
<file path=[Content_Types].xml><?xml version="1.0" encoding="utf-8"?>
<Types xmlns="http://schemas.openxmlformats.org/package/2006/content-types">
  <Default Extension="fntdata" ContentType="application/x-fontdata"/>
  <Default Extension="gif" ContentType="image/gif"/>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4" r:id="rId1"/>
    <p:sldMasterId id="2147483665" r:id="rId2"/>
  </p:sldMasterIdLst>
  <p:notesMasterIdLst>
    <p:notesMasterId r:id="rId278"/>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4" r:id="rId81"/>
    <p:sldId id="335"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 id="356" r:id="rId103"/>
    <p:sldId id="357" r:id="rId104"/>
    <p:sldId id="358" r:id="rId105"/>
    <p:sldId id="359" r:id="rId106"/>
    <p:sldId id="360" r:id="rId107"/>
    <p:sldId id="361" r:id="rId108"/>
    <p:sldId id="362" r:id="rId109"/>
    <p:sldId id="363" r:id="rId110"/>
    <p:sldId id="364" r:id="rId111"/>
    <p:sldId id="365" r:id="rId112"/>
    <p:sldId id="366" r:id="rId113"/>
    <p:sldId id="367" r:id="rId114"/>
    <p:sldId id="368" r:id="rId115"/>
    <p:sldId id="369" r:id="rId116"/>
    <p:sldId id="370" r:id="rId117"/>
    <p:sldId id="371" r:id="rId118"/>
    <p:sldId id="372" r:id="rId119"/>
    <p:sldId id="373" r:id="rId120"/>
    <p:sldId id="374" r:id="rId121"/>
    <p:sldId id="375" r:id="rId122"/>
    <p:sldId id="376" r:id="rId123"/>
    <p:sldId id="377" r:id="rId124"/>
    <p:sldId id="378" r:id="rId125"/>
    <p:sldId id="379" r:id="rId126"/>
    <p:sldId id="380" r:id="rId127"/>
    <p:sldId id="381" r:id="rId128"/>
    <p:sldId id="382" r:id="rId129"/>
    <p:sldId id="383" r:id="rId130"/>
    <p:sldId id="384" r:id="rId131"/>
    <p:sldId id="385" r:id="rId132"/>
    <p:sldId id="386" r:id="rId133"/>
    <p:sldId id="387" r:id="rId134"/>
    <p:sldId id="388" r:id="rId135"/>
    <p:sldId id="389" r:id="rId136"/>
    <p:sldId id="390" r:id="rId137"/>
    <p:sldId id="391" r:id="rId138"/>
    <p:sldId id="392" r:id="rId139"/>
    <p:sldId id="393" r:id="rId140"/>
    <p:sldId id="394" r:id="rId141"/>
    <p:sldId id="395" r:id="rId142"/>
    <p:sldId id="396" r:id="rId143"/>
    <p:sldId id="397" r:id="rId144"/>
    <p:sldId id="398" r:id="rId145"/>
    <p:sldId id="399" r:id="rId146"/>
    <p:sldId id="400" r:id="rId147"/>
    <p:sldId id="401" r:id="rId148"/>
    <p:sldId id="402" r:id="rId149"/>
    <p:sldId id="403" r:id="rId150"/>
    <p:sldId id="404" r:id="rId151"/>
    <p:sldId id="405" r:id="rId152"/>
    <p:sldId id="406" r:id="rId153"/>
    <p:sldId id="407" r:id="rId154"/>
    <p:sldId id="408" r:id="rId155"/>
    <p:sldId id="409" r:id="rId156"/>
    <p:sldId id="410" r:id="rId157"/>
    <p:sldId id="411" r:id="rId158"/>
    <p:sldId id="412" r:id="rId159"/>
    <p:sldId id="413" r:id="rId160"/>
    <p:sldId id="414" r:id="rId161"/>
    <p:sldId id="415" r:id="rId162"/>
    <p:sldId id="416" r:id="rId163"/>
    <p:sldId id="417" r:id="rId164"/>
    <p:sldId id="418" r:id="rId165"/>
    <p:sldId id="419" r:id="rId166"/>
    <p:sldId id="420" r:id="rId167"/>
    <p:sldId id="421" r:id="rId168"/>
    <p:sldId id="422" r:id="rId169"/>
    <p:sldId id="423" r:id="rId170"/>
    <p:sldId id="424" r:id="rId171"/>
    <p:sldId id="425" r:id="rId172"/>
    <p:sldId id="426" r:id="rId173"/>
    <p:sldId id="427" r:id="rId174"/>
    <p:sldId id="428" r:id="rId175"/>
    <p:sldId id="429" r:id="rId176"/>
    <p:sldId id="430" r:id="rId177"/>
    <p:sldId id="431" r:id="rId178"/>
    <p:sldId id="432" r:id="rId179"/>
    <p:sldId id="433" r:id="rId180"/>
    <p:sldId id="434" r:id="rId181"/>
    <p:sldId id="435" r:id="rId182"/>
    <p:sldId id="436" r:id="rId183"/>
    <p:sldId id="437" r:id="rId184"/>
    <p:sldId id="438" r:id="rId185"/>
    <p:sldId id="439" r:id="rId186"/>
    <p:sldId id="440" r:id="rId187"/>
    <p:sldId id="441" r:id="rId188"/>
    <p:sldId id="442" r:id="rId189"/>
    <p:sldId id="443" r:id="rId190"/>
    <p:sldId id="444" r:id="rId191"/>
    <p:sldId id="445" r:id="rId192"/>
    <p:sldId id="446" r:id="rId193"/>
    <p:sldId id="447" r:id="rId194"/>
    <p:sldId id="448" r:id="rId195"/>
    <p:sldId id="449" r:id="rId196"/>
    <p:sldId id="450" r:id="rId197"/>
    <p:sldId id="451" r:id="rId198"/>
    <p:sldId id="452" r:id="rId199"/>
    <p:sldId id="453" r:id="rId200"/>
    <p:sldId id="454" r:id="rId201"/>
    <p:sldId id="455" r:id="rId202"/>
    <p:sldId id="456" r:id="rId203"/>
    <p:sldId id="457" r:id="rId204"/>
    <p:sldId id="458" r:id="rId205"/>
    <p:sldId id="459" r:id="rId206"/>
    <p:sldId id="460" r:id="rId207"/>
    <p:sldId id="461" r:id="rId208"/>
    <p:sldId id="462" r:id="rId209"/>
    <p:sldId id="463" r:id="rId210"/>
    <p:sldId id="464" r:id="rId211"/>
    <p:sldId id="465" r:id="rId212"/>
    <p:sldId id="466" r:id="rId213"/>
    <p:sldId id="467" r:id="rId214"/>
    <p:sldId id="468" r:id="rId215"/>
    <p:sldId id="469" r:id="rId216"/>
    <p:sldId id="470" r:id="rId217"/>
    <p:sldId id="471" r:id="rId218"/>
    <p:sldId id="472" r:id="rId219"/>
    <p:sldId id="473" r:id="rId220"/>
    <p:sldId id="474" r:id="rId221"/>
    <p:sldId id="475" r:id="rId222"/>
    <p:sldId id="476" r:id="rId223"/>
    <p:sldId id="477" r:id="rId224"/>
    <p:sldId id="478" r:id="rId225"/>
    <p:sldId id="479" r:id="rId226"/>
    <p:sldId id="480" r:id="rId227"/>
    <p:sldId id="481" r:id="rId228"/>
    <p:sldId id="482" r:id="rId229"/>
    <p:sldId id="483" r:id="rId230"/>
    <p:sldId id="484" r:id="rId231"/>
    <p:sldId id="485" r:id="rId232"/>
    <p:sldId id="486" r:id="rId233"/>
    <p:sldId id="487" r:id="rId234"/>
    <p:sldId id="488" r:id="rId235"/>
    <p:sldId id="489" r:id="rId236"/>
    <p:sldId id="490" r:id="rId237"/>
    <p:sldId id="491" r:id="rId238"/>
    <p:sldId id="492" r:id="rId239"/>
    <p:sldId id="493" r:id="rId240"/>
    <p:sldId id="494" r:id="rId241"/>
    <p:sldId id="495" r:id="rId242"/>
    <p:sldId id="496" r:id="rId243"/>
    <p:sldId id="497" r:id="rId244"/>
    <p:sldId id="498" r:id="rId245"/>
    <p:sldId id="499" r:id="rId246"/>
    <p:sldId id="500" r:id="rId247"/>
    <p:sldId id="501" r:id="rId248"/>
    <p:sldId id="502" r:id="rId249"/>
    <p:sldId id="503" r:id="rId250"/>
    <p:sldId id="504" r:id="rId251"/>
    <p:sldId id="505" r:id="rId252"/>
    <p:sldId id="506" r:id="rId253"/>
    <p:sldId id="507" r:id="rId254"/>
    <p:sldId id="508" r:id="rId255"/>
    <p:sldId id="509" r:id="rId256"/>
    <p:sldId id="510" r:id="rId257"/>
    <p:sldId id="511" r:id="rId258"/>
    <p:sldId id="512" r:id="rId259"/>
    <p:sldId id="513" r:id="rId260"/>
    <p:sldId id="514" r:id="rId261"/>
    <p:sldId id="515" r:id="rId262"/>
    <p:sldId id="516" r:id="rId263"/>
    <p:sldId id="517" r:id="rId264"/>
    <p:sldId id="518" r:id="rId265"/>
    <p:sldId id="519" r:id="rId266"/>
    <p:sldId id="520" r:id="rId267"/>
    <p:sldId id="521" r:id="rId268"/>
    <p:sldId id="522" r:id="rId269"/>
    <p:sldId id="523" r:id="rId270"/>
    <p:sldId id="524" r:id="rId271"/>
    <p:sldId id="525" r:id="rId272"/>
    <p:sldId id="526" r:id="rId273"/>
    <p:sldId id="527" r:id="rId274"/>
    <p:sldId id="528" r:id="rId275"/>
    <p:sldId id="529" r:id="rId276"/>
    <p:sldId id="530" r:id="rId277"/>
  </p:sldIdLst>
  <p:sldSz cx="9144000" cy="5143500" type="screen16x9"/>
  <p:notesSz cx="6858000" cy="9144000"/>
  <p:embeddedFontLst>
    <p:embeddedFont>
      <p:font typeface="Amatic SC" panose="020B0604020202020204" charset="-79"/>
      <p:regular r:id="rId279"/>
      <p:bold r:id="rId280"/>
    </p:embeddedFont>
    <p:embeddedFont>
      <p:font typeface="Calibri" panose="020F0502020204030204" pitchFamily="34" charset="0"/>
      <p:regular r:id="rId281"/>
      <p:bold r:id="rId282"/>
      <p:italic r:id="rId283"/>
      <p:boldItalic r:id="rId284"/>
    </p:embeddedFont>
    <p:embeddedFont>
      <p:font typeface="Kodchasan" panose="020B0604020202020204" charset="-34"/>
      <p:regular r:id="rId285"/>
      <p:bold r:id="rId286"/>
      <p:italic r:id="rId287"/>
      <p:boldItalic r:id="rId288"/>
    </p:embeddedFont>
    <p:embeddedFont>
      <p:font typeface="Proxima Nova" panose="020B0604020202020204" charset="0"/>
      <p:regular r:id="rId289"/>
      <p:bold r:id="rId290"/>
      <p:italic r:id="rId291"/>
      <p:boldItalic r:id="rId292"/>
    </p:embeddedFont>
    <p:embeddedFont>
      <p:font typeface="Proxima Nova Semibold" panose="020B0604020202020204" charset="0"/>
      <p:regular r:id="rId293"/>
      <p:bold r:id="rId294"/>
      <p:boldItalic r:id="rId295"/>
    </p:embeddedFont>
    <p:embeddedFont>
      <p:font typeface="Raleway" panose="020B0503030101060003" pitchFamily="34" charset="0"/>
      <p:regular r:id="rId296"/>
      <p:bold r:id="rId297"/>
      <p:italic r:id="rId298"/>
      <p:boldItalic r:id="rId299"/>
    </p:embeddedFont>
    <p:embeddedFont>
      <p:font typeface="Roboto Medium" panose="020B0604020202020204" charset="0"/>
      <p:regular r:id="rId300"/>
      <p:bold r:id="rId301"/>
      <p:italic r:id="rId302"/>
      <p:boldItalic r:id="rId303"/>
    </p:embeddedFont>
    <p:embeddedFont>
      <p:font typeface="Ubuntu" panose="020B0604020202020204" charset="0"/>
      <p:regular r:id="rId304"/>
      <p:bold r:id="rId305"/>
      <p:italic r:id="rId306"/>
      <p:boldItalic r:id="rId30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5715CF2-DB31-496D-9018-B1BEAD43B275}">
  <a:tblStyle styleId="{15715CF2-DB31-496D-9018-B1BEAD43B27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32" d="100"/>
          <a:sy n="132" d="100"/>
        </p:scale>
        <p:origin x="132" y="30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99" Type="http://schemas.openxmlformats.org/officeDocument/2006/relationships/font" Target="fonts/font21.fntdata"/><Relationship Id="rId21" Type="http://schemas.openxmlformats.org/officeDocument/2006/relationships/slide" Target="slides/slide19.xml"/><Relationship Id="rId63" Type="http://schemas.openxmlformats.org/officeDocument/2006/relationships/slide" Target="slides/slide61.xml"/><Relationship Id="rId159" Type="http://schemas.openxmlformats.org/officeDocument/2006/relationships/slide" Target="slides/slide157.xml"/><Relationship Id="rId170" Type="http://schemas.openxmlformats.org/officeDocument/2006/relationships/slide" Target="slides/slide168.xml"/><Relationship Id="rId226" Type="http://schemas.openxmlformats.org/officeDocument/2006/relationships/slide" Target="slides/slide224.xml"/><Relationship Id="rId268" Type="http://schemas.openxmlformats.org/officeDocument/2006/relationships/slide" Target="slides/slide266.xml"/><Relationship Id="rId32" Type="http://schemas.openxmlformats.org/officeDocument/2006/relationships/slide" Target="slides/slide30.xml"/><Relationship Id="rId74" Type="http://schemas.openxmlformats.org/officeDocument/2006/relationships/slide" Target="slides/slide72.xml"/><Relationship Id="rId128" Type="http://schemas.openxmlformats.org/officeDocument/2006/relationships/slide" Target="slides/slide126.xml"/><Relationship Id="rId5" Type="http://schemas.openxmlformats.org/officeDocument/2006/relationships/slide" Target="slides/slide3.xml"/><Relationship Id="rId181" Type="http://schemas.openxmlformats.org/officeDocument/2006/relationships/slide" Target="slides/slide179.xml"/><Relationship Id="rId237" Type="http://schemas.openxmlformats.org/officeDocument/2006/relationships/slide" Target="slides/slide235.xml"/><Relationship Id="rId279" Type="http://schemas.openxmlformats.org/officeDocument/2006/relationships/font" Target="fonts/font1.fntdata"/><Relationship Id="rId43" Type="http://schemas.openxmlformats.org/officeDocument/2006/relationships/slide" Target="slides/slide41.xml"/><Relationship Id="rId139" Type="http://schemas.openxmlformats.org/officeDocument/2006/relationships/slide" Target="slides/slide137.xml"/><Relationship Id="rId290" Type="http://schemas.openxmlformats.org/officeDocument/2006/relationships/font" Target="fonts/font12.fntdata"/><Relationship Id="rId304" Type="http://schemas.openxmlformats.org/officeDocument/2006/relationships/font" Target="fonts/font26.fntdata"/><Relationship Id="rId85" Type="http://schemas.openxmlformats.org/officeDocument/2006/relationships/slide" Target="slides/slide83.xml"/><Relationship Id="rId150" Type="http://schemas.openxmlformats.org/officeDocument/2006/relationships/slide" Target="slides/slide148.xml"/><Relationship Id="rId192" Type="http://schemas.openxmlformats.org/officeDocument/2006/relationships/slide" Target="slides/slide190.xml"/><Relationship Id="rId206" Type="http://schemas.openxmlformats.org/officeDocument/2006/relationships/slide" Target="slides/slide204.xml"/><Relationship Id="rId248" Type="http://schemas.openxmlformats.org/officeDocument/2006/relationships/slide" Target="slides/slide246.xml"/><Relationship Id="rId12" Type="http://schemas.openxmlformats.org/officeDocument/2006/relationships/slide" Target="slides/slide10.xml"/><Relationship Id="rId108" Type="http://schemas.openxmlformats.org/officeDocument/2006/relationships/slide" Target="slides/slide106.xml"/><Relationship Id="rId54" Type="http://schemas.openxmlformats.org/officeDocument/2006/relationships/slide" Target="slides/slide52.xml"/><Relationship Id="rId96" Type="http://schemas.openxmlformats.org/officeDocument/2006/relationships/slide" Target="slides/slide94.xml"/><Relationship Id="rId161" Type="http://schemas.openxmlformats.org/officeDocument/2006/relationships/slide" Target="slides/slide159.xml"/><Relationship Id="rId217" Type="http://schemas.openxmlformats.org/officeDocument/2006/relationships/slide" Target="slides/slide215.xml"/><Relationship Id="rId259" Type="http://schemas.openxmlformats.org/officeDocument/2006/relationships/slide" Target="slides/slide257.xml"/><Relationship Id="rId23" Type="http://schemas.openxmlformats.org/officeDocument/2006/relationships/slide" Target="slides/slide21.xml"/><Relationship Id="rId119" Type="http://schemas.openxmlformats.org/officeDocument/2006/relationships/slide" Target="slides/slide117.xml"/><Relationship Id="rId270" Type="http://schemas.openxmlformats.org/officeDocument/2006/relationships/slide" Target="slides/slide268.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slide" Target="slides/slide170.xml"/><Relationship Id="rId193" Type="http://schemas.openxmlformats.org/officeDocument/2006/relationships/slide" Target="slides/slide191.xml"/><Relationship Id="rId207" Type="http://schemas.openxmlformats.org/officeDocument/2006/relationships/slide" Target="slides/slide205.xml"/><Relationship Id="rId228" Type="http://schemas.openxmlformats.org/officeDocument/2006/relationships/slide" Target="slides/slide226.xml"/><Relationship Id="rId249" Type="http://schemas.openxmlformats.org/officeDocument/2006/relationships/slide" Target="slides/slide247.xml"/><Relationship Id="rId13" Type="http://schemas.openxmlformats.org/officeDocument/2006/relationships/slide" Target="slides/slide11.xml"/><Relationship Id="rId109" Type="http://schemas.openxmlformats.org/officeDocument/2006/relationships/slide" Target="slides/slide107.xml"/><Relationship Id="rId260" Type="http://schemas.openxmlformats.org/officeDocument/2006/relationships/slide" Target="slides/slide258.xml"/><Relationship Id="rId281" Type="http://schemas.openxmlformats.org/officeDocument/2006/relationships/font" Target="fonts/font3.fntdata"/><Relationship Id="rId34" Type="http://schemas.openxmlformats.org/officeDocument/2006/relationships/slide" Target="slides/slide32.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20" Type="http://schemas.openxmlformats.org/officeDocument/2006/relationships/slide" Target="slides/slide118.xml"/><Relationship Id="rId141" Type="http://schemas.openxmlformats.org/officeDocument/2006/relationships/slide" Target="slides/slide139.xml"/><Relationship Id="rId7" Type="http://schemas.openxmlformats.org/officeDocument/2006/relationships/slide" Target="slides/slide5.xml"/><Relationship Id="rId162" Type="http://schemas.openxmlformats.org/officeDocument/2006/relationships/slide" Target="slides/slide160.xml"/><Relationship Id="rId183" Type="http://schemas.openxmlformats.org/officeDocument/2006/relationships/slide" Target="slides/slide181.xml"/><Relationship Id="rId218" Type="http://schemas.openxmlformats.org/officeDocument/2006/relationships/slide" Target="slides/slide216.xml"/><Relationship Id="rId239" Type="http://schemas.openxmlformats.org/officeDocument/2006/relationships/slide" Target="slides/slide237.xml"/><Relationship Id="rId250" Type="http://schemas.openxmlformats.org/officeDocument/2006/relationships/slide" Target="slides/slide248.xml"/><Relationship Id="rId271" Type="http://schemas.openxmlformats.org/officeDocument/2006/relationships/slide" Target="slides/slide269.xml"/><Relationship Id="rId292" Type="http://schemas.openxmlformats.org/officeDocument/2006/relationships/font" Target="fonts/font14.fntdata"/><Relationship Id="rId306" Type="http://schemas.openxmlformats.org/officeDocument/2006/relationships/font" Target="fonts/font28.fntdata"/><Relationship Id="rId24" Type="http://schemas.openxmlformats.org/officeDocument/2006/relationships/slide" Target="slides/slide22.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31" Type="http://schemas.openxmlformats.org/officeDocument/2006/relationships/slide" Target="slides/slide129.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208" Type="http://schemas.openxmlformats.org/officeDocument/2006/relationships/slide" Target="slides/slide206.xml"/><Relationship Id="rId229" Type="http://schemas.openxmlformats.org/officeDocument/2006/relationships/slide" Target="slides/slide227.xml"/><Relationship Id="rId240" Type="http://schemas.openxmlformats.org/officeDocument/2006/relationships/slide" Target="slides/slide238.xml"/><Relationship Id="rId261" Type="http://schemas.openxmlformats.org/officeDocument/2006/relationships/slide" Target="slides/slide259.xml"/><Relationship Id="rId14" Type="http://schemas.openxmlformats.org/officeDocument/2006/relationships/slide" Target="slides/slide12.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282" Type="http://schemas.openxmlformats.org/officeDocument/2006/relationships/font" Target="fonts/font4.fntdata"/><Relationship Id="rId8" Type="http://schemas.openxmlformats.org/officeDocument/2006/relationships/slide" Target="slides/slide6.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219" Type="http://schemas.openxmlformats.org/officeDocument/2006/relationships/slide" Target="slides/slide217.xml"/><Relationship Id="rId230" Type="http://schemas.openxmlformats.org/officeDocument/2006/relationships/slide" Target="slides/slide228.xml"/><Relationship Id="rId251" Type="http://schemas.openxmlformats.org/officeDocument/2006/relationships/slide" Target="slides/slide249.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72" Type="http://schemas.openxmlformats.org/officeDocument/2006/relationships/slide" Target="slides/slide270.xml"/><Relationship Id="rId293" Type="http://schemas.openxmlformats.org/officeDocument/2006/relationships/font" Target="fonts/font15.fntdata"/><Relationship Id="rId307" Type="http://schemas.openxmlformats.org/officeDocument/2006/relationships/font" Target="fonts/font29.fntdata"/><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95" Type="http://schemas.openxmlformats.org/officeDocument/2006/relationships/slide" Target="slides/slide193.xml"/><Relationship Id="rId209" Type="http://schemas.openxmlformats.org/officeDocument/2006/relationships/slide" Target="slides/slide207.xml"/><Relationship Id="rId220" Type="http://schemas.openxmlformats.org/officeDocument/2006/relationships/slide" Target="slides/slide218.xml"/><Relationship Id="rId241" Type="http://schemas.openxmlformats.org/officeDocument/2006/relationships/slide" Target="slides/slide23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262" Type="http://schemas.openxmlformats.org/officeDocument/2006/relationships/slide" Target="slides/slide260.xml"/><Relationship Id="rId283" Type="http://schemas.openxmlformats.org/officeDocument/2006/relationships/font" Target="fonts/font5.fntdata"/><Relationship Id="rId78" Type="http://schemas.openxmlformats.org/officeDocument/2006/relationships/slide" Target="slides/slide76.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64" Type="http://schemas.openxmlformats.org/officeDocument/2006/relationships/slide" Target="slides/slide162.xml"/><Relationship Id="rId185" Type="http://schemas.openxmlformats.org/officeDocument/2006/relationships/slide" Target="slides/slide183.xml"/><Relationship Id="rId9" Type="http://schemas.openxmlformats.org/officeDocument/2006/relationships/slide" Target="slides/slide7.xml"/><Relationship Id="rId210" Type="http://schemas.openxmlformats.org/officeDocument/2006/relationships/slide" Target="slides/slide208.xml"/><Relationship Id="rId26" Type="http://schemas.openxmlformats.org/officeDocument/2006/relationships/slide" Target="slides/slide24.xml"/><Relationship Id="rId231" Type="http://schemas.openxmlformats.org/officeDocument/2006/relationships/slide" Target="slides/slide229.xml"/><Relationship Id="rId252" Type="http://schemas.openxmlformats.org/officeDocument/2006/relationships/slide" Target="slides/slide250.xml"/><Relationship Id="rId273" Type="http://schemas.openxmlformats.org/officeDocument/2006/relationships/slide" Target="slides/slide271.xml"/><Relationship Id="rId294" Type="http://schemas.openxmlformats.org/officeDocument/2006/relationships/font" Target="fonts/font16.fntdata"/><Relationship Id="rId308" Type="http://schemas.openxmlformats.org/officeDocument/2006/relationships/presProps" Target="presProps.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242" Type="http://schemas.openxmlformats.org/officeDocument/2006/relationships/slide" Target="slides/slide240.xml"/><Relationship Id="rId263" Type="http://schemas.openxmlformats.org/officeDocument/2006/relationships/slide" Target="slides/slide261.xml"/><Relationship Id="rId284" Type="http://schemas.openxmlformats.org/officeDocument/2006/relationships/font" Target="fonts/font6.fntdata"/><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 Id="rId211" Type="http://schemas.openxmlformats.org/officeDocument/2006/relationships/slide" Target="slides/slide209.xml"/><Relationship Id="rId232" Type="http://schemas.openxmlformats.org/officeDocument/2006/relationships/slide" Target="slides/slide230.xml"/><Relationship Id="rId253" Type="http://schemas.openxmlformats.org/officeDocument/2006/relationships/slide" Target="slides/slide251.xml"/><Relationship Id="rId274" Type="http://schemas.openxmlformats.org/officeDocument/2006/relationships/slide" Target="slides/slide272.xml"/><Relationship Id="rId295" Type="http://schemas.openxmlformats.org/officeDocument/2006/relationships/font" Target="fonts/font17.fntdata"/><Relationship Id="rId309" Type="http://schemas.openxmlformats.org/officeDocument/2006/relationships/viewProps" Target="viewProps.xml"/><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slide" Target="slides/slide153.xml"/><Relationship Id="rId176" Type="http://schemas.openxmlformats.org/officeDocument/2006/relationships/slide" Target="slides/slide174.xml"/><Relationship Id="rId197" Type="http://schemas.openxmlformats.org/officeDocument/2006/relationships/slide" Target="slides/slide195.xml"/><Relationship Id="rId201" Type="http://schemas.openxmlformats.org/officeDocument/2006/relationships/slide" Target="slides/slide199.xml"/><Relationship Id="rId222" Type="http://schemas.openxmlformats.org/officeDocument/2006/relationships/slide" Target="slides/slide220.xml"/><Relationship Id="rId243" Type="http://schemas.openxmlformats.org/officeDocument/2006/relationships/slide" Target="slides/slide241.xml"/><Relationship Id="rId264" Type="http://schemas.openxmlformats.org/officeDocument/2006/relationships/slide" Target="slides/slide262.xml"/><Relationship Id="rId285" Type="http://schemas.openxmlformats.org/officeDocument/2006/relationships/font" Target="fonts/font7.fntdata"/><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310" Type="http://schemas.openxmlformats.org/officeDocument/2006/relationships/theme" Target="theme/theme1.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slide" Target="slides/slide164.xml"/><Relationship Id="rId187" Type="http://schemas.openxmlformats.org/officeDocument/2006/relationships/slide" Target="slides/slide185.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slide" Target="slides/slide231.xml"/><Relationship Id="rId254" Type="http://schemas.openxmlformats.org/officeDocument/2006/relationships/slide" Target="slides/slide252.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275" Type="http://schemas.openxmlformats.org/officeDocument/2006/relationships/slide" Target="slides/slide273.xml"/><Relationship Id="rId296" Type="http://schemas.openxmlformats.org/officeDocument/2006/relationships/font" Target="fonts/font18.fntdata"/><Relationship Id="rId300" Type="http://schemas.openxmlformats.org/officeDocument/2006/relationships/font" Target="fonts/font22.fntdata"/><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202" Type="http://schemas.openxmlformats.org/officeDocument/2006/relationships/slide" Target="slides/slide200.xml"/><Relationship Id="rId223" Type="http://schemas.openxmlformats.org/officeDocument/2006/relationships/slide" Target="slides/slide221.xml"/><Relationship Id="rId244" Type="http://schemas.openxmlformats.org/officeDocument/2006/relationships/slide" Target="slides/slide242.xml"/><Relationship Id="rId18" Type="http://schemas.openxmlformats.org/officeDocument/2006/relationships/slide" Target="slides/slide16.xml"/><Relationship Id="rId39" Type="http://schemas.openxmlformats.org/officeDocument/2006/relationships/slide" Target="slides/slide37.xml"/><Relationship Id="rId265" Type="http://schemas.openxmlformats.org/officeDocument/2006/relationships/slide" Target="slides/slide263.xml"/><Relationship Id="rId286" Type="http://schemas.openxmlformats.org/officeDocument/2006/relationships/font" Target="fonts/font8.fntdata"/><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311" Type="http://schemas.openxmlformats.org/officeDocument/2006/relationships/tableStyles" Target="tableStyles.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slide" Target="slides/slide232.xml"/><Relationship Id="rId2" Type="http://schemas.openxmlformats.org/officeDocument/2006/relationships/slideMaster" Target="slideMasters/slideMaster2.xml"/><Relationship Id="rId29" Type="http://schemas.openxmlformats.org/officeDocument/2006/relationships/slide" Target="slides/slide27.xml"/><Relationship Id="rId255" Type="http://schemas.openxmlformats.org/officeDocument/2006/relationships/slide" Target="slides/slide253.xml"/><Relationship Id="rId276" Type="http://schemas.openxmlformats.org/officeDocument/2006/relationships/slide" Target="slides/slide274.xml"/><Relationship Id="rId297" Type="http://schemas.openxmlformats.org/officeDocument/2006/relationships/font" Target="fonts/font19.fntdata"/><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301" Type="http://schemas.openxmlformats.org/officeDocument/2006/relationships/font" Target="fonts/font23.fntdata"/><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19" Type="http://schemas.openxmlformats.org/officeDocument/2006/relationships/slide" Target="slides/slide17.xml"/><Relationship Id="rId224" Type="http://schemas.openxmlformats.org/officeDocument/2006/relationships/slide" Target="slides/slide222.xml"/><Relationship Id="rId245" Type="http://schemas.openxmlformats.org/officeDocument/2006/relationships/slide" Target="slides/slide243.xml"/><Relationship Id="rId266" Type="http://schemas.openxmlformats.org/officeDocument/2006/relationships/slide" Target="slides/slide264.xml"/><Relationship Id="rId287" Type="http://schemas.openxmlformats.org/officeDocument/2006/relationships/font" Target="fonts/font9.fntdata"/><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 Type="http://schemas.openxmlformats.org/officeDocument/2006/relationships/slide" Target="slides/slide1.xml"/><Relationship Id="rId214" Type="http://schemas.openxmlformats.org/officeDocument/2006/relationships/slide" Target="slides/slide212.xml"/><Relationship Id="rId235" Type="http://schemas.openxmlformats.org/officeDocument/2006/relationships/slide" Target="slides/slide233.xml"/><Relationship Id="rId256" Type="http://schemas.openxmlformats.org/officeDocument/2006/relationships/slide" Target="slides/slide254.xml"/><Relationship Id="rId277" Type="http://schemas.openxmlformats.org/officeDocument/2006/relationships/slide" Target="slides/slide275.xml"/><Relationship Id="rId298" Type="http://schemas.openxmlformats.org/officeDocument/2006/relationships/font" Target="fonts/font20.fntdata"/><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302" Type="http://schemas.openxmlformats.org/officeDocument/2006/relationships/font" Target="fonts/font24.fntdata"/><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179" Type="http://schemas.openxmlformats.org/officeDocument/2006/relationships/slide" Target="slides/slide177.xml"/><Relationship Id="rId190" Type="http://schemas.openxmlformats.org/officeDocument/2006/relationships/slide" Target="slides/slide188.xml"/><Relationship Id="rId204" Type="http://schemas.openxmlformats.org/officeDocument/2006/relationships/slide" Target="slides/slide202.xml"/><Relationship Id="rId225" Type="http://schemas.openxmlformats.org/officeDocument/2006/relationships/slide" Target="slides/slide223.xml"/><Relationship Id="rId246" Type="http://schemas.openxmlformats.org/officeDocument/2006/relationships/slide" Target="slides/slide244.xml"/><Relationship Id="rId267" Type="http://schemas.openxmlformats.org/officeDocument/2006/relationships/slide" Target="slides/slide265.xml"/><Relationship Id="rId288" Type="http://schemas.openxmlformats.org/officeDocument/2006/relationships/font" Target="fonts/font10.fntdata"/><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94" Type="http://schemas.openxmlformats.org/officeDocument/2006/relationships/slide" Target="slides/slide92.xml"/><Relationship Id="rId148" Type="http://schemas.openxmlformats.org/officeDocument/2006/relationships/slide" Target="slides/slide146.xml"/><Relationship Id="rId169" Type="http://schemas.openxmlformats.org/officeDocument/2006/relationships/slide" Target="slides/slide167.xml"/><Relationship Id="rId4" Type="http://schemas.openxmlformats.org/officeDocument/2006/relationships/slide" Target="slides/slide2.xml"/><Relationship Id="rId180" Type="http://schemas.openxmlformats.org/officeDocument/2006/relationships/slide" Target="slides/slide178.xml"/><Relationship Id="rId215" Type="http://schemas.openxmlformats.org/officeDocument/2006/relationships/slide" Target="slides/slide213.xml"/><Relationship Id="rId236" Type="http://schemas.openxmlformats.org/officeDocument/2006/relationships/slide" Target="slides/slide234.xml"/><Relationship Id="rId257" Type="http://schemas.openxmlformats.org/officeDocument/2006/relationships/slide" Target="slides/slide255.xml"/><Relationship Id="rId278" Type="http://schemas.openxmlformats.org/officeDocument/2006/relationships/notesMaster" Target="notesMasters/notesMaster1.xml"/><Relationship Id="rId303" Type="http://schemas.openxmlformats.org/officeDocument/2006/relationships/font" Target="fonts/font25.fntdata"/><Relationship Id="rId42" Type="http://schemas.openxmlformats.org/officeDocument/2006/relationships/slide" Target="slides/slide40.xml"/><Relationship Id="rId84" Type="http://schemas.openxmlformats.org/officeDocument/2006/relationships/slide" Target="slides/slide82.xml"/><Relationship Id="rId138" Type="http://schemas.openxmlformats.org/officeDocument/2006/relationships/slide" Target="slides/slide136.xml"/><Relationship Id="rId191" Type="http://schemas.openxmlformats.org/officeDocument/2006/relationships/slide" Target="slides/slide189.xml"/><Relationship Id="rId205" Type="http://schemas.openxmlformats.org/officeDocument/2006/relationships/slide" Target="slides/slide203.xml"/><Relationship Id="rId247" Type="http://schemas.openxmlformats.org/officeDocument/2006/relationships/slide" Target="slides/slide245.xml"/><Relationship Id="rId107" Type="http://schemas.openxmlformats.org/officeDocument/2006/relationships/slide" Target="slides/slide105.xml"/><Relationship Id="rId289" Type="http://schemas.openxmlformats.org/officeDocument/2006/relationships/font" Target="fonts/font11.fntdata"/><Relationship Id="rId11" Type="http://schemas.openxmlformats.org/officeDocument/2006/relationships/slide" Target="slides/slide9.xml"/><Relationship Id="rId53" Type="http://schemas.openxmlformats.org/officeDocument/2006/relationships/slide" Target="slides/slide51.xml"/><Relationship Id="rId149" Type="http://schemas.openxmlformats.org/officeDocument/2006/relationships/slide" Target="slides/slide147.xml"/><Relationship Id="rId95" Type="http://schemas.openxmlformats.org/officeDocument/2006/relationships/slide" Target="slides/slide93.xml"/><Relationship Id="rId160" Type="http://schemas.openxmlformats.org/officeDocument/2006/relationships/slide" Target="slides/slide158.xml"/><Relationship Id="rId216" Type="http://schemas.openxmlformats.org/officeDocument/2006/relationships/slide" Target="slides/slide214.xml"/><Relationship Id="rId258" Type="http://schemas.openxmlformats.org/officeDocument/2006/relationships/slide" Target="slides/slide256.xml"/><Relationship Id="rId22" Type="http://schemas.openxmlformats.org/officeDocument/2006/relationships/slide" Target="slides/slide20.xml"/><Relationship Id="rId64" Type="http://schemas.openxmlformats.org/officeDocument/2006/relationships/slide" Target="slides/slide62.xml"/><Relationship Id="rId118" Type="http://schemas.openxmlformats.org/officeDocument/2006/relationships/slide" Target="slides/slide116.xml"/><Relationship Id="rId171" Type="http://schemas.openxmlformats.org/officeDocument/2006/relationships/slide" Target="slides/slide169.xml"/><Relationship Id="rId227" Type="http://schemas.openxmlformats.org/officeDocument/2006/relationships/slide" Target="slides/slide225.xml"/><Relationship Id="rId269" Type="http://schemas.openxmlformats.org/officeDocument/2006/relationships/slide" Target="slides/slide267.xml"/><Relationship Id="rId33" Type="http://schemas.openxmlformats.org/officeDocument/2006/relationships/slide" Target="slides/slide31.xml"/><Relationship Id="rId129" Type="http://schemas.openxmlformats.org/officeDocument/2006/relationships/slide" Target="slides/slide127.xml"/><Relationship Id="rId280" Type="http://schemas.openxmlformats.org/officeDocument/2006/relationships/font" Target="fonts/font2.fntdata"/><Relationship Id="rId75" Type="http://schemas.openxmlformats.org/officeDocument/2006/relationships/slide" Target="slides/slide73.xml"/><Relationship Id="rId140" Type="http://schemas.openxmlformats.org/officeDocument/2006/relationships/slide" Target="slides/slide138.xml"/><Relationship Id="rId182" Type="http://schemas.openxmlformats.org/officeDocument/2006/relationships/slide" Target="slides/slide180.xml"/><Relationship Id="rId6" Type="http://schemas.openxmlformats.org/officeDocument/2006/relationships/slide" Target="slides/slide4.xml"/><Relationship Id="rId238" Type="http://schemas.openxmlformats.org/officeDocument/2006/relationships/slide" Target="slides/slide236.xml"/><Relationship Id="rId291" Type="http://schemas.openxmlformats.org/officeDocument/2006/relationships/font" Target="fonts/font13.fntdata"/><Relationship Id="rId305" Type="http://schemas.openxmlformats.org/officeDocument/2006/relationships/font" Target="fonts/font27.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
        <p:cNvGrpSpPr/>
        <p:nvPr/>
      </p:nvGrpSpPr>
      <p:grpSpPr>
        <a:xfrm>
          <a:off x="0" y="0"/>
          <a:ext cx="0" cy="0"/>
          <a:chOff x="0" y="0"/>
          <a:chExt cx="0" cy="0"/>
        </a:xfrm>
      </p:grpSpPr>
      <p:sp>
        <p:nvSpPr>
          <p:cNvPr id="69" name="Google Shape;69;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 name="Google Shape;7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b10e22d4b2_0_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b10e22d4b2_0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4"/>
        <p:cNvGrpSpPr/>
        <p:nvPr/>
      </p:nvGrpSpPr>
      <p:grpSpPr>
        <a:xfrm>
          <a:off x="0" y="0"/>
          <a:ext cx="0" cy="0"/>
          <a:chOff x="0" y="0"/>
          <a:chExt cx="0" cy="0"/>
        </a:xfrm>
      </p:grpSpPr>
      <p:sp>
        <p:nvSpPr>
          <p:cNvPr id="3375" name="Google Shape;3375;gb122b6ee6e_0_18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6" name="Google Shape;3376;gb122b6ee6e_0_18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5"/>
        <p:cNvGrpSpPr/>
        <p:nvPr/>
      </p:nvGrpSpPr>
      <p:grpSpPr>
        <a:xfrm>
          <a:off x="0" y="0"/>
          <a:ext cx="0" cy="0"/>
          <a:chOff x="0" y="0"/>
          <a:chExt cx="0" cy="0"/>
        </a:xfrm>
      </p:grpSpPr>
      <p:sp>
        <p:nvSpPr>
          <p:cNvPr id="3416" name="Google Shape;3416;gb122b6ee6e_0_19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7" name="Google Shape;3417;gb122b6ee6e_0_19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1"/>
        <p:cNvGrpSpPr/>
        <p:nvPr/>
      </p:nvGrpSpPr>
      <p:grpSpPr>
        <a:xfrm>
          <a:off x="0" y="0"/>
          <a:ext cx="0" cy="0"/>
          <a:chOff x="0" y="0"/>
          <a:chExt cx="0" cy="0"/>
        </a:xfrm>
      </p:grpSpPr>
      <p:sp>
        <p:nvSpPr>
          <p:cNvPr id="3462" name="Google Shape;3462;gb122b6ee6e_0_19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3" name="Google Shape;3463;gb122b6ee6e_0_1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5"/>
        <p:cNvGrpSpPr/>
        <p:nvPr/>
      </p:nvGrpSpPr>
      <p:grpSpPr>
        <a:xfrm>
          <a:off x="0" y="0"/>
          <a:ext cx="0" cy="0"/>
          <a:chOff x="0" y="0"/>
          <a:chExt cx="0" cy="0"/>
        </a:xfrm>
      </p:grpSpPr>
      <p:sp>
        <p:nvSpPr>
          <p:cNvPr id="3506" name="Google Shape;3506;gb122b6ee6e_0_2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7" name="Google Shape;3507;gb122b6ee6e_0_2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6"/>
        <p:cNvGrpSpPr/>
        <p:nvPr/>
      </p:nvGrpSpPr>
      <p:grpSpPr>
        <a:xfrm>
          <a:off x="0" y="0"/>
          <a:ext cx="0" cy="0"/>
          <a:chOff x="0" y="0"/>
          <a:chExt cx="0" cy="0"/>
        </a:xfrm>
      </p:grpSpPr>
      <p:sp>
        <p:nvSpPr>
          <p:cNvPr id="3547" name="Google Shape;3547;gb122b6ee6e_0_21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8" name="Google Shape;3548;gb122b6ee6e_0_2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9"/>
        <p:cNvGrpSpPr/>
        <p:nvPr/>
      </p:nvGrpSpPr>
      <p:grpSpPr>
        <a:xfrm>
          <a:off x="0" y="0"/>
          <a:ext cx="0" cy="0"/>
          <a:chOff x="0" y="0"/>
          <a:chExt cx="0" cy="0"/>
        </a:xfrm>
      </p:grpSpPr>
      <p:sp>
        <p:nvSpPr>
          <p:cNvPr id="3590" name="Google Shape;3590;gb122b6ee6e_0_21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1" name="Google Shape;3591;gb122b6ee6e_0_21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2"/>
        <p:cNvGrpSpPr/>
        <p:nvPr/>
      </p:nvGrpSpPr>
      <p:grpSpPr>
        <a:xfrm>
          <a:off x="0" y="0"/>
          <a:ext cx="0" cy="0"/>
          <a:chOff x="0" y="0"/>
          <a:chExt cx="0" cy="0"/>
        </a:xfrm>
      </p:grpSpPr>
      <p:sp>
        <p:nvSpPr>
          <p:cNvPr id="3633" name="Google Shape;3633;gb122b6ee6e_0_22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4" name="Google Shape;3634;gb122b6ee6e_0_2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6"/>
        <p:cNvGrpSpPr/>
        <p:nvPr/>
      </p:nvGrpSpPr>
      <p:grpSpPr>
        <a:xfrm>
          <a:off x="0" y="0"/>
          <a:ext cx="0" cy="0"/>
          <a:chOff x="0" y="0"/>
          <a:chExt cx="0" cy="0"/>
        </a:xfrm>
      </p:grpSpPr>
      <p:sp>
        <p:nvSpPr>
          <p:cNvPr id="3667" name="Google Shape;3667;gb122b6ee6e_0_22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8" name="Google Shape;3668;gb122b6ee6e_0_2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2"/>
        <p:cNvGrpSpPr/>
        <p:nvPr/>
      </p:nvGrpSpPr>
      <p:grpSpPr>
        <a:xfrm>
          <a:off x="0" y="0"/>
          <a:ext cx="0" cy="0"/>
          <a:chOff x="0" y="0"/>
          <a:chExt cx="0" cy="0"/>
        </a:xfrm>
      </p:grpSpPr>
      <p:sp>
        <p:nvSpPr>
          <p:cNvPr id="3703" name="Google Shape;3703;gb122b6ee6e_0_22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4" name="Google Shape;3704;gb122b6ee6e_0_22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8"/>
        <p:cNvGrpSpPr/>
        <p:nvPr/>
      </p:nvGrpSpPr>
      <p:grpSpPr>
        <a:xfrm>
          <a:off x="0" y="0"/>
          <a:ext cx="0" cy="0"/>
          <a:chOff x="0" y="0"/>
          <a:chExt cx="0" cy="0"/>
        </a:xfrm>
      </p:grpSpPr>
      <p:sp>
        <p:nvSpPr>
          <p:cNvPr id="3739" name="Google Shape;3739;gb122b6ee6e_0_23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40" name="Google Shape;3740;gb122b6ee6e_0_2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
        <p:cNvGrpSpPr/>
        <p:nvPr/>
      </p:nvGrpSpPr>
      <p:grpSpPr>
        <a:xfrm>
          <a:off x="0" y="0"/>
          <a:ext cx="0" cy="0"/>
          <a:chOff x="0" y="0"/>
          <a:chExt cx="0" cy="0"/>
        </a:xfrm>
      </p:grpSpPr>
      <p:sp>
        <p:nvSpPr>
          <p:cNvPr id="307" name="Google Shape;307;gb10e22d4b2_0_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 name="Google Shape;308;gb10e22d4b2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2"/>
        <p:cNvGrpSpPr/>
        <p:nvPr/>
      </p:nvGrpSpPr>
      <p:grpSpPr>
        <a:xfrm>
          <a:off x="0" y="0"/>
          <a:ext cx="0" cy="0"/>
          <a:chOff x="0" y="0"/>
          <a:chExt cx="0" cy="0"/>
        </a:xfrm>
      </p:grpSpPr>
      <p:sp>
        <p:nvSpPr>
          <p:cNvPr id="3773" name="Google Shape;3773;gb122b6ee6e_0_24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4" name="Google Shape;3774;gb122b6ee6e_0_24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8"/>
        <p:cNvGrpSpPr/>
        <p:nvPr/>
      </p:nvGrpSpPr>
      <p:grpSpPr>
        <a:xfrm>
          <a:off x="0" y="0"/>
          <a:ext cx="0" cy="0"/>
          <a:chOff x="0" y="0"/>
          <a:chExt cx="0" cy="0"/>
        </a:xfrm>
      </p:grpSpPr>
      <p:sp>
        <p:nvSpPr>
          <p:cNvPr id="3809" name="Google Shape;3809;gb122b6ee6e_0_24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0" name="Google Shape;3810;gb122b6ee6e_0_2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4"/>
        <p:cNvGrpSpPr/>
        <p:nvPr/>
      </p:nvGrpSpPr>
      <p:grpSpPr>
        <a:xfrm>
          <a:off x="0" y="0"/>
          <a:ext cx="0" cy="0"/>
          <a:chOff x="0" y="0"/>
          <a:chExt cx="0" cy="0"/>
        </a:xfrm>
      </p:grpSpPr>
      <p:sp>
        <p:nvSpPr>
          <p:cNvPr id="3845" name="Google Shape;3845;gb122b6ee6e_0_25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6" name="Google Shape;3846;gb122b6ee6e_0_25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6"/>
        <p:cNvGrpSpPr/>
        <p:nvPr/>
      </p:nvGrpSpPr>
      <p:grpSpPr>
        <a:xfrm>
          <a:off x="0" y="0"/>
          <a:ext cx="0" cy="0"/>
          <a:chOff x="0" y="0"/>
          <a:chExt cx="0" cy="0"/>
        </a:xfrm>
      </p:grpSpPr>
      <p:sp>
        <p:nvSpPr>
          <p:cNvPr id="3887" name="Google Shape;3887;gb122b6ee6e_0_26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8" name="Google Shape;3888;gb122b6ee6e_0_2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0"/>
        <p:cNvGrpSpPr/>
        <p:nvPr/>
      </p:nvGrpSpPr>
      <p:grpSpPr>
        <a:xfrm>
          <a:off x="0" y="0"/>
          <a:ext cx="0" cy="0"/>
          <a:chOff x="0" y="0"/>
          <a:chExt cx="0" cy="0"/>
        </a:xfrm>
      </p:grpSpPr>
      <p:sp>
        <p:nvSpPr>
          <p:cNvPr id="3931" name="Google Shape;3931;gb122b6ee6e_0_26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2" name="Google Shape;3932;gb122b6ee6e_0_26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4"/>
        <p:cNvGrpSpPr/>
        <p:nvPr/>
      </p:nvGrpSpPr>
      <p:grpSpPr>
        <a:xfrm>
          <a:off x="0" y="0"/>
          <a:ext cx="0" cy="0"/>
          <a:chOff x="0" y="0"/>
          <a:chExt cx="0" cy="0"/>
        </a:xfrm>
      </p:grpSpPr>
      <p:sp>
        <p:nvSpPr>
          <p:cNvPr id="3975" name="Google Shape;3975;gb122b6ee6e_0_27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76" name="Google Shape;3976;gb122b6ee6e_0_27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6"/>
        <p:cNvGrpSpPr/>
        <p:nvPr/>
      </p:nvGrpSpPr>
      <p:grpSpPr>
        <a:xfrm>
          <a:off x="0" y="0"/>
          <a:ext cx="0" cy="0"/>
          <a:chOff x="0" y="0"/>
          <a:chExt cx="0" cy="0"/>
        </a:xfrm>
      </p:grpSpPr>
      <p:sp>
        <p:nvSpPr>
          <p:cNvPr id="4017" name="Google Shape;4017;gb122b6ee6e_0_27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8" name="Google Shape;4018;gb122b6ee6e_0_27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0"/>
        <p:cNvGrpSpPr/>
        <p:nvPr/>
      </p:nvGrpSpPr>
      <p:grpSpPr>
        <a:xfrm>
          <a:off x="0" y="0"/>
          <a:ext cx="0" cy="0"/>
          <a:chOff x="0" y="0"/>
          <a:chExt cx="0" cy="0"/>
        </a:xfrm>
      </p:grpSpPr>
      <p:sp>
        <p:nvSpPr>
          <p:cNvPr id="4061" name="Google Shape;4061;gb122b6ee6e_0_28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2" name="Google Shape;4062;gb122b6ee6e_0_28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4"/>
        <p:cNvGrpSpPr/>
        <p:nvPr/>
      </p:nvGrpSpPr>
      <p:grpSpPr>
        <a:xfrm>
          <a:off x="0" y="0"/>
          <a:ext cx="0" cy="0"/>
          <a:chOff x="0" y="0"/>
          <a:chExt cx="0" cy="0"/>
        </a:xfrm>
      </p:grpSpPr>
      <p:sp>
        <p:nvSpPr>
          <p:cNvPr id="4105" name="Google Shape;4105;gb122b6ee6e_0_28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06" name="Google Shape;4106;gb122b6ee6e_0_2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9"/>
        <p:cNvGrpSpPr/>
        <p:nvPr/>
      </p:nvGrpSpPr>
      <p:grpSpPr>
        <a:xfrm>
          <a:off x="0" y="0"/>
          <a:ext cx="0" cy="0"/>
          <a:chOff x="0" y="0"/>
          <a:chExt cx="0" cy="0"/>
        </a:xfrm>
      </p:grpSpPr>
      <p:sp>
        <p:nvSpPr>
          <p:cNvPr id="4140" name="Google Shape;4140;gb122b6ee6e_0_29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41" name="Google Shape;4141;gb122b6ee6e_0_29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
        <p:cNvGrpSpPr/>
        <p:nvPr/>
      </p:nvGrpSpPr>
      <p:grpSpPr>
        <a:xfrm>
          <a:off x="0" y="0"/>
          <a:ext cx="0" cy="0"/>
          <a:chOff x="0" y="0"/>
          <a:chExt cx="0" cy="0"/>
        </a:xfrm>
      </p:grpSpPr>
      <p:sp>
        <p:nvSpPr>
          <p:cNvPr id="338" name="Google Shape;338;gb10e22d4b2_0_1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 name="Google Shape;339;gb10e22d4b2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6"/>
        <p:cNvGrpSpPr/>
        <p:nvPr/>
      </p:nvGrpSpPr>
      <p:grpSpPr>
        <a:xfrm>
          <a:off x="0" y="0"/>
          <a:ext cx="0" cy="0"/>
          <a:chOff x="0" y="0"/>
          <a:chExt cx="0" cy="0"/>
        </a:xfrm>
      </p:grpSpPr>
      <p:sp>
        <p:nvSpPr>
          <p:cNvPr id="4177" name="Google Shape;4177;gb122b6ee6e_0_29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8" name="Google Shape;4178;gb122b6ee6e_0_29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3"/>
        <p:cNvGrpSpPr/>
        <p:nvPr/>
      </p:nvGrpSpPr>
      <p:grpSpPr>
        <a:xfrm>
          <a:off x="0" y="0"/>
          <a:ext cx="0" cy="0"/>
          <a:chOff x="0" y="0"/>
          <a:chExt cx="0" cy="0"/>
        </a:xfrm>
      </p:grpSpPr>
      <p:sp>
        <p:nvSpPr>
          <p:cNvPr id="4214" name="Google Shape;4214;gb122b6ee6e_0_30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5" name="Google Shape;4215;gb122b6ee6e_0_30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8"/>
        <p:cNvGrpSpPr/>
        <p:nvPr/>
      </p:nvGrpSpPr>
      <p:grpSpPr>
        <a:xfrm>
          <a:off x="0" y="0"/>
          <a:ext cx="0" cy="0"/>
          <a:chOff x="0" y="0"/>
          <a:chExt cx="0" cy="0"/>
        </a:xfrm>
      </p:grpSpPr>
      <p:sp>
        <p:nvSpPr>
          <p:cNvPr id="4249" name="Google Shape;4249;gb122b6ee6e_0_30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0" name="Google Shape;4250;gb122b6ee6e_0_3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5"/>
        <p:cNvGrpSpPr/>
        <p:nvPr/>
      </p:nvGrpSpPr>
      <p:grpSpPr>
        <a:xfrm>
          <a:off x="0" y="0"/>
          <a:ext cx="0" cy="0"/>
          <a:chOff x="0" y="0"/>
          <a:chExt cx="0" cy="0"/>
        </a:xfrm>
      </p:grpSpPr>
      <p:sp>
        <p:nvSpPr>
          <p:cNvPr id="4286" name="Google Shape;4286;gb122b6ee6e_0_31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7" name="Google Shape;4287;gb122b6ee6e_0_31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2"/>
        <p:cNvGrpSpPr/>
        <p:nvPr/>
      </p:nvGrpSpPr>
      <p:grpSpPr>
        <a:xfrm>
          <a:off x="0" y="0"/>
          <a:ext cx="0" cy="0"/>
          <a:chOff x="0" y="0"/>
          <a:chExt cx="0" cy="0"/>
        </a:xfrm>
      </p:grpSpPr>
      <p:sp>
        <p:nvSpPr>
          <p:cNvPr id="4323" name="Google Shape;4323;gb122b6ee6e_0_31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24" name="Google Shape;4324;gb122b6ee6e_0_3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4"/>
        <p:cNvGrpSpPr/>
        <p:nvPr/>
      </p:nvGrpSpPr>
      <p:grpSpPr>
        <a:xfrm>
          <a:off x="0" y="0"/>
          <a:ext cx="0" cy="0"/>
          <a:chOff x="0" y="0"/>
          <a:chExt cx="0" cy="0"/>
        </a:xfrm>
      </p:grpSpPr>
      <p:sp>
        <p:nvSpPr>
          <p:cNvPr id="4365" name="Google Shape;4365;gb122b6ee6e_0_32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6" name="Google Shape;4366;gb122b6ee6e_0_32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8"/>
        <p:cNvGrpSpPr/>
        <p:nvPr/>
      </p:nvGrpSpPr>
      <p:grpSpPr>
        <a:xfrm>
          <a:off x="0" y="0"/>
          <a:ext cx="0" cy="0"/>
          <a:chOff x="0" y="0"/>
          <a:chExt cx="0" cy="0"/>
        </a:xfrm>
      </p:grpSpPr>
      <p:sp>
        <p:nvSpPr>
          <p:cNvPr id="4409" name="Google Shape;4409;gb122b6ee6e_0_32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0" name="Google Shape;4410;gb122b6ee6e_0_32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2"/>
        <p:cNvGrpSpPr/>
        <p:nvPr/>
      </p:nvGrpSpPr>
      <p:grpSpPr>
        <a:xfrm>
          <a:off x="0" y="0"/>
          <a:ext cx="0" cy="0"/>
          <a:chOff x="0" y="0"/>
          <a:chExt cx="0" cy="0"/>
        </a:xfrm>
      </p:grpSpPr>
      <p:sp>
        <p:nvSpPr>
          <p:cNvPr id="4453" name="Google Shape;4453;gb122b6ee6e_0_33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4" name="Google Shape;4454;gb122b6ee6e_0_3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4"/>
        <p:cNvGrpSpPr/>
        <p:nvPr/>
      </p:nvGrpSpPr>
      <p:grpSpPr>
        <a:xfrm>
          <a:off x="0" y="0"/>
          <a:ext cx="0" cy="0"/>
          <a:chOff x="0" y="0"/>
          <a:chExt cx="0" cy="0"/>
        </a:xfrm>
      </p:grpSpPr>
      <p:sp>
        <p:nvSpPr>
          <p:cNvPr id="4495" name="Google Shape;4495;gb122b6ee6e_0_34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96" name="Google Shape;4496;gb122b6ee6e_0_34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8"/>
        <p:cNvGrpSpPr/>
        <p:nvPr/>
      </p:nvGrpSpPr>
      <p:grpSpPr>
        <a:xfrm>
          <a:off x="0" y="0"/>
          <a:ext cx="0" cy="0"/>
          <a:chOff x="0" y="0"/>
          <a:chExt cx="0" cy="0"/>
        </a:xfrm>
      </p:grpSpPr>
      <p:sp>
        <p:nvSpPr>
          <p:cNvPr id="4539" name="Google Shape;4539;gb122b6ee6e_0_34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40" name="Google Shape;4540;gb122b6ee6e_0_3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
        <p:cNvGrpSpPr/>
        <p:nvPr/>
      </p:nvGrpSpPr>
      <p:grpSpPr>
        <a:xfrm>
          <a:off x="0" y="0"/>
          <a:ext cx="0" cy="0"/>
          <a:chOff x="0" y="0"/>
          <a:chExt cx="0" cy="0"/>
        </a:xfrm>
      </p:grpSpPr>
      <p:sp>
        <p:nvSpPr>
          <p:cNvPr id="369" name="Google Shape;369;gb10e22d4b2_0_1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 name="Google Shape;370;gb10e22d4b2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2"/>
        <p:cNvGrpSpPr/>
        <p:nvPr/>
      </p:nvGrpSpPr>
      <p:grpSpPr>
        <a:xfrm>
          <a:off x="0" y="0"/>
          <a:ext cx="0" cy="0"/>
          <a:chOff x="0" y="0"/>
          <a:chExt cx="0" cy="0"/>
        </a:xfrm>
      </p:grpSpPr>
      <p:sp>
        <p:nvSpPr>
          <p:cNvPr id="4583" name="Google Shape;4583;gb122b6ee6e_0_35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4" name="Google Shape;4584;gb122b6ee6e_0_35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8"/>
        <p:cNvGrpSpPr/>
        <p:nvPr/>
      </p:nvGrpSpPr>
      <p:grpSpPr>
        <a:xfrm>
          <a:off x="0" y="0"/>
          <a:ext cx="0" cy="0"/>
          <a:chOff x="0" y="0"/>
          <a:chExt cx="0" cy="0"/>
        </a:xfrm>
      </p:grpSpPr>
      <p:sp>
        <p:nvSpPr>
          <p:cNvPr id="4619" name="Google Shape;4619;gb122b6ee6e_0_35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0" name="Google Shape;4620;gb122b6ee6e_0_35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56"/>
        <p:cNvGrpSpPr/>
        <p:nvPr/>
      </p:nvGrpSpPr>
      <p:grpSpPr>
        <a:xfrm>
          <a:off x="0" y="0"/>
          <a:ext cx="0" cy="0"/>
          <a:chOff x="0" y="0"/>
          <a:chExt cx="0" cy="0"/>
        </a:xfrm>
      </p:grpSpPr>
      <p:sp>
        <p:nvSpPr>
          <p:cNvPr id="4657" name="Google Shape;4657;gb122b6ee6e_0_36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8" name="Google Shape;4658;gb122b6ee6e_0_36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94"/>
        <p:cNvGrpSpPr/>
        <p:nvPr/>
      </p:nvGrpSpPr>
      <p:grpSpPr>
        <a:xfrm>
          <a:off x="0" y="0"/>
          <a:ext cx="0" cy="0"/>
          <a:chOff x="0" y="0"/>
          <a:chExt cx="0" cy="0"/>
        </a:xfrm>
      </p:grpSpPr>
      <p:sp>
        <p:nvSpPr>
          <p:cNvPr id="4695" name="Google Shape;4695;gb122b6ee6e_0_36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6" name="Google Shape;4696;gb122b6ee6e_0_3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0"/>
        <p:cNvGrpSpPr/>
        <p:nvPr/>
      </p:nvGrpSpPr>
      <p:grpSpPr>
        <a:xfrm>
          <a:off x="0" y="0"/>
          <a:ext cx="0" cy="0"/>
          <a:chOff x="0" y="0"/>
          <a:chExt cx="0" cy="0"/>
        </a:xfrm>
      </p:grpSpPr>
      <p:sp>
        <p:nvSpPr>
          <p:cNvPr id="4731" name="Google Shape;4731;gb122b6ee6e_0_37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32" name="Google Shape;4732;gb122b6ee6e_0_37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8"/>
        <p:cNvGrpSpPr/>
        <p:nvPr/>
      </p:nvGrpSpPr>
      <p:grpSpPr>
        <a:xfrm>
          <a:off x="0" y="0"/>
          <a:ext cx="0" cy="0"/>
          <a:chOff x="0" y="0"/>
          <a:chExt cx="0" cy="0"/>
        </a:xfrm>
      </p:grpSpPr>
      <p:sp>
        <p:nvSpPr>
          <p:cNvPr id="4769" name="Google Shape;4769;gb122b6ee6e_0_37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0" name="Google Shape;4770;gb122b6ee6e_0_3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6"/>
        <p:cNvGrpSpPr/>
        <p:nvPr/>
      </p:nvGrpSpPr>
      <p:grpSpPr>
        <a:xfrm>
          <a:off x="0" y="0"/>
          <a:ext cx="0" cy="0"/>
          <a:chOff x="0" y="0"/>
          <a:chExt cx="0" cy="0"/>
        </a:xfrm>
      </p:grpSpPr>
      <p:sp>
        <p:nvSpPr>
          <p:cNvPr id="4807" name="Google Shape;4807;gb122b6ee6e_0_37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08" name="Google Shape;4808;gb122b6ee6e_0_3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0"/>
        <p:cNvGrpSpPr/>
        <p:nvPr/>
      </p:nvGrpSpPr>
      <p:grpSpPr>
        <a:xfrm>
          <a:off x="0" y="0"/>
          <a:ext cx="0" cy="0"/>
          <a:chOff x="0" y="0"/>
          <a:chExt cx="0" cy="0"/>
        </a:xfrm>
      </p:grpSpPr>
      <p:sp>
        <p:nvSpPr>
          <p:cNvPr id="4851" name="Google Shape;4851;gb122b6ee6e_0_38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2" name="Google Shape;4852;gb122b6ee6e_0_38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6"/>
        <p:cNvGrpSpPr/>
        <p:nvPr/>
      </p:nvGrpSpPr>
      <p:grpSpPr>
        <a:xfrm>
          <a:off x="0" y="0"/>
          <a:ext cx="0" cy="0"/>
          <a:chOff x="0" y="0"/>
          <a:chExt cx="0" cy="0"/>
        </a:xfrm>
      </p:grpSpPr>
      <p:sp>
        <p:nvSpPr>
          <p:cNvPr id="4897" name="Google Shape;4897;gb122b6ee6e_0_38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8" name="Google Shape;4898;gb122b6ee6e_0_38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2"/>
        <p:cNvGrpSpPr/>
        <p:nvPr/>
      </p:nvGrpSpPr>
      <p:grpSpPr>
        <a:xfrm>
          <a:off x="0" y="0"/>
          <a:ext cx="0" cy="0"/>
          <a:chOff x="0" y="0"/>
          <a:chExt cx="0" cy="0"/>
        </a:xfrm>
      </p:grpSpPr>
      <p:sp>
        <p:nvSpPr>
          <p:cNvPr id="4943" name="Google Shape;4943;gb122b6ee6e_0_39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44" name="Google Shape;4944;gb122b6ee6e_0_3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
        <p:cNvGrpSpPr/>
        <p:nvPr/>
      </p:nvGrpSpPr>
      <p:grpSpPr>
        <a:xfrm>
          <a:off x="0" y="0"/>
          <a:ext cx="0" cy="0"/>
          <a:chOff x="0" y="0"/>
          <a:chExt cx="0" cy="0"/>
        </a:xfrm>
      </p:grpSpPr>
      <p:sp>
        <p:nvSpPr>
          <p:cNvPr id="399" name="Google Shape;399;gb122b6ee6e_0_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0" name="Google Shape;400;gb122b6ee6e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6"/>
        <p:cNvGrpSpPr/>
        <p:nvPr/>
      </p:nvGrpSpPr>
      <p:grpSpPr>
        <a:xfrm>
          <a:off x="0" y="0"/>
          <a:ext cx="0" cy="0"/>
          <a:chOff x="0" y="0"/>
          <a:chExt cx="0" cy="0"/>
        </a:xfrm>
      </p:grpSpPr>
      <p:sp>
        <p:nvSpPr>
          <p:cNvPr id="4987" name="Google Shape;4987;gb122b6ee6e_0_40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8" name="Google Shape;4988;gb122b6ee6e_0_40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2"/>
        <p:cNvGrpSpPr/>
        <p:nvPr/>
      </p:nvGrpSpPr>
      <p:grpSpPr>
        <a:xfrm>
          <a:off x="0" y="0"/>
          <a:ext cx="0" cy="0"/>
          <a:chOff x="0" y="0"/>
          <a:chExt cx="0" cy="0"/>
        </a:xfrm>
      </p:grpSpPr>
      <p:sp>
        <p:nvSpPr>
          <p:cNvPr id="5033" name="Google Shape;5033;gb122b6ee6e_0_40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4" name="Google Shape;5034;gb122b6ee6e_0_40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78"/>
        <p:cNvGrpSpPr/>
        <p:nvPr/>
      </p:nvGrpSpPr>
      <p:grpSpPr>
        <a:xfrm>
          <a:off x="0" y="0"/>
          <a:ext cx="0" cy="0"/>
          <a:chOff x="0" y="0"/>
          <a:chExt cx="0" cy="0"/>
        </a:xfrm>
      </p:grpSpPr>
      <p:sp>
        <p:nvSpPr>
          <p:cNvPr id="5079" name="Google Shape;5079;gb122b6ee6e_0_4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80" name="Google Shape;5080;gb122b6ee6e_0_4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2"/>
        <p:cNvGrpSpPr/>
        <p:nvPr/>
      </p:nvGrpSpPr>
      <p:grpSpPr>
        <a:xfrm>
          <a:off x="0" y="0"/>
          <a:ext cx="0" cy="0"/>
          <a:chOff x="0" y="0"/>
          <a:chExt cx="0" cy="0"/>
        </a:xfrm>
      </p:grpSpPr>
      <p:sp>
        <p:nvSpPr>
          <p:cNvPr id="5113" name="Google Shape;5113;gb122b6ee6e_0_4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4" name="Google Shape;5114;gb122b6ee6e_0_4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8"/>
        <p:cNvGrpSpPr/>
        <p:nvPr/>
      </p:nvGrpSpPr>
      <p:grpSpPr>
        <a:xfrm>
          <a:off x="0" y="0"/>
          <a:ext cx="0" cy="0"/>
          <a:chOff x="0" y="0"/>
          <a:chExt cx="0" cy="0"/>
        </a:xfrm>
      </p:grpSpPr>
      <p:sp>
        <p:nvSpPr>
          <p:cNvPr id="5149" name="Google Shape;5149;gb122b6ee6e_0_42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0" name="Google Shape;5150;gb122b6ee6e_0_4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4"/>
        <p:cNvGrpSpPr/>
        <p:nvPr/>
      </p:nvGrpSpPr>
      <p:grpSpPr>
        <a:xfrm>
          <a:off x="0" y="0"/>
          <a:ext cx="0" cy="0"/>
          <a:chOff x="0" y="0"/>
          <a:chExt cx="0" cy="0"/>
        </a:xfrm>
      </p:grpSpPr>
      <p:sp>
        <p:nvSpPr>
          <p:cNvPr id="5185" name="Google Shape;5185;gb122b6ee6e_0_42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86" name="Google Shape;5186;gb122b6ee6e_0_4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18"/>
        <p:cNvGrpSpPr/>
        <p:nvPr/>
      </p:nvGrpSpPr>
      <p:grpSpPr>
        <a:xfrm>
          <a:off x="0" y="0"/>
          <a:ext cx="0" cy="0"/>
          <a:chOff x="0" y="0"/>
          <a:chExt cx="0" cy="0"/>
        </a:xfrm>
      </p:grpSpPr>
      <p:sp>
        <p:nvSpPr>
          <p:cNvPr id="5219" name="Google Shape;5219;gb122b6ee6e_0_43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0" name="Google Shape;5220;gb122b6ee6e_0_4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4"/>
        <p:cNvGrpSpPr/>
        <p:nvPr/>
      </p:nvGrpSpPr>
      <p:grpSpPr>
        <a:xfrm>
          <a:off x="0" y="0"/>
          <a:ext cx="0" cy="0"/>
          <a:chOff x="0" y="0"/>
          <a:chExt cx="0" cy="0"/>
        </a:xfrm>
      </p:grpSpPr>
      <p:sp>
        <p:nvSpPr>
          <p:cNvPr id="5255" name="Google Shape;5255;gb122b6ee6e_0_43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6" name="Google Shape;5256;gb122b6ee6e_0_4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0"/>
        <p:cNvGrpSpPr/>
        <p:nvPr/>
      </p:nvGrpSpPr>
      <p:grpSpPr>
        <a:xfrm>
          <a:off x="0" y="0"/>
          <a:ext cx="0" cy="0"/>
          <a:chOff x="0" y="0"/>
          <a:chExt cx="0" cy="0"/>
        </a:xfrm>
      </p:grpSpPr>
      <p:sp>
        <p:nvSpPr>
          <p:cNvPr id="5291" name="Google Shape;5291;gb122b6ee6e_0_43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2" name="Google Shape;5292;gb122b6ee6e_0_4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1"/>
        <p:cNvGrpSpPr/>
        <p:nvPr/>
      </p:nvGrpSpPr>
      <p:grpSpPr>
        <a:xfrm>
          <a:off x="0" y="0"/>
          <a:ext cx="0" cy="0"/>
          <a:chOff x="0" y="0"/>
          <a:chExt cx="0" cy="0"/>
        </a:xfrm>
      </p:grpSpPr>
      <p:sp>
        <p:nvSpPr>
          <p:cNvPr id="5332" name="Google Shape;5332;gb122b6ee6e_0_44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33" name="Google Shape;5333;gb122b6ee6e_0_4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
        <p:cNvGrpSpPr/>
        <p:nvPr/>
      </p:nvGrpSpPr>
      <p:grpSpPr>
        <a:xfrm>
          <a:off x="0" y="0"/>
          <a:ext cx="0" cy="0"/>
          <a:chOff x="0" y="0"/>
          <a:chExt cx="0" cy="0"/>
        </a:xfrm>
      </p:grpSpPr>
      <p:sp>
        <p:nvSpPr>
          <p:cNvPr id="428" name="Google Shape;428;gb122b6ee6e_0_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 name="Google Shape;429;gb122b6ee6e_0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4"/>
        <p:cNvGrpSpPr/>
        <p:nvPr/>
      </p:nvGrpSpPr>
      <p:grpSpPr>
        <a:xfrm>
          <a:off x="0" y="0"/>
          <a:ext cx="0" cy="0"/>
          <a:chOff x="0" y="0"/>
          <a:chExt cx="0" cy="0"/>
        </a:xfrm>
      </p:grpSpPr>
      <p:sp>
        <p:nvSpPr>
          <p:cNvPr id="5375" name="Google Shape;5375;gb122b6ee6e_0_44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6" name="Google Shape;5376;gb122b6ee6e_0_4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17"/>
        <p:cNvGrpSpPr/>
        <p:nvPr/>
      </p:nvGrpSpPr>
      <p:grpSpPr>
        <a:xfrm>
          <a:off x="0" y="0"/>
          <a:ext cx="0" cy="0"/>
          <a:chOff x="0" y="0"/>
          <a:chExt cx="0" cy="0"/>
        </a:xfrm>
      </p:grpSpPr>
      <p:sp>
        <p:nvSpPr>
          <p:cNvPr id="5418" name="Google Shape;5418;gb122b6ee6e_0_45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9" name="Google Shape;5419;gb122b6ee6e_0_4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8"/>
        <p:cNvGrpSpPr/>
        <p:nvPr/>
      </p:nvGrpSpPr>
      <p:grpSpPr>
        <a:xfrm>
          <a:off x="0" y="0"/>
          <a:ext cx="0" cy="0"/>
          <a:chOff x="0" y="0"/>
          <a:chExt cx="0" cy="0"/>
        </a:xfrm>
      </p:grpSpPr>
      <p:sp>
        <p:nvSpPr>
          <p:cNvPr id="5459" name="Google Shape;5459;gb122b6ee6e_0_4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60" name="Google Shape;5460;gb122b6ee6e_0_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1"/>
        <p:cNvGrpSpPr/>
        <p:nvPr/>
      </p:nvGrpSpPr>
      <p:grpSpPr>
        <a:xfrm>
          <a:off x="0" y="0"/>
          <a:ext cx="0" cy="0"/>
          <a:chOff x="0" y="0"/>
          <a:chExt cx="0" cy="0"/>
        </a:xfrm>
      </p:grpSpPr>
      <p:sp>
        <p:nvSpPr>
          <p:cNvPr id="5502" name="Google Shape;5502;gb122b6ee6e_0_46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3" name="Google Shape;5503;gb122b6ee6e_0_46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4"/>
        <p:cNvGrpSpPr/>
        <p:nvPr/>
      </p:nvGrpSpPr>
      <p:grpSpPr>
        <a:xfrm>
          <a:off x="0" y="0"/>
          <a:ext cx="0" cy="0"/>
          <a:chOff x="0" y="0"/>
          <a:chExt cx="0" cy="0"/>
        </a:xfrm>
      </p:grpSpPr>
      <p:sp>
        <p:nvSpPr>
          <p:cNvPr id="5545" name="Google Shape;5545;gb122b6ee6e_0_53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46" name="Google Shape;5546;gb122b6ee6e_0_5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8"/>
        <p:cNvGrpSpPr/>
        <p:nvPr/>
      </p:nvGrpSpPr>
      <p:grpSpPr>
        <a:xfrm>
          <a:off x="0" y="0"/>
          <a:ext cx="0" cy="0"/>
          <a:chOff x="0" y="0"/>
          <a:chExt cx="0" cy="0"/>
        </a:xfrm>
      </p:grpSpPr>
      <p:sp>
        <p:nvSpPr>
          <p:cNvPr id="5579" name="Google Shape;5579;gb122b6ee6e_0_54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0" name="Google Shape;5580;gb122b6ee6e_0_54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4"/>
        <p:cNvGrpSpPr/>
        <p:nvPr/>
      </p:nvGrpSpPr>
      <p:grpSpPr>
        <a:xfrm>
          <a:off x="0" y="0"/>
          <a:ext cx="0" cy="0"/>
          <a:chOff x="0" y="0"/>
          <a:chExt cx="0" cy="0"/>
        </a:xfrm>
      </p:grpSpPr>
      <p:sp>
        <p:nvSpPr>
          <p:cNvPr id="5615" name="Google Shape;5615;gb122b6ee6e_0_54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16" name="Google Shape;5616;gb122b6ee6e_0_5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50"/>
        <p:cNvGrpSpPr/>
        <p:nvPr/>
      </p:nvGrpSpPr>
      <p:grpSpPr>
        <a:xfrm>
          <a:off x="0" y="0"/>
          <a:ext cx="0" cy="0"/>
          <a:chOff x="0" y="0"/>
          <a:chExt cx="0" cy="0"/>
        </a:xfrm>
      </p:grpSpPr>
      <p:sp>
        <p:nvSpPr>
          <p:cNvPr id="5651" name="Google Shape;5651;gb122b6ee6e_0_55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2" name="Google Shape;5652;gb122b6ee6e_0_5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4"/>
        <p:cNvGrpSpPr/>
        <p:nvPr/>
      </p:nvGrpSpPr>
      <p:grpSpPr>
        <a:xfrm>
          <a:off x="0" y="0"/>
          <a:ext cx="0" cy="0"/>
          <a:chOff x="0" y="0"/>
          <a:chExt cx="0" cy="0"/>
        </a:xfrm>
      </p:grpSpPr>
      <p:sp>
        <p:nvSpPr>
          <p:cNvPr id="5685" name="Google Shape;5685;gb122b6ee6e_0_55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6" name="Google Shape;5686;gb122b6ee6e_0_55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0"/>
        <p:cNvGrpSpPr/>
        <p:nvPr/>
      </p:nvGrpSpPr>
      <p:grpSpPr>
        <a:xfrm>
          <a:off x="0" y="0"/>
          <a:ext cx="0" cy="0"/>
          <a:chOff x="0" y="0"/>
          <a:chExt cx="0" cy="0"/>
        </a:xfrm>
      </p:grpSpPr>
      <p:sp>
        <p:nvSpPr>
          <p:cNvPr id="5721" name="Google Shape;5721;gb122b6ee6e_0_55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22" name="Google Shape;5722;gb122b6ee6e_0_55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
        <p:cNvGrpSpPr/>
        <p:nvPr/>
      </p:nvGrpSpPr>
      <p:grpSpPr>
        <a:xfrm>
          <a:off x="0" y="0"/>
          <a:ext cx="0" cy="0"/>
          <a:chOff x="0" y="0"/>
          <a:chExt cx="0" cy="0"/>
        </a:xfrm>
      </p:grpSpPr>
      <p:sp>
        <p:nvSpPr>
          <p:cNvPr id="459" name="Google Shape;459;gb122b6ee6e_0_1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 name="Google Shape;460;gb122b6ee6e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6"/>
        <p:cNvGrpSpPr/>
        <p:nvPr/>
      </p:nvGrpSpPr>
      <p:grpSpPr>
        <a:xfrm>
          <a:off x="0" y="0"/>
          <a:ext cx="0" cy="0"/>
          <a:chOff x="0" y="0"/>
          <a:chExt cx="0" cy="0"/>
        </a:xfrm>
      </p:grpSpPr>
      <p:sp>
        <p:nvSpPr>
          <p:cNvPr id="5757" name="Google Shape;5757;gb122b6ee6e_0_56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8" name="Google Shape;5758;gb122b6ee6e_0_56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98"/>
        <p:cNvGrpSpPr/>
        <p:nvPr/>
      </p:nvGrpSpPr>
      <p:grpSpPr>
        <a:xfrm>
          <a:off x="0" y="0"/>
          <a:ext cx="0" cy="0"/>
          <a:chOff x="0" y="0"/>
          <a:chExt cx="0" cy="0"/>
        </a:xfrm>
      </p:grpSpPr>
      <p:sp>
        <p:nvSpPr>
          <p:cNvPr id="5799" name="Google Shape;5799;gb122b6ee6e_0_57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00" name="Google Shape;5800;gb122b6ee6e_0_5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2"/>
        <p:cNvGrpSpPr/>
        <p:nvPr/>
      </p:nvGrpSpPr>
      <p:grpSpPr>
        <a:xfrm>
          <a:off x="0" y="0"/>
          <a:ext cx="0" cy="0"/>
          <a:chOff x="0" y="0"/>
          <a:chExt cx="0" cy="0"/>
        </a:xfrm>
      </p:grpSpPr>
      <p:sp>
        <p:nvSpPr>
          <p:cNvPr id="5843" name="Google Shape;5843;gb122b6ee6e_0_57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4" name="Google Shape;5844;gb122b6ee6e_0_57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6"/>
        <p:cNvGrpSpPr/>
        <p:nvPr/>
      </p:nvGrpSpPr>
      <p:grpSpPr>
        <a:xfrm>
          <a:off x="0" y="0"/>
          <a:ext cx="0" cy="0"/>
          <a:chOff x="0" y="0"/>
          <a:chExt cx="0" cy="0"/>
        </a:xfrm>
      </p:grpSpPr>
      <p:sp>
        <p:nvSpPr>
          <p:cNvPr id="5887" name="Google Shape;5887;gb122b6ee6e_0_57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88" name="Google Shape;5888;gb122b6ee6e_0_5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8"/>
        <p:cNvGrpSpPr/>
        <p:nvPr/>
      </p:nvGrpSpPr>
      <p:grpSpPr>
        <a:xfrm>
          <a:off x="0" y="0"/>
          <a:ext cx="0" cy="0"/>
          <a:chOff x="0" y="0"/>
          <a:chExt cx="0" cy="0"/>
        </a:xfrm>
      </p:grpSpPr>
      <p:sp>
        <p:nvSpPr>
          <p:cNvPr id="5929" name="Google Shape;5929;gb122b6ee6e_0_58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0" name="Google Shape;5930;gb122b6ee6e_0_58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2"/>
        <p:cNvGrpSpPr/>
        <p:nvPr/>
      </p:nvGrpSpPr>
      <p:grpSpPr>
        <a:xfrm>
          <a:off x="0" y="0"/>
          <a:ext cx="0" cy="0"/>
          <a:chOff x="0" y="0"/>
          <a:chExt cx="0" cy="0"/>
        </a:xfrm>
      </p:grpSpPr>
      <p:sp>
        <p:nvSpPr>
          <p:cNvPr id="5973" name="Google Shape;5973;gb122b6ee6e_0_59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74" name="Google Shape;5974;gb122b6ee6e_0_5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6"/>
        <p:cNvGrpSpPr/>
        <p:nvPr/>
      </p:nvGrpSpPr>
      <p:grpSpPr>
        <a:xfrm>
          <a:off x="0" y="0"/>
          <a:ext cx="0" cy="0"/>
          <a:chOff x="0" y="0"/>
          <a:chExt cx="0" cy="0"/>
        </a:xfrm>
      </p:grpSpPr>
      <p:sp>
        <p:nvSpPr>
          <p:cNvPr id="6017" name="Google Shape;6017;gb122b6ee6e_0_46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8" name="Google Shape;6018;gb122b6ee6e_0_46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1"/>
        <p:cNvGrpSpPr/>
        <p:nvPr/>
      </p:nvGrpSpPr>
      <p:grpSpPr>
        <a:xfrm>
          <a:off x="0" y="0"/>
          <a:ext cx="0" cy="0"/>
          <a:chOff x="0" y="0"/>
          <a:chExt cx="0" cy="0"/>
        </a:xfrm>
      </p:grpSpPr>
      <p:sp>
        <p:nvSpPr>
          <p:cNvPr id="6052" name="Google Shape;6052;gb122b6ee6e_0_47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53" name="Google Shape;6053;gb122b6ee6e_0_4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8"/>
        <p:cNvGrpSpPr/>
        <p:nvPr/>
      </p:nvGrpSpPr>
      <p:grpSpPr>
        <a:xfrm>
          <a:off x="0" y="0"/>
          <a:ext cx="0" cy="0"/>
          <a:chOff x="0" y="0"/>
          <a:chExt cx="0" cy="0"/>
        </a:xfrm>
      </p:grpSpPr>
      <p:sp>
        <p:nvSpPr>
          <p:cNvPr id="6089" name="Google Shape;6089;gb122b6ee6e_0_48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90" name="Google Shape;6090;gb122b6ee6e_0_48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25"/>
        <p:cNvGrpSpPr/>
        <p:nvPr/>
      </p:nvGrpSpPr>
      <p:grpSpPr>
        <a:xfrm>
          <a:off x="0" y="0"/>
          <a:ext cx="0" cy="0"/>
          <a:chOff x="0" y="0"/>
          <a:chExt cx="0" cy="0"/>
        </a:xfrm>
      </p:grpSpPr>
      <p:sp>
        <p:nvSpPr>
          <p:cNvPr id="6126" name="Google Shape;6126;gb122b6ee6e_0_49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27" name="Google Shape;6127;gb122b6ee6e_0_49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
        <p:cNvGrpSpPr/>
        <p:nvPr/>
      </p:nvGrpSpPr>
      <p:grpSpPr>
        <a:xfrm>
          <a:off x="0" y="0"/>
          <a:ext cx="0" cy="0"/>
          <a:chOff x="0" y="0"/>
          <a:chExt cx="0" cy="0"/>
        </a:xfrm>
      </p:grpSpPr>
      <p:sp>
        <p:nvSpPr>
          <p:cNvPr id="490" name="Google Shape;490;gb122b6ee6e_0_1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 name="Google Shape;491;gb122b6ee6e_0_1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0"/>
        <p:cNvGrpSpPr/>
        <p:nvPr/>
      </p:nvGrpSpPr>
      <p:grpSpPr>
        <a:xfrm>
          <a:off x="0" y="0"/>
          <a:ext cx="0" cy="0"/>
          <a:chOff x="0" y="0"/>
          <a:chExt cx="0" cy="0"/>
        </a:xfrm>
      </p:grpSpPr>
      <p:sp>
        <p:nvSpPr>
          <p:cNvPr id="6161" name="Google Shape;6161;gb122b6ee6e_0_49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2" name="Google Shape;6162;gb122b6ee6e_0_49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97"/>
        <p:cNvGrpSpPr/>
        <p:nvPr/>
      </p:nvGrpSpPr>
      <p:grpSpPr>
        <a:xfrm>
          <a:off x="0" y="0"/>
          <a:ext cx="0" cy="0"/>
          <a:chOff x="0" y="0"/>
          <a:chExt cx="0" cy="0"/>
        </a:xfrm>
      </p:grpSpPr>
      <p:sp>
        <p:nvSpPr>
          <p:cNvPr id="6198" name="Google Shape;6198;gb122b6ee6e_0_50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99" name="Google Shape;6199;gb122b6ee6e_0_5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4"/>
        <p:cNvGrpSpPr/>
        <p:nvPr/>
      </p:nvGrpSpPr>
      <p:grpSpPr>
        <a:xfrm>
          <a:off x="0" y="0"/>
          <a:ext cx="0" cy="0"/>
          <a:chOff x="0" y="0"/>
          <a:chExt cx="0" cy="0"/>
        </a:xfrm>
      </p:grpSpPr>
      <p:sp>
        <p:nvSpPr>
          <p:cNvPr id="6235" name="Google Shape;6235;gb122b6ee6e_0_50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6" name="Google Shape;6236;gb122b6ee6e_0_50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76"/>
        <p:cNvGrpSpPr/>
        <p:nvPr/>
      </p:nvGrpSpPr>
      <p:grpSpPr>
        <a:xfrm>
          <a:off x="0" y="0"/>
          <a:ext cx="0" cy="0"/>
          <a:chOff x="0" y="0"/>
          <a:chExt cx="0" cy="0"/>
        </a:xfrm>
      </p:grpSpPr>
      <p:sp>
        <p:nvSpPr>
          <p:cNvPr id="6277" name="Google Shape;6277;gb122b6ee6e_0_51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8" name="Google Shape;6278;gb122b6ee6e_0_5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0"/>
        <p:cNvGrpSpPr/>
        <p:nvPr/>
      </p:nvGrpSpPr>
      <p:grpSpPr>
        <a:xfrm>
          <a:off x="0" y="0"/>
          <a:ext cx="0" cy="0"/>
          <a:chOff x="0" y="0"/>
          <a:chExt cx="0" cy="0"/>
        </a:xfrm>
      </p:grpSpPr>
      <p:sp>
        <p:nvSpPr>
          <p:cNvPr id="6321" name="Google Shape;6321;gb122b6ee6e_0_51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2" name="Google Shape;6322;gb122b6ee6e_0_5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4"/>
        <p:cNvGrpSpPr/>
        <p:nvPr/>
      </p:nvGrpSpPr>
      <p:grpSpPr>
        <a:xfrm>
          <a:off x="0" y="0"/>
          <a:ext cx="0" cy="0"/>
          <a:chOff x="0" y="0"/>
          <a:chExt cx="0" cy="0"/>
        </a:xfrm>
      </p:grpSpPr>
      <p:sp>
        <p:nvSpPr>
          <p:cNvPr id="6365" name="Google Shape;6365;gb122b6ee6e_0_52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6" name="Google Shape;6366;gb122b6ee6e_0_5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06"/>
        <p:cNvGrpSpPr/>
        <p:nvPr/>
      </p:nvGrpSpPr>
      <p:grpSpPr>
        <a:xfrm>
          <a:off x="0" y="0"/>
          <a:ext cx="0" cy="0"/>
          <a:chOff x="0" y="0"/>
          <a:chExt cx="0" cy="0"/>
        </a:xfrm>
      </p:grpSpPr>
      <p:sp>
        <p:nvSpPr>
          <p:cNvPr id="6407" name="Google Shape;6407;gb122b6ee6e_0_52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08" name="Google Shape;6408;gb122b6ee6e_0_5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50"/>
        <p:cNvGrpSpPr/>
        <p:nvPr/>
      </p:nvGrpSpPr>
      <p:grpSpPr>
        <a:xfrm>
          <a:off x="0" y="0"/>
          <a:ext cx="0" cy="0"/>
          <a:chOff x="0" y="0"/>
          <a:chExt cx="0" cy="0"/>
        </a:xfrm>
      </p:grpSpPr>
      <p:sp>
        <p:nvSpPr>
          <p:cNvPr id="6451" name="Google Shape;6451;gb122b6ee6e_0_53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52" name="Google Shape;6452;gb122b6ee6e_0_5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4"/>
        <p:cNvGrpSpPr/>
        <p:nvPr/>
      </p:nvGrpSpPr>
      <p:grpSpPr>
        <a:xfrm>
          <a:off x="0" y="0"/>
          <a:ext cx="0" cy="0"/>
          <a:chOff x="0" y="0"/>
          <a:chExt cx="0" cy="0"/>
        </a:xfrm>
      </p:grpSpPr>
      <p:sp>
        <p:nvSpPr>
          <p:cNvPr id="6495" name="Google Shape;6495;gb122b6ee6e_0_59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96" name="Google Shape;6496;gb122b6ee6e_0_5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0"/>
        <p:cNvGrpSpPr/>
        <p:nvPr/>
      </p:nvGrpSpPr>
      <p:grpSpPr>
        <a:xfrm>
          <a:off x="0" y="0"/>
          <a:ext cx="0" cy="0"/>
          <a:chOff x="0" y="0"/>
          <a:chExt cx="0" cy="0"/>
        </a:xfrm>
      </p:grpSpPr>
      <p:sp>
        <p:nvSpPr>
          <p:cNvPr id="6531" name="Google Shape;6531;gb122b6ee6e_0_60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2" name="Google Shape;6532;gb122b6ee6e_0_60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
        <p:cNvGrpSpPr/>
        <p:nvPr/>
      </p:nvGrpSpPr>
      <p:grpSpPr>
        <a:xfrm>
          <a:off x="0" y="0"/>
          <a:ext cx="0" cy="0"/>
          <a:chOff x="0" y="0"/>
          <a:chExt cx="0" cy="0"/>
        </a:xfrm>
      </p:grpSpPr>
      <p:sp>
        <p:nvSpPr>
          <p:cNvPr id="521" name="Google Shape;521;gb122b6ee6e_0_1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 name="Google Shape;522;gb122b6ee6e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8"/>
        <p:cNvGrpSpPr/>
        <p:nvPr/>
      </p:nvGrpSpPr>
      <p:grpSpPr>
        <a:xfrm>
          <a:off x="0" y="0"/>
          <a:ext cx="0" cy="0"/>
          <a:chOff x="0" y="0"/>
          <a:chExt cx="0" cy="0"/>
        </a:xfrm>
      </p:grpSpPr>
      <p:sp>
        <p:nvSpPr>
          <p:cNvPr id="6569" name="Google Shape;6569;gb122b6ee6e_0_60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70" name="Google Shape;6570;gb122b6ee6e_0_6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6"/>
        <p:cNvGrpSpPr/>
        <p:nvPr/>
      </p:nvGrpSpPr>
      <p:grpSpPr>
        <a:xfrm>
          <a:off x="0" y="0"/>
          <a:ext cx="0" cy="0"/>
          <a:chOff x="0" y="0"/>
          <a:chExt cx="0" cy="0"/>
        </a:xfrm>
      </p:grpSpPr>
      <p:sp>
        <p:nvSpPr>
          <p:cNvPr id="6607" name="Google Shape;6607;gb122b6ee6e_0_61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08" name="Google Shape;6608;gb122b6ee6e_0_6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42"/>
        <p:cNvGrpSpPr/>
        <p:nvPr/>
      </p:nvGrpSpPr>
      <p:grpSpPr>
        <a:xfrm>
          <a:off x="0" y="0"/>
          <a:ext cx="0" cy="0"/>
          <a:chOff x="0" y="0"/>
          <a:chExt cx="0" cy="0"/>
        </a:xfrm>
      </p:grpSpPr>
      <p:sp>
        <p:nvSpPr>
          <p:cNvPr id="6643" name="Google Shape;6643;gb122b6ee6e_0_61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4" name="Google Shape;6644;gb122b6ee6e_0_6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80"/>
        <p:cNvGrpSpPr/>
        <p:nvPr/>
      </p:nvGrpSpPr>
      <p:grpSpPr>
        <a:xfrm>
          <a:off x="0" y="0"/>
          <a:ext cx="0" cy="0"/>
          <a:chOff x="0" y="0"/>
          <a:chExt cx="0" cy="0"/>
        </a:xfrm>
      </p:grpSpPr>
      <p:sp>
        <p:nvSpPr>
          <p:cNvPr id="6681" name="Google Shape;6681;gb122b6ee6e_0_62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82" name="Google Shape;6682;gb122b6ee6e_0_62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8"/>
        <p:cNvGrpSpPr/>
        <p:nvPr/>
      </p:nvGrpSpPr>
      <p:grpSpPr>
        <a:xfrm>
          <a:off x="0" y="0"/>
          <a:ext cx="0" cy="0"/>
          <a:chOff x="0" y="0"/>
          <a:chExt cx="0" cy="0"/>
        </a:xfrm>
      </p:grpSpPr>
      <p:sp>
        <p:nvSpPr>
          <p:cNvPr id="6719" name="Google Shape;6719;gb122b6ee6e_0_62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0" name="Google Shape;6720;gb122b6ee6e_0_62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62"/>
        <p:cNvGrpSpPr/>
        <p:nvPr/>
      </p:nvGrpSpPr>
      <p:grpSpPr>
        <a:xfrm>
          <a:off x="0" y="0"/>
          <a:ext cx="0" cy="0"/>
          <a:chOff x="0" y="0"/>
          <a:chExt cx="0" cy="0"/>
        </a:xfrm>
      </p:grpSpPr>
      <p:sp>
        <p:nvSpPr>
          <p:cNvPr id="6763" name="Google Shape;6763;gb122b6ee6e_0_63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64" name="Google Shape;6764;gb122b6ee6e_0_6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8"/>
        <p:cNvGrpSpPr/>
        <p:nvPr/>
      </p:nvGrpSpPr>
      <p:grpSpPr>
        <a:xfrm>
          <a:off x="0" y="0"/>
          <a:ext cx="0" cy="0"/>
          <a:chOff x="0" y="0"/>
          <a:chExt cx="0" cy="0"/>
        </a:xfrm>
      </p:grpSpPr>
      <p:sp>
        <p:nvSpPr>
          <p:cNvPr id="6809" name="Google Shape;6809;gb122b6ee6e_0_63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10" name="Google Shape;6810;gb122b6ee6e_0_63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54"/>
        <p:cNvGrpSpPr/>
        <p:nvPr/>
      </p:nvGrpSpPr>
      <p:grpSpPr>
        <a:xfrm>
          <a:off x="0" y="0"/>
          <a:ext cx="0" cy="0"/>
          <a:chOff x="0" y="0"/>
          <a:chExt cx="0" cy="0"/>
        </a:xfrm>
      </p:grpSpPr>
      <p:sp>
        <p:nvSpPr>
          <p:cNvPr id="6855" name="Google Shape;6855;gb122b6ee6e_0_64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56" name="Google Shape;6856;gb122b6ee6e_0_6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98"/>
        <p:cNvGrpSpPr/>
        <p:nvPr/>
      </p:nvGrpSpPr>
      <p:grpSpPr>
        <a:xfrm>
          <a:off x="0" y="0"/>
          <a:ext cx="0" cy="0"/>
          <a:chOff x="0" y="0"/>
          <a:chExt cx="0" cy="0"/>
        </a:xfrm>
      </p:grpSpPr>
      <p:sp>
        <p:nvSpPr>
          <p:cNvPr id="6899" name="Google Shape;6899;gb122b6ee6e_0_65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0" name="Google Shape;6900;gb122b6ee6e_0_6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4"/>
        <p:cNvGrpSpPr/>
        <p:nvPr/>
      </p:nvGrpSpPr>
      <p:grpSpPr>
        <a:xfrm>
          <a:off x="0" y="0"/>
          <a:ext cx="0" cy="0"/>
          <a:chOff x="0" y="0"/>
          <a:chExt cx="0" cy="0"/>
        </a:xfrm>
      </p:grpSpPr>
      <p:sp>
        <p:nvSpPr>
          <p:cNvPr id="6945" name="Google Shape;6945;gb122b6ee6e_0_65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6" name="Google Shape;6946;gb122b6ee6e_0_6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0"/>
        <p:cNvGrpSpPr/>
        <p:nvPr/>
      </p:nvGrpSpPr>
      <p:grpSpPr>
        <a:xfrm>
          <a:off x="0" y="0"/>
          <a:ext cx="0" cy="0"/>
          <a:chOff x="0" y="0"/>
          <a:chExt cx="0" cy="0"/>
        </a:xfrm>
      </p:grpSpPr>
      <p:sp>
        <p:nvSpPr>
          <p:cNvPr id="551" name="Google Shape;551;gb122b6edbc_1_1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2" name="Google Shape;552;gb122b6edbc_1_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90"/>
        <p:cNvGrpSpPr/>
        <p:nvPr/>
      </p:nvGrpSpPr>
      <p:grpSpPr>
        <a:xfrm>
          <a:off x="0" y="0"/>
          <a:ext cx="0" cy="0"/>
          <a:chOff x="0" y="0"/>
          <a:chExt cx="0" cy="0"/>
        </a:xfrm>
      </p:grpSpPr>
      <p:sp>
        <p:nvSpPr>
          <p:cNvPr id="6991" name="Google Shape;6991;gb122b6ee6e_0_66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2" name="Google Shape;6992;gb122b6ee6e_0_6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5"/>
        <p:cNvGrpSpPr/>
        <p:nvPr/>
      </p:nvGrpSpPr>
      <p:grpSpPr>
        <a:xfrm>
          <a:off x="0" y="0"/>
          <a:ext cx="0" cy="0"/>
          <a:chOff x="0" y="0"/>
          <a:chExt cx="0" cy="0"/>
        </a:xfrm>
      </p:grpSpPr>
      <p:sp>
        <p:nvSpPr>
          <p:cNvPr id="7026" name="Google Shape;7026;gb122b6ee6e_0_16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7" name="Google Shape;7027;gb122b6ee6e_0_1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90"/>
        <p:cNvGrpSpPr/>
        <p:nvPr/>
      </p:nvGrpSpPr>
      <p:grpSpPr>
        <a:xfrm>
          <a:off x="0" y="0"/>
          <a:ext cx="0" cy="0"/>
          <a:chOff x="0" y="0"/>
          <a:chExt cx="0" cy="0"/>
        </a:xfrm>
      </p:grpSpPr>
      <p:sp>
        <p:nvSpPr>
          <p:cNvPr id="7091" name="Google Shape;7091;gb122b6ee6e_0_68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92" name="Google Shape;7092;gb122b6ee6e_0_68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57"/>
        <p:cNvGrpSpPr/>
        <p:nvPr/>
      </p:nvGrpSpPr>
      <p:grpSpPr>
        <a:xfrm>
          <a:off x="0" y="0"/>
          <a:ext cx="0" cy="0"/>
          <a:chOff x="0" y="0"/>
          <a:chExt cx="0" cy="0"/>
        </a:xfrm>
      </p:grpSpPr>
      <p:sp>
        <p:nvSpPr>
          <p:cNvPr id="7158" name="Google Shape;7158;gb122b6ee6e_0_75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9" name="Google Shape;7159;gb122b6ee6e_0_7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1"/>
        <p:cNvGrpSpPr/>
        <p:nvPr/>
      </p:nvGrpSpPr>
      <p:grpSpPr>
        <a:xfrm>
          <a:off x="0" y="0"/>
          <a:ext cx="0" cy="0"/>
          <a:chOff x="0" y="0"/>
          <a:chExt cx="0" cy="0"/>
        </a:xfrm>
      </p:grpSpPr>
      <p:sp>
        <p:nvSpPr>
          <p:cNvPr id="7222" name="Google Shape;7222;gb122b6ee6e_0_76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3" name="Google Shape;7223;gb122b6ee6e_0_76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6"/>
        <p:cNvGrpSpPr/>
        <p:nvPr/>
      </p:nvGrpSpPr>
      <p:grpSpPr>
        <a:xfrm>
          <a:off x="0" y="0"/>
          <a:ext cx="0" cy="0"/>
          <a:chOff x="0" y="0"/>
          <a:chExt cx="0" cy="0"/>
        </a:xfrm>
      </p:grpSpPr>
      <p:sp>
        <p:nvSpPr>
          <p:cNvPr id="7287" name="Google Shape;7287;gb122b6ee6e_0_70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8" name="Google Shape;7288;gb122b6ee6e_0_70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2"/>
        <p:cNvGrpSpPr/>
        <p:nvPr/>
      </p:nvGrpSpPr>
      <p:grpSpPr>
        <a:xfrm>
          <a:off x="0" y="0"/>
          <a:ext cx="0" cy="0"/>
          <a:chOff x="0" y="0"/>
          <a:chExt cx="0" cy="0"/>
        </a:xfrm>
      </p:grpSpPr>
      <p:sp>
        <p:nvSpPr>
          <p:cNvPr id="7373" name="Google Shape;7373;gb122b6ee6e_0_71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4" name="Google Shape;7374;gb122b6ee6e_0_7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3"/>
        <p:cNvGrpSpPr/>
        <p:nvPr/>
      </p:nvGrpSpPr>
      <p:grpSpPr>
        <a:xfrm>
          <a:off x="0" y="0"/>
          <a:ext cx="0" cy="0"/>
          <a:chOff x="0" y="0"/>
          <a:chExt cx="0" cy="0"/>
        </a:xfrm>
      </p:grpSpPr>
      <p:sp>
        <p:nvSpPr>
          <p:cNvPr id="7454" name="Google Shape;7454;gb122b6ee6e_0_72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5" name="Google Shape;7455;gb122b6ee6e_0_7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2"/>
        <p:cNvGrpSpPr/>
        <p:nvPr/>
      </p:nvGrpSpPr>
      <p:grpSpPr>
        <a:xfrm>
          <a:off x="0" y="0"/>
          <a:ext cx="0" cy="0"/>
          <a:chOff x="0" y="0"/>
          <a:chExt cx="0" cy="0"/>
        </a:xfrm>
      </p:grpSpPr>
      <p:sp>
        <p:nvSpPr>
          <p:cNvPr id="7533" name="Google Shape;7533;gb122b6ee6e_0_74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34" name="Google Shape;7534;gb122b6ee6e_0_7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1"/>
        <p:cNvGrpSpPr/>
        <p:nvPr/>
      </p:nvGrpSpPr>
      <p:grpSpPr>
        <a:xfrm>
          <a:off x="0" y="0"/>
          <a:ext cx="0" cy="0"/>
          <a:chOff x="0" y="0"/>
          <a:chExt cx="0" cy="0"/>
        </a:xfrm>
      </p:grpSpPr>
      <p:sp>
        <p:nvSpPr>
          <p:cNvPr id="7612" name="Google Shape;7612;gb122b6ee6e_0_77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3" name="Google Shape;7613;gb122b6ee6e_0_7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
        <p:cNvGrpSpPr/>
        <p:nvPr/>
      </p:nvGrpSpPr>
      <p:grpSpPr>
        <a:xfrm>
          <a:off x="0" y="0"/>
          <a:ext cx="0" cy="0"/>
          <a:chOff x="0" y="0"/>
          <a:chExt cx="0" cy="0"/>
        </a:xfrm>
      </p:grpSpPr>
      <p:sp>
        <p:nvSpPr>
          <p:cNvPr id="100" name="Google Shape;100;gb10e22d4b2_0_3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 name="Google Shape;101;gb10e22d4b2_0_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7"/>
        <p:cNvGrpSpPr/>
        <p:nvPr/>
      </p:nvGrpSpPr>
      <p:grpSpPr>
        <a:xfrm>
          <a:off x="0" y="0"/>
          <a:ext cx="0" cy="0"/>
          <a:chOff x="0" y="0"/>
          <a:chExt cx="0" cy="0"/>
        </a:xfrm>
      </p:grpSpPr>
      <p:sp>
        <p:nvSpPr>
          <p:cNvPr id="588" name="Google Shape;588;gb10e22d4b2_0_7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9" name="Google Shape;589;gb10e22d4b2_0_7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76"/>
        <p:cNvGrpSpPr/>
        <p:nvPr/>
      </p:nvGrpSpPr>
      <p:grpSpPr>
        <a:xfrm>
          <a:off x="0" y="0"/>
          <a:ext cx="0" cy="0"/>
          <a:chOff x="0" y="0"/>
          <a:chExt cx="0" cy="0"/>
        </a:xfrm>
      </p:grpSpPr>
      <p:sp>
        <p:nvSpPr>
          <p:cNvPr id="7677" name="Google Shape;7677;gb122b6ee6e_0_78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78" name="Google Shape;7678;gb122b6ee6e_0_78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42"/>
        <p:cNvGrpSpPr/>
        <p:nvPr/>
      </p:nvGrpSpPr>
      <p:grpSpPr>
        <a:xfrm>
          <a:off x="0" y="0"/>
          <a:ext cx="0" cy="0"/>
          <a:chOff x="0" y="0"/>
          <a:chExt cx="0" cy="0"/>
        </a:xfrm>
      </p:grpSpPr>
      <p:sp>
        <p:nvSpPr>
          <p:cNvPr id="7743" name="Google Shape;7743;gb122b6ee6e_0_79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4" name="Google Shape;7744;gb122b6ee6e_0_79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07"/>
        <p:cNvGrpSpPr/>
        <p:nvPr/>
      </p:nvGrpSpPr>
      <p:grpSpPr>
        <a:xfrm>
          <a:off x="0" y="0"/>
          <a:ext cx="0" cy="0"/>
          <a:chOff x="0" y="0"/>
          <a:chExt cx="0" cy="0"/>
        </a:xfrm>
      </p:grpSpPr>
      <p:sp>
        <p:nvSpPr>
          <p:cNvPr id="7808" name="Google Shape;7808;gb122b6ee6e_0_80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9" name="Google Shape;7809;gb122b6ee6e_0_8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3"/>
        <p:cNvGrpSpPr/>
        <p:nvPr/>
      </p:nvGrpSpPr>
      <p:grpSpPr>
        <a:xfrm>
          <a:off x="0" y="0"/>
          <a:ext cx="0" cy="0"/>
          <a:chOff x="0" y="0"/>
          <a:chExt cx="0" cy="0"/>
        </a:xfrm>
      </p:grpSpPr>
      <p:sp>
        <p:nvSpPr>
          <p:cNvPr id="7874" name="Google Shape;7874;gb122b6ee6e_0_81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5" name="Google Shape;7875;gb122b6ee6e_0_8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3"/>
        <p:cNvGrpSpPr/>
        <p:nvPr/>
      </p:nvGrpSpPr>
      <p:grpSpPr>
        <a:xfrm>
          <a:off x="0" y="0"/>
          <a:ext cx="0" cy="0"/>
          <a:chOff x="0" y="0"/>
          <a:chExt cx="0" cy="0"/>
        </a:xfrm>
      </p:grpSpPr>
      <p:sp>
        <p:nvSpPr>
          <p:cNvPr id="7954" name="Google Shape;7954;gb122b6ee6e_0_82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5" name="Google Shape;7955;gb122b6ee6e_0_82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b122b6ee6e_0_84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b122b6ee6e_0_8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14"/>
        <p:cNvGrpSpPr/>
        <p:nvPr/>
      </p:nvGrpSpPr>
      <p:grpSpPr>
        <a:xfrm>
          <a:off x="0" y="0"/>
          <a:ext cx="0" cy="0"/>
          <a:chOff x="0" y="0"/>
          <a:chExt cx="0" cy="0"/>
        </a:xfrm>
      </p:grpSpPr>
      <p:sp>
        <p:nvSpPr>
          <p:cNvPr id="8115" name="Google Shape;8115;gb122b6ee6e_0_85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16" name="Google Shape;8116;gb122b6ee6e_0_8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6"/>
        <p:cNvGrpSpPr/>
        <p:nvPr/>
      </p:nvGrpSpPr>
      <p:grpSpPr>
        <a:xfrm>
          <a:off x="0" y="0"/>
          <a:ext cx="0" cy="0"/>
          <a:chOff x="0" y="0"/>
          <a:chExt cx="0" cy="0"/>
        </a:xfrm>
      </p:grpSpPr>
      <p:sp>
        <p:nvSpPr>
          <p:cNvPr id="8197" name="Google Shape;8197;gb122b6ee6e_0_86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8" name="Google Shape;8198;gb122b6ee6e_0_86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2"/>
        <p:cNvGrpSpPr/>
        <p:nvPr/>
      </p:nvGrpSpPr>
      <p:grpSpPr>
        <a:xfrm>
          <a:off x="0" y="0"/>
          <a:ext cx="0" cy="0"/>
          <a:chOff x="0" y="0"/>
          <a:chExt cx="0" cy="0"/>
        </a:xfrm>
      </p:grpSpPr>
      <p:sp>
        <p:nvSpPr>
          <p:cNvPr id="8263" name="Google Shape;8263;gb122b6ee6e_0_87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4" name="Google Shape;8264;gb122b6ee6e_0_87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9"/>
        <p:cNvGrpSpPr/>
        <p:nvPr/>
      </p:nvGrpSpPr>
      <p:grpSpPr>
        <a:xfrm>
          <a:off x="0" y="0"/>
          <a:ext cx="0" cy="0"/>
          <a:chOff x="0" y="0"/>
          <a:chExt cx="0" cy="0"/>
        </a:xfrm>
      </p:grpSpPr>
      <p:sp>
        <p:nvSpPr>
          <p:cNvPr id="8330" name="Google Shape;8330;gb122b6ee6e_0_88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1" name="Google Shape;8331;gb122b6ee6e_0_8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4"/>
        <p:cNvGrpSpPr/>
        <p:nvPr/>
      </p:nvGrpSpPr>
      <p:grpSpPr>
        <a:xfrm>
          <a:off x="0" y="0"/>
          <a:ext cx="0" cy="0"/>
          <a:chOff x="0" y="0"/>
          <a:chExt cx="0" cy="0"/>
        </a:xfrm>
      </p:grpSpPr>
      <p:sp>
        <p:nvSpPr>
          <p:cNvPr id="625" name="Google Shape;625;gb10e22d4b2_0_7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6" name="Google Shape;626;gb10e22d4b2_0_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5"/>
        <p:cNvGrpSpPr/>
        <p:nvPr/>
      </p:nvGrpSpPr>
      <p:grpSpPr>
        <a:xfrm>
          <a:off x="0" y="0"/>
          <a:ext cx="0" cy="0"/>
          <a:chOff x="0" y="0"/>
          <a:chExt cx="0" cy="0"/>
        </a:xfrm>
      </p:grpSpPr>
      <p:sp>
        <p:nvSpPr>
          <p:cNvPr id="8396" name="Google Shape;8396;gb122b6ee6e_0_89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7" name="Google Shape;8397;gb122b6ee6e_0_8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2"/>
        <p:cNvGrpSpPr/>
        <p:nvPr/>
      </p:nvGrpSpPr>
      <p:grpSpPr>
        <a:xfrm>
          <a:off x="0" y="0"/>
          <a:ext cx="0" cy="0"/>
          <a:chOff x="0" y="0"/>
          <a:chExt cx="0" cy="0"/>
        </a:xfrm>
      </p:grpSpPr>
      <p:sp>
        <p:nvSpPr>
          <p:cNvPr id="8463" name="Google Shape;8463;gb122b6ee6e_0_90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4" name="Google Shape;8464;gb122b6ee6e_0_9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2"/>
        <p:cNvGrpSpPr/>
        <p:nvPr/>
      </p:nvGrpSpPr>
      <p:grpSpPr>
        <a:xfrm>
          <a:off x="0" y="0"/>
          <a:ext cx="0" cy="0"/>
          <a:chOff x="0" y="0"/>
          <a:chExt cx="0" cy="0"/>
        </a:xfrm>
      </p:grpSpPr>
      <p:sp>
        <p:nvSpPr>
          <p:cNvPr id="8543" name="Google Shape;8543;gb122b6ee6e_0_9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4" name="Google Shape;8544;gb122b6ee6e_0_9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3"/>
        <p:cNvGrpSpPr/>
        <p:nvPr/>
      </p:nvGrpSpPr>
      <p:grpSpPr>
        <a:xfrm>
          <a:off x="0" y="0"/>
          <a:ext cx="0" cy="0"/>
          <a:chOff x="0" y="0"/>
          <a:chExt cx="0" cy="0"/>
        </a:xfrm>
      </p:grpSpPr>
      <p:sp>
        <p:nvSpPr>
          <p:cNvPr id="8624" name="Google Shape;8624;gb122b6ee6e_0_93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25" name="Google Shape;8625;gb122b6ee6e_0_9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3"/>
        <p:cNvGrpSpPr/>
        <p:nvPr/>
      </p:nvGrpSpPr>
      <p:grpSpPr>
        <a:xfrm>
          <a:off x="0" y="0"/>
          <a:ext cx="0" cy="0"/>
          <a:chOff x="0" y="0"/>
          <a:chExt cx="0" cy="0"/>
        </a:xfrm>
      </p:grpSpPr>
      <p:sp>
        <p:nvSpPr>
          <p:cNvPr id="8704" name="Google Shape;8704;gb122b6ee6e_0_94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05" name="Google Shape;8705;gb122b6ee6e_0_9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84"/>
        <p:cNvGrpSpPr/>
        <p:nvPr/>
      </p:nvGrpSpPr>
      <p:grpSpPr>
        <a:xfrm>
          <a:off x="0" y="0"/>
          <a:ext cx="0" cy="0"/>
          <a:chOff x="0" y="0"/>
          <a:chExt cx="0" cy="0"/>
        </a:xfrm>
      </p:grpSpPr>
      <p:sp>
        <p:nvSpPr>
          <p:cNvPr id="8785" name="Google Shape;8785;gb122b6ee6e_0_96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6" name="Google Shape;8786;gb122b6ee6e_0_96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2"/>
        <p:cNvGrpSpPr/>
        <p:nvPr/>
      </p:nvGrpSpPr>
      <p:grpSpPr>
        <a:xfrm>
          <a:off x="0" y="0"/>
          <a:ext cx="0" cy="0"/>
          <a:chOff x="0" y="0"/>
          <a:chExt cx="0" cy="0"/>
        </a:xfrm>
      </p:grpSpPr>
      <p:sp>
        <p:nvSpPr>
          <p:cNvPr id="8853" name="Google Shape;8853;gb122b6ee6e_0_97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4" name="Google Shape;8854;gb122b6ee6e_0_9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1"/>
        <p:cNvGrpSpPr/>
        <p:nvPr/>
      </p:nvGrpSpPr>
      <p:grpSpPr>
        <a:xfrm>
          <a:off x="0" y="0"/>
          <a:ext cx="0" cy="0"/>
          <a:chOff x="0" y="0"/>
          <a:chExt cx="0" cy="0"/>
        </a:xfrm>
      </p:grpSpPr>
      <p:sp>
        <p:nvSpPr>
          <p:cNvPr id="8922" name="Google Shape;8922;gb122b6ee6e_0_98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3" name="Google Shape;8923;gb122b6ee6e_0_9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9"/>
        <p:cNvGrpSpPr/>
        <p:nvPr/>
      </p:nvGrpSpPr>
      <p:grpSpPr>
        <a:xfrm>
          <a:off x="0" y="0"/>
          <a:ext cx="0" cy="0"/>
          <a:chOff x="0" y="0"/>
          <a:chExt cx="0" cy="0"/>
        </a:xfrm>
      </p:grpSpPr>
      <p:sp>
        <p:nvSpPr>
          <p:cNvPr id="8990" name="Google Shape;8990;gb122b6ee6e_0_99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1" name="Google Shape;8991;gb122b6ee6e_0_99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58"/>
        <p:cNvGrpSpPr/>
        <p:nvPr/>
      </p:nvGrpSpPr>
      <p:grpSpPr>
        <a:xfrm>
          <a:off x="0" y="0"/>
          <a:ext cx="0" cy="0"/>
          <a:chOff x="0" y="0"/>
          <a:chExt cx="0" cy="0"/>
        </a:xfrm>
      </p:grpSpPr>
      <p:sp>
        <p:nvSpPr>
          <p:cNvPr id="9059" name="Google Shape;9059;gb122b6ee6e_0_100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0" name="Google Shape;9060;gb122b6ee6e_0_100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b10e22d4b2_0_5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b10e22d4b2_0_5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2"/>
        <p:cNvGrpSpPr/>
        <p:nvPr/>
      </p:nvGrpSpPr>
      <p:grpSpPr>
        <a:xfrm>
          <a:off x="0" y="0"/>
          <a:ext cx="0" cy="0"/>
          <a:chOff x="0" y="0"/>
          <a:chExt cx="0" cy="0"/>
        </a:xfrm>
      </p:grpSpPr>
      <p:sp>
        <p:nvSpPr>
          <p:cNvPr id="9143" name="Google Shape;9143;gb122b6ee6e_0_101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44" name="Google Shape;9144;gb122b6ee6e_0_101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7"/>
        <p:cNvGrpSpPr/>
        <p:nvPr/>
      </p:nvGrpSpPr>
      <p:grpSpPr>
        <a:xfrm>
          <a:off x="0" y="0"/>
          <a:ext cx="0" cy="0"/>
          <a:chOff x="0" y="0"/>
          <a:chExt cx="0" cy="0"/>
        </a:xfrm>
      </p:grpSpPr>
      <p:sp>
        <p:nvSpPr>
          <p:cNvPr id="9228" name="Google Shape;9228;gb122b6ee6e_0_103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9" name="Google Shape;9229;gb122b6ee6e_0_10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1"/>
        <p:cNvGrpSpPr/>
        <p:nvPr/>
      </p:nvGrpSpPr>
      <p:grpSpPr>
        <a:xfrm>
          <a:off x="0" y="0"/>
          <a:ext cx="0" cy="0"/>
          <a:chOff x="0" y="0"/>
          <a:chExt cx="0" cy="0"/>
        </a:xfrm>
      </p:grpSpPr>
      <p:sp>
        <p:nvSpPr>
          <p:cNvPr id="9312" name="Google Shape;9312;gb122b6ee6e_0_104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13" name="Google Shape;9313;gb122b6ee6e_0_10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6"/>
        <p:cNvGrpSpPr/>
        <p:nvPr/>
      </p:nvGrpSpPr>
      <p:grpSpPr>
        <a:xfrm>
          <a:off x="0" y="0"/>
          <a:ext cx="0" cy="0"/>
          <a:chOff x="0" y="0"/>
          <a:chExt cx="0" cy="0"/>
        </a:xfrm>
      </p:grpSpPr>
      <p:sp>
        <p:nvSpPr>
          <p:cNvPr id="9397" name="Google Shape;9397;gb122b6ee6e_0_105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8" name="Google Shape;9398;gb122b6ee6e_0_10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0"/>
        <p:cNvGrpSpPr/>
        <p:nvPr/>
      </p:nvGrpSpPr>
      <p:grpSpPr>
        <a:xfrm>
          <a:off x="0" y="0"/>
          <a:ext cx="0" cy="0"/>
          <a:chOff x="0" y="0"/>
          <a:chExt cx="0" cy="0"/>
        </a:xfrm>
      </p:grpSpPr>
      <p:sp>
        <p:nvSpPr>
          <p:cNvPr id="9461" name="Google Shape;9461;gb122b6ee6e_0_106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2" name="Google Shape;9462;gb122b6ee6e_0_106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5"/>
        <p:cNvGrpSpPr/>
        <p:nvPr/>
      </p:nvGrpSpPr>
      <p:grpSpPr>
        <a:xfrm>
          <a:off x="0" y="0"/>
          <a:ext cx="0" cy="0"/>
          <a:chOff x="0" y="0"/>
          <a:chExt cx="0" cy="0"/>
        </a:xfrm>
      </p:grpSpPr>
      <p:sp>
        <p:nvSpPr>
          <p:cNvPr id="9526" name="Google Shape;9526;gb122b6ee6e_0_107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7" name="Google Shape;9527;gb122b6ee6e_0_107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89"/>
        <p:cNvGrpSpPr/>
        <p:nvPr/>
      </p:nvGrpSpPr>
      <p:grpSpPr>
        <a:xfrm>
          <a:off x="0" y="0"/>
          <a:ext cx="0" cy="0"/>
          <a:chOff x="0" y="0"/>
          <a:chExt cx="0" cy="0"/>
        </a:xfrm>
      </p:grpSpPr>
      <p:sp>
        <p:nvSpPr>
          <p:cNvPr id="9590" name="Google Shape;9590;gb122b6ee6e_0_108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91" name="Google Shape;9591;gb122b6ee6e_0_108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4"/>
        <p:cNvGrpSpPr/>
        <p:nvPr/>
      </p:nvGrpSpPr>
      <p:grpSpPr>
        <a:xfrm>
          <a:off x="0" y="0"/>
          <a:ext cx="0" cy="0"/>
          <a:chOff x="0" y="0"/>
          <a:chExt cx="0" cy="0"/>
        </a:xfrm>
      </p:grpSpPr>
      <p:sp>
        <p:nvSpPr>
          <p:cNvPr id="9655" name="Google Shape;9655;gb122b6ee6e_0_109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6" name="Google Shape;9656;gb122b6ee6e_0_109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2"/>
        <p:cNvGrpSpPr/>
        <p:nvPr/>
      </p:nvGrpSpPr>
      <p:grpSpPr>
        <a:xfrm>
          <a:off x="0" y="0"/>
          <a:ext cx="0" cy="0"/>
          <a:chOff x="0" y="0"/>
          <a:chExt cx="0" cy="0"/>
        </a:xfrm>
      </p:grpSpPr>
      <p:sp>
        <p:nvSpPr>
          <p:cNvPr id="9733" name="Google Shape;9733;gb122b6ee6e_0_110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34" name="Google Shape;9734;gb122b6ee6e_0_110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1"/>
        <p:cNvGrpSpPr/>
        <p:nvPr/>
      </p:nvGrpSpPr>
      <p:grpSpPr>
        <a:xfrm>
          <a:off x="0" y="0"/>
          <a:ext cx="0" cy="0"/>
          <a:chOff x="0" y="0"/>
          <a:chExt cx="0" cy="0"/>
        </a:xfrm>
      </p:grpSpPr>
      <p:sp>
        <p:nvSpPr>
          <p:cNvPr id="9812" name="Google Shape;9812;gb122b6ee6e_0_112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13" name="Google Shape;9813;gb122b6ee6e_0_11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
        <p:cNvGrpSpPr/>
        <p:nvPr/>
      </p:nvGrpSpPr>
      <p:grpSpPr>
        <a:xfrm>
          <a:off x="0" y="0"/>
          <a:ext cx="0" cy="0"/>
          <a:chOff x="0" y="0"/>
          <a:chExt cx="0" cy="0"/>
        </a:xfrm>
      </p:grpSpPr>
      <p:sp>
        <p:nvSpPr>
          <p:cNvPr id="701" name="Google Shape;701;gb10e22d4b2_0_6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 name="Google Shape;702;gb10e22d4b2_0_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9"/>
        <p:cNvGrpSpPr/>
        <p:nvPr/>
      </p:nvGrpSpPr>
      <p:grpSpPr>
        <a:xfrm>
          <a:off x="0" y="0"/>
          <a:ext cx="0" cy="0"/>
          <a:chOff x="0" y="0"/>
          <a:chExt cx="0" cy="0"/>
        </a:xfrm>
      </p:grpSpPr>
      <p:sp>
        <p:nvSpPr>
          <p:cNvPr id="9890" name="Google Shape;9890;gb122b6ee6e_0_113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91" name="Google Shape;9891;gb122b6ee6e_0_113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68"/>
        <p:cNvGrpSpPr/>
        <p:nvPr/>
      </p:nvGrpSpPr>
      <p:grpSpPr>
        <a:xfrm>
          <a:off x="0" y="0"/>
          <a:ext cx="0" cy="0"/>
          <a:chOff x="0" y="0"/>
          <a:chExt cx="0" cy="0"/>
        </a:xfrm>
      </p:grpSpPr>
      <p:sp>
        <p:nvSpPr>
          <p:cNvPr id="9969" name="Google Shape;9969;gb122b6ee6e_0_114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70" name="Google Shape;9970;gb122b6ee6e_0_11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32"/>
        <p:cNvGrpSpPr/>
        <p:nvPr/>
      </p:nvGrpSpPr>
      <p:grpSpPr>
        <a:xfrm>
          <a:off x="0" y="0"/>
          <a:ext cx="0" cy="0"/>
          <a:chOff x="0" y="0"/>
          <a:chExt cx="0" cy="0"/>
        </a:xfrm>
      </p:grpSpPr>
      <p:sp>
        <p:nvSpPr>
          <p:cNvPr id="10033" name="Google Shape;10033;gb122b6ee6e_0_115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4" name="Google Shape;10034;gb122b6ee6e_0_115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97"/>
        <p:cNvGrpSpPr/>
        <p:nvPr/>
      </p:nvGrpSpPr>
      <p:grpSpPr>
        <a:xfrm>
          <a:off x="0" y="0"/>
          <a:ext cx="0" cy="0"/>
          <a:chOff x="0" y="0"/>
          <a:chExt cx="0" cy="0"/>
        </a:xfrm>
      </p:grpSpPr>
      <p:sp>
        <p:nvSpPr>
          <p:cNvPr id="10098" name="Google Shape;10098;gb122b6ee6e_0_116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99" name="Google Shape;10099;gb122b6ee6e_0_11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1"/>
        <p:cNvGrpSpPr/>
        <p:nvPr/>
      </p:nvGrpSpPr>
      <p:grpSpPr>
        <a:xfrm>
          <a:off x="0" y="0"/>
          <a:ext cx="0" cy="0"/>
          <a:chOff x="0" y="0"/>
          <a:chExt cx="0" cy="0"/>
        </a:xfrm>
      </p:grpSpPr>
      <p:sp>
        <p:nvSpPr>
          <p:cNvPr id="10162" name="Google Shape;10162;gb122b6ee6e_0_117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3" name="Google Shape;10163;gb122b6ee6e_0_11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6"/>
        <p:cNvGrpSpPr/>
        <p:nvPr/>
      </p:nvGrpSpPr>
      <p:grpSpPr>
        <a:xfrm>
          <a:off x="0" y="0"/>
          <a:ext cx="0" cy="0"/>
          <a:chOff x="0" y="0"/>
          <a:chExt cx="0" cy="0"/>
        </a:xfrm>
      </p:grpSpPr>
      <p:sp>
        <p:nvSpPr>
          <p:cNvPr id="10227" name="Google Shape;10227;ga8f811e4c8_1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8" name="Google Shape;10228;ga8f811e4c8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6"/>
        <p:cNvGrpSpPr/>
        <p:nvPr/>
      </p:nvGrpSpPr>
      <p:grpSpPr>
        <a:xfrm>
          <a:off x="0" y="0"/>
          <a:ext cx="0" cy="0"/>
          <a:chOff x="0" y="0"/>
          <a:chExt cx="0" cy="0"/>
        </a:xfrm>
      </p:grpSpPr>
      <p:sp>
        <p:nvSpPr>
          <p:cNvPr id="10307" name="Google Shape;10307;ga8f811e4c8_1_1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08" name="Google Shape;10308;ga8f811e4c8_1_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87"/>
        <p:cNvGrpSpPr/>
        <p:nvPr/>
      </p:nvGrpSpPr>
      <p:grpSpPr>
        <a:xfrm>
          <a:off x="0" y="0"/>
          <a:ext cx="0" cy="0"/>
          <a:chOff x="0" y="0"/>
          <a:chExt cx="0" cy="0"/>
        </a:xfrm>
      </p:grpSpPr>
      <p:sp>
        <p:nvSpPr>
          <p:cNvPr id="10388" name="Google Shape;10388;ga8f811e4c8_1_2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89" name="Google Shape;10389;ga8f811e4c8_1_2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7"/>
        <p:cNvGrpSpPr/>
        <p:nvPr/>
      </p:nvGrpSpPr>
      <p:grpSpPr>
        <a:xfrm>
          <a:off x="0" y="0"/>
          <a:ext cx="0" cy="0"/>
          <a:chOff x="0" y="0"/>
          <a:chExt cx="0" cy="0"/>
        </a:xfrm>
      </p:grpSpPr>
      <p:sp>
        <p:nvSpPr>
          <p:cNvPr id="10468" name="Google Shape;10468;ga8f811e4c8_1_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9" name="Google Shape;10469;ga8f811e4c8_1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48"/>
        <p:cNvGrpSpPr/>
        <p:nvPr/>
      </p:nvGrpSpPr>
      <p:grpSpPr>
        <a:xfrm>
          <a:off x="0" y="0"/>
          <a:ext cx="0" cy="0"/>
          <a:chOff x="0" y="0"/>
          <a:chExt cx="0" cy="0"/>
        </a:xfrm>
      </p:grpSpPr>
      <p:sp>
        <p:nvSpPr>
          <p:cNvPr id="10549" name="Google Shape;10549;ga8f811e4c8_1_5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50" name="Google Shape;10550;ga8f811e4c8_1_5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b10e22d4b2_0_8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b10e22d4b2_0_8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14"/>
        <p:cNvGrpSpPr/>
        <p:nvPr/>
      </p:nvGrpSpPr>
      <p:grpSpPr>
        <a:xfrm>
          <a:off x="0" y="0"/>
          <a:ext cx="0" cy="0"/>
          <a:chOff x="0" y="0"/>
          <a:chExt cx="0" cy="0"/>
        </a:xfrm>
      </p:grpSpPr>
      <p:sp>
        <p:nvSpPr>
          <p:cNvPr id="10615" name="Google Shape;10615;ga8f811e4c8_1_6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16" name="Google Shape;10616;ga8f811e4c8_1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81"/>
        <p:cNvGrpSpPr/>
        <p:nvPr/>
      </p:nvGrpSpPr>
      <p:grpSpPr>
        <a:xfrm>
          <a:off x="0" y="0"/>
          <a:ext cx="0" cy="0"/>
          <a:chOff x="0" y="0"/>
          <a:chExt cx="0" cy="0"/>
        </a:xfrm>
      </p:grpSpPr>
      <p:sp>
        <p:nvSpPr>
          <p:cNvPr id="10682" name="Google Shape;10682;ga8f811e4c8_1_7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83" name="Google Shape;10683;ga8f811e4c8_1_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7"/>
        <p:cNvGrpSpPr/>
        <p:nvPr/>
      </p:nvGrpSpPr>
      <p:grpSpPr>
        <a:xfrm>
          <a:off x="0" y="0"/>
          <a:ext cx="0" cy="0"/>
          <a:chOff x="0" y="0"/>
          <a:chExt cx="0" cy="0"/>
        </a:xfrm>
      </p:grpSpPr>
      <p:sp>
        <p:nvSpPr>
          <p:cNvPr id="10748" name="Google Shape;10748;ga8f811e4c8_1_8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49" name="Google Shape;10749;ga8f811e4c8_1_8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14"/>
        <p:cNvGrpSpPr/>
        <p:nvPr/>
      </p:nvGrpSpPr>
      <p:grpSpPr>
        <a:xfrm>
          <a:off x="0" y="0"/>
          <a:ext cx="0" cy="0"/>
          <a:chOff x="0" y="0"/>
          <a:chExt cx="0" cy="0"/>
        </a:xfrm>
      </p:grpSpPr>
      <p:sp>
        <p:nvSpPr>
          <p:cNvPr id="10815" name="Google Shape;10815;ga8f811e4c8_1_9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16" name="Google Shape;10816;ga8f811e4c8_1_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4"/>
        <p:cNvGrpSpPr/>
        <p:nvPr/>
      </p:nvGrpSpPr>
      <p:grpSpPr>
        <a:xfrm>
          <a:off x="0" y="0"/>
          <a:ext cx="0" cy="0"/>
          <a:chOff x="0" y="0"/>
          <a:chExt cx="0" cy="0"/>
        </a:xfrm>
      </p:grpSpPr>
      <p:sp>
        <p:nvSpPr>
          <p:cNvPr id="10895" name="Google Shape;10895;ga8f811e4c8_1_10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96" name="Google Shape;10896;ga8f811e4c8_1_1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75"/>
        <p:cNvGrpSpPr/>
        <p:nvPr/>
      </p:nvGrpSpPr>
      <p:grpSpPr>
        <a:xfrm>
          <a:off x="0" y="0"/>
          <a:ext cx="0" cy="0"/>
          <a:chOff x="0" y="0"/>
          <a:chExt cx="0" cy="0"/>
        </a:xfrm>
      </p:grpSpPr>
      <p:sp>
        <p:nvSpPr>
          <p:cNvPr id="10976" name="Google Shape;10976;ga8f811e4c8_1_11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77" name="Google Shape;10977;ga8f811e4c8_1_1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55"/>
        <p:cNvGrpSpPr/>
        <p:nvPr/>
      </p:nvGrpSpPr>
      <p:grpSpPr>
        <a:xfrm>
          <a:off x="0" y="0"/>
          <a:ext cx="0" cy="0"/>
          <a:chOff x="0" y="0"/>
          <a:chExt cx="0" cy="0"/>
        </a:xfrm>
      </p:grpSpPr>
      <p:sp>
        <p:nvSpPr>
          <p:cNvPr id="11056" name="Google Shape;11056;ga8f811e4c8_1_13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57" name="Google Shape;11057;ga8f811e4c8_1_1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36"/>
        <p:cNvGrpSpPr/>
        <p:nvPr/>
      </p:nvGrpSpPr>
      <p:grpSpPr>
        <a:xfrm>
          <a:off x="0" y="0"/>
          <a:ext cx="0" cy="0"/>
          <a:chOff x="0" y="0"/>
          <a:chExt cx="0" cy="0"/>
        </a:xfrm>
      </p:grpSpPr>
      <p:sp>
        <p:nvSpPr>
          <p:cNvPr id="11137" name="Google Shape;11137;ga8f811e4c8_1_1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38" name="Google Shape;11138;ga8f811e4c8_1_1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4"/>
        <p:cNvGrpSpPr/>
        <p:nvPr/>
      </p:nvGrpSpPr>
      <p:grpSpPr>
        <a:xfrm>
          <a:off x="0" y="0"/>
          <a:ext cx="0" cy="0"/>
          <a:chOff x="0" y="0"/>
          <a:chExt cx="0" cy="0"/>
        </a:xfrm>
      </p:grpSpPr>
      <p:sp>
        <p:nvSpPr>
          <p:cNvPr id="11205" name="Google Shape;11205;ga8f811e4c8_1_15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6" name="Google Shape;11206;ga8f811e4c8_1_15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3"/>
        <p:cNvGrpSpPr/>
        <p:nvPr/>
      </p:nvGrpSpPr>
      <p:grpSpPr>
        <a:xfrm>
          <a:off x="0" y="0"/>
          <a:ext cx="0" cy="0"/>
          <a:chOff x="0" y="0"/>
          <a:chExt cx="0" cy="0"/>
        </a:xfrm>
      </p:grpSpPr>
      <p:sp>
        <p:nvSpPr>
          <p:cNvPr id="11274" name="Google Shape;11274;ga8f811e4c8_1_16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5" name="Google Shape;11275;ga8f811e4c8_1_1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
        <p:cNvGrpSpPr/>
        <p:nvPr/>
      </p:nvGrpSpPr>
      <p:grpSpPr>
        <a:xfrm>
          <a:off x="0" y="0"/>
          <a:ext cx="0" cy="0"/>
          <a:chOff x="0" y="0"/>
          <a:chExt cx="0" cy="0"/>
        </a:xfrm>
      </p:grpSpPr>
      <p:sp>
        <p:nvSpPr>
          <p:cNvPr id="776" name="Google Shape;776;gb10e22d4b2_0_8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 name="Google Shape;777;gb10e22d4b2_0_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1"/>
        <p:cNvGrpSpPr/>
        <p:nvPr/>
      </p:nvGrpSpPr>
      <p:grpSpPr>
        <a:xfrm>
          <a:off x="0" y="0"/>
          <a:ext cx="0" cy="0"/>
          <a:chOff x="0" y="0"/>
          <a:chExt cx="0" cy="0"/>
        </a:xfrm>
      </p:grpSpPr>
      <p:sp>
        <p:nvSpPr>
          <p:cNvPr id="11342" name="Google Shape;11342;ga8f811e4c8_1_17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43" name="Google Shape;11343;ga8f811e4c8_1_1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10"/>
        <p:cNvGrpSpPr/>
        <p:nvPr/>
      </p:nvGrpSpPr>
      <p:grpSpPr>
        <a:xfrm>
          <a:off x="0" y="0"/>
          <a:ext cx="0" cy="0"/>
          <a:chOff x="0" y="0"/>
          <a:chExt cx="0" cy="0"/>
        </a:xfrm>
      </p:grpSpPr>
      <p:sp>
        <p:nvSpPr>
          <p:cNvPr id="11411" name="Google Shape;11411;ga8f811e4c8_1_18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12" name="Google Shape;11412;ga8f811e4c8_1_18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4"/>
        <p:cNvGrpSpPr/>
        <p:nvPr/>
      </p:nvGrpSpPr>
      <p:grpSpPr>
        <a:xfrm>
          <a:off x="0" y="0"/>
          <a:ext cx="0" cy="0"/>
          <a:chOff x="0" y="0"/>
          <a:chExt cx="0" cy="0"/>
        </a:xfrm>
      </p:grpSpPr>
      <p:sp>
        <p:nvSpPr>
          <p:cNvPr id="11495" name="Google Shape;11495;ga8f811e4c8_1_19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96" name="Google Shape;11496;ga8f811e4c8_1_19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79"/>
        <p:cNvGrpSpPr/>
        <p:nvPr/>
      </p:nvGrpSpPr>
      <p:grpSpPr>
        <a:xfrm>
          <a:off x="0" y="0"/>
          <a:ext cx="0" cy="0"/>
          <a:chOff x="0" y="0"/>
          <a:chExt cx="0" cy="0"/>
        </a:xfrm>
      </p:grpSpPr>
      <p:sp>
        <p:nvSpPr>
          <p:cNvPr id="11580" name="Google Shape;11580;ga8f811e4c8_1_21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81" name="Google Shape;11581;ga8f811e4c8_1_2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63"/>
        <p:cNvGrpSpPr/>
        <p:nvPr/>
      </p:nvGrpSpPr>
      <p:grpSpPr>
        <a:xfrm>
          <a:off x="0" y="0"/>
          <a:ext cx="0" cy="0"/>
          <a:chOff x="0" y="0"/>
          <a:chExt cx="0" cy="0"/>
        </a:xfrm>
      </p:grpSpPr>
      <p:sp>
        <p:nvSpPr>
          <p:cNvPr id="11664" name="Google Shape;11664;ga8f811e4c8_1_22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5" name="Google Shape;11665;ga8f811e4c8_1_2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48"/>
        <p:cNvGrpSpPr/>
        <p:nvPr/>
      </p:nvGrpSpPr>
      <p:grpSpPr>
        <a:xfrm>
          <a:off x="0" y="0"/>
          <a:ext cx="0" cy="0"/>
          <a:chOff x="0" y="0"/>
          <a:chExt cx="0" cy="0"/>
        </a:xfrm>
      </p:grpSpPr>
      <p:sp>
        <p:nvSpPr>
          <p:cNvPr id="11749" name="Google Shape;11749;ga8f811e4c8_1_24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50" name="Google Shape;11750;ga8f811e4c8_1_2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92"/>
        <p:cNvGrpSpPr/>
        <p:nvPr/>
      </p:nvGrpSpPr>
      <p:grpSpPr>
        <a:xfrm>
          <a:off x="0" y="0"/>
          <a:ext cx="0" cy="0"/>
          <a:chOff x="0" y="0"/>
          <a:chExt cx="0" cy="0"/>
        </a:xfrm>
      </p:grpSpPr>
      <p:sp>
        <p:nvSpPr>
          <p:cNvPr id="11793" name="Google Shape;11793;ga8f811e4c8_1_25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94" name="Google Shape;11794;ga8f811e4c8_1_2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02"/>
        <p:cNvGrpSpPr/>
        <p:nvPr/>
      </p:nvGrpSpPr>
      <p:grpSpPr>
        <a:xfrm>
          <a:off x="0" y="0"/>
          <a:ext cx="0" cy="0"/>
          <a:chOff x="0" y="0"/>
          <a:chExt cx="0" cy="0"/>
        </a:xfrm>
      </p:grpSpPr>
      <p:sp>
        <p:nvSpPr>
          <p:cNvPr id="11903" name="Google Shape;11903;ga8f811e4c8_1_25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4" name="Google Shape;11904;ga8f811e4c8_1_2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08"/>
        <p:cNvGrpSpPr/>
        <p:nvPr/>
      </p:nvGrpSpPr>
      <p:grpSpPr>
        <a:xfrm>
          <a:off x="0" y="0"/>
          <a:ext cx="0" cy="0"/>
          <a:chOff x="0" y="0"/>
          <a:chExt cx="0" cy="0"/>
        </a:xfrm>
      </p:grpSpPr>
      <p:sp>
        <p:nvSpPr>
          <p:cNvPr id="11909" name="Google Shape;11909;ga8f811e4c8_1_25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10" name="Google Shape;11910;ga8f811e4c8_1_2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4"/>
        <p:cNvGrpSpPr/>
        <p:nvPr/>
      </p:nvGrpSpPr>
      <p:grpSpPr>
        <a:xfrm>
          <a:off x="0" y="0"/>
          <a:ext cx="0" cy="0"/>
          <a:chOff x="0" y="0"/>
          <a:chExt cx="0" cy="0"/>
        </a:xfrm>
      </p:grpSpPr>
      <p:sp>
        <p:nvSpPr>
          <p:cNvPr id="11915" name="Google Shape;11915;ga8f811e4e9_1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16" name="Google Shape;11916;ga8f811e4e9_1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
        <p:cNvGrpSpPr/>
        <p:nvPr/>
      </p:nvGrpSpPr>
      <p:grpSpPr>
        <a:xfrm>
          <a:off x="0" y="0"/>
          <a:ext cx="0" cy="0"/>
          <a:chOff x="0" y="0"/>
          <a:chExt cx="0" cy="0"/>
        </a:xfrm>
      </p:grpSpPr>
      <p:sp>
        <p:nvSpPr>
          <p:cNvPr id="815" name="Google Shape;815;gb10e22d4b2_0_9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 name="Google Shape;816;gb10e22d4b2_0_9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21"/>
        <p:cNvGrpSpPr/>
        <p:nvPr/>
      </p:nvGrpSpPr>
      <p:grpSpPr>
        <a:xfrm>
          <a:off x="0" y="0"/>
          <a:ext cx="0" cy="0"/>
          <a:chOff x="0" y="0"/>
          <a:chExt cx="0" cy="0"/>
        </a:xfrm>
      </p:grpSpPr>
      <p:sp>
        <p:nvSpPr>
          <p:cNvPr id="11922" name="Google Shape;11922;ga8f811e4e9_1_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23" name="Google Shape;11923;ga8f811e4e9_1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40"/>
        <p:cNvGrpSpPr/>
        <p:nvPr/>
      </p:nvGrpSpPr>
      <p:grpSpPr>
        <a:xfrm>
          <a:off x="0" y="0"/>
          <a:ext cx="0" cy="0"/>
          <a:chOff x="0" y="0"/>
          <a:chExt cx="0" cy="0"/>
        </a:xfrm>
      </p:grpSpPr>
      <p:sp>
        <p:nvSpPr>
          <p:cNvPr id="11941" name="Google Shape;11941;ga8f811e4e9_1_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42" name="Google Shape;11942;ga8f811e4e9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56"/>
        <p:cNvGrpSpPr/>
        <p:nvPr/>
      </p:nvGrpSpPr>
      <p:grpSpPr>
        <a:xfrm>
          <a:off x="0" y="0"/>
          <a:ext cx="0" cy="0"/>
          <a:chOff x="0" y="0"/>
          <a:chExt cx="0" cy="0"/>
        </a:xfrm>
      </p:grpSpPr>
      <p:sp>
        <p:nvSpPr>
          <p:cNvPr id="11957" name="Google Shape;11957;ga8f811e4e9_1_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8" name="Google Shape;11958;ga8f811e4e9_1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93"/>
        <p:cNvGrpSpPr/>
        <p:nvPr/>
      </p:nvGrpSpPr>
      <p:grpSpPr>
        <a:xfrm>
          <a:off x="0" y="0"/>
          <a:ext cx="0" cy="0"/>
          <a:chOff x="0" y="0"/>
          <a:chExt cx="0" cy="0"/>
        </a:xfrm>
      </p:grpSpPr>
      <p:sp>
        <p:nvSpPr>
          <p:cNvPr id="12294" name="Google Shape;12294;ga8f811e4e9_1_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95" name="Google Shape;12295;ga8f811e4e9_1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80"/>
        <p:cNvGrpSpPr/>
        <p:nvPr/>
      </p:nvGrpSpPr>
      <p:grpSpPr>
        <a:xfrm>
          <a:off x="0" y="0"/>
          <a:ext cx="0" cy="0"/>
          <a:chOff x="0" y="0"/>
          <a:chExt cx="0" cy="0"/>
        </a:xfrm>
      </p:grpSpPr>
      <p:sp>
        <p:nvSpPr>
          <p:cNvPr id="15081" name="Google Shape;15081;ga8f811e4e9_1_31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82" name="Google Shape;15082;ga8f811e4e9_1_3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99"/>
        <p:cNvGrpSpPr/>
        <p:nvPr/>
      </p:nvGrpSpPr>
      <p:grpSpPr>
        <a:xfrm>
          <a:off x="0" y="0"/>
          <a:ext cx="0" cy="0"/>
          <a:chOff x="0" y="0"/>
          <a:chExt cx="0" cy="0"/>
        </a:xfrm>
      </p:grpSpPr>
      <p:sp>
        <p:nvSpPr>
          <p:cNvPr id="15500" name="Google Shape;15500;ga8f811e4e9_1_35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01" name="Google Shape;15501;ga8f811e4e9_1_3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69"/>
        <p:cNvGrpSpPr/>
        <p:nvPr/>
      </p:nvGrpSpPr>
      <p:grpSpPr>
        <a:xfrm>
          <a:off x="0" y="0"/>
          <a:ext cx="0" cy="0"/>
          <a:chOff x="0" y="0"/>
          <a:chExt cx="0" cy="0"/>
        </a:xfrm>
      </p:grpSpPr>
      <p:sp>
        <p:nvSpPr>
          <p:cNvPr id="15670" name="Google Shape;15670;ga8f811e4e9_1_37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71" name="Google Shape;15671;ga8f811e4e9_1_3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74"/>
        <p:cNvGrpSpPr/>
        <p:nvPr/>
      </p:nvGrpSpPr>
      <p:grpSpPr>
        <a:xfrm>
          <a:off x="0" y="0"/>
          <a:ext cx="0" cy="0"/>
          <a:chOff x="0" y="0"/>
          <a:chExt cx="0" cy="0"/>
        </a:xfrm>
      </p:grpSpPr>
      <p:sp>
        <p:nvSpPr>
          <p:cNvPr id="16075" name="Google Shape;16075;ga8f811e4e9_1_41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76" name="Google Shape;16076;ga8f811e4e9_1_4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54"/>
        <p:cNvGrpSpPr/>
        <p:nvPr/>
      </p:nvGrpSpPr>
      <p:grpSpPr>
        <a:xfrm>
          <a:off x="0" y="0"/>
          <a:ext cx="0" cy="0"/>
          <a:chOff x="0" y="0"/>
          <a:chExt cx="0" cy="0"/>
        </a:xfrm>
      </p:grpSpPr>
      <p:sp>
        <p:nvSpPr>
          <p:cNvPr id="16455" name="Google Shape;16455;ga8f811e4e9_1_45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56" name="Google Shape;16456;ga8f811e4e9_1_4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68"/>
        <p:cNvGrpSpPr/>
        <p:nvPr/>
      </p:nvGrpSpPr>
      <p:grpSpPr>
        <a:xfrm>
          <a:off x="0" y="0"/>
          <a:ext cx="0" cy="0"/>
          <a:chOff x="0" y="0"/>
          <a:chExt cx="0" cy="0"/>
        </a:xfrm>
      </p:grpSpPr>
      <p:sp>
        <p:nvSpPr>
          <p:cNvPr id="16869" name="Google Shape;16869;ga8f811e4e9_1_49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70" name="Google Shape;16870;ga8f811e4e9_1_49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1"/>
        <p:cNvGrpSpPr/>
        <p:nvPr/>
      </p:nvGrpSpPr>
      <p:grpSpPr>
        <a:xfrm>
          <a:off x="0" y="0"/>
          <a:ext cx="0" cy="0"/>
          <a:chOff x="0" y="0"/>
          <a:chExt cx="0" cy="0"/>
        </a:xfrm>
      </p:grpSpPr>
      <p:sp>
        <p:nvSpPr>
          <p:cNvPr id="852" name="Google Shape;852;gb10e22d4b2_0_9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3" name="Google Shape;853;gb10e22d4b2_0_9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29"/>
        <p:cNvGrpSpPr/>
        <p:nvPr/>
      </p:nvGrpSpPr>
      <p:grpSpPr>
        <a:xfrm>
          <a:off x="0" y="0"/>
          <a:ext cx="0" cy="0"/>
          <a:chOff x="0" y="0"/>
          <a:chExt cx="0" cy="0"/>
        </a:xfrm>
      </p:grpSpPr>
      <p:sp>
        <p:nvSpPr>
          <p:cNvPr id="17230" name="Google Shape;17230;ga8f811e4e9_1_53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31" name="Google Shape;17231;ga8f811e4e9_1_5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39"/>
        <p:cNvGrpSpPr/>
        <p:nvPr/>
      </p:nvGrpSpPr>
      <p:grpSpPr>
        <a:xfrm>
          <a:off x="0" y="0"/>
          <a:ext cx="0" cy="0"/>
          <a:chOff x="0" y="0"/>
          <a:chExt cx="0" cy="0"/>
        </a:xfrm>
      </p:grpSpPr>
      <p:sp>
        <p:nvSpPr>
          <p:cNvPr id="17740" name="Google Shape;17740;ga8f811e4e9_1_58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41" name="Google Shape;17741;ga8f811e4e9_1_58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59"/>
        <p:cNvGrpSpPr/>
        <p:nvPr/>
      </p:nvGrpSpPr>
      <p:grpSpPr>
        <a:xfrm>
          <a:off x="0" y="0"/>
          <a:ext cx="0" cy="0"/>
          <a:chOff x="0" y="0"/>
          <a:chExt cx="0" cy="0"/>
        </a:xfrm>
      </p:grpSpPr>
      <p:sp>
        <p:nvSpPr>
          <p:cNvPr id="18360" name="Google Shape;18360;ga8f811e4e9_1_64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61" name="Google Shape;18361;ga8f811e4e9_1_6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53"/>
        <p:cNvGrpSpPr/>
        <p:nvPr/>
      </p:nvGrpSpPr>
      <p:grpSpPr>
        <a:xfrm>
          <a:off x="0" y="0"/>
          <a:ext cx="0" cy="0"/>
          <a:chOff x="0" y="0"/>
          <a:chExt cx="0" cy="0"/>
        </a:xfrm>
      </p:grpSpPr>
      <p:sp>
        <p:nvSpPr>
          <p:cNvPr id="18954" name="Google Shape;18954;ga8f811e4e9_1_70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55" name="Google Shape;18955;ga8f811e4e9_1_7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74"/>
        <p:cNvGrpSpPr/>
        <p:nvPr/>
      </p:nvGrpSpPr>
      <p:grpSpPr>
        <a:xfrm>
          <a:off x="0" y="0"/>
          <a:ext cx="0" cy="0"/>
          <a:chOff x="0" y="0"/>
          <a:chExt cx="0" cy="0"/>
        </a:xfrm>
      </p:grpSpPr>
      <p:sp>
        <p:nvSpPr>
          <p:cNvPr id="19275" name="Google Shape;19275;ga8f811e4e9_1_73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76" name="Google Shape;19276;ga8f811e4e9_1_73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79"/>
        <p:cNvGrpSpPr/>
        <p:nvPr/>
      </p:nvGrpSpPr>
      <p:grpSpPr>
        <a:xfrm>
          <a:off x="0" y="0"/>
          <a:ext cx="0" cy="0"/>
          <a:chOff x="0" y="0"/>
          <a:chExt cx="0" cy="0"/>
        </a:xfrm>
      </p:grpSpPr>
      <p:sp>
        <p:nvSpPr>
          <p:cNvPr id="19580" name="Google Shape;19580;ga8f811e4e9_1_76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81" name="Google Shape;19581;ga8f811e4e9_1_76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
        <p:cNvGrpSpPr/>
        <p:nvPr/>
      </p:nvGrpSpPr>
      <p:grpSpPr>
        <a:xfrm>
          <a:off x="0" y="0"/>
          <a:ext cx="0" cy="0"/>
          <a:chOff x="0" y="0"/>
          <a:chExt cx="0" cy="0"/>
        </a:xfrm>
      </p:grpSpPr>
      <p:sp>
        <p:nvSpPr>
          <p:cNvPr id="891" name="Google Shape;891;gb10e22d4b2_0_10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 name="Google Shape;892;gb10e22d4b2_0_10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9"/>
        <p:cNvGrpSpPr/>
        <p:nvPr/>
      </p:nvGrpSpPr>
      <p:grpSpPr>
        <a:xfrm>
          <a:off x="0" y="0"/>
          <a:ext cx="0" cy="0"/>
          <a:chOff x="0" y="0"/>
          <a:chExt cx="0" cy="0"/>
        </a:xfrm>
      </p:grpSpPr>
      <p:sp>
        <p:nvSpPr>
          <p:cNvPr id="930" name="Google Shape;930;gb10e22d4b2_0_1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1" name="Google Shape;931;gb10e22d4b2_0_1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
        <p:cNvGrpSpPr/>
        <p:nvPr/>
      </p:nvGrpSpPr>
      <p:grpSpPr>
        <a:xfrm>
          <a:off x="0" y="0"/>
          <a:ext cx="0" cy="0"/>
          <a:chOff x="0" y="0"/>
          <a:chExt cx="0" cy="0"/>
        </a:xfrm>
      </p:grpSpPr>
      <p:sp>
        <p:nvSpPr>
          <p:cNvPr id="106" name="Google Shape;106;gb10e22d4b2_0_13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 name="Google Shape;107;gb10e22d4b2_0_13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
        <p:cNvGrpSpPr/>
        <p:nvPr/>
      </p:nvGrpSpPr>
      <p:grpSpPr>
        <a:xfrm>
          <a:off x="0" y="0"/>
          <a:ext cx="0" cy="0"/>
          <a:chOff x="0" y="0"/>
          <a:chExt cx="0" cy="0"/>
        </a:xfrm>
      </p:grpSpPr>
      <p:sp>
        <p:nvSpPr>
          <p:cNvPr id="968" name="Google Shape;968;gb10e22d4b2_0_12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9" name="Google Shape;969;gb10e22d4b2_0_1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
        <p:cNvGrpSpPr/>
        <p:nvPr/>
      </p:nvGrpSpPr>
      <p:grpSpPr>
        <a:xfrm>
          <a:off x="0" y="0"/>
          <a:ext cx="0" cy="0"/>
          <a:chOff x="0" y="0"/>
          <a:chExt cx="0" cy="0"/>
        </a:xfrm>
      </p:grpSpPr>
      <p:sp>
        <p:nvSpPr>
          <p:cNvPr id="1008" name="Google Shape;1008;gb10e22d4b2_0_12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9" name="Google Shape;1009;gb10e22d4b2_0_12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
        <p:cNvGrpSpPr/>
        <p:nvPr/>
      </p:nvGrpSpPr>
      <p:grpSpPr>
        <a:xfrm>
          <a:off x="0" y="0"/>
          <a:ext cx="0" cy="0"/>
          <a:chOff x="0" y="0"/>
          <a:chExt cx="0" cy="0"/>
        </a:xfrm>
      </p:grpSpPr>
      <p:sp>
        <p:nvSpPr>
          <p:cNvPr id="1049" name="Google Shape;1049;gb122b6ee6e_0_2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 name="Google Shape;1050;gb122b6ee6e_0_2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5"/>
        <p:cNvGrpSpPr/>
        <p:nvPr/>
      </p:nvGrpSpPr>
      <p:grpSpPr>
        <a:xfrm>
          <a:off x="0" y="0"/>
          <a:ext cx="0" cy="0"/>
          <a:chOff x="0" y="0"/>
          <a:chExt cx="0" cy="0"/>
        </a:xfrm>
      </p:grpSpPr>
      <p:sp>
        <p:nvSpPr>
          <p:cNvPr id="1086" name="Google Shape;1086;gb122b6ee6e_0_2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 name="Google Shape;1087;gb122b6ee6e_0_2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3"/>
        <p:cNvGrpSpPr/>
        <p:nvPr/>
      </p:nvGrpSpPr>
      <p:grpSpPr>
        <a:xfrm>
          <a:off x="0" y="0"/>
          <a:ext cx="0" cy="0"/>
          <a:chOff x="0" y="0"/>
          <a:chExt cx="0" cy="0"/>
        </a:xfrm>
      </p:grpSpPr>
      <p:sp>
        <p:nvSpPr>
          <p:cNvPr id="1124" name="Google Shape;1124;gb122b6ee6e_0_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5" name="Google Shape;1125;gb122b6ee6e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
        <p:cNvGrpSpPr/>
        <p:nvPr/>
      </p:nvGrpSpPr>
      <p:grpSpPr>
        <a:xfrm>
          <a:off x="0" y="0"/>
          <a:ext cx="0" cy="0"/>
          <a:chOff x="0" y="0"/>
          <a:chExt cx="0" cy="0"/>
        </a:xfrm>
      </p:grpSpPr>
      <p:sp>
        <p:nvSpPr>
          <p:cNvPr id="1162" name="Google Shape;1162;gb122b6ee6e_0_3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3" name="Google Shape;1163;gb122b6ee6e_0_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8"/>
        <p:cNvGrpSpPr/>
        <p:nvPr/>
      </p:nvGrpSpPr>
      <p:grpSpPr>
        <a:xfrm>
          <a:off x="0" y="0"/>
          <a:ext cx="0" cy="0"/>
          <a:chOff x="0" y="0"/>
          <a:chExt cx="0" cy="0"/>
        </a:xfrm>
      </p:grpSpPr>
      <p:sp>
        <p:nvSpPr>
          <p:cNvPr id="1199" name="Google Shape;1199;gb122b6ee6e_0_3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0" name="Google Shape;1200;gb122b6ee6e_0_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6"/>
        <p:cNvGrpSpPr/>
        <p:nvPr/>
      </p:nvGrpSpPr>
      <p:grpSpPr>
        <a:xfrm>
          <a:off x="0" y="0"/>
          <a:ext cx="0" cy="0"/>
          <a:chOff x="0" y="0"/>
          <a:chExt cx="0" cy="0"/>
        </a:xfrm>
      </p:grpSpPr>
      <p:sp>
        <p:nvSpPr>
          <p:cNvPr id="1237" name="Google Shape;1237;gb122b6ee6e_0_3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 name="Google Shape;1238;gb122b6ee6e_0_3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5"/>
        <p:cNvGrpSpPr/>
        <p:nvPr/>
      </p:nvGrpSpPr>
      <p:grpSpPr>
        <a:xfrm>
          <a:off x="0" y="0"/>
          <a:ext cx="0" cy="0"/>
          <a:chOff x="0" y="0"/>
          <a:chExt cx="0" cy="0"/>
        </a:xfrm>
      </p:grpSpPr>
      <p:sp>
        <p:nvSpPr>
          <p:cNvPr id="1276" name="Google Shape;1276;gb122b6ee6e_0_4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7" name="Google Shape;1277;gb122b6ee6e_0_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2"/>
        <p:cNvGrpSpPr/>
        <p:nvPr/>
      </p:nvGrpSpPr>
      <p:grpSpPr>
        <a:xfrm>
          <a:off x="0" y="0"/>
          <a:ext cx="0" cy="0"/>
          <a:chOff x="0" y="0"/>
          <a:chExt cx="0" cy="0"/>
        </a:xfrm>
      </p:grpSpPr>
      <p:sp>
        <p:nvSpPr>
          <p:cNvPr id="1313" name="Google Shape;1313;gb122b6ee6e_0_4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4" name="Google Shape;1314;gb122b6ee6e_0_4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
        <p:cNvGrpSpPr/>
        <p:nvPr/>
      </p:nvGrpSpPr>
      <p:grpSpPr>
        <a:xfrm>
          <a:off x="0" y="0"/>
          <a:ext cx="0" cy="0"/>
          <a:chOff x="0" y="0"/>
          <a:chExt cx="0" cy="0"/>
        </a:xfrm>
      </p:grpSpPr>
      <p:sp>
        <p:nvSpPr>
          <p:cNvPr id="130" name="Google Shape;130;gb122b6edbc_1_13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 name="Google Shape;131;gb122b6edbc_1_13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1"/>
        <p:cNvGrpSpPr/>
        <p:nvPr/>
      </p:nvGrpSpPr>
      <p:grpSpPr>
        <a:xfrm>
          <a:off x="0" y="0"/>
          <a:ext cx="0" cy="0"/>
          <a:chOff x="0" y="0"/>
          <a:chExt cx="0" cy="0"/>
        </a:xfrm>
      </p:grpSpPr>
      <p:sp>
        <p:nvSpPr>
          <p:cNvPr id="1352" name="Google Shape;1352;gb122b6ee6e_0_4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3" name="Google Shape;1353;gb122b6ee6e_0_4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0"/>
        <p:cNvGrpSpPr/>
        <p:nvPr/>
      </p:nvGrpSpPr>
      <p:grpSpPr>
        <a:xfrm>
          <a:off x="0" y="0"/>
          <a:ext cx="0" cy="0"/>
          <a:chOff x="0" y="0"/>
          <a:chExt cx="0" cy="0"/>
        </a:xfrm>
      </p:grpSpPr>
      <p:sp>
        <p:nvSpPr>
          <p:cNvPr id="1391" name="Google Shape;1391;gb122b6ee6e_0_5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2" name="Google Shape;1392;gb122b6ee6e_0_5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
        <p:cNvGrpSpPr/>
        <p:nvPr/>
      </p:nvGrpSpPr>
      <p:grpSpPr>
        <a:xfrm>
          <a:off x="0" y="0"/>
          <a:ext cx="0" cy="0"/>
          <a:chOff x="0" y="0"/>
          <a:chExt cx="0" cy="0"/>
        </a:xfrm>
      </p:grpSpPr>
      <p:sp>
        <p:nvSpPr>
          <p:cNvPr id="1429" name="Google Shape;1429;gb122b6ee6e_0_5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 name="Google Shape;1430;gb122b6ee6e_0_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8"/>
        <p:cNvGrpSpPr/>
        <p:nvPr/>
      </p:nvGrpSpPr>
      <p:grpSpPr>
        <a:xfrm>
          <a:off x="0" y="0"/>
          <a:ext cx="0" cy="0"/>
          <a:chOff x="0" y="0"/>
          <a:chExt cx="0" cy="0"/>
        </a:xfrm>
      </p:grpSpPr>
      <p:sp>
        <p:nvSpPr>
          <p:cNvPr id="1469" name="Google Shape;1469;gb122b6ee6e_0_6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0" name="Google Shape;1470;gb122b6ee6e_0_6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9"/>
        <p:cNvGrpSpPr/>
        <p:nvPr/>
      </p:nvGrpSpPr>
      <p:grpSpPr>
        <a:xfrm>
          <a:off x="0" y="0"/>
          <a:ext cx="0" cy="0"/>
          <a:chOff x="0" y="0"/>
          <a:chExt cx="0" cy="0"/>
        </a:xfrm>
      </p:grpSpPr>
      <p:sp>
        <p:nvSpPr>
          <p:cNvPr id="1510" name="Google Shape;1510;gb122b6edbc_1_2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1" name="Google Shape;1511;gb122b6edbc_1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0"/>
        <p:cNvGrpSpPr/>
        <p:nvPr/>
      </p:nvGrpSpPr>
      <p:grpSpPr>
        <a:xfrm>
          <a:off x="0" y="0"/>
          <a:ext cx="0" cy="0"/>
          <a:chOff x="0" y="0"/>
          <a:chExt cx="0" cy="0"/>
        </a:xfrm>
      </p:grpSpPr>
      <p:sp>
        <p:nvSpPr>
          <p:cNvPr id="1541" name="Google Shape;1541;gb122b6edbc_1_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2" name="Google Shape;1542;gb122b6edbc_1_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
        <p:cNvGrpSpPr/>
        <p:nvPr/>
      </p:nvGrpSpPr>
      <p:grpSpPr>
        <a:xfrm>
          <a:off x="0" y="0"/>
          <a:ext cx="0" cy="0"/>
          <a:chOff x="0" y="0"/>
          <a:chExt cx="0" cy="0"/>
        </a:xfrm>
      </p:grpSpPr>
      <p:sp>
        <p:nvSpPr>
          <p:cNvPr id="1569" name="Google Shape;1569;gb122b6edbc_1_3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0" name="Google Shape;1570;gb122b6edbc_1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7"/>
        <p:cNvGrpSpPr/>
        <p:nvPr/>
      </p:nvGrpSpPr>
      <p:grpSpPr>
        <a:xfrm>
          <a:off x="0" y="0"/>
          <a:ext cx="0" cy="0"/>
          <a:chOff x="0" y="0"/>
          <a:chExt cx="0" cy="0"/>
        </a:xfrm>
      </p:grpSpPr>
      <p:sp>
        <p:nvSpPr>
          <p:cNvPr id="1598" name="Google Shape;1598;gb122b6edbc_1_4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9" name="Google Shape;1599;gb122b6edbc_1_4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6"/>
        <p:cNvGrpSpPr/>
        <p:nvPr/>
      </p:nvGrpSpPr>
      <p:grpSpPr>
        <a:xfrm>
          <a:off x="0" y="0"/>
          <a:ext cx="0" cy="0"/>
          <a:chOff x="0" y="0"/>
          <a:chExt cx="0" cy="0"/>
        </a:xfrm>
      </p:grpSpPr>
      <p:sp>
        <p:nvSpPr>
          <p:cNvPr id="1627" name="Google Shape;1627;gb122b6edbc_1_4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8" name="Google Shape;1628;gb122b6edbc_1_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1"/>
        <p:cNvGrpSpPr/>
        <p:nvPr/>
      </p:nvGrpSpPr>
      <p:grpSpPr>
        <a:xfrm>
          <a:off x="0" y="0"/>
          <a:ext cx="0" cy="0"/>
          <a:chOff x="0" y="0"/>
          <a:chExt cx="0" cy="0"/>
        </a:xfrm>
      </p:grpSpPr>
      <p:sp>
        <p:nvSpPr>
          <p:cNvPr id="1662" name="Google Shape;1662;gb122b6edbc_1_4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3" name="Google Shape;1663;gb122b6edbc_1_4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
        <p:cNvGrpSpPr/>
        <p:nvPr/>
      </p:nvGrpSpPr>
      <p:grpSpPr>
        <a:xfrm>
          <a:off x="0" y="0"/>
          <a:ext cx="0" cy="0"/>
          <a:chOff x="0" y="0"/>
          <a:chExt cx="0" cy="0"/>
        </a:xfrm>
      </p:grpSpPr>
      <p:sp>
        <p:nvSpPr>
          <p:cNvPr id="168" name="Google Shape;168;gb122b6edbc_1_13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 name="Google Shape;169;gb122b6edbc_1_1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7"/>
        <p:cNvGrpSpPr/>
        <p:nvPr/>
      </p:nvGrpSpPr>
      <p:grpSpPr>
        <a:xfrm>
          <a:off x="0" y="0"/>
          <a:ext cx="0" cy="0"/>
          <a:chOff x="0" y="0"/>
          <a:chExt cx="0" cy="0"/>
        </a:xfrm>
      </p:grpSpPr>
      <p:sp>
        <p:nvSpPr>
          <p:cNvPr id="1698" name="Google Shape;1698;gb122b6edbc_1_5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9" name="Google Shape;1699;gb122b6edbc_1_5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3"/>
        <p:cNvGrpSpPr/>
        <p:nvPr/>
      </p:nvGrpSpPr>
      <p:grpSpPr>
        <a:xfrm>
          <a:off x="0" y="0"/>
          <a:ext cx="0" cy="0"/>
          <a:chOff x="0" y="0"/>
          <a:chExt cx="0" cy="0"/>
        </a:xfrm>
      </p:grpSpPr>
      <p:sp>
        <p:nvSpPr>
          <p:cNvPr id="1734" name="Google Shape;1734;gb122b6edbc_1_5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5" name="Google Shape;1735;gb122b6edbc_1_5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1"/>
        <p:cNvGrpSpPr/>
        <p:nvPr/>
      </p:nvGrpSpPr>
      <p:grpSpPr>
        <a:xfrm>
          <a:off x="0" y="0"/>
          <a:ext cx="0" cy="0"/>
          <a:chOff x="0" y="0"/>
          <a:chExt cx="0" cy="0"/>
        </a:xfrm>
      </p:grpSpPr>
      <p:sp>
        <p:nvSpPr>
          <p:cNvPr id="1762" name="Google Shape;1762;gb122b6edbc_1_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3" name="Google Shape;1763;gb122b6edbc_1_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0"/>
        <p:cNvGrpSpPr/>
        <p:nvPr/>
      </p:nvGrpSpPr>
      <p:grpSpPr>
        <a:xfrm>
          <a:off x="0" y="0"/>
          <a:ext cx="0" cy="0"/>
          <a:chOff x="0" y="0"/>
          <a:chExt cx="0" cy="0"/>
        </a:xfrm>
      </p:grpSpPr>
      <p:sp>
        <p:nvSpPr>
          <p:cNvPr id="1791" name="Google Shape;1791;gb122b6edbc_1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2" name="Google Shape;1792;gb122b6edbc_1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9"/>
        <p:cNvGrpSpPr/>
        <p:nvPr/>
      </p:nvGrpSpPr>
      <p:grpSpPr>
        <a:xfrm>
          <a:off x="0" y="0"/>
          <a:ext cx="0" cy="0"/>
          <a:chOff x="0" y="0"/>
          <a:chExt cx="0" cy="0"/>
        </a:xfrm>
      </p:grpSpPr>
      <p:sp>
        <p:nvSpPr>
          <p:cNvPr id="1820" name="Google Shape;1820;gb122b6edbc_1_6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1" name="Google Shape;1821;gb122b6edbc_1_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5"/>
        <p:cNvGrpSpPr/>
        <p:nvPr/>
      </p:nvGrpSpPr>
      <p:grpSpPr>
        <a:xfrm>
          <a:off x="0" y="0"/>
          <a:ext cx="0" cy="0"/>
          <a:chOff x="0" y="0"/>
          <a:chExt cx="0" cy="0"/>
        </a:xfrm>
      </p:grpSpPr>
      <p:sp>
        <p:nvSpPr>
          <p:cNvPr id="1856" name="Google Shape;1856;gb122b6edbc_1_7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7" name="Google Shape;1857;gb122b6edbc_1_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2"/>
        <p:cNvGrpSpPr/>
        <p:nvPr/>
      </p:nvGrpSpPr>
      <p:grpSpPr>
        <a:xfrm>
          <a:off x="0" y="0"/>
          <a:ext cx="0" cy="0"/>
          <a:chOff x="0" y="0"/>
          <a:chExt cx="0" cy="0"/>
        </a:xfrm>
      </p:grpSpPr>
      <p:sp>
        <p:nvSpPr>
          <p:cNvPr id="1893" name="Google Shape;1893;gb122b6edbc_1_7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4" name="Google Shape;1894;gb122b6edbc_1_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b122b6edbc_1_7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b122b6edbc_1_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8"/>
        <p:cNvGrpSpPr/>
        <p:nvPr/>
      </p:nvGrpSpPr>
      <p:grpSpPr>
        <a:xfrm>
          <a:off x="0" y="0"/>
          <a:ext cx="0" cy="0"/>
          <a:chOff x="0" y="0"/>
          <a:chExt cx="0" cy="0"/>
        </a:xfrm>
      </p:grpSpPr>
      <p:sp>
        <p:nvSpPr>
          <p:cNvPr id="1959" name="Google Shape;1959;gb122b6edbc_1_8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0" name="Google Shape;1960;gb122b6edbc_1_8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8"/>
        <p:cNvGrpSpPr/>
        <p:nvPr/>
      </p:nvGrpSpPr>
      <p:grpSpPr>
        <a:xfrm>
          <a:off x="0" y="0"/>
          <a:ext cx="0" cy="0"/>
          <a:chOff x="0" y="0"/>
          <a:chExt cx="0" cy="0"/>
        </a:xfrm>
      </p:grpSpPr>
      <p:sp>
        <p:nvSpPr>
          <p:cNvPr id="1989" name="Google Shape;1989;gb122b6edbc_1_8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0" name="Google Shape;1990;gb122b6edbc_1_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
        <p:cNvGrpSpPr/>
        <p:nvPr/>
      </p:nvGrpSpPr>
      <p:grpSpPr>
        <a:xfrm>
          <a:off x="0" y="0"/>
          <a:ext cx="0" cy="0"/>
          <a:chOff x="0" y="0"/>
          <a:chExt cx="0" cy="0"/>
        </a:xfrm>
      </p:grpSpPr>
      <p:sp>
        <p:nvSpPr>
          <p:cNvPr id="176" name="Google Shape;176;gb122b6ee6e_0_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 name="Google Shape;177;gb122b6ee6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8"/>
        <p:cNvGrpSpPr/>
        <p:nvPr/>
      </p:nvGrpSpPr>
      <p:grpSpPr>
        <a:xfrm>
          <a:off x="0" y="0"/>
          <a:ext cx="0" cy="0"/>
          <a:chOff x="0" y="0"/>
          <a:chExt cx="0" cy="0"/>
        </a:xfrm>
      </p:grpSpPr>
      <p:sp>
        <p:nvSpPr>
          <p:cNvPr id="2019" name="Google Shape;2019;gb122b6edbc_1_8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0" name="Google Shape;2020;gb122b6edbc_1_8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4"/>
        <p:cNvGrpSpPr/>
        <p:nvPr/>
      </p:nvGrpSpPr>
      <p:grpSpPr>
        <a:xfrm>
          <a:off x="0" y="0"/>
          <a:ext cx="0" cy="0"/>
          <a:chOff x="0" y="0"/>
          <a:chExt cx="0" cy="0"/>
        </a:xfrm>
      </p:grpSpPr>
      <p:sp>
        <p:nvSpPr>
          <p:cNvPr id="2055" name="Google Shape;2055;gb122b6edbc_1_9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6" name="Google Shape;2056;gb122b6edbc_1_9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1"/>
        <p:cNvGrpSpPr/>
        <p:nvPr/>
      </p:nvGrpSpPr>
      <p:grpSpPr>
        <a:xfrm>
          <a:off x="0" y="0"/>
          <a:ext cx="0" cy="0"/>
          <a:chOff x="0" y="0"/>
          <a:chExt cx="0" cy="0"/>
        </a:xfrm>
      </p:grpSpPr>
      <p:sp>
        <p:nvSpPr>
          <p:cNvPr id="2092" name="Google Shape;2092;gb122b6edbc_1_9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3" name="Google Shape;2093;gb122b6edbc_1_9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
        <p:cNvGrpSpPr/>
        <p:nvPr/>
      </p:nvGrpSpPr>
      <p:grpSpPr>
        <a:xfrm>
          <a:off x="0" y="0"/>
          <a:ext cx="0" cy="0"/>
          <a:chOff x="0" y="0"/>
          <a:chExt cx="0" cy="0"/>
        </a:xfrm>
      </p:grpSpPr>
      <p:sp>
        <p:nvSpPr>
          <p:cNvPr id="2129" name="Google Shape;2129;gb122b6edbc_1_10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0" name="Google Shape;2130;gb122b6edbc_1_1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8"/>
        <p:cNvGrpSpPr/>
        <p:nvPr/>
      </p:nvGrpSpPr>
      <p:grpSpPr>
        <a:xfrm>
          <a:off x="0" y="0"/>
          <a:ext cx="0" cy="0"/>
          <a:chOff x="0" y="0"/>
          <a:chExt cx="0" cy="0"/>
        </a:xfrm>
      </p:grpSpPr>
      <p:sp>
        <p:nvSpPr>
          <p:cNvPr id="2159" name="Google Shape;2159;gb122b6edbc_1_10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0" name="Google Shape;2160;gb122b6edbc_1_10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9"/>
        <p:cNvGrpSpPr/>
        <p:nvPr/>
      </p:nvGrpSpPr>
      <p:grpSpPr>
        <a:xfrm>
          <a:off x="0" y="0"/>
          <a:ext cx="0" cy="0"/>
          <a:chOff x="0" y="0"/>
          <a:chExt cx="0" cy="0"/>
        </a:xfrm>
      </p:grpSpPr>
      <p:sp>
        <p:nvSpPr>
          <p:cNvPr id="2190" name="Google Shape;2190;gb122b6edbc_1_11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1" name="Google Shape;2191;gb122b6edbc_1_11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0"/>
        <p:cNvGrpSpPr/>
        <p:nvPr/>
      </p:nvGrpSpPr>
      <p:grpSpPr>
        <a:xfrm>
          <a:off x="0" y="0"/>
          <a:ext cx="0" cy="0"/>
          <a:chOff x="0" y="0"/>
          <a:chExt cx="0" cy="0"/>
        </a:xfrm>
      </p:grpSpPr>
      <p:sp>
        <p:nvSpPr>
          <p:cNvPr id="2221" name="Google Shape;2221;gb122b6edbc_1_1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2" name="Google Shape;2222;gb122b6edbc_1_1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8"/>
        <p:cNvGrpSpPr/>
        <p:nvPr/>
      </p:nvGrpSpPr>
      <p:grpSpPr>
        <a:xfrm>
          <a:off x="0" y="0"/>
          <a:ext cx="0" cy="0"/>
          <a:chOff x="0" y="0"/>
          <a:chExt cx="0" cy="0"/>
        </a:xfrm>
      </p:grpSpPr>
      <p:sp>
        <p:nvSpPr>
          <p:cNvPr id="2259" name="Google Shape;2259;gb122b6edbc_1_11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0" name="Google Shape;2260;gb122b6edbc_1_11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7"/>
        <p:cNvGrpSpPr/>
        <p:nvPr/>
      </p:nvGrpSpPr>
      <p:grpSpPr>
        <a:xfrm>
          <a:off x="0" y="0"/>
          <a:ext cx="0" cy="0"/>
          <a:chOff x="0" y="0"/>
          <a:chExt cx="0" cy="0"/>
        </a:xfrm>
      </p:grpSpPr>
      <p:sp>
        <p:nvSpPr>
          <p:cNvPr id="2298" name="Google Shape;2298;gb122b6edbc_1_12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9" name="Google Shape;2299;gb122b6edbc_1_1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6"/>
        <p:cNvGrpSpPr/>
        <p:nvPr/>
      </p:nvGrpSpPr>
      <p:grpSpPr>
        <a:xfrm>
          <a:off x="0" y="0"/>
          <a:ext cx="0" cy="0"/>
          <a:chOff x="0" y="0"/>
          <a:chExt cx="0" cy="0"/>
        </a:xfrm>
      </p:grpSpPr>
      <p:sp>
        <p:nvSpPr>
          <p:cNvPr id="2337" name="Google Shape;2337;gb122b6ee6e_0_6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8" name="Google Shape;2338;gb122b6ee6e_0_6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b122b6ee6e_0_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b122b6ee6e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4"/>
        <p:cNvGrpSpPr/>
        <p:nvPr/>
      </p:nvGrpSpPr>
      <p:grpSpPr>
        <a:xfrm>
          <a:off x="0" y="0"/>
          <a:ext cx="0" cy="0"/>
          <a:chOff x="0" y="0"/>
          <a:chExt cx="0" cy="0"/>
        </a:xfrm>
      </p:grpSpPr>
      <p:sp>
        <p:nvSpPr>
          <p:cNvPr id="2365" name="Google Shape;2365;gb122b6ee6e_0_6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6" name="Google Shape;2366;gb122b6ee6e_0_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3"/>
        <p:cNvGrpSpPr/>
        <p:nvPr/>
      </p:nvGrpSpPr>
      <p:grpSpPr>
        <a:xfrm>
          <a:off x="0" y="0"/>
          <a:ext cx="0" cy="0"/>
          <a:chOff x="0" y="0"/>
          <a:chExt cx="0" cy="0"/>
        </a:xfrm>
      </p:grpSpPr>
      <p:sp>
        <p:nvSpPr>
          <p:cNvPr id="2394" name="Google Shape;2394;gb122b6ee6e_0_7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5" name="Google Shape;2395;gb122b6ee6e_0_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
        <p:cNvGrpSpPr/>
        <p:nvPr/>
      </p:nvGrpSpPr>
      <p:grpSpPr>
        <a:xfrm>
          <a:off x="0" y="0"/>
          <a:ext cx="0" cy="0"/>
          <a:chOff x="0" y="0"/>
          <a:chExt cx="0" cy="0"/>
        </a:xfrm>
      </p:grpSpPr>
      <p:sp>
        <p:nvSpPr>
          <p:cNvPr id="2423" name="Google Shape;2423;gb122b6ee6e_0_7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4" name="Google Shape;2424;gb122b6ee6e_0_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7"/>
        <p:cNvGrpSpPr/>
        <p:nvPr/>
      </p:nvGrpSpPr>
      <p:grpSpPr>
        <a:xfrm>
          <a:off x="0" y="0"/>
          <a:ext cx="0" cy="0"/>
          <a:chOff x="0" y="0"/>
          <a:chExt cx="0" cy="0"/>
        </a:xfrm>
      </p:grpSpPr>
      <p:sp>
        <p:nvSpPr>
          <p:cNvPr id="2458" name="Google Shape;2458;gb122b6ee6e_0_7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9" name="Google Shape;2459;gb122b6ee6e_0_7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3"/>
        <p:cNvGrpSpPr/>
        <p:nvPr/>
      </p:nvGrpSpPr>
      <p:grpSpPr>
        <a:xfrm>
          <a:off x="0" y="0"/>
          <a:ext cx="0" cy="0"/>
          <a:chOff x="0" y="0"/>
          <a:chExt cx="0" cy="0"/>
        </a:xfrm>
      </p:grpSpPr>
      <p:sp>
        <p:nvSpPr>
          <p:cNvPr id="2494" name="Google Shape;2494;gb122b6ee6e_0_8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5" name="Google Shape;2495;gb122b6ee6e_0_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9"/>
        <p:cNvGrpSpPr/>
        <p:nvPr/>
      </p:nvGrpSpPr>
      <p:grpSpPr>
        <a:xfrm>
          <a:off x="0" y="0"/>
          <a:ext cx="0" cy="0"/>
          <a:chOff x="0" y="0"/>
          <a:chExt cx="0" cy="0"/>
        </a:xfrm>
      </p:grpSpPr>
      <p:sp>
        <p:nvSpPr>
          <p:cNvPr id="2530" name="Google Shape;2530;gb122b6ee6e_0_8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1" name="Google Shape;2531;gb122b6ee6e_0_8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7"/>
        <p:cNvGrpSpPr/>
        <p:nvPr/>
      </p:nvGrpSpPr>
      <p:grpSpPr>
        <a:xfrm>
          <a:off x="0" y="0"/>
          <a:ext cx="0" cy="0"/>
          <a:chOff x="0" y="0"/>
          <a:chExt cx="0" cy="0"/>
        </a:xfrm>
      </p:grpSpPr>
      <p:sp>
        <p:nvSpPr>
          <p:cNvPr id="2558" name="Google Shape;2558;gb122b6ee6e_0_8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9" name="Google Shape;2559;gb122b6ee6e_0_8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6"/>
        <p:cNvGrpSpPr/>
        <p:nvPr/>
      </p:nvGrpSpPr>
      <p:grpSpPr>
        <a:xfrm>
          <a:off x="0" y="0"/>
          <a:ext cx="0" cy="0"/>
          <a:chOff x="0" y="0"/>
          <a:chExt cx="0" cy="0"/>
        </a:xfrm>
      </p:grpSpPr>
      <p:sp>
        <p:nvSpPr>
          <p:cNvPr id="2587" name="Google Shape;2587;gb122b6ee6e_0_9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8" name="Google Shape;2588;gb122b6ee6e_0_9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5"/>
        <p:cNvGrpSpPr/>
        <p:nvPr/>
      </p:nvGrpSpPr>
      <p:grpSpPr>
        <a:xfrm>
          <a:off x="0" y="0"/>
          <a:ext cx="0" cy="0"/>
          <a:chOff x="0" y="0"/>
          <a:chExt cx="0" cy="0"/>
        </a:xfrm>
      </p:grpSpPr>
      <p:sp>
        <p:nvSpPr>
          <p:cNvPr id="2616" name="Google Shape;2616;gb122b6ee6e_0_9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7" name="Google Shape;2617;gb122b6ee6e_0_9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1"/>
        <p:cNvGrpSpPr/>
        <p:nvPr/>
      </p:nvGrpSpPr>
      <p:grpSpPr>
        <a:xfrm>
          <a:off x="0" y="0"/>
          <a:ext cx="0" cy="0"/>
          <a:chOff x="0" y="0"/>
          <a:chExt cx="0" cy="0"/>
        </a:xfrm>
      </p:grpSpPr>
      <p:sp>
        <p:nvSpPr>
          <p:cNvPr id="2652" name="Google Shape;2652;gb122b6ee6e_0_9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3" name="Google Shape;2653;gb122b6ee6e_0_9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
        <p:cNvGrpSpPr/>
        <p:nvPr/>
      </p:nvGrpSpPr>
      <p:grpSpPr>
        <a:xfrm>
          <a:off x="0" y="0"/>
          <a:ext cx="0" cy="0"/>
          <a:chOff x="0" y="0"/>
          <a:chExt cx="0" cy="0"/>
        </a:xfrm>
      </p:grpSpPr>
      <p:sp>
        <p:nvSpPr>
          <p:cNvPr id="218" name="Google Shape;218;gb10e22d4b2_0_14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 name="Google Shape;219;gb10e22d4b2_0_14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8"/>
        <p:cNvGrpSpPr/>
        <p:nvPr/>
      </p:nvGrpSpPr>
      <p:grpSpPr>
        <a:xfrm>
          <a:off x="0" y="0"/>
          <a:ext cx="0" cy="0"/>
          <a:chOff x="0" y="0"/>
          <a:chExt cx="0" cy="0"/>
        </a:xfrm>
      </p:grpSpPr>
      <p:sp>
        <p:nvSpPr>
          <p:cNvPr id="2689" name="Google Shape;2689;gb122b6ee6e_0_10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0" name="Google Shape;2690;gb122b6ee6e_0_1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5"/>
        <p:cNvGrpSpPr/>
        <p:nvPr/>
      </p:nvGrpSpPr>
      <p:grpSpPr>
        <a:xfrm>
          <a:off x="0" y="0"/>
          <a:ext cx="0" cy="0"/>
          <a:chOff x="0" y="0"/>
          <a:chExt cx="0" cy="0"/>
        </a:xfrm>
      </p:grpSpPr>
      <p:sp>
        <p:nvSpPr>
          <p:cNvPr id="2726" name="Google Shape;2726;gb122b6ee6e_0_10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7" name="Google Shape;2727;gb122b6ee6e_0_10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4"/>
        <p:cNvGrpSpPr/>
        <p:nvPr/>
      </p:nvGrpSpPr>
      <p:grpSpPr>
        <a:xfrm>
          <a:off x="0" y="0"/>
          <a:ext cx="0" cy="0"/>
          <a:chOff x="0" y="0"/>
          <a:chExt cx="0" cy="0"/>
        </a:xfrm>
      </p:grpSpPr>
      <p:sp>
        <p:nvSpPr>
          <p:cNvPr id="2755" name="Google Shape;2755;gb122b6ee6e_0_10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6" name="Google Shape;2756;gb122b6ee6e_0_10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4"/>
        <p:cNvGrpSpPr/>
        <p:nvPr/>
      </p:nvGrpSpPr>
      <p:grpSpPr>
        <a:xfrm>
          <a:off x="0" y="0"/>
          <a:ext cx="0" cy="0"/>
          <a:chOff x="0" y="0"/>
          <a:chExt cx="0" cy="0"/>
        </a:xfrm>
      </p:grpSpPr>
      <p:sp>
        <p:nvSpPr>
          <p:cNvPr id="2785" name="Google Shape;2785;gb122b6ee6e_0_11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6" name="Google Shape;2786;gb122b6ee6e_0_11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4"/>
        <p:cNvGrpSpPr/>
        <p:nvPr/>
      </p:nvGrpSpPr>
      <p:grpSpPr>
        <a:xfrm>
          <a:off x="0" y="0"/>
          <a:ext cx="0" cy="0"/>
          <a:chOff x="0" y="0"/>
          <a:chExt cx="0" cy="0"/>
        </a:xfrm>
      </p:grpSpPr>
      <p:sp>
        <p:nvSpPr>
          <p:cNvPr id="2815" name="Google Shape;2815;gb122b6ee6e_0_11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6" name="Google Shape;2816;gb122b6ee6e_0_1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0"/>
        <p:cNvGrpSpPr/>
        <p:nvPr/>
      </p:nvGrpSpPr>
      <p:grpSpPr>
        <a:xfrm>
          <a:off x="0" y="0"/>
          <a:ext cx="0" cy="0"/>
          <a:chOff x="0" y="0"/>
          <a:chExt cx="0" cy="0"/>
        </a:xfrm>
      </p:grpSpPr>
      <p:sp>
        <p:nvSpPr>
          <p:cNvPr id="2851" name="Google Shape;2851;gb122b6ee6e_0_11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2" name="Google Shape;2852;gb122b6ee6e_0_1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7"/>
        <p:cNvGrpSpPr/>
        <p:nvPr/>
      </p:nvGrpSpPr>
      <p:grpSpPr>
        <a:xfrm>
          <a:off x="0" y="0"/>
          <a:ext cx="0" cy="0"/>
          <a:chOff x="0" y="0"/>
          <a:chExt cx="0" cy="0"/>
        </a:xfrm>
      </p:grpSpPr>
      <p:sp>
        <p:nvSpPr>
          <p:cNvPr id="2888" name="Google Shape;2888;gb122b6ee6e_0_12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9" name="Google Shape;2889;gb122b6ee6e_0_12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4"/>
        <p:cNvGrpSpPr/>
        <p:nvPr/>
      </p:nvGrpSpPr>
      <p:grpSpPr>
        <a:xfrm>
          <a:off x="0" y="0"/>
          <a:ext cx="0" cy="0"/>
          <a:chOff x="0" y="0"/>
          <a:chExt cx="0" cy="0"/>
        </a:xfrm>
      </p:grpSpPr>
      <p:sp>
        <p:nvSpPr>
          <p:cNvPr id="2925" name="Google Shape;2925;gb122b6ee6e_0_12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6" name="Google Shape;2926;gb122b6ee6e_0_12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4"/>
        <p:cNvGrpSpPr/>
        <p:nvPr/>
      </p:nvGrpSpPr>
      <p:grpSpPr>
        <a:xfrm>
          <a:off x="0" y="0"/>
          <a:ext cx="0" cy="0"/>
          <a:chOff x="0" y="0"/>
          <a:chExt cx="0" cy="0"/>
        </a:xfrm>
      </p:grpSpPr>
      <p:sp>
        <p:nvSpPr>
          <p:cNvPr id="2955" name="Google Shape;2955;gb122b6ee6e_0_12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6" name="Google Shape;2956;gb122b6ee6e_0_12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5"/>
        <p:cNvGrpSpPr/>
        <p:nvPr/>
      </p:nvGrpSpPr>
      <p:grpSpPr>
        <a:xfrm>
          <a:off x="0" y="0"/>
          <a:ext cx="0" cy="0"/>
          <a:chOff x="0" y="0"/>
          <a:chExt cx="0" cy="0"/>
        </a:xfrm>
      </p:grpSpPr>
      <p:sp>
        <p:nvSpPr>
          <p:cNvPr id="2986" name="Google Shape;2986;gb122b6ee6e_0_12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87" name="Google Shape;2987;gb122b6ee6e_0_1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
        <p:cNvGrpSpPr/>
        <p:nvPr/>
      </p:nvGrpSpPr>
      <p:grpSpPr>
        <a:xfrm>
          <a:off x="0" y="0"/>
          <a:ext cx="0" cy="0"/>
          <a:chOff x="0" y="0"/>
          <a:chExt cx="0" cy="0"/>
        </a:xfrm>
      </p:grpSpPr>
      <p:sp>
        <p:nvSpPr>
          <p:cNvPr id="247" name="Google Shape;247;gb10e22d4b2_0_4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 name="Google Shape;248;gb10e22d4b2_0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6"/>
        <p:cNvGrpSpPr/>
        <p:nvPr/>
      </p:nvGrpSpPr>
      <p:grpSpPr>
        <a:xfrm>
          <a:off x="0" y="0"/>
          <a:ext cx="0" cy="0"/>
          <a:chOff x="0" y="0"/>
          <a:chExt cx="0" cy="0"/>
        </a:xfrm>
      </p:grpSpPr>
      <p:sp>
        <p:nvSpPr>
          <p:cNvPr id="3017" name="Google Shape;3017;gb122b6ee6e_0_13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8" name="Google Shape;3018;gb122b6ee6e_0_1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4"/>
        <p:cNvGrpSpPr/>
        <p:nvPr/>
      </p:nvGrpSpPr>
      <p:grpSpPr>
        <a:xfrm>
          <a:off x="0" y="0"/>
          <a:ext cx="0" cy="0"/>
          <a:chOff x="0" y="0"/>
          <a:chExt cx="0" cy="0"/>
        </a:xfrm>
      </p:grpSpPr>
      <p:sp>
        <p:nvSpPr>
          <p:cNvPr id="3055" name="Google Shape;3055;gb122b6ee6e_0_13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6" name="Google Shape;3056;gb122b6ee6e_0_13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3"/>
        <p:cNvGrpSpPr/>
        <p:nvPr/>
      </p:nvGrpSpPr>
      <p:grpSpPr>
        <a:xfrm>
          <a:off x="0" y="0"/>
          <a:ext cx="0" cy="0"/>
          <a:chOff x="0" y="0"/>
          <a:chExt cx="0" cy="0"/>
        </a:xfrm>
      </p:grpSpPr>
      <p:sp>
        <p:nvSpPr>
          <p:cNvPr id="3094" name="Google Shape;3094;gb122b6ee6e_0_14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5" name="Google Shape;3095;gb122b6ee6e_0_1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2"/>
        <p:cNvGrpSpPr/>
        <p:nvPr/>
      </p:nvGrpSpPr>
      <p:grpSpPr>
        <a:xfrm>
          <a:off x="0" y="0"/>
          <a:ext cx="0" cy="0"/>
          <a:chOff x="0" y="0"/>
          <a:chExt cx="0" cy="0"/>
        </a:xfrm>
      </p:grpSpPr>
      <p:sp>
        <p:nvSpPr>
          <p:cNvPr id="3133" name="Google Shape;3133;gb122b6edbc_1_12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4" name="Google Shape;3134;gb122b6edbc_1_1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1"/>
        <p:cNvGrpSpPr/>
        <p:nvPr/>
      </p:nvGrpSpPr>
      <p:grpSpPr>
        <a:xfrm>
          <a:off x="0" y="0"/>
          <a:ext cx="0" cy="0"/>
          <a:chOff x="0" y="0"/>
          <a:chExt cx="0" cy="0"/>
        </a:xfrm>
      </p:grpSpPr>
      <p:sp>
        <p:nvSpPr>
          <p:cNvPr id="3162" name="Google Shape;3162;gb122b6ee6e_0_15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63" name="Google Shape;3163;gb122b6ee6e_0_1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5"/>
        <p:cNvGrpSpPr/>
        <p:nvPr/>
      </p:nvGrpSpPr>
      <p:grpSpPr>
        <a:xfrm>
          <a:off x="0" y="0"/>
          <a:ext cx="0" cy="0"/>
          <a:chOff x="0" y="0"/>
          <a:chExt cx="0" cy="0"/>
        </a:xfrm>
      </p:grpSpPr>
      <p:sp>
        <p:nvSpPr>
          <p:cNvPr id="3196" name="Google Shape;3196;gb122b6ee6e_0_66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7" name="Google Shape;3197;gb122b6ee6e_0_6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31"/>
        <p:cNvGrpSpPr/>
        <p:nvPr/>
      </p:nvGrpSpPr>
      <p:grpSpPr>
        <a:xfrm>
          <a:off x="0" y="0"/>
          <a:ext cx="0" cy="0"/>
          <a:chOff x="0" y="0"/>
          <a:chExt cx="0" cy="0"/>
        </a:xfrm>
      </p:grpSpPr>
      <p:sp>
        <p:nvSpPr>
          <p:cNvPr id="3232" name="Google Shape;3232;gb122b6ee6e_0_16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33" name="Google Shape;3233;gb122b6ee6e_0_16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8"/>
        <p:cNvGrpSpPr/>
        <p:nvPr/>
      </p:nvGrpSpPr>
      <p:grpSpPr>
        <a:xfrm>
          <a:off x="0" y="0"/>
          <a:ext cx="0" cy="0"/>
          <a:chOff x="0" y="0"/>
          <a:chExt cx="0" cy="0"/>
        </a:xfrm>
      </p:grpSpPr>
      <p:sp>
        <p:nvSpPr>
          <p:cNvPr id="3269" name="Google Shape;3269;gb122b6ee6e_0_17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0" name="Google Shape;3270;gb122b6ee6e_0_1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02"/>
        <p:cNvGrpSpPr/>
        <p:nvPr/>
      </p:nvGrpSpPr>
      <p:grpSpPr>
        <a:xfrm>
          <a:off x="0" y="0"/>
          <a:ext cx="0" cy="0"/>
          <a:chOff x="0" y="0"/>
          <a:chExt cx="0" cy="0"/>
        </a:xfrm>
      </p:grpSpPr>
      <p:sp>
        <p:nvSpPr>
          <p:cNvPr id="3303" name="Google Shape;3303;gb122b6ee6e_0_17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4" name="Google Shape;3304;gb122b6ee6e_0_17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8"/>
        <p:cNvGrpSpPr/>
        <p:nvPr/>
      </p:nvGrpSpPr>
      <p:grpSpPr>
        <a:xfrm>
          <a:off x="0" y="0"/>
          <a:ext cx="0" cy="0"/>
          <a:chOff x="0" y="0"/>
          <a:chExt cx="0" cy="0"/>
        </a:xfrm>
      </p:grpSpPr>
      <p:sp>
        <p:nvSpPr>
          <p:cNvPr id="3339" name="Google Shape;3339;gb122b6ee6e_0_18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0" name="Google Shape;3340;gb122b6ee6e_0_18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slide" Target="../slides/slide19.xml"/><Relationship Id="rId2" Type="http://schemas.openxmlformats.org/officeDocument/2006/relationships/slide" Target="../slides/slide8.xml"/><Relationship Id="rId1" Type="http://schemas.openxmlformats.org/officeDocument/2006/relationships/slideMaster" Target="../slideMasters/slideMaster1.xml"/><Relationship Id="rId5" Type="http://schemas.openxmlformats.org/officeDocument/2006/relationships/slide" Target="../slides/slide44.xml"/><Relationship Id="rId4" Type="http://schemas.openxmlformats.org/officeDocument/2006/relationships/slide" Target="../slides/slide9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3"/>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13226" y="1130675"/>
            <a:ext cx="5603100" cy="20526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52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713225" y="3220225"/>
            <a:ext cx="5603100" cy="792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800">
                <a:solidFill>
                  <a:schemeClr val="lt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5"/>
        <p:cNvGrpSpPr/>
        <p:nvPr/>
      </p:nvGrpSpPr>
      <p:grpSpPr>
        <a:xfrm>
          <a:off x="0" y="0"/>
          <a:ext cx="0" cy="0"/>
          <a:chOff x="0" y="0"/>
          <a:chExt cx="0" cy="0"/>
        </a:xfrm>
      </p:grpSpPr>
      <p:sp>
        <p:nvSpPr>
          <p:cNvPr id="36" name="Google Shape;36;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7" name="Google Shape;37;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1">
    <p:bg>
      <p:bgPr>
        <a:solidFill>
          <a:schemeClr val="accent3"/>
        </a:solidFill>
        <a:effectLst/>
      </p:bgPr>
    </p:bg>
    <p:spTree>
      <p:nvGrpSpPr>
        <p:cNvPr id="1" name="Shape 39"/>
        <p:cNvGrpSpPr/>
        <p:nvPr/>
      </p:nvGrpSpPr>
      <p:grpSpPr>
        <a:xfrm>
          <a:off x="0" y="0"/>
          <a:ext cx="0" cy="0"/>
          <a:chOff x="0" y="0"/>
          <a:chExt cx="0" cy="0"/>
        </a:xfrm>
      </p:grpSpPr>
      <p:sp>
        <p:nvSpPr>
          <p:cNvPr id="40" name="Google Shape;40;p13"/>
          <p:cNvSpPr txBox="1">
            <a:spLocks noGrp="1"/>
          </p:cNvSpPr>
          <p:nvPr>
            <p:ph type="subTitle" idx="1"/>
          </p:nvPr>
        </p:nvSpPr>
        <p:spPr>
          <a:xfrm>
            <a:off x="1973713" y="2513663"/>
            <a:ext cx="2519400" cy="621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400"/>
              <a:buNone/>
              <a:defRPr>
                <a:solidFill>
                  <a:schemeClr val="lt1"/>
                </a:solidFill>
              </a:defRPr>
            </a:lvl1pPr>
            <a:lvl2pPr lvl="1" algn="ctr" rtl="0">
              <a:spcBef>
                <a:spcPts val="1600"/>
              </a:spcBef>
              <a:spcAft>
                <a:spcPts val="0"/>
              </a:spcAft>
              <a:buClr>
                <a:schemeClr val="lt1"/>
              </a:buClr>
              <a:buSzPts val="1400"/>
              <a:buNone/>
              <a:defRPr>
                <a:solidFill>
                  <a:schemeClr val="lt1"/>
                </a:solidFill>
              </a:defRPr>
            </a:lvl2pPr>
            <a:lvl3pPr lvl="2" algn="ctr" rtl="0">
              <a:spcBef>
                <a:spcPts val="1600"/>
              </a:spcBef>
              <a:spcAft>
                <a:spcPts val="0"/>
              </a:spcAft>
              <a:buClr>
                <a:schemeClr val="lt1"/>
              </a:buClr>
              <a:buSzPts val="1400"/>
              <a:buNone/>
              <a:defRPr>
                <a:solidFill>
                  <a:schemeClr val="lt1"/>
                </a:solidFill>
              </a:defRPr>
            </a:lvl3pPr>
            <a:lvl4pPr lvl="3" algn="ctr" rtl="0">
              <a:spcBef>
                <a:spcPts val="1600"/>
              </a:spcBef>
              <a:spcAft>
                <a:spcPts val="0"/>
              </a:spcAft>
              <a:buClr>
                <a:schemeClr val="lt1"/>
              </a:buClr>
              <a:buSzPts val="1400"/>
              <a:buNone/>
              <a:defRPr>
                <a:solidFill>
                  <a:schemeClr val="lt1"/>
                </a:solidFill>
              </a:defRPr>
            </a:lvl4pPr>
            <a:lvl5pPr lvl="4" algn="ctr" rtl="0">
              <a:spcBef>
                <a:spcPts val="1600"/>
              </a:spcBef>
              <a:spcAft>
                <a:spcPts val="0"/>
              </a:spcAft>
              <a:buClr>
                <a:schemeClr val="lt1"/>
              </a:buClr>
              <a:buSzPts val="1400"/>
              <a:buNone/>
              <a:defRPr>
                <a:solidFill>
                  <a:schemeClr val="lt1"/>
                </a:solidFill>
              </a:defRPr>
            </a:lvl5pPr>
            <a:lvl6pPr lvl="5" algn="ctr" rtl="0">
              <a:spcBef>
                <a:spcPts val="1600"/>
              </a:spcBef>
              <a:spcAft>
                <a:spcPts val="0"/>
              </a:spcAft>
              <a:buClr>
                <a:schemeClr val="lt1"/>
              </a:buClr>
              <a:buSzPts val="1400"/>
              <a:buNone/>
              <a:defRPr>
                <a:solidFill>
                  <a:schemeClr val="lt1"/>
                </a:solidFill>
              </a:defRPr>
            </a:lvl6pPr>
            <a:lvl7pPr lvl="6" algn="ctr" rtl="0">
              <a:spcBef>
                <a:spcPts val="1600"/>
              </a:spcBef>
              <a:spcAft>
                <a:spcPts val="0"/>
              </a:spcAft>
              <a:buClr>
                <a:schemeClr val="lt1"/>
              </a:buClr>
              <a:buSzPts val="1400"/>
              <a:buNone/>
              <a:defRPr>
                <a:solidFill>
                  <a:schemeClr val="lt1"/>
                </a:solidFill>
              </a:defRPr>
            </a:lvl7pPr>
            <a:lvl8pPr lvl="7" algn="ctr" rtl="0">
              <a:spcBef>
                <a:spcPts val="1600"/>
              </a:spcBef>
              <a:spcAft>
                <a:spcPts val="0"/>
              </a:spcAft>
              <a:buClr>
                <a:schemeClr val="lt1"/>
              </a:buClr>
              <a:buSzPts val="1400"/>
              <a:buNone/>
              <a:defRPr>
                <a:solidFill>
                  <a:schemeClr val="lt1"/>
                </a:solidFill>
              </a:defRPr>
            </a:lvl8pPr>
            <a:lvl9pPr lvl="8" algn="ctr" rtl="0">
              <a:spcBef>
                <a:spcPts val="1600"/>
              </a:spcBef>
              <a:spcAft>
                <a:spcPts val="1600"/>
              </a:spcAft>
              <a:buClr>
                <a:schemeClr val="lt1"/>
              </a:buClr>
              <a:buSzPts val="1400"/>
              <a:buNone/>
              <a:defRPr>
                <a:solidFill>
                  <a:schemeClr val="lt1"/>
                </a:solidFill>
              </a:defRPr>
            </a:lvl9pPr>
          </a:lstStyle>
          <a:p>
            <a:endParaRPr/>
          </a:p>
        </p:txBody>
      </p:sp>
      <p:sp>
        <p:nvSpPr>
          <p:cNvPr id="41" name="Google Shape;41;p13"/>
          <p:cNvSpPr txBox="1">
            <a:spLocks noGrp="1"/>
          </p:cNvSpPr>
          <p:nvPr>
            <p:ph type="title"/>
          </p:nvPr>
        </p:nvSpPr>
        <p:spPr>
          <a:xfrm>
            <a:off x="1973713" y="1940288"/>
            <a:ext cx="2519400" cy="621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2000"/>
              <a:buNone/>
              <a:defRPr sz="1800">
                <a:solidFill>
                  <a:schemeClr val="lt1"/>
                </a:solidFill>
              </a:defRPr>
            </a:lvl1pPr>
            <a:lvl2pPr lvl="1" algn="ctr" rtl="0">
              <a:spcBef>
                <a:spcPts val="0"/>
              </a:spcBef>
              <a:spcAft>
                <a:spcPts val="0"/>
              </a:spcAft>
              <a:buClr>
                <a:schemeClr val="lt1"/>
              </a:buClr>
              <a:buSzPts val="3000"/>
              <a:buNone/>
              <a:defRPr>
                <a:solidFill>
                  <a:schemeClr val="lt1"/>
                </a:solidFill>
                <a:latin typeface="Raleway"/>
                <a:ea typeface="Raleway"/>
                <a:cs typeface="Raleway"/>
                <a:sym typeface="Raleway"/>
              </a:defRPr>
            </a:lvl2pPr>
            <a:lvl3pPr lvl="2" algn="ctr" rtl="0">
              <a:spcBef>
                <a:spcPts val="0"/>
              </a:spcBef>
              <a:spcAft>
                <a:spcPts val="0"/>
              </a:spcAft>
              <a:buClr>
                <a:schemeClr val="lt1"/>
              </a:buClr>
              <a:buSzPts val="3000"/>
              <a:buNone/>
              <a:defRPr>
                <a:solidFill>
                  <a:schemeClr val="lt1"/>
                </a:solidFill>
                <a:latin typeface="Raleway"/>
                <a:ea typeface="Raleway"/>
                <a:cs typeface="Raleway"/>
                <a:sym typeface="Raleway"/>
              </a:defRPr>
            </a:lvl3pPr>
            <a:lvl4pPr lvl="3" algn="ctr" rtl="0">
              <a:spcBef>
                <a:spcPts val="0"/>
              </a:spcBef>
              <a:spcAft>
                <a:spcPts val="0"/>
              </a:spcAft>
              <a:buClr>
                <a:schemeClr val="lt1"/>
              </a:buClr>
              <a:buSzPts val="3000"/>
              <a:buNone/>
              <a:defRPr>
                <a:solidFill>
                  <a:schemeClr val="lt1"/>
                </a:solidFill>
                <a:latin typeface="Raleway"/>
                <a:ea typeface="Raleway"/>
                <a:cs typeface="Raleway"/>
                <a:sym typeface="Raleway"/>
              </a:defRPr>
            </a:lvl4pPr>
            <a:lvl5pPr lvl="4" algn="ctr" rtl="0">
              <a:spcBef>
                <a:spcPts val="0"/>
              </a:spcBef>
              <a:spcAft>
                <a:spcPts val="0"/>
              </a:spcAft>
              <a:buClr>
                <a:schemeClr val="lt1"/>
              </a:buClr>
              <a:buSzPts val="3000"/>
              <a:buNone/>
              <a:defRPr>
                <a:solidFill>
                  <a:schemeClr val="lt1"/>
                </a:solidFill>
                <a:latin typeface="Raleway"/>
                <a:ea typeface="Raleway"/>
                <a:cs typeface="Raleway"/>
                <a:sym typeface="Raleway"/>
              </a:defRPr>
            </a:lvl5pPr>
            <a:lvl6pPr lvl="5" algn="ctr" rtl="0">
              <a:spcBef>
                <a:spcPts val="0"/>
              </a:spcBef>
              <a:spcAft>
                <a:spcPts val="0"/>
              </a:spcAft>
              <a:buClr>
                <a:schemeClr val="lt1"/>
              </a:buClr>
              <a:buSzPts val="3000"/>
              <a:buNone/>
              <a:defRPr>
                <a:solidFill>
                  <a:schemeClr val="lt1"/>
                </a:solidFill>
                <a:latin typeface="Raleway"/>
                <a:ea typeface="Raleway"/>
                <a:cs typeface="Raleway"/>
                <a:sym typeface="Raleway"/>
              </a:defRPr>
            </a:lvl6pPr>
            <a:lvl7pPr lvl="6" algn="ctr" rtl="0">
              <a:spcBef>
                <a:spcPts val="0"/>
              </a:spcBef>
              <a:spcAft>
                <a:spcPts val="0"/>
              </a:spcAft>
              <a:buClr>
                <a:schemeClr val="lt1"/>
              </a:buClr>
              <a:buSzPts val="3000"/>
              <a:buNone/>
              <a:defRPr>
                <a:solidFill>
                  <a:schemeClr val="lt1"/>
                </a:solidFill>
                <a:latin typeface="Raleway"/>
                <a:ea typeface="Raleway"/>
                <a:cs typeface="Raleway"/>
                <a:sym typeface="Raleway"/>
              </a:defRPr>
            </a:lvl7pPr>
            <a:lvl8pPr lvl="7" algn="ctr" rtl="0">
              <a:spcBef>
                <a:spcPts val="0"/>
              </a:spcBef>
              <a:spcAft>
                <a:spcPts val="0"/>
              </a:spcAft>
              <a:buClr>
                <a:schemeClr val="lt1"/>
              </a:buClr>
              <a:buSzPts val="3000"/>
              <a:buNone/>
              <a:defRPr>
                <a:solidFill>
                  <a:schemeClr val="lt1"/>
                </a:solidFill>
                <a:latin typeface="Raleway"/>
                <a:ea typeface="Raleway"/>
                <a:cs typeface="Raleway"/>
                <a:sym typeface="Raleway"/>
              </a:defRPr>
            </a:lvl8pPr>
            <a:lvl9pPr lvl="8" algn="ctr" rtl="0">
              <a:spcBef>
                <a:spcPts val="0"/>
              </a:spcBef>
              <a:spcAft>
                <a:spcPts val="0"/>
              </a:spcAft>
              <a:buClr>
                <a:schemeClr val="lt1"/>
              </a:buClr>
              <a:buSzPts val="3000"/>
              <a:buNone/>
              <a:defRPr>
                <a:solidFill>
                  <a:schemeClr val="lt1"/>
                </a:solidFill>
                <a:latin typeface="Raleway"/>
                <a:ea typeface="Raleway"/>
                <a:cs typeface="Raleway"/>
                <a:sym typeface="Raleway"/>
              </a:defRPr>
            </a:lvl9pPr>
          </a:lstStyle>
          <a:p>
            <a:endParaRPr/>
          </a:p>
        </p:txBody>
      </p:sp>
      <p:sp>
        <p:nvSpPr>
          <p:cNvPr id="42" name="Google Shape;42;p13">
            <a:hlinkClick r:id="rId2" action="ppaction://hlinksldjump"/>
          </p:cNvPr>
          <p:cNvSpPr txBox="1">
            <a:spLocks noGrp="1"/>
          </p:cNvSpPr>
          <p:nvPr>
            <p:ph type="title" idx="2" hasCustomPrompt="1"/>
          </p:nvPr>
        </p:nvSpPr>
        <p:spPr>
          <a:xfrm>
            <a:off x="1042988" y="2150281"/>
            <a:ext cx="821400" cy="666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2000"/>
              <a:buNone/>
              <a:defRPr sz="3700">
                <a:solidFill>
                  <a:schemeClr val="lt1"/>
                </a:solidFill>
              </a:defRPr>
            </a:lvl1pPr>
            <a:lvl2pPr lvl="1" algn="ctr" rtl="0">
              <a:spcBef>
                <a:spcPts val="0"/>
              </a:spcBef>
              <a:spcAft>
                <a:spcPts val="0"/>
              </a:spcAft>
              <a:buClr>
                <a:schemeClr val="lt1"/>
              </a:buClr>
              <a:buSzPts val="2000"/>
              <a:buNone/>
              <a:defRPr sz="2000">
                <a:solidFill>
                  <a:schemeClr val="lt1"/>
                </a:solidFill>
              </a:defRPr>
            </a:lvl2pPr>
            <a:lvl3pPr lvl="2" algn="ctr" rtl="0">
              <a:spcBef>
                <a:spcPts val="0"/>
              </a:spcBef>
              <a:spcAft>
                <a:spcPts val="0"/>
              </a:spcAft>
              <a:buClr>
                <a:schemeClr val="lt1"/>
              </a:buClr>
              <a:buSzPts val="2000"/>
              <a:buNone/>
              <a:defRPr sz="2000">
                <a:solidFill>
                  <a:schemeClr val="lt1"/>
                </a:solidFill>
              </a:defRPr>
            </a:lvl3pPr>
            <a:lvl4pPr lvl="3" algn="ctr" rtl="0">
              <a:spcBef>
                <a:spcPts val="0"/>
              </a:spcBef>
              <a:spcAft>
                <a:spcPts val="0"/>
              </a:spcAft>
              <a:buClr>
                <a:schemeClr val="lt1"/>
              </a:buClr>
              <a:buSzPts val="2000"/>
              <a:buNone/>
              <a:defRPr sz="2000">
                <a:solidFill>
                  <a:schemeClr val="lt1"/>
                </a:solidFill>
              </a:defRPr>
            </a:lvl4pPr>
            <a:lvl5pPr lvl="4" algn="ctr" rtl="0">
              <a:spcBef>
                <a:spcPts val="0"/>
              </a:spcBef>
              <a:spcAft>
                <a:spcPts val="0"/>
              </a:spcAft>
              <a:buClr>
                <a:schemeClr val="lt1"/>
              </a:buClr>
              <a:buSzPts val="2000"/>
              <a:buNone/>
              <a:defRPr sz="2000">
                <a:solidFill>
                  <a:schemeClr val="lt1"/>
                </a:solidFill>
              </a:defRPr>
            </a:lvl5pPr>
            <a:lvl6pPr lvl="5" algn="ctr" rtl="0">
              <a:spcBef>
                <a:spcPts val="0"/>
              </a:spcBef>
              <a:spcAft>
                <a:spcPts val="0"/>
              </a:spcAft>
              <a:buClr>
                <a:schemeClr val="lt1"/>
              </a:buClr>
              <a:buSzPts val="2000"/>
              <a:buNone/>
              <a:defRPr sz="2000">
                <a:solidFill>
                  <a:schemeClr val="lt1"/>
                </a:solidFill>
              </a:defRPr>
            </a:lvl6pPr>
            <a:lvl7pPr lvl="6" algn="ctr" rtl="0">
              <a:spcBef>
                <a:spcPts val="0"/>
              </a:spcBef>
              <a:spcAft>
                <a:spcPts val="0"/>
              </a:spcAft>
              <a:buClr>
                <a:schemeClr val="lt1"/>
              </a:buClr>
              <a:buSzPts val="2000"/>
              <a:buNone/>
              <a:defRPr sz="2000">
                <a:solidFill>
                  <a:schemeClr val="lt1"/>
                </a:solidFill>
              </a:defRPr>
            </a:lvl7pPr>
            <a:lvl8pPr lvl="7" algn="ctr" rtl="0">
              <a:spcBef>
                <a:spcPts val="0"/>
              </a:spcBef>
              <a:spcAft>
                <a:spcPts val="0"/>
              </a:spcAft>
              <a:buClr>
                <a:schemeClr val="lt1"/>
              </a:buClr>
              <a:buSzPts val="2000"/>
              <a:buNone/>
              <a:defRPr sz="2000">
                <a:solidFill>
                  <a:schemeClr val="lt1"/>
                </a:solidFill>
              </a:defRPr>
            </a:lvl8pPr>
            <a:lvl9pPr lvl="8" algn="ctr" rtl="0">
              <a:spcBef>
                <a:spcPts val="0"/>
              </a:spcBef>
              <a:spcAft>
                <a:spcPts val="0"/>
              </a:spcAft>
              <a:buClr>
                <a:schemeClr val="lt1"/>
              </a:buClr>
              <a:buSzPts val="2000"/>
              <a:buNone/>
              <a:defRPr sz="2000">
                <a:solidFill>
                  <a:schemeClr val="lt1"/>
                </a:solidFill>
              </a:defRPr>
            </a:lvl9pPr>
          </a:lstStyle>
          <a:p>
            <a:r>
              <a:t>xx%</a:t>
            </a:r>
          </a:p>
        </p:txBody>
      </p:sp>
      <p:sp>
        <p:nvSpPr>
          <p:cNvPr id="43" name="Google Shape;43;p13"/>
          <p:cNvSpPr txBox="1">
            <a:spLocks noGrp="1"/>
          </p:cNvSpPr>
          <p:nvPr>
            <p:ph type="subTitle" idx="3"/>
          </p:nvPr>
        </p:nvSpPr>
        <p:spPr>
          <a:xfrm>
            <a:off x="1964188" y="1324700"/>
            <a:ext cx="2519400" cy="621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400"/>
              <a:buNone/>
              <a:defRPr>
                <a:solidFill>
                  <a:schemeClr val="lt1"/>
                </a:solidFill>
              </a:defRPr>
            </a:lvl1pPr>
            <a:lvl2pPr lvl="1" algn="ctr" rtl="0">
              <a:spcBef>
                <a:spcPts val="1600"/>
              </a:spcBef>
              <a:spcAft>
                <a:spcPts val="0"/>
              </a:spcAft>
              <a:buClr>
                <a:schemeClr val="lt1"/>
              </a:buClr>
              <a:buSzPts val="1400"/>
              <a:buNone/>
              <a:defRPr>
                <a:solidFill>
                  <a:schemeClr val="lt1"/>
                </a:solidFill>
              </a:defRPr>
            </a:lvl2pPr>
            <a:lvl3pPr lvl="2" algn="ctr" rtl="0">
              <a:spcBef>
                <a:spcPts val="1600"/>
              </a:spcBef>
              <a:spcAft>
                <a:spcPts val="0"/>
              </a:spcAft>
              <a:buClr>
                <a:schemeClr val="lt1"/>
              </a:buClr>
              <a:buSzPts val="1400"/>
              <a:buNone/>
              <a:defRPr>
                <a:solidFill>
                  <a:schemeClr val="lt1"/>
                </a:solidFill>
              </a:defRPr>
            </a:lvl3pPr>
            <a:lvl4pPr lvl="3" algn="ctr" rtl="0">
              <a:spcBef>
                <a:spcPts val="1600"/>
              </a:spcBef>
              <a:spcAft>
                <a:spcPts val="0"/>
              </a:spcAft>
              <a:buClr>
                <a:schemeClr val="lt1"/>
              </a:buClr>
              <a:buSzPts val="1400"/>
              <a:buNone/>
              <a:defRPr>
                <a:solidFill>
                  <a:schemeClr val="lt1"/>
                </a:solidFill>
              </a:defRPr>
            </a:lvl4pPr>
            <a:lvl5pPr lvl="4" algn="ctr" rtl="0">
              <a:spcBef>
                <a:spcPts val="1600"/>
              </a:spcBef>
              <a:spcAft>
                <a:spcPts val="0"/>
              </a:spcAft>
              <a:buClr>
                <a:schemeClr val="lt1"/>
              </a:buClr>
              <a:buSzPts val="1400"/>
              <a:buNone/>
              <a:defRPr>
                <a:solidFill>
                  <a:schemeClr val="lt1"/>
                </a:solidFill>
              </a:defRPr>
            </a:lvl5pPr>
            <a:lvl6pPr lvl="5" algn="ctr" rtl="0">
              <a:spcBef>
                <a:spcPts val="1600"/>
              </a:spcBef>
              <a:spcAft>
                <a:spcPts val="0"/>
              </a:spcAft>
              <a:buClr>
                <a:schemeClr val="lt1"/>
              </a:buClr>
              <a:buSzPts val="1400"/>
              <a:buNone/>
              <a:defRPr>
                <a:solidFill>
                  <a:schemeClr val="lt1"/>
                </a:solidFill>
              </a:defRPr>
            </a:lvl6pPr>
            <a:lvl7pPr lvl="6" algn="ctr" rtl="0">
              <a:spcBef>
                <a:spcPts val="1600"/>
              </a:spcBef>
              <a:spcAft>
                <a:spcPts val="0"/>
              </a:spcAft>
              <a:buClr>
                <a:schemeClr val="lt1"/>
              </a:buClr>
              <a:buSzPts val="1400"/>
              <a:buNone/>
              <a:defRPr>
                <a:solidFill>
                  <a:schemeClr val="lt1"/>
                </a:solidFill>
              </a:defRPr>
            </a:lvl7pPr>
            <a:lvl8pPr lvl="7" algn="ctr" rtl="0">
              <a:spcBef>
                <a:spcPts val="1600"/>
              </a:spcBef>
              <a:spcAft>
                <a:spcPts val="0"/>
              </a:spcAft>
              <a:buClr>
                <a:schemeClr val="lt1"/>
              </a:buClr>
              <a:buSzPts val="1400"/>
              <a:buNone/>
              <a:defRPr>
                <a:solidFill>
                  <a:schemeClr val="lt1"/>
                </a:solidFill>
              </a:defRPr>
            </a:lvl8pPr>
            <a:lvl9pPr lvl="8" algn="ctr" rtl="0">
              <a:spcBef>
                <a:spcPts val="1600"/>
              </a:spcBef>
              <a:spcAft>
                <a:spcPts val="1600"/>
              </a:spcAft>
              <a:buClr>
                <a:schemeClr val="lt1"/>
              </a:buClr>
              <a:buSzPts val="1400"/>
              <a:buNone/>
              <a:defRPr>
                <a:solidFill>
                  <a:schemeClr val="lt1"/>
                </a:solidFill>
              </a:defRPr>
            </a:lvl9pPr>
          </a:lstStyle>
          <a:p>
            <a:endParaRPr/>
          </a:p>
        </p:txBody>
      </p:sp>
      <p:sp>
        <p:nvSpPr>
          <p:cNvPr id="44" name="Google Shape;44;p13"/>
          <p:cNvSpPr txBox="1">
            <a:spLocks noGrp="1"/>
          </p:cNvSpPr>
          <p:nvPr>
            <p:ph type="title" idx="4"/>
          </p:nvPr>
        </p:nvSpPr>
        <p:spPr>
          <a:xfrm>
            <a:off x="1964188" y="640025"/>
            <a:ext cx="2519400" cy="621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2000"/>
              <a:buNone/>
              <a:defRPr sz="1800">
                <a:solidFill>
                  <a:schemeClr val="lt1"/>
                </a:solidFill>
              </a:defRPr>
            </a:lvl1pPr>
            <a:lvl2pPr lvl="1" algn="ctr" rtl="0">
              <a:spcBef>
                <a:spcPts val="0"/>
              </a:spcBef>
              <a:spcAft>
                <a:spcPts val="0"/>
              </a:spcAft>
              <a:buClr>
                <a:schemeClr val="lt1"/>
              </a:buClr>
              <a:buSzPts val="3000"/>
              <a:buNone/>
              <a:defRPr>
                <a:solidFill>
                  <a:schemeClr val="lt1"/>
                </a:solidFill>
                <a:latin typeface="Raleway"/>
                <a:ea typeface="Raleway"/>
                <a:cs typeface="Raleway"/>
                <a:sym typeface="Raleway"/>
              </a:defRPr>
            </a:lvl2pPr>
            <a:lvl3pPr lvl="2" algn="ctr" rtl="0">
              <a:spcBef>
                <a:spcPts val="0"/>
              </a:spcBef>
              <a:spcAft>
                <a:spcPts val="0"/>
              </a:spcAft>
              <a:buClr>
                <a:schemeClr val="lt1"/>
              </a:buClr>
              <a:buSzPts val="3000"/>
              <a:buNone/>
              <a:defRPr>
                <a:solidFill>
                  <a:schemeClr val="lt1"/>
                </a:solidFill>
                <a:latin typeface="Raleway"/>
                <a:ea typeface="Raleway"/>
                <a:cs typeface="Raleway"/>
                <a:sym typeface="Raleway"/>
              </a:defRPr>
            </a:lvl3pPr>
            <a:lvl4pPr lvl="3" algn="ctr" rtl="0">
              <a:spcBef>
                <a:spcPts val="0"/>
              </a:spcBef>
              <a:spcAft>
                <a:spcPts val="0"/>
              </a:spcAft>
              <a:buClr>
                <a:schemeClr val="lt1"/>
              </a:buClr>
              <a:buSzPts val="3000"/>
              <a:buNone/>
              <a:defRPr>
                <a:solidFill>
                  <a:schemeClr val="lt1"/>
                </a:solidFill>
                <a:latin typeface="Raleway"/>
                <a:ea typeface="Raleway"/>
                <a:cs typeface="Raleway"/>
                <a:sym typeface="Raleway"/>
              </a:defRPr>
            </a:lvl4pPr>
            <a:lvl5pPr lvl="4" algn="ctr" rtl="0">
              <a:spcBef>
                <a:spcPts val="0"/>
              </a:spcBef>
              <a:spcAft>
                <a:spcPts val="0"/>
              </a:spcAft>
              <a:buClr>
                <a:schemeClr val="lt1"/>
              </a:buClr>
              <a:buSzPts val="3000"/>
              <a:buNone/>
              <a:defRPr>
                <a:solidFill>
                  <a:schemeClr val="lt1"/>
                </a:solidFill>
                <a:latin typeface="Raleway"/>
                <a:ea typeface="Raleway"/>
                <a:cs typeface="Raleway"/>
                <a:sym typeface="Raleway"/>
              </a:defRPr>
            </a:lvl5pPr>
            <a:lvl6pPr lvl="5" algn="ctr" rtl="0">
              <a:spcBef>
                <a:spcPts val="0"/>
              </a:spcBef>
              <a:spcAft>
                <a:spcPts val="0"/>
              </a:spcAft>
              <a:buClr>
                <a:schemeClr val="lt1"/>
              </a:buClr>
              <a:buSzPts val="3000"/>
              <a:buNone/>
              <a:defRPr>
                <a:solidFill>
                  <a:schemeClr val="lt1"/>
                </a:solidFill>
                <a:latin typeface="Raleway"/>
                <a:ea typeface="Raleway"/>
                <a:cs typeface="Raleway"/>
                <a:sym typeface="Raleway"/>
              </a:defRPr>
            </a:lvl6pPr>
            <a:lvl7pPr lvl="6" algn="ctr" rtl="0">
              <a:spcBef>
                <a:spcPts val="0"/>
              </a:spcBef>
              <a:spcAft>
                <a:spcPts val="0"/>
              </a:spcAft>
              <a:buClr>
                <a:schemeClr val="lt1"/>
              </a:buClr>
              <a:buSzPts val="3000"/>
              <a:buNone/>
              <a:defRPr>
                <a:solidFill>
                  <a:schemeClr val="lt1"/>
                </a:solidFill>
                <a:latin typeface="Raleway"/>
                <a:ea typeface="Raleway"/>
                <a:cs typeface="Raleway"/>
                <a:sym typeface="Raleway"/>
              </a:defRPr>
            </a:lvl7pPr>
            <a:lvl8pPr lvl="7" algn="ctr" rtl="0">
              <a:spcBef>
                <a:spcPts val="0"/>
              </a:spcBef>
              <a:spcAft>
                <a:spcPts val="0"/>
              </a:spcAft>
              <a:buClr>
                <a:schemeClr val="lt1"/>
              </a:buClr>
              <a:buSzPts val="3000"/>
              <a:buNone/>
              <a:defRPr>
                <a:solidFill>
                  <a:schemeClr val="lt1"/>
                </a:solidFill>
                <a:latin typeface="Raleway"/>
                <a:ea typeface="Raleway"/>
                <a:cs typeface="Raleway"/>
                <a:sym typeface="Raleway"/>
              </a:defRPr>
            </a:lvl8pPr>
            <a:lvl9pPr lvl="8" algn="ctr" rtl="0">
              <a:spcBef>
                <a:spcPts val="0"/>
              </a:spcBef>
              <a:spcAft>
                <a:spcPts val="0"/>
              </a:spcAft>
              <a:buClr>
                <a:schemeClr val="lt1"/>
              </a:buClr>
              <a:buSzPts val="3000"/>
              <a:buNone/>
              <a:defRPr>
                <a:solidFill>
                  <a:schemeClr val="lt1"/>
                </a:solidFill>
                <a:latin typeface="Raleway"/>
                <a:ea typeface="Raleway"/>
                <a:cs typeface="Raleway"/>
                <a:sym typeface="Raleway"/>
              </a:defRPr>
            </a:lvl9pPr>
          </a:lstStyle>
          <a:p>
            <a:endParaRPr/>
          </a:p>
        </p:txBody>
      </p:sp>
      <p:sp>
        <p:nvSpPr>
          <p:cNvPr id="45" name="Google Shape;45;p13">
            <a:hlinkClick r:id="rId2" action="ppaction://hlinksldjump"/>
          </p:cNvPr>
          <p:cNvSpPr txBox="1">
            <a:spLocks noGrp="1"/>
          </p:cNvSpPr>
          <p:nvPr>
            <p:ph type="title" idx="5" hasCustomPrompt="1"/>
          </p:nvPr>
        </p:nvSpPr>
        <p:spPr>
          <a:xfrm>
            <a:off x="1033463" y="742788"/>
            <a:ext cx="821400" cy="666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2000"/>
              <a:buNone/>
              <a:defRPr sz="3700">
                <a:solidFill>
                  <a:schemeClr val="lt1"/>
                </a:solidFill>
              </a:defRPr>
            </a:lvl1pPr>
            <a:lvl2pPr lvl="1" algn="ctr" rtl="0">
              <a:spcBef>
                <a:spcPts val="0"/>
              </a:spcBef>
              <a:spcAft>
                <a:spcPts val="0"/>
              </a:spcAft>
              <a:buClr>
                <a:schemeClr val="lt1"/>
              </a:buClr>
              <a:buSzPts val="2000"/>
              <a:buNone/>
              <a:defRPr sz="2000">
                <a:solidFill>
                  <a:schemeClr val="lt1"/>
                </a:solidFill>
              </a:defRPr>
            </a:lvl2pPr>
            <a:lvl3pPr lvl="2" algn="ctr" rtl="0">
              <a:spcBef>
                <a:spcPts val="0"/>
              </a:spcBef>
              <a:spcAft>
                <a:spcPts val="0"/>
              </a:spcAft>
              <a:buClr>
                <a:schemeClr val="lt1"/>
              </a:buClr>
              <a:buSzPts val="2000"/>
              <a:buNone/>
              <a:defRPr sz="2000">
                <a:solidFill>
                  <a:schemeClr val="lt1"/>
                </a:solidFill>
              </a:defRPr>
            </a:lvl3pPr>
            <a:lvl4pPr lvl="3" algn="ctr" rtl="0">
              <a:spcBef>
                <a:spcPts val="0"/>
              </a:spcBef>
              <a:spcAft>
                <a:spcPts val="0"/>
              </a:spcAft>
              <a:buClr>
                <a:schemeClr val="lt1"/>
              </a:buClr>
              <a:buSzPts val="2000"/>
              <a:buNone/>
              <a:defRPr sz="2000">
                <a:solidFill>
                  <a:schemeClr val="lt1"/>
                </a:solidFill>
              </a:defRPr>
            </a:lvl4pPr>
            <a:lvl5pPr lvl="4" algn="ctr" rtl="0">
              <a:spcBef>
                <a:spcPts val="0"/>
              </a:spcBef>
              <a:spcAft>
                <a:spcPts val="0"/>
              </a:spcAft>
              <a:buClr>
                <a:schemeClr val="lt1"/>
              </a:buClr>
              <a:buSzPts val="2000"/>
              <a:buNone/>
              <a:defRPr sz="2000">
                <a:solidFill>
                  <a:schemeClr val="lt1"/>
                </a:solidFill>
              </a:defRPr>
            </a:lvl5pPr>
            <a:lvl6pPr lvl="5" algn="ctr" rtl="0">
              <a:spcBef>
                <a:spcPts val="0"/>
              </a:spcBef>
              <a:spcAft>
                <a:spcPts val="0"/>
              </a:spcAft>
              <a:buClr>
                <a:schemeClr val="lt1"/>
              </a:buClr>
              <a:buSzPts val="2000"/>
              <a:buNone/>
              <a:defRPr sz="2000">
                <a:solidFill>
                  <a:schemeClr val="lt1"/>
                </a:solidFill>
              </a:defRPr>
            </a:lvl6pPr>
            <a:lvl7pPr lvl="6" algn="ctr" rtl="0">
              <a:spcBef>
                <a:spcPts val="0"/>
              </a:spcBef>
              <a:spcAft>
                <a:spcPts val="0"/>
              </a:spcAft>
              <a:buClr>
                <a:schemeClr val="lt1"/>
              </a:buClr>
              <a:buSzPts val="2000"/>
              <a:buNone/>
              <a:defRPr sz="2000">
                <a:solidFill>
                  <a:schemeClr val="lt1"/>
                </a:solidFill>
              </a:defRPr>
            </a:lvl7pPr>
            <a:lvl8pPr lvl="7" algn="ctr" rtl="0">
              <a:spcBef>
                <a:spcPts val="0"/>
              </a:spcBef>
              <a:spcAft>
                <a:spcPts val="0"/>
              </a:spcAft>
              <a:buClr>
                <a:schemeClr val="lt1"/>
              </a:buClr>
              <a:buSzPts val="2000"/>
              <a:buNone/>
              <a:defRPr sz="2000">
                <a:solidFill>
                  <a:schemeClr val="lt1"/>
                </a:solidFill>
              </a:defRPr>
            </a:lvl8pPr>
            <a:lvl9pPr lvl="8" algn="ctr" rtl="0">
              <a:spcBef>
                <a:spcPts val="0"/>
              </a:spcBef>
              <a:spcAft>
                <a:spcPts val="0"/>
              </a:spcAft>
              <a:buClr>
                <a:schemeClr val="lt1"/>
              </a:buClr>
              <a:buSzPts val="2000"/>
              <a:buNone/>
              <a:defRPr sz="2000">
                <a:solidFill>
                  <a:schemeClr val="lt1"/>
                </a:solidFill>
              </a:defRPr>
            </a:lvl9pPr>
          </a:lstStyle>
          <a:p>
            <a:r>
              <a:t>xx%</a:t>
            </a:r>
          </a:p>
        </p:txBody>
      </p:sp>
      <p:sp>
        <p:nvSpPr>
          <p:cNvPr id="46" name="Google Shape;46;p13"/>
          <p:cNvSpPr txBox="1">
            <a:spLocks noGrp="1"/>
          </p:cNvSpPr>
          <p:nvPr>
            <p:ph type="subTitle" idx="6"/>
          </p:nvPr>
        </p:nvSpPr>
        <p:spPr>
          <a:xfrm>
            <a:off x="1973725" y="4027225"/>
            <a:ext cx="2519400" cy="621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400"/>
              <a:buNone/>
              <a:defRPr>
                <a:solidFill>
                  <a:schemeClr val="lt1"/>
                </a:solidFill>
              </a:defRPr>
            </a:lvl1pPr>
            <a:lvl2pPr lvl="1" algn="ctr" rtl="0">
              <a:spcBef>
                <a:spcPts val="1600"/>
              </a:spcBef>
              <a:spcAft>
                <a:spcPts val="0"/>
              </a:spcAft>
              <a:buClr>
                <a:schemeClr val="lt1"/>
              </a:buClr>
              <a:buSzPts val="1400"/>
              <a:buNone/>
              <a:defRPr>
                <a:solidFill>
                  <a:schemeClr val="lt1"/>
                </a:solidFill>
              </a:defRPr>
            </a:lvl2pPr>
            <a:lvl3pPr lvl="2" algn="ctr" rtl="0">
              <a:spcBef>
                <a:spcPts val="1600"/>
              </a:spcBef>
              <a:spcAft>
                <a:spcPts val="0"/>
              </a:spcAft>
              <a:buClr>
                <a:schemeClr val="lt1"/>
              </a:buClr>
              <a:buSzPts val="1400"/>
              <a:buNone/>
              <a:defRPr>
                <a:solidFill>
                  <a:schemeClr val="lt1"/>
                </a:solidFill>
              </a:defRPr>
            </a:lvl3pPr>
            <a:lvl4pPr lvl="3" algn="ctr" rtl="0">
              <a:spcBef>
                <a:spcPts val="1600"/>
              </a:spcBef>
              <a:spcAft>
                <a:spcPts val="0"/>
              </a:spcAft>
              <a:buClr>
                <a:schemeClr val="lt1"/>
              </a:buClr>
              <a:buSzPts val="1400"/>
              <a:buNone/>
              <a:defRPr>
                <a:solidFill>
                  <a:schemeClr val="lt1"/>
                </a:solidFill>
              </a:defRPr>
            </a:lvl4pPr>
            <a:lvl5pPr lvl="4" algn="ctr" rtl="0">
              <a:spcBef>
                <a:spcPts val="1600"/>
              </a:spcBef>
              <a:spcAft>
                <a:spcPts val="0"/>
              </a:spcAft>
              <a:buClr>
                <a:schemeClr val="lt1"/>
              </a:buClr>
              <a:buSzPts val="1400"/>
              <a:buNone/>
              <a:defRPr>
                <a:solidFill>
                  <a:schemeClr val="lt1"/>
                </a:solidFill>
              </a:defRPr>
            </a:lvl5pPr>
            <a:lvl6pPr lvl="5" algn="ctr" rtl="0">
              <a:spcBef>
                <a:spcPts val="1600"/>
              </a:spcBef>
              <a:spcAft>
                <a:spcPts val="0"/>
              </a:spcAft>
              <a:buClr>
                <a:schemeClr val="lt1"/>
              </a:buClr>
              <a:buSzPts val="1400"/>
              <a:buNone/>
              <a:defRPr>
                <a:solidFill>
                  <a:schemeClr val="lt1"/>
                </a:solidFill>
              </a:defRPr>
            </a:lvl6pPr>
            <a:lvl7pPr lvl="6" algn="ctr" rtl="0">
              <a:spcBef>
                <a:spcPts val="1600"/>
              </a:spcBef>
              <a:spcAft>
                <a:spcPts val="0"/>
              </a:spcAft>
              <a:buClr>
                <a:schemeClr val="lt1"/>
              </a:buClr>
              <a:buSzPts val="1400"/>
              <a:buNone/>
              <a:defRPr>
                <a:solidFill>
                  <a:schemeClr val="lt1"/>
                </a:solidFill>
              </a:defRPr>
            </a:lvl7pPr>
            <a:lvl8pPr lvl="7" algn="ctr" rtl="0">
              <a:spcBef>
                <a:spcPts val="1600"/>
              </a:spcBef>
              <a:spcAft>
                <a:spcPts val="0"/>
              </a:spcAft>
              <a:buClr>
                <a:schemeClr val="lt1"/>
              </a:buClr>
              <a:buSzPts val="1400"/>
              <a:buNone/>
              <a:defRPr>
                <a:solidFill>
                  <a:schemeClr val="lt1"/>
                </a:solidFill>
              </a:defRPr>
            </a:lvl8pPr>
            <a:lvl9pPr lvl="8" algn="ctr" rtl="0">
              <a:spcBef>
                <a:spcPts val="1600"/>
              </a:spcBef>
              <a:spcAft>
                <a:spcPts val="1600"/>
              </a:spcAft>
              <a:buClr>
                <a:schemeClr val="lt1"/>
              </a:buClr>
              <a:buSzPts val="1400"/>
              <a:buNone/>
              <a:defRPr>
                <a:solidFill>
                  <a:schemeClr val="lt1"/>
                </a:solidFill>
              </a:defRPr>
            </a:lvl9pPr>
          </a:lstStyle>
          <a:p>
            <a:endParaRPr/>
          </a:p>
        </p:txBody>
      </p:sp>
      <p:sp>
        <p:nvSpPr>
          <p:cNvPr id="47" name="Google Shape;47;p13"/>
          <p:cNvSpPr txBox="1">
            <a:spLocks noGrp="1"/>
          </p:cNvSpPr>
          <p:nvPr>
            <p:ph type="title" idx="7"/>
          </p:nvPr>
        </p:nvSpPr>
        <p:spPr>
          <a:xfrm>
            <a:off x="1973725" y="3363325"/>
            <a:ext cx="2519400" cy="621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2000"/>
              <a:buNone/>
              <a:defRPr sz="1800">
                <a:solidFill>
                  <a:schemeClr val="lt1"/>
                </a:solidFill>
              </a:defRPr>
            </a:lvl1pPr>
            <a:lvl2pPr lvl="1" algn="ctr" rtl="0">
              <a:spcBef>
                <a:spcPts val="0"/>
              </a:spcBef>
              <a:spcAft>
                <a:spcPts val="0"/>
              </a:spcAft>
              <a:buClr>
                <a:schemeClr val="lt1"/>
              </a:buClr>
              <a:buSzPts val="3000"/>
              <a:buNone/>
              <a:defRPr>
                <a:solidFill>
                  <a:schemeClr val="lt1"/>
                </a:solidFill>
                <a:latin typeface="Raleway"/>
                <a:ea typeface="Raleway"/>
                <a:cs typeface="Raleway"/>
                <a:sym typeface="Raleway"/>
              </a:defRPr>
            </a:lvl2pPr>
            <a:lvl3pPr lvl="2" algn="ctr" rtl="0">
              <a:spcBef>
                <a:spcPts val="0"/>
              </a:spcBef>
              <a:spcAft>
                <a:spcPts val="0"/>
              </a:spcAft>
              <a:buClr>
                <a:schemeClr val="lt1"/>
              </a:buClr>
              <a:buSzPts val="3000"/>
              <a:buNone/>
              <a:defRPr>
                <a:solidFill>
                  <a:schemeClr val="lt1"/>
                </a:solidFill>
                <a:latin typeface="Raleway"/>
                <a:ea typeface="Raleway"/>
                <a:cs typeface="Raleway"/>
                <a:sym typeface="Raleway"/>
              </a:defRPr>
            </a:lvl3pPr>
            <a:lvl4pPr lvl="3" algn="ctr" rtl="0">
              <a:spcBef>
                <a:spcPts val="0"/>
              </a:spcBef>
              <a:spcAft>
                <a:spcPts val="0"/>
              </a:spcAft>
              <a:buClr>
                <a:schemeClr val="lt1"/>
              </a:buClr>
              <a:buSzPts val="3000"/>
              <a:buNone/>
              <a:defRPr>
                <a:solidFill>
                  <a:schemeClr val="lt1"/>
                </a:solidFill>
                <a:latin typeface="Raleway"/>
                <a:ea typeface="Raleway"/>
                <a:cs typeface="Raleway"/>
                <a:sym typeface="Raleway"/>
              </a:defRPr>
            </a:lvl4pPr>
            <a:lvl5pPr lvl="4" algn="ctr" rtl="0">
              <a:spcBef>
                <a:spcPts val="0"/>
              </a:spcBef>
              <a:spcAft>
                <a:spcPts val="0"/>
              </a:spcAft>
              <a:buClr>
                <a:schemeClr val="lt1"/>
              </a:buClr>
              <a:buSzPts val="3000"/>
              <a:buNone/>
              <a:defRPr>
                <a:solidFill>
                  <a:schemeClr val="lt1"/>
                </a:solidFill>
                <a:latin typeface="Raleway"/>
                <a:ea typeface="Raleway"/>
                <a:cs typeface="Raleway"/>
                <a:sym typeface="Raleway"/>
              </a:defRPr>
            </a:lvl5pPr>
            <a:lvl6pPr lvl="5" algn="ctr" rtl="0">
              <a:spcBef>
                <a:spcPts val="0"/>
              </a:spcBef>
              <a:spcAft>
                <a:spcPts val="0"/>
              </a:spcAft>
              <a:buClr>
                <a:schemeClr val="lt1"/>
              </a:buClr>
              <a:buSzPts val="3000"/>
              <a:buNone/>
              <a:defRPr>
                <a:solidFill>
                  <a:schemeClr val="lt1"/>
                </a:solidFill>
                <a:latin typeface="Raleway"/>
                <a:ea typeface="Raleway"/>
                <a:cs typeface="Raleway"/>
                <a:sym typeface="Raleway"/>
              </a:defRPr>
            </a:lvl6pPr>
            <a:lvl7pPr lvl="6" algn="ctr" rtl="0">
              <a:spcBef>
                <a:spcPts val="0"/>
              </a:spcBef>
              <a:spcAft>
                <a:spcPts val="0"/>
              </a:spcAft>
              <a:buClr>
                <a:schemeClr val="lt1"/>
              </a:buClr>
              <a:buSzPts val="3000"/>
              <a:buNone/>
              <a:defRPr>
                <a:solidFill>
                  <a:schemeClr val="lt1"/>
                </a:solidFill>
                <a:latin typeface="Raleway"/>
                <a:ea typeface="Raleway"/>
                <a:cs typeface="Raleway"/>
                <a:sym typeface="Raleway"/>
              </a:defRPr>
            </a:lvl7pPr>
            <a:lvl8pPr lvl="7" algn="ctr" rtl="0">
              <a:spcBef>
                <a:spcPts val="0"/>
              </a:spcBef>
              <a:spcAft>
                <a:spcPts val="0"/>
              </a:spcAft>
              <a:buClr>
                <a:schemeClr val="lt1"/>
              </a:buClr>
              <a:buSzPts val="3000"/>
              <a:buNone/>
              <a:defRPr>
                <a:solidFill>
                  <a:schemeClr val="lt1"/>
                </a:solidFill>
                <a:latin typeface="Raleway"/>
                <a:ea typeface="Raleway"/>
                <a:cs typeface="Raleway"/>
                <a:sym typeface="Raleway"/>
              </a:defRPr>
            </a:lvl8pPr>
            <a:lvl9pPr lvl="8" algn="ctr" rtl="0">
              <a:spcBef>
                <a:spcPts val="0"/>
              </a:spcBef>
              <a:spcAft>
                <a:spcPts val="0"/>
              </a:spcAft>
              <a:buClr>
                <a:schemeClr val="lt1"/>
              </a:buClr>
              <a:buSzPts val="3000"/>
              <a:buNone/>
              <a:defRPr>
                <a:solidFill>
                  <a:schemeClr val="lt1"/>
                </a:solidFill>
                <a:latin typeface="Raleway"/>
                <a:ea typeface="Raleway"/>
                <a:cs typeface="Raleway"/>
                <a:sym typeface="Raleway"/>
              </a:defRPr>
            </a:lvl9pPr>
          </a:lstStyle>
          <a:p>
            <a:endParaRPr/>
          </a:p>
        </p:txBody>
      </p:sp>
      <p:sp>
        <p:nvSpPr>
          <p:cNvPr id="48" name="Google Shape;48;p13">
            <a:hlinkClick r:id="rId3" action="ppaction://hlinksldjump"/>
          </p:cNvPr>
          <p:cNvSpPr txBox="1">
            <a:spLocks noGrp="1"/>
          </p:cNvSpPr>
          <p:nvPr>
            <p:ph type="title" idx="8" hasCustomPrompt="1"/>
          </p:nvPr>
        </p:nvSpPr>
        <p:spPr>
          <a:xfrm>
            <a:off x="1043000" y="3471191"/>
            <a:ext cx="821400" cy="666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2000"/>
              <a:buNone/>
              <a:defRPr sz="3700">
                <a:solidFill>
                  <a:schemeClr val="lt1"/>
                </a:solidFill>
              </a:defRPr>
            </a:lvl1pPr>
            <a:lvl2pPr lvl="1" algn="ctr" rtl="0">
              <a:spcBef>
                <a:spcPts val="0"/>
              </a:spcBef>
              <a:spcAft>
                <a:spcPts val="0"/>
              </a:spcAft>
              <a:buClr>
                <a:schemeClr val="lt1"/>
              </a:buClr>
              <a:buSzPts val="2000"/>
              <a:buNone/>
              <a:defRPr sz="2000">
                <a:solidFill>
                  <a:schemeClr val="lt1"/>
                </a:solidFill>
              </a:defRPr>
            </a:lvl2pPr>
            <a:lvl3pPr lvl="2" algn="ctr" rtl="0">
              <a:spcBef>
                <a:spcPts val="0"/>
              </a:spcBef>
              <a:spcAft>
                <a:spcPts val="0"/>
              </a:spcAft>
              <a:buClr>
                <a:schemeClr val="lt1"/>
              </a:buClr>
              <a:buSzPts val="2000"/>
              <a:buNone/>
              <a:defRPr sz="2000">
                <a:solidFill>
                  <a:schemeClr val="lt1"/>
                </a:solidFill>
              </a:defRPr>
            </a:lvl3pPr>
            <a:lvl4pPr lvl="3" algn="ctr" rtl="0">
              <a:spcBef>
                <a:spcPts val="0"/>
              </a:spcBef>
              <a:spcAft>
                <a:spcPts val="0"/>
              </a:spcAft>
              <a:buClr>
                <a:schemeClr val="lt1"/>
              </a:buClr>
              <a:buSzPts val="2000"/>
              <a:buNone/>
              <a:defRPr sz="2000">
                <a:solidFill>
                  <a:schemeClr val="lt1"/>
                </a:solidFill>
              </a:defRPr>
            </a:lvl4pPr>
            <a:lvl5pPr lvl="4" algn="ctr" rtl="0">
              <a:spcBef>
                <a:spcPts val="0"/>
              </a:spcBef>
              <a:spcAft>
                <a:spcPts val="0"/>
              </a:spcAft>
              <a:buClr>
                <a:schemeClr val="lt1"/>
              </a:buClr>
              <a:buSzPts val="2000"/>
              <a:buNone/>
              <a:defRPr sz="2000">
                <a:solidFill>
                  <a:schemeClr val="lt1"/>
                </a:solidFill>
              </a:defRPr>
            </a:lvl5pPr>
            <a:lvl6pPr lvl="5" algn="ctr" rtl="0">
              <a:spcBef>
                <a:spcPts val="0"/>
              </a:spcBef>
              <a:spcAft>
                <a:spcPts val="0"/>
              </a:spcAft>
              <a:buClr>
                <a:schemeClr val="lt1"/>
              </a:buClr>
              <a:buSzPts val="2000"/>
              <a:buNone/>
              <a:defRPr sz="2000">
                <a:solidFill>
                  <a:schemeClr val="lt1"/>
                </a:solidFill>
              </a:defRPr>
            </a:lvl6pPr>
            <a:lvl7pPr lvl="6" algn="ctr" rtl="0">
              <a:spcBef>
                <a:spcPts val="0"/>
              </a:spcBef>
              <a:spcAft>
                <a:spcPts val="0"/>
              </a:spcAft>
              <a:buClr>
                <a:schemeClr val="lt1"/>
              </a:buClr>
              <a:buSzPts val="2000"/>
              <a:buNone/>
              <a:defRPr sz="2000">
                <a:solidFill>
                  <a:schemeClr val="lt1"/>
                </a:solidFill>
              </a:defRPr>
            </a:lvl7pPr>
            <a:lvl8pPr lvl="7" algn="ctr" rtl="0">
              <a:spcBef>
                <a:spcPts val="0"/>
              </a:spcBef>
              <a:spcAft>
                <a:spcPts val="0"/>
              </a:spcAft>
              <a:buClr>
                <a:schemeClr val="lt1"/>
              </a:buClr>
              <a:buSzPts val="2000"/>
              <a:buNone/>
              <a:defRPr sz="2000">
                <a:solidFill>
                  <a:schemeClr val="lt1"/>
                </a:solidFill>
              </a:defRPr>
            </a:lvl8pPr>
            <a:lvl9pPr lvl="8" algn="ctr" rtl="0">
              <a:spcBef>
                <a:spcPts val="0"/>
              </a:spcBef>
              <a:spcAft>
                <a:spcPts val="0"/>
              </a:spcAft>
              <a:buClr>
                <a:schemeClr val="lt1"/>
              </a:buClr>
              <a:buSzPts val="2000"/>
              <a:buNone/>
              <a:defRPr sz="2000">
                <a:solidFill>
                  <a:schemeClr val="lt1"/>
                </a:solidFill>
              </a:defRPr>
            </a:lvl9pPr>
          </a:lstStyle>
          <a:p>
            <a:r>
              <a:t>xx%</a:t>
            </a:r>
          </a:p>
        </p:txBody>
      </p:sp>
      <p:sp>
        <p:nvSpPr>
          <p:cNvPr id="49" name="Google Shape;49;p13"/>
          <p:cNvSpPr txBox="1">
            <a:spLocks noGrp="1"/>
          </p:cNvSpPr>
          <p:nvPr>
            <p:ph type="subTitle" idx="9"/>
          </p:nvPr>
        </p:nvSpPr>
        <p:spPr>
          <a:xfrm>
            <a:off x="5591113" y="2505300"/>
            <a:ext cx="2519400" cy="621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400"/>
              <a:buNone/>
              <a:defRPr>
                <a:solidFill>
                  <a:schemeClr val="lt1"/>
                </a:solidFill>
              </a:defRPr>
            </a:lvl1pPr>
            <a:lvl2pPr lvl="1" algn="ctr" rtl="0">
              <a:spcBef>
                <a:spcPts val="1600"/>
              </a:spcBef>
              <a:spcAft>
                <a:spcPts val="0"/>
              </a:spcAft>
              <a:buClr>
                <a:schemeClr val="lt1"/>
              </a:buClr>
              <a:buSzPts val="1400"/>
              <a:buNone/>
              <a:defRPr>
                <a:solidFill>
                  <a:schemeClr val="lt1"/>
                </a:solidFill>
              </a:defRPr>
            </a:lvl2pPr>
            <a:lvl3pPr lvl="2" algn="ctr" rtl="0">
              <a:spcBef>
                <a:spcPts val="1600"/>
              </a:spcBef>
              <a:spcAft>
                <a:spcPts val="0"/>
              </a:spcAft>
              <a:buClr>
                <a:schemeClr val="lt1"/>
              </a:buClr>
              <a:buSzPts val="1400"/>
              <a:buNone/>
              <a:defRPr>
                <a:solidFill>
                  <a:schemeClr val="lt1"/>
                </a:solidFill>
              </a:defRPr>
            </a:lvl3pPr>
            <a:lvl4pPr lvl="3" algn="ctr" rtl="0">
              <a:spcBef>
                <a:spcPts val="1600"/>
              </a:spcBef>
              <a:spcAft>
                <a:spcPts val="0"/>
              </a:spcAft>
              <a:buClr>
                <a:schemeClr val="lt1"/>
              </a:buClr>
              <a:buSzPts val="1400"/>
              <a:buNone/>
              <a:defRPr>
                <a:solidFill>
                  <a:schemeClr val="lt1"/>
                </a:solidFill>
              </a:defRPr>
            </a:lvl4pPr>
            <a:lvl5pPr lvl="4" algn="ctr" rtl="0">
              <a:spcBef>
                <a:spcPts val="1600"/>
              </a:spcBef>
              <a:spcAft>
                <a:spcPts val="0"/>
              </a:spcAft>
              <a:buClr>
                <a:schemeClr val="lt1"/>
              </a:buClr>
              <a:buSzPts val="1400"/>
              <a:buNone/>
              <a:defRPr>
                <a:solidFill>
                  <a:schemeClr val="lt1"/>
                </a:solidFill>
              </a:defRPr>
            </a:lvl5pPr>
            <a:lvl6pPr lvl="5" algn="ctr" rtl="0">
              <a:spcBef>
                <a:spcPts val="1600"/>
              </a:spcBef>
              <a:spcAft>
                <a:spcPts val="0"/>
              </a:spcAft>
              <a:buClr>
                <a:schemeClr val="lt1"/>
              </a:buClr>
              <a:buSzPts val="1400"/>
              <a:buNone/>
              <a:defRPr>
                <a:solidFill>
                  <a:schemeClr val="lt1"/>
                </a:solidFill>
              </a:defRPr>
            </a:lvl6pPr>
            <a:lvl7pPr lvl="6" algn="ctr" rtl="0">
              <a:spcBef>
                <a:spcPts val="1600"/>
              </a:spcBef>
              <a:spcAft>
                <a:spcPts val="0"/>
              </a:spcAft>
              <a:buClr>
                <a:schemeClr val="lt1"/>
              </a:buClr>
              <a:buSzPts val="1400"/>
              <a:buNone/>
              <a:defRPr>
                <a:solidFill>
                  <a:schemeClr val="lt1"/>
                </a:solidFill>
              </a:defRPr>
            </a:lvl7pPr>
            <a:lvl8pPr lvl="7" algn="ctr" rtl="0">
              <a:spcBef>
                <a:spcPts val="1600"/>
              </a:spcBef>
              <a:spcAft>
                <a:spcPts val="0"/>
              </a:spcAft>
              <a:buClr>
                <a:schemeClr val="lt1"/>
              </a:buClr>
              <a:buSzPts val="1400"/>
              <a:buNone/>
              <a:defRPr>
                <a:solidFill>
                  <a:schemeClr val="lt1"/>
                </a:solidFill>
              </a:defRPr>
            </a:lvl8pPr>
            <a:lvl9pPr lvl="8" algn="ctr" rtl="0">
              <a:spcBef>
                <a:spcPts val="1600"/>
              </a:spcBef>
              <a:spcAft>
                <a:spcPts val="1600"/>
              </a:spcAft>
              <a:buClr>
                <a:schemeClr val="lt1"/>
              </a:buClr>
              <a:buSzPts val="1400"/>
              <a:buNone/>
              <a:defRPr>
                <a:solidFill>
                  <a:schemeClr val="lt1"/>
                </a:solidFill>
              </a:defRPr>
            </a:lvl9pPr>
          </a:lstStyle>
          <a:p>
            <a:endParaRPr/>
          </a:p>
        </p:txBody>
      </p:sp>
      <p:sp>
        <p:nvSpPr>
          <p:cNvPr id="50" name="Google Shape;50;p13"/>
          <p:cNvSpPr txBox="1">
            <a:spLocks noGrp="1"/>
          </p:cNvSpPr>
          <p:nvPr>
            <p:ph type="title" idx="13"/>
          </p:nvPr>
        </p:nvSpPr>
        <p:spPr>
          <a:xfrm>
            <a:off x="5591113" y="1931913"/>
            <a:ext cx="2519400" cy="621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2000"/>
              <a:buNone/>
              <a:defRPr sz="1800">
                <a:solidFill>
                  <a:schemeClr val="lt1"/>
                </a:solidFill>
              </a:defRPr>
            </a:lvl1pPr>
            <a:lvl2pPr lvl="1" algn="ctr" rtl="0">
              <a:spcBef>
                <a:spcPts val="0"/>
              </a:spcBef>
              <a:spcAft>
                <a:spcPts val="0"/>
              </a:spcAft>
              <a:buClr>
                <a:schemeClr val="lt1"/>
              </a:buClr>
              <a:buSzPts val="3000"/>
              <a:buNone/>
              <a:defRPr>
                <a:solidFill>
                  <a:schemeClr val="lt1"/>
                </a:solidFill>
                <a:latin typeface="Raleway"/>
                <a:ea typeface="Raleway"/>
                <a:cs typeface="Raleway"/>
                <a:sym typeface="Raleway"/>
              </a:defRPr>
            </a:lvl2pPr>
            <a:lvl3pPr lvl="2" algn="ctr" rtl="0">
              <a:spcBef>
                <a:spcPts val="0"/>
              </a:spcBef>
              <a:spcAft>
                <a:spcPts val="0"/>
              </a:spcAft>
              <a:buClr>
                <a:schemeClr val="lt1"/>
              </a:buClr>
              <a:buSzPts val="3000"/>
              <a:buNone/>
              <a:defRPr>
                <a:solidFill>
                  <a:schemeClr val="lt1"/>
                </a:solidFill>
                <a:latin typeface="Raleway"/>
                <a:ea typeface="Raleway"/>
                <a:cs typeface="Raleway"/>
                <a:sym typeface="Raleway"/>
              </a:defRPr>
            </a:lvl3pPr>
            <a:lvl4pPr lvl="3" algn="ctr" rtl="0">
              <a:spcBef>
                <a:spcPts val="0"/>
              </a:spcBef>
              <a:spcAft>
                <a:spcPts val="0"/>
              </a:spcAft>
              <a:buClr>
                <a:schemeClr val="lt1"/>
              </a:buClr>
              <a:buSzPts val="3000"/>
              <a:buNone/>
              <a:defRPr>
                <a:solidFill>
                  <a:schemeClr val="lt1"/>
                </a:solidFill>
                <a:latin typeface="Raleway"/>
                <a:ea typeface="Raleway"/>
                <a:cs typeface="Raleway"/>
                <a:sym typeface="Raleway"/>
              </a:defRPr>
            </a:lvl4pPr>
            <a:lvl5pPr lvl="4" algn="ctr" rtl="0">
              <a:spcBef>
                <a:spcPts val="0"/>
              </a:spcBef>
              <a:spcAft>
                <a:spcPts val="0"/>
              </a:spcAft>
              <a:buClr>
                <a:schemeClr val="lt1"/>
              </a:buClr>
              <a:buSzPts val="3000"/>
              <a:buNone/>
              <a:defRPr>
                <a:solidFill>
                  <a:schemeClr val="lt1"/>
                </a:solidFill>
                <a:latin typeface="Raleway"/>
                <a:ea typeface="Raleway"/>
                <a:cs typeface="Raleway"/>
                <a:sym typeface="Raleway"/>
              </a:defRPr>
            </a:lvl5pPr>
            <a:lvl6pPr lvl="5" algn="ctr" rtl="0">
              <a:spcBef>
                <a:spcPts val="0"/>
              </a:spcBef>
              <a:spcAft>
                <a:spcPts val="0"/>
              </a:spcAft>
              <a:buClr>
                <a:schemeClr val="lt1"/>
              </a:buClr>
              <a:buSzPts val="3000"/>
              <a:buNone/>
              <a:defRPr>
                <a:solidFill>
                  <a:schemeClr val="lt1"/>
                </a:solidFill>
                <a:latin typeface="Raleway"/>
                <a:ea typeface="Raleway"/>
                <a:cs typeface="Raleway"/>
                <a:sym typeface="Raleway"/>
              </a:defRPr>
            </a:lvl6pPr>
            <a:lvl7pPr lvl="6" algn="ctr" rtl="0">
              <a:spcBef>
                <a:spcPts val="0"/>
              </a:spcBef>
              <a:spcAft>
                <a:spcPts val="0"/>
              </a:spcAft>
              <a:buClr>
                <a:schemeClr val="lt1"/>
              </a:buClr>
              <a:buSzPts val="3000"/>
              <a:buNone/>
              <a:defRPr>
                <a:solidFill>
                  <a:schemeClr val="lt1"/>
                </a:solidFill>
                <a:latin typeface="Raleway"/>
                <a:ea typeface="Raleway"/>
                <a:cs typeface="Raleway"/>
                <a:sym typeface="Raleway"/>
              </a:defRPr>
            </a:lvl7pPr>
            <a:lvl8pPr lvl="7" algn="ctr" rtl="0">
              <a:spcBef>
                <a:spcPts val="0"/>
              </a:spcBef>
              <a:spcAft>
                <a:spcPts val="0"/>
              </a:spcAft>
              <a:buClr>
                <a:schemeClr val="lt1"/>
              </a:buClr>
              <a:buSzPts val="3000"/>
              <a:buNone/>
              <a:defRPr>
                <a:solidFill>
                  <a:schemeClr val="lt1"/>
                </a:solidFill>
                <a:latin typeface="Raleway"/>
                <a:ea typeface="Raleway"/>
                <a:cs typeface="Raleway"/>
                <a:sym typeface="Raleway"/>
              </a:defRPr>
            </a:lvl8pPr>
            <a:lvl9pPr lvl="8" algn="ctr" rtl="0">
              <a:spcBef>
                <a:spcPts val="0"/>
              </a:spcBef>
              <a:spcAft>
                <a:spcPts val="0"/>
              </a:spcAft>
              <a:buClr>
                <a:schemeClr val="lt1"/>
              </a:buClr>
              <a:buSzPts val="3000"/>
              <a:buNone/>
              <a:defRPr>
                <a:solidFill>
                  <a:schemeClr val="lt1"/>
                </a:solidFill>
                <a:latin typeface="Raleway"/>
                <a:ea typeface="Raleway"/>
                <a:cs typeface="Raleway"/>
                <a:sym typeface="Raleway"/>
              </a:defRPr>
            </a:lvl9pPr>
          </a:lstStyle>
          <a:p>
            <a:endParaRPr/>
          </a:p>
        </p:txBody>
      </p:sp>
      <p:sp>
        <p:nvSpPr>
          <p:cNvPr id="51" name="Google Shape;51;p13">
            <a:hlinkClick r:id="rId4" action="ppaction://hlinksldjump"/>
          </p:cNvPr>
          <p:cNvSpPr txBox="1">
            <a:spLocks noGrp="1"/>
          </p:cNvSpPr>
          <p:nvPr>
            <p:ph type="title" idx="14" hasCustomPrompt="1"/>
          </p:nvPr>
        </p:nvSpPr>
        <p:spPr>
          <a:xfrm>
            <a:off x="4676660" y="2172913"/>
            <a:ext cx="821400" cy="666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2000"/>
              <a:buNone/>
              <a:defRPr sz="3700">
                <a:solidFill>
                  <a:schemeClr val="lt1"/>
                </a:solidFill>
              </a:defRPr>
            </a:lvl1pPr>
            <a:lvl2pPr lvl="1" algn="ctr" rtl="0">
              <a:spcBef>
                <a:spcPts val="0"/>
              </a:spcBef>
              <a:spcAft>
                <a:spcPts val="0"/>
              </a:spcAft>
              <a:buClr>
                <a:schemeClr val="lt1"/>
              </a:buClr>
              <a:buSzPts val="2000"/>
              <a:buNone/>
              <a:defRPr sz="2000">
                <a:solidFill>
                  <a:schemeClr val="lt1"/>
                </a:solidFill>
              </a:defRPr>
            </a:lvl2pPr>
            <a:lvl3pPr lvl="2" algn="ctr" rtl="0">
              <a:spcBef>
                <a:spcPts val="0"/>
              </a:spcBef>
              <a:spcAft>
                <a:spcPts val="0"/>
              </a:spcAft>
              <a:buClr>
                <a:schemeClr val="lt1"/>
              </a:buClr>
              <a:buSzPts val="2000"/>
              <a:buNone/>
              <a:defRPr sz="2000">
                <a:solidFill>
                  <a:schemeClr val="lt1"/>
                </a:solidFill>
              </a:defRPr>
            </a:lvl3pPr>
            <a:lvl4pPr lvl="3" algn="ctr" rtl="0">
              <a:spcBef>
                <a:spcPts val="0"/>
              </a:spcBef>
              <a:spcAft>
                <a:spcPts val="0"/>
              </a:spcAft>
              <a:buClr>
                <a:schemeClr val="lt1"/>
              </a:buClr>
              <a:buSzPts val="2000"/>
              <a:buNone/>
              <a:defRPr sz="2000">
                <a:solidFill>
                  <a:schemeClr val="lt1"/>
                </a:solidFill>
              </a:defRPr>
            </a:lvl4pPr>
            <a:lvl5pPr lvl="4" algn="ctr" rtl="0">
              <a:spcBef>
                <a:spcPts val="0"/>
              </a:spcBef>
              <a:spcAft>
                <a:spcPts val="0"/>
              </a:spcAft>
              <a:buClr>
                <a:schemeClr val="lt1"/>
              </a:buClr>
              <a:buSzPts val="2000"/>
              <a:buNone/>
              <a:defRPr sz="2000">
                <a:solidFill>
                  <a:schemeClr val="lt1"/>
                </a:solidFill>
              </a:defRPr>
            </a:lvl5pPr>
            <a:lvl6pPr lvl="5" algn="ctr" rtl="0">
              <a:spcBef>
                <a:spcPts val="0"/>
              </a:spcBef>
              <a:spcAft>
                <a:spcPts val="0"/>
              </a:spcAft>
              <a:buClr>
                <a:schemeClr val="lt1"/>
              </a:buClr>
              <a:buSzPts val="2000"/>
              <a:buNone/>
              <a:defRPr sz="2000">
                <a:solidFill>
                  <a:schemeClr val="lt1"/>
                </a:solidFill>
              </a:defRPr>
            </a:lvl6pPr>
            <a:lvl7pPr lvl="6" algn="ctr" rtl="0">
              <a:spcBef>
                <a:spcPts val="0"/>
              </a:spcBef>
              <a:spcAft>
                <a:spcPts val="0"/>
              </a:spcAft>
              <a:buClr>
                <a:schemeClr val="lt1"/>
              </a:buClr>
              <a:buSzPts val="2000"/>
              <a:buNone/>
              <a:defRPr sz="2000">
                <a:solidFill>
                  <a:schemeClr val="lt1"/>
                </a:solidFill>
              </a:defRPr>
            </a:lvl7pPr>
            <a:lvl8pPr lvl="7" algn="ctr" rtl="0">
              <a:spcBef>
                <a:spcPts val="0"/>
              </a:spcBef>
              <a:spcAft>
                <a:spcPts val="0"/>
              </a:spcAft>
              <a:buClr>
                <a:schemeClr val="lt1"/>
              </a:buClr>
              <a:buSzPts val="2000"/>
              <a:buNone/>
              <a:defRPr sz="2000">
                <a:solidFill>
                  <a:schemeClr val="lt1"/>
                </a:solidFill>
              </a:defRPr>
            </a:lvl8pPr>
            <a:lvl9pPr lvl="8" algn="ctr" rtl="0">
              <a:spcBef>
                <a:spcPts val="0"/>
              </a:spcBef>
              <a:spcAft>
                <a:spcPts val="0"/>
              </a:spcAft>
              <a:buClr>
                <a:schemeClr val="lt1"/>
              </a:buClr>
              <a:buSzPts val="2000"/>
              <a:buNone/>
              <a:defRPr sz="2000">
                <a:solidFill>
                  <a:schemeClr val="lt1"/>
                </a:solidFill>
              </a:defRPr>
            </a:lvl9pPr>
          </a:lstStyle>
          <a:p>
            <a:r>
              <a:t>xx%</a:t>
            </a:r>
          </a:p>
        </p:txBody>
      </p:sp>
      <p:sp>
        <p:nvSpPr>
          <p:cNvPr id="52" name="Google Shape;52;p13"/>
          <p:cNvSpPr txBox="1">
            <a:spLocks noGrp="1"/>
          </p:cNvSpPr>
          <p:nvPr>
            <p:ph type="subTitle" idx="15"/>
          </p:nvPr>
        </p:nvSpPr>
        <p:spPr>
          <a:xfrm>
            <a:off x="5591138" y="1082237"/>
            <a:ext cx="2519400" cy="621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1400"/>
              <a:buNone/>
              <a:defRPr>
                <a:solidFill>
                  <a:schemeClr val="lt1"/>
                </a:solidFill>
              </a:defRPr>
            </a:lvl1pPr>
            <a:lvl2pPr lvl="1" algn="ctr" rtl="0">
              <a:spcBef>
                <a:spcPts val="1600"/>
              </a:spcBef>
              <a:spcAft>
                <a:spcPts val="0"/>
              </a:spcAft>
              <a:buClr>
                <a:schemeClr val="lt1"/>
              </a:buClr>
              <a:buSzPts val="1400"/>
              <a:buNone/>
              <a:defRPr>
                <a:solidFill>
                  <a:schemeClr val="lt1"/>
                </a:solidFill>
              </a:defRPr>
            </a:lvl2pPr>
            <a:lvl3pPr lvl="2" algn="ctr" rtl="0">
              <a:spcBef>
                <a:spcPts val="1600"/>
              </a:spcBef>
              <a:spcAft>
                <a:spcPts val="0"/>
              </a:spcAft>
              <a:buClr>
                <a:schemeClr val="lt1"/>
              </a:buClr>
              <a:buSzPts val="1400"/>
              <a:buNone/>
              <a:defRPr>
                <a:solidFill>
                  <a:schemeClr val="lt1"/>
                </a:solidFill>
              </a:defRPr>
            </a:lvl3pPr>
            <a:lvl4pPr lvl="3" algn="ctr" rtl="0">
              <a:spcBef>
                <a:spcPts val="1600"/>
              </a:spcBef>
              <a:spcAft>
                <a:spcPts val="0"/>
              </a:spcAft>
              <a:buClr>
                <a:schemeClr val="lt1"/>
              </a:buClr>
              <a:buSzPts val="1400"/>
              <a:buNone/>
              <a:defRPr>
                <a:solidFill>
                  <a:schemeClr val="lt1"/>
                </a:solidFill>
              </a:defRPr>
            </a:lvl4pPr>
            <a:lvl5pPr lvl="4" algn="ctr" rtl="0">
              <a:spcBef>
                <a:spcPts val="1600"/>
              </a:spcBef>
              <a:spcAft>
                <a:spcPts val="0"/>
              </a:spcAft>
              <a:buClr>
                <a:schemeClr val="lt1"/>
              </a:buClr>
              <a:buSzPts val="1400"/>
              <a:buNone/>
              <a:defRPr>
                <a:solidFill>
                  <a:schemeClr val="lt1"/>
                </a:solidFill>
              </a:defRPr>
            </a:lvl5pPr>
            <a:lvl6pPr lvl="5" algn="ctr" rtl="0">
              <a:spcBef>
                <a:spcPts val="1600"/>
              </a:spcBef>
              <a:spcAft>
                <a:spcPts val="0"/>
              </a:spcAft>
              <a:buClr>
                <a:schemeClr val="lt1"/>
              </a:buClr>
              <a:buSzPts val="1400"/>
              <a:buNone/>
              <a:defRPr>
                <a:solidFill>
                  <a:schemeClr val="lt1"/>
                </a:solidFill>
              </a:defRPr>
            </a:lvl6pPr>
            <a:lvl7pPr lvl="6" algn="ctr" rtl="0">
              <a:spcBef>
                <a:spcPts val="1600"/>
              </a:spcBef>
              <a:spcAft>
                <a:spcPts val="0"/>
              </a:spcAft>
              <a:buClr>
                <a:schemeClr val="lt1"/>
              </a:buClr>
              <a:buSzPts val="1400"/>
              <a:buNone/>
              <a:defRPr>
                <a:solidFill>
                  <a:schemeClr val="lt1"/>
                </a:solidFill>
              </a:defRPr>
            </a:lvl7pPr>
            <a:lvl8pPr lvl="7" algn="ctr" rtl="0">
              <a:spcBef>
                <a:spcPts val="1600"/>
              </a:spcBef>
              <a:spcAft>
                <a:spcPts val="0"/>
              </a:spcAft>
              <a:buClr>
                <a:schemeClr val="lt1"/>
              </a:buClr>
              <a:buSzPts val="1400"/>
              <a:buNone/>
              <a:defRPr>
                <a:solidFill>
                  <a:schemeClr val="lt1"/>
                </a:solidFill>
              </a:defRPr>
            </a:lvl8pPr>
            <a:lvl9pPr lvl="8" algn="ctr" rtl="0">
              <a:spcBef>
                <a:spcPts val="1600"/>
              </a:spcBef>
              <a:spcAft>
                <a:spcPts val="1600"/>
              </a:spcAft>
              <a:buClr>
                <a:schemeClr val="lt1"/>
              </a:buClr>
              <a:buSzPts val="1400"/>
              <a:buNone/>
              <a:defRPr>
                <a:solidFill>
                  <a:schemeClr val="lt1"/>
                </a:solidFill>
              </a:defRPr>
            </a:lvl9pPr>
          </a:lstStyle>
          <a:p>
            <a:endParaRPr/>
          </a:p>
        </p:txBody>
      </p:sp>
      <p:sp>
        <p:nvSpPr>
          <p:cNvPr id="53" name="Google Shape;53;p13"/>
          <p:cNvSpPr txBox="1">
            <a:spLocks noGrp="1"/>
          </p:cNvSpPr>
          <p:nvPr>
            <p:ph type="title" idx="16"/>
          </p:nvPr>
        </p:nvSpPr>
        <p:spPr>
          <a:xfrm>
            <a:off x="5591138" y="494988"/>
            <a:ext cx="2519400" cy="6213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2000"/>
              <a:buNone/>
              <a:defRPr sz="1800">
                <a:solidFill>
                  <a:schemeClr val="lt1"/>
                </a:solidFill>
              </a:defRPr>
            </a:lvl1pPr>
            <a:lvl2pPr lvl="1" algn="ctr" rtl="0">
              <a:spcBef>
                <a:spcPts val="0"/>
              </a:spcBef>
              <a:spcAft>
                <a:spcPts val="0"/>
              </a:spcAft>
              <a:buClr>
                <a:schemeClr val="lt1"/>
              </a:buClr>
              <a:buSzPts val="3000"/>
              <a:buNone/>
              <a:defRPr>
                <a:solidFill>
                  <a:schemeClr val="lt1"/>
                </a:solidFill>
                <a:latin typeface="Raleway"/>
                <a:ea typeface="Raleway"/>
                <a:cs typeface="Raleway"/>
                <a:sym typeface="Raleway"/>
              </a:defRPr>
            </a:lvl2pPr>
            <a:lvl3pPr lvl="2" algn="ctr" rtl="0">
              <a:spcBef>
                <a:spcPts val="0"/>
              </a:spcBef>
              <a:spcAft>
                <a:spcPts val="0"/>
              </a:spcAft>
              <a:buClr>
                <a:schemeClr val="lt1"/>
              </a:buClr>
              <a:buSzPts val="3000"/>
              <a:buNone/>
              <a:defRPr>
                <a:solidFill>
                  <a:schemeClr val="lt1"/>
                </a:solidFill>
                <a:latin typeface="Raleway"/>
                <a:ea typeface="Raleway"/>
                <a:cs typeface="Raleway"/>
                <a:sym typeface="Raleway"/>
              </a:defRPr>
            </a:lvl3pPr>
            <a:lvl4pPr lvl="3" algn="ctr" rtl="0">
              <a:spcBef>
                <a:spcPts val="0"/>
              </a:spcBef>
              <a:spcAft>
                <a:spcPts val="0"/>
              </a:spcAft>
              <a:buClr>
                <a:schemeClr val="lt1"/>
              </a:buClr>
              <a:buSzPts val="3000"/>
              <a:buNone/>
              <a:defRPr>
                <a:solidFill>
                  <a:schemeClr val="lt1"/>
                </a:solidFill>
                <a:latin typeface="Raleway"/>
                <a:ea typeface="Raleway"/>
                <a:cs typeface="Raleway"/>
                <a:sym typeface="Raleway"/>
              </a:defRPr>
            </a:lvl4pPr>
            <a:lvl5pPr lvl="4" algn="ctr" rtl="0">
              <a:spcBef>
                <a:spcPts val="0"/>
              </a:spcBef>
              <a:spcAft>
                <a:spcPts val="0"/>
              </a:spcAft>
              <a:buClr>
                <a:schemeClr val="lt1"/>
              </a:buClr>
              <a:buSzPts val="3000"/>
              <a:buNone/>
              <a:defRPr>
                <a:solidFill>
                  <a:schemeClr val="lt1"/>
                </a:solidFill>
                <a:latin typeface="Raleway"/>
                <a:ea typeface="Raleway"/>
                <a:cs typeface="Raleway"/>
                <a:sym typeface="Raleway"/>
              </a:defRPr>
            </a:lvl5pPr>
            <a:lvl6pPr lvl="5" algn="ctr" rtl="0">
              <a:spcBef>
                <a:spcPts val="0"/>
              </a:spcBef>
              <a:spcAft>
                <a:spcPts val="0"/>
              </a:spcAft>
              <a:buClr>
                <a:schemeClr val="lt1"/>
              </a:buClr>
              <a:buSzPts val="3000"/>
              <a:buNone/>
              <a:defRPr>
                <a:solidFill>
                  <a:schemeClr val="lt1"/>
                </a:solidFill>
                <a:latin typeface="Raleway"/>
                <a:ea typeface="Raleway"/>
                <a:cs typeface="Raleway"/>
                <a:sym typeface="Raleway"/>
              </a:defRPr>
            </a:lvl6pPr>
            <a:lvl7pPr lvl="6" algn="ctr" rtl="0">
              <a:spcBef>
                <a:spcPts val="0"/>
              </a:spcBef>
              <a:spcAft>
                <a:spcPts val="0"/>
              </a:spcAft>
              <a:buClr>
                <a:schemeClr val="lt1"/>
              </a:buClr>
              <a:buSzPts val="3000"/>
              <a:buNone/>
              <a:defRPr>
                <a:solidFill>
                  <a:schemeClr val="lt1"/>
                </a:solidFill>
                <a:latin typeface="Raleway"/>
                <a:ea typeface="Raleway"/>
                <a:cs typeface="Raleway"/>
                <a:sym typeface="Raleway"/>
              </a:defRPr>
            </a:lvl7pPr>
            <a:lvl8pPr lvl="7" algn="ctr" rtl="0">
              <a:spcBef>
                <a:spcPts val="0"/>
              </a:spcBef>
              <a:spcAft>
                <a:spcPts val="0"/>
              </a:spcAft>
              <a:buClr>
                <a:schemeClr val="lt1"/>
              </a:buClr>
              <a:buSzPts val="3000"/>
              <a:buNone/>
              <a:defRPr>
                <a:solidFill>
                  <a:schemeClr val="lt1"/>
                </a:solidFill>
                <a:latin typeface="Raleway"/>
                <a:ea typeface="Raleway"/>
                <a:cs typeface="Raleway"/>
                <a:sym typeface="Raleway"/>
              </a:defRPr>
            </a:lvl8pPr>
            <a:lvl9pPr lvl="8" algn="ctr" rtl="0">
              <a:spcBef>
                <a:spcPts val="0"/>
              </a:spcBef>
              <a:spcAft>
                <a:spcPts val="0"/>
              </a:spcAft>
              <a:buClr>
                <a:schemeClr val="lt1"/>
              </a:buClr>
              <a:buSzPts val="3000"/>
              <a:buNone/>
              <a:defRPr>
                <a:solidFill>
                  <a:schemeClr val="lt1"/>
                </a:solidFill>
                <a:latin typeface="Raleway"/>
                <a:ea typeface="Raleway"/>
                <a:cs typeface="Raleway"/>
                <a:sym typeface="Raleway"/>
              </a:defRPr>
            </a:lvl9pPr>
          </a:lstStyle>
          <a:p>
            <a:endParaRPr/>
          </a:p>
        </p:txBody>
      </p:sp>
      <p:sp>
        <p:nvSpPr>
          <p:cNvPr id="54" name="Google Shape;54;p13">
            <a:hlinkClick r:id="rId5" action="ppaction://hlinksldjump"/>
          </p:cNvPr>
          <p:cNvSpPr txBox="1">
            <a:spLocks noGrp="1"/>
          </p:cNvSpPr>
          <p:nvPr>
            <p:ph type="title" idx="17" hasCustomPrompt="1"/>
          </p:nvPr>
        </p:nvSpPr>
        <p:spPr>
          <a:xfrm>
            <a:off x="4667135" y="742788"/>
            <a:ext cx="821400" cy="666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1"/>
              </a:buClr>
              <a:buSzPts val="2000"/>
              <a:buNone/>
              <a:defRPr sz="3700">
                <a:solidFill>
                  <a:schemeClr val="lt1"/>
                </a:solidFill>
              </a:defRPr>
            </a:lvl1pPr>
            <a:lvl2pPr lvl="1" algn="ctr" rtl="0">
              <a:spcBef>
                <a:spcPts val="0"/>
              </a:spcBef>
              <a:spcAft>
                <a:spcPts val="0"/>
              </a:spcAft>
              <a:buClr>
                <a:schemeClr val="lt1"/>
              </a:buClr>
              <a:buSzPts val="2000"/>
              <a:buNone/>
              <a:defRPr sz="2000">
                <a:solidFill>
                  <a:schemeClr val="lt1"/>
                </a:solidFill>
              </a:defRPr>
            </a:lvl2pPr>
            <a:lvl3pPr lvl="2" algn="ctr" rtl="0">
              <a:spcBef>
                <a:spcPts val="0"/>
              </a:spcBef>
              <a:spcAft>
                <a:spcPts val="0"/>
              </a:spcAft>
              <a:buClr>
                <a:schemeClr val="lt1"/>
              </a:buClr>
              <a:buSzPts val="2000"/>
              <a:buNone/>
              <a:defRPr sz="2000">
                <a:solidFill>
                  <a:schemeClr val="lt1"/>
                </a:solidFill>
              </a:defRPr>
            </a:lvl3pPr>
            <a:lvl4pPr lvl="3" algn="ctr" rtl="0">
              <a:spcBef>
                <a:spcPts val="0"/>
              </a:spcBef>
              <a:spcAft>
                <a:spcPts val="0"/>
              </a:spcAft>
              <a:buClr>
                <a:schemeClr val="lt1"/>
              </a:buClr>
              <a:buSzPts val="2000"/>
              <a:buNone/>
              <a:defRPr sz="2000">
                <a:solidFill>
                  <a:schemeClr val="lt1"/>
                </a:solidFill>
              </a:defRPr>
            </a:lvl4pPr>
            <a:lvl5pPr lvl="4" algn="ctr" rtl="0">
              <a:spcBef>
                <a:spcPts val="0"/>
              </a:spcBef>
              <a:spcAft>
                <a:spcPts val="0"/>
              </a:spcAft>
              <a:buClr>
                <a:schemeClr val="lt1"/>
              </a:buClr>
              <a:buSzPts val="2000"/>
              <a:buNone/>
              <a:defRPr sz="2000">
                <a:solidFill>
                  <a:schemeClr val="lt1"/>
                </a:solidFill>
              </a:defRPr>
            </a:lvl5pPr>
            <a:lvl6pPr lvl="5" algn="ctr" rtl="0">
              <a:spcBef>
                <a:spcPts val="0"/>
              </a:spcBef>
              <a:spcAft>
                <a:spcPts val="0"/>
              </a:spcAft>
              <a:buClr>
                <a:schemeClr val="lt1"/>
              </a:buClr>
              <a:buSzPts val="2000"/>
              <a:buNone/>
              <a:defRPr sz="2000">
                <a:solidFill>
                  <a:schemeClr val="lt1"/>
                </a:solidFill>
              </a:defRPr>
            </a:lvl6pPr>
            <a:lvl7pPr lvl="6" algn="ctr" rtl="0">
              <a:spcBef>
                <a:spcPts val="0"/>
              </a:spcBef>
              <a:spcAft>
                <a:spcPts val="0"/>
              </a:spcAft>
              <a:buClr>
                <a:schemeClr val="lt1"/>
              </a:buClr>
              <a:buSzPts val="2000"/>
              <a:buNone/>
              <a:defRPr sz="2000">
                <a:solidFill>
                  <a:schemeClr val="lt1"/>
                </a:solidFill>
              </a:defRPr>
            </a:lvl7pPr>
            <a:lvl8pPr lvl="7" algn="ctr" rtl="0">
              <a:spcBef>
                <a:spcPts val="0"/>
              </a:spcBef>
              <a:spcAft>
                <a:spcPts val="0"/>
              </a:spcAft>
              <a:buClr>
                <a:schemeClr val="lt1"/>
              </a:buClr>
              <a:buSzPts val="2000"/>
              <a:buNone/>
              <a:defRPr sz="2000">
                <a:solidFill>
                  <a:schemeClr val="lt1"/>
                </a:solidFill>
              </a:defRPr>
            </a:lvl8pPr>
            <a:lvl9pPr lvl="8" algn="ctr" rtl="0">
              <a:spcBef>
                <a:spcPts val="0"/>
              </a:spcBef>
              <a:spcAft>
                <a:spcPts val="0"/>
              </a:spcAft>
              <a:buClr>
                <a:schemeClr val="lt1"/>
              </a:buClr>
              <a:buSzPts val="2000"/>
              <a:buNone/>
              <a:defRPr sz="2000">
                <a:solidFill>
                  <a:schemeClr val="lt1"/>
                </a:solidFill>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4">
    <p:bg>
      <p:bgPr>
        <a:solidFill>
          <a:schemeClr val="accent3"/>
        </a:solidFill>
        <a:effectLst/>
      </p:bgPr>
    </p:bg>
    <p:spTree>
      <p:nvGrpSpPr>
        <p:cNvPr id="1" name="Shape 55"/>
        <p:cNvGrpSpPr/>
        <p:nvPr/>
      </p:nvGrpSpPr>
      <p:grpSpPr>
        <a:xfrm>
          <a:off x="0" y="0"/>
          <a:ext cx="0" cy="0"/>
          <a:chOff x="0" y="0"/>
          <a:chExt cx="0" cy="0"/>
        </a:xfrm>
      </p:grpSpPr>
      <p:sp>
        <p:nvSpPr>
          <p:cNvPr id="56" name="Google Shape;56;p14"/>
          <p:cNvSpPr txBox="1">
            <a:spLocks noGrp="1"/>
          </p:cNvSpPr>
          <p:nvPr>
            <p:ph type="title"/>
          </p:nvPr>
        </p:nvSpPr>
        <p:spPr>
          <a:xfrm>
            <a:off x="2114675" y="1367650"/>
            <a:ext cx="4613100" cy="1738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600"/>
              <a:buNone/>
              <a:defRPr sz="4300">
                <a:solidFill>
                  <a:schemeClr val="lt1"/>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endParaRPr/>
          </a:p>
        </p:txBody>
      </p:sp>
      <p:sp>
        <p:nvSpPr>
          <p:cNvPr id="57" name="Google Shape;57;p14"/>
          <p:cNvSpPr txBox="1">
            <a:spLocks noGrp="1"/>
          </p:cNvSpPr>
          <p:nvPr>
            <p:ph type="subTitle" idx="1"/>
          </p:nvPr>
        </p:nvSpPr>
        <p:spPr>
          <a:xfrm>
            <a:off x="2114675" y="2904950"/>
            <a:ext cx="3591600" cy="870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1400"/>
              <a:buNone/>
              <a:defRPr>
                <a:solidFill>
                  <a:schemeClr val="lt1"/>
                </a:solidFill>
              </a:defRPr>
            </a:lvl1pPr>
            <a:lvl2pPr lvl="1" rtl="0">
              <a:spcBef>
                <a:spcPts val="0"/>
              </a:spcBef>
              <a:spcAft>
                <a:spcPts val="0"/>
              </a:spcAft>
              <a:buClr>
                <a:schemeClr val="lt1"/>
              </a:buClr>
              <a:buSzPts val="1400"/>
              <a:buNone/>
              <a:defRPr>
                <a:solidFill>
                  <a:schemeClr val="lt1"/>
                </a:solidFill>
              </a:defRPr>
            </a:lvl2pPr>
            <a:lvl3pPr lvl="2" rtl="0">
              <a:spcBef>
                <a:spcPts val="1600"/>
              </a:spcBef>
              <a:spcAft>
                <a:spcPts val="0"/>
              </a:spcAft>
              <a:buClr>
                <a:schemeClr val="lt1"/>
              </a:buClr>
              <a:buSzPts val="1400"/>
              <a:buNone/>
              <a:defRPr>
                <a:solidFill>
                  <a:schemeClr val="lt1"/>
                </a:solidFill>
              </a:defRPr>
            </a:lvl3pPr>
            <a:lvl4pPr lvl="3" rtl="0">
              <a:spcBef>
                <a:spcPts val="1600"/>
              </a:spcBef>
              <a:spcAft>
                <a:spcPts val="0"/>
              </a:spcAft>
              <a:buClr>
                <a:schemeClr val="lt1"/>
              </a:buClr>
              <a:buSzPts val="1400"/>
              <a:buNone/>
              <a:defRPr>
                <a:solidFill>
                  <a:schemeClr val="lt1"/>
                </a:solidFill>
              </a:defRPr>
            </a:lvl4pPr>
            <a:lvl5pPr lvl="4" rtl="0">
              <a:spcBef>
                <a:spcPts val="1600"/>
              </a:spcBef>
              <a:spcAft>
                <a:spcPts val="0"/>
              </a:spcAft>
              <a:buClr>
                <a:schemeClr val="lt1"/>
              </a:buClr>
              <a:buSzPts val="1400"/>
              <a:buNone/>
              <a:defRPr>
                <a:solidFill>
                  <a:schemeClr val="lt1"/>
                </a:solidFill>
              </a:defRPr>
            </a:lvl5pPr>
            <a:lvl6pPr lvl="5" rtl="0">
              <a:spcBef>
                <a:spcPts val="1600"/>
              </a:spcBef>
              <a:spcAft>
                <a:spcPts val="0"/>
              </a:spcAft>
              <a:buClr>
                <a:schemeClr val="lt1"/>
              </a:buClr>
              <a:buSzPts val="1400"/>
              <a:buNone/>
              <a:defRPr>
                <a:solidFill>
                  <a:schemeClr val="lt1"/>
                </a:solidFill>
              </a:defRPr>
            </a:lvl6pPr>
            <a:lvl7pPr lvl="6" rtl="0">
              <a:spcBef>
                <a:spcPts val="1600"/>
              </a:spcBef>
              <a:spcAft>
                <a:spcPts val="0"/>
              </a:spcAft>
              <a:buClr>
                <a:schemeClr val="lt1"/>
              </a:buClr>
              <a:buSzPts val="1400"/>
              <a:buNone/>
              <a:defRPr>
                <a:solidFill>
                  <a:schemeClr val="lt1"/>
                </a:solidFill>
              </a:defRPr>
            </a:lvl7pPr>
            <a:lvl8pPr lvl="7" rtl="0">
              <a:spcBef>
                <a:spcPts val="1600"/>
              </a:spcBef>
              <a:spcAft>
                <a:spcPts val="0"/>
              </a:spcAft>
              <a:buClr>
                <a:schemeClr val="lt1"/>
              </a:buClr>
              <a:buSzPts val="1400"/>
              <a:buNone/>
              <a:defRPr>
                <a:solidFill>
                  <a:schemeClr val="lt1"/>
                </a:solidFill>
              </a:defRPr>
            </a:lvl8pPr>
            <a:lvl9pPr lvl="8" rtl="0">
              <a:spcBef>
                <a:spcPts val="1600"/>
              </a:spcBef>
              <a:spcAft>
                <a:spcPts val="1600"/>
              </a:spcAft>
              <a:buClr>
                <a:schemeClr val="lt1"/>
              </a:buClr>
              <a:buSzPts val="1400"/>
              <a:buNone/>
              <a:defRPr>
                <a:solidFill>
                  <a:schemeClr val="lt1"/>
                </a:solidFill>
              </a:defRPr>
            </a:lvl9pPr>
          </a:lstStyle>
          <a:p>
            <a:endParaRPr/>
          </a:p>
        </p:txBody>
      </p:sp>
      <p:sp>
        <p:nvSpPr>
          <p:cNvPr id="58" name="Google Shape;58;p14"/>
          <p:cNvSpPr txBox="1">
            <a:spLocks noGrp="1"/>
          </p:cNvSpPr>
          <p:nvPr>
            <p:ph type="title" idx="2" hasCustomPrompt="1"/>
          </p:nvPr>
        </p:nvSpPr>
        <p:spPr>
          <a:xfrm>
            <a:off x="713225" y="1431505"/>
            <a:ext cx="1373700" cy="945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2000"/>
              <a:buNone/>
              <a:defRPr sz="7200">
                <a:solidFill>
                  <a:schemeClr val="dk2"/>
                </a:solidFill>
              </a:defRPr>
            </a:lvl1pPr>
            <a:lvl2pPr lvl="1" algn="ctr" rtl="0">
              <a:spcBef>
                <a:spcPts val="0"/>
              </a:spcBef>
              <a:spcAft>
                <a:spcPts val="0"/>
              </a:spcAft>
              <a:buClr>
                <a:schemeClr val="lt1"/>
              </a:buClr>
              <a:buSzPts val="2000"/>
              <a:buNone/>
              <a:defRPr sz="2000">
                <a:solidFill>
                  <a:schemeClr val="lt1"/>
                </a:solidFill>
              </a:defRPr>
            </a:lvl2pPr>
            <a:lvl3pPr lvl="2" algn="ctr" rtl="0">
              <a:spcBef>
                <a:spcPts val="0"/>
              </a:spcBef>
              <a:spcAft>
                <a:spcPts val="0"/>
              </a:spcAft>
              <a:buClr>
                <a:schemeClr val="lt1"/>
              </a:buClr>
              <a:buSzPts val="2000"/>
              <a:buNone/>
              <a:defRPr sz="2000">
                <a:solidFill>
                  <a:schemeClr val="lt1"/>
                </a:solidFill>
              </a:defRPr>
            </a:lvl3pPr>
            <a:lvl4pPr lvl="3" algn="ctr" rtl="0">
              <a:spcBef>
                <a:spcPts val="0"/>
              </a:spcBef>
              <a:spcAft>
                <a:spcPts val="0"/>
              </a:spcAft>
              <a:buClr>
                <a:schemeClr val="lt1"/>
              </a:buClr>
              <a:buSzPts val="2000"/>
              <a:buNone/>
              <a:defRPr sz="2000">
                <a:solidFill>
                  <a:schemeClr val="lt1"/>
                </a:solidFill>
              </a:defRPr>
            </a:lvl4pPr>
            <a:lvl5pPr lvl="4" algn="ctr" rtl="0">
              <a:spcBef>
                <a:spcPts val="0"/>
              </a:spcBef>
              <a:spcAft>
                <a:spcPts val="0"/>
              </a:spcAft>
              <a:buClr>
                <a:schemeClr val="lt1"/>
              </a:buClr>
              <a:buSzPts val="2000"/>
              <a:buNone/>
              <a:defRPr sz="2000">
                <a:solidFill>
                  <a:schemeClr val="lt1"/>
                </a:solidFill>
              </a:defRPr>
            </a:lvl5pPr>
            <a:lvl6pPr lvl="5" algn="ctr" rtl="0">
              <a:spcBef>
                <a:spcPts val="0"/>
              </a:spcBef>
              <a:spcAft>
                <a:spcPts val="0"/>
              </a:spcAft>
              <a:buClr>
                <a:schemeClr val="lt1"/>
              </a:buClr>
              <a:buSzPts val="2000"/>
              <a:buNone/>
              <a:defRPr sz="2000">
                <a:solidFill>
                  <a:schemeClr val="lt1"/>
                </a:solidFill>
              </a:defRPr>
            </a:lvl6pPr>
            <a:lvl7pPr lvl="6" algn="ctr" rtl="0">
              <a:spcBef>
                <a:spcPts val="0"/>
              </a:spcBef>
              <a:spcAft>
                <a:spcPts val="0"/>
              </a:spcAft>
              <a:buClr>
                <a:schemeClr val="lt1"/>
              </a:buClr>
              <a:buSzPts val="2000"/>
              <a:buNone/>
              <a:defRPr sz="2000">
                <a:solidFill>
                  <a:schemeClr val="lt1"/>
                </a:solidFill>
              </a:defRPr>
            </a:lvl7pPr>
            <a:lvl8pPr lvl="7" algn="ctr" rtl="0">
              <a:spcBef>
                <a:spcPts val="0"/>
              </a:spcBef>
              <a:spcAft>
                <a:spcPts val="0"/>
              </a:spcAft>
              <a:buClr>
                <a:schemeClr val="lt1"/>
              </a:buClr>
              <a:buSzPts val="2000"/>
              <a:buNone/>
              <a:defRPr sz="2000">
                <a:solidFill>
                  <a:schemeClr val="lt1"/>
                </a:solidFill>
              </a:defRPr>
            </a:lvl8pPr>
            <a:lvl9pPr lvl="8" algn="ctr" rtl="0">
              <a:spcBef>
                <a:spcPts val="0"/>
              </a:spcBef>
              <a:spcAft>
                <a:spcPts val="0"/>
              </a:spcAft>
              <a:buClr>
                <a:schemeClr val="lt1"/>
              </a:buClr>
              <a:buSzPts val="2000"/>
              <a:buNone/>
              <a:defRPr sz="2000">
                <a:solidFill>
                  <a:schemeClr val="lt1"/>
                </a:solidFill>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
  <p:cSld name="CUSTOM_6">
    <p:bg>
      <p:bgPr>
        <a:solidFill>
          <a:schemeClr val="accent3"/>
        </a:solidFill>
        <a:effectLst/>
      </p:bgPr>
    </p:bg>
    <p:spTree>
      <p:nvGrpSpPr>
        <p:cNvPr id="1" name="Shape 59"/>
        <p:cNvGrpSpPr/>
        <p:nvPr/>
      </p:nvGrpSpPr>
      <p:grpSpPr>
        <a:xfrm>
          <a:off x="0" y="0"/>
          <a:ext cx="0" cy="0"/>
          <a:chOff x="0" y="0"/>
          <a:chExt cx="0" cy="0"/>
        </a:xfrm>
      </p:grpSpPr>
      <p:sp>
        <p:nvSpPr>
          <p:cNvPr id="60" name="Google Shape;60;p15"/>
          <p:cNvSpPr txBox="1">
            <a:spLocks noGrp="1"/>
          </p:cNvSpPr>
          <p:nvPr>
            <p:ph type="title"/>
          </p:nvPr>
        </p:nvSpPr>
        <p:spPr>
          <a:xfrm>
            <a:off x="713225" y="445025"/>
            <a:ext cx="7717800" cy="61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3000"/>
              <a:buNone/>
              <a:defRPr sz="2800">
                <a:solidFill>
                  <a:schemeClr val="lt1"/>
                </a:solidFill>
              </a:defRPr>
            </a:lvl1pPr>
            <a:lvl2pPr lvl="1" rtl="0">
              <a:spcBef>
                <a:spcPts val="0"/>
              </a:spcBef>
              <a:spcAft>
                <a:spcPts val="0"/>
              </a:spcAft>
              <a:buClr>
                <a:schemeClr val="lt1"/>
              </a:buClr>
              <a:buSzPts val="3000"/>
              <a:buNone/>
              <a:defRPr>
                <a:solidFill>
                  <a:schemeClr val="lt1"/>
                </a:solidFill>
              </a:defRPr>
            </a:lvl2pPr>
            <a:lvl3pPr lvl="2" rtl="0">
              <a:spcBef>
                <a:spcPts val="0"/>
              </a:spcBef>
              <a:spcAft>
                <a:spcPts val="0"/>
              </a:spcAft>
              <a:buClr>
                <a:schemeClr val="lt1"/>
              </a:buClr>
              <a:buSzPts val="3000"/>
              <a:buNone/>
              <a:defRPr>
                <a:solidFill>
                  <a:schemeClr val="lt1"/>
                </a:solidFill>
              </a:defRPr>
            </a:lvl3pPr>
            <a:lvl4pPr lvl="3" rtl="0">
              <a:spcBef>
                <a:spcPts val="0"/>
              </a:spcBef>
              <a:spcAft>
                <a:spcPts val="0"/>
              </a:spcAft>
              <a:buClr>
                <a:schemeClr val="lt1"/>
              </a:buClr>
              <a:buSzPts val="3000"/>
              <a:buNone/>
              <a:defRPr>
                <a:solidFill>
                  <a:schemeClr val="lt1"/>
                </a:solidFill>
              </a:defRPr>
            </a:lvl4pPr>
            <a:lvl5pPr lvl="4" rtl="0">
              <a:spcBef>
                <a:spcPts val="0"/>
              </a:spcBef>
              <a:spcAft>
                <a:spcPts val="0"/>
              </a:spcAft>
              <a:buClr>
                <a:schemeClr val="lt1"/>
              </a:buClr>
              <a:buSzPts val="3000"/>
              <a:buNone/>
              <a:defRPr>
                <a:solidFill>
                  <a:schemeClr val="lt1"/>
                </a:solidFill>
              </a:defRPr>
            </a:lvl5pPr>
            <a:lvl6pPr lvl="5" rtl="0">
              <a:spcBef>
                <a:spcPts val="0"/>
              </a:spcBef>
              <a:spcAft>
                <a:spcPts val="0"/>
              </a:spcAft>
              <a:buClr>
                <a:schemeClr val="lt1"/>
              </a:buClr>
              <a:buSzPts val="3000"/>
              <a:buNone/>
              <a:defRPr>
                <a:solidFill>
                  <a:schemeClr val="lt1"/>
                </a:solidFill>
              </a:defRPr>
            </a:lvl6pPr>
            <a:lvl7pPr lvl="6" rtl="0">
              <a:spcBef>
                <a:spcPts val="0"/>
              </a:spcBef>
              <a:spcAft>
                <a:spcPts val="0"/>
              </a:spcAft>
              <a:buClr>
                <a:schemeClr val="lt1"/>
              </a:buClr>
              <a:buSzPts val="3000"/>
              <a:buNone/>
              <a:defRPr>
                <a:solidFill>
                  <a:schemeClr val="lt1"/>
                </a:solidFill>
              </a:defRPr>
            </a:lvl7pPr>
            <a:lvl8pPr lvl="7" rtl="0">
              <a:spcBef>
                <a:spcPts val="0"/>
              </a:spcBef>
              <a:spcAft>
                <a:spcPts val="0"/>
              </a:spcAft>
              <a:buClr>
                <a:schemeClr val="lt1"/>
              </a:buClr>
              <a:buSzPts val="3000"/>
              <a:buNone/>
              <a:defRPr>
                <a:solidFill>
                  <a:schemeClr val="lt1"/>
                </a:solidFill>
              </a:defRPr>
            </a:lvl8pPr>
            <a:lvl9pPr lvl="8" rtl="0">
              <a:spcBef>
                <a:spcPts val="0"/>
              </a:spcBef>
              <a:spcAft>
                <a:spcPts val="0"/>
              </a:spcAft>
              <a:buClr>
                <a:schemeClr val="lt1"/>
              </a:buClr>
              <a:buSzPts val="3000"/>
              <a:buNone/>
              <a:defRPr>
                <a:solidFill>
                  <a:schemeClr val="lt1"/>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anks">
  <p:cSld name="CUSTOM_5">
    <p:bg>
      <p:bgPr>
        <a:solidFill>
          <a:schemeClr val="accent3"/>
        </a:solidFill>
        <a:effectLst/>
      </p:bgPr>
    </p:bg>
    <p:spTree>
      <p:nvGrpSpPr>
        <p:cNvPr id="1" name="Shape 61"/>
        <p:cNvGrpSpPr/>
        <p:nvPr/>
      </p:nvGrpSpPr>
      <p:grpSpPr>
        <a:xfrm>
          <a:off x="0" y="0"/>
          <a:ext cx="0" cy="0"/>
          <a:chOff x="0" y="0"/>
          <a:chExt cx="0" cy="0"/>
        </a:xfrm>
      </p:grpSpPr>
      <p:sp>
        <p:nvSpPr>
          <p:cNvPr id="62" name="Google Shape;62;p16"/>
          <p:cNvSpPr txBox="1">
            <a:spLocks noGrp="1"/>
          </p:cNvSpPr>
          <p:nvPr>
            <p:ph type="title"/>
          </p:nvPr>
        </p:nvSpPr>
        <p:spPr>
          <a:xfrm>
            <a:off x="657900" y="210125"/>
            <a:ext cx="4938300" cy="15003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600"/>
              <a:buNone/>
              <a:defRPr sz="9500">
                <a:solidFill>
                  <a:schemeClr val="lt1"/>
                </a:solidFill>
              </a:defRPr>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endParaRPr/>
          </a:p>
        </p:txBody>
      </p:sp>
      <p:sp>
        <p:nvSpPr>
          <p:cNvPr id="63" name="Google Shape;63;p16"/>
          <p:cNvSpPr txBox="1"/>
          <p:nvPr/>
        </p:nvSpPr>
        <p:spPr>
          <a:xfrm>
            <a:off x="657902" y="3435125"/>
            <a:ext cx="3104400" cy="931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None/>
            </a:pPr>
            <a:r>
              <a:rPr lang="en" sz="1000">
                <a:solidFill>
                  <a:schemeClr val="lt1"/>
                </a:solidFill>
                <a:latin typeface="Kodchasan"/>
                <a:ea typeface="Kodchasan"/>
                <a:cs typeface="Kodchasan"/>
                <a:sym typeface="Kodchasan"/>
              </a:rPr>
              <a:t>CREDITS: This presentation template was created by </a:t>
            </a:r>
            <a:r>
              <a:rPr lang="en" sz="1000">
                <a:solidFill>
                  <a:schemeClr val="lt1"/>
                </a:solidFill>
                <a:uFill>
                  <a:noFill/>
                </a:uFill>
                <a:latin typeface="Kodchasan"/>
                <a:ea typeface="Kodchasan"/>
                <a:cs typeface="Kodchasan"/>
                <a:sym typeface="Kodchasan"/>
                <a:hlinkClick r:id="rId2">
                  <a:extLst>
                    <a:ext uri="{A12FA001-AC4F-418D-AE19-62706E023703}">
                      <ahyp:hlinkClr xmlns:ahyp="http://schemas.microsoft.com/office/drawing/2018/hyperlinkcolor" val="tx"/>
                    </a:ext>
                  </a:extLst>
                </a:hlinkClick>
              </a:rPr>
              <a:t>Slidesgo</a:t>
            </a:r>
            <a:r>
              <a:rPr lang="en" sz="1000">
                <a:solidFill>
                  <a:schemeClr val="lt1"/>
                </a:solidFill>
                <a:latin typeface="Kodchasan"/>
                <a:ea typeface="Kodchasan"/>
                <a:cs typeface="Kodchasan"/>
                <a:sym typeface="Kodchasan"/>
              </a:rPr>
              <a:t>, including icons by </a:t>
            </a:r>
            <a:r>
              <a:rPr lang="en" sz="1000">
                <a:solidFill>
                  <a:schemeClr val="lt1"/>
                </a:solidFill>
                <a:uFill>
                  <a:noFill/>
                </a:uFill>
                <a:latin typeface="Kodchasan"/>
                <a:ea typeface="Kodchasan"/>
                <a:cs typeface="Kodchasan"/>
                <a:sym typeface="Kodchasan"/>
                <a:hlinkClick r:id="rId3">
                  <a:extLst>
                    <a:ext uri="{A12FA001-AC4F-418D-AE19-62706E023703}">
                      <ahyp:hlinkClr xmlns:ahyp="http://schemas.microsoft.com/office/drawing/2018/hyperlinkcolor" val="tx"/>
                    </a:ext>
                  </a:extLst>
                </a:hlinkClick>
              </a:rPr>
              <a:t>Flaticon</a:t>
            </a:r>
            <a:r>
              <a:rPr lang="en" sz="1000">
                <a:solidFill>
                  <a:schemeClr val="lt1"/>
                </a:solidFill>
                <a:latin typeface="Kodchasan"/>
                <a:ea typeface="Kodchasan"/>
                <a:cs typeface="Kodchasan"/>
                <a:sym typeface="Kodchasan"/>
              </a:rPr>
              <a:t>, and infographics &amp; images by </a:t>
            </a:r>
            <a:r>
              <a:rPr lang="en" sz="1000">
                <a:solidFill>
                  <a:schemeClr val="lt1"/>
                </a:solidFill>
                <a:uFill>
                  <a:noFill/>
                </a:uFill>
                <a:latin typeface="Kodchasan"/>
                <a:ea typeface="Kodchasan"/>
                <a:cs typeface="Kodchasan"/>
                <a:sym typeface="Kodchasan"/>
                <a:hlinkClick r:id="rId4">
                  <a:extLst>
                    <a:ext uri="{A12FA001-AC4F-418D-AE19-62706E023703}">
                      <ahyp:hlinkClr xmlns:ahyp="http://schemas.microsoft.com/office/drawing/2018/hyperlinkcolor" val="tx"/>
                    </a:ext>
                  </a:extLst>
                </a:hlinkClick>
              </a:rPr>
              <a:t>Freepik</a:t>
            </a:r>
            <a:endParaRPr sz="1000">
              <a:solidFill>
                <a:schemeClr val="lt1"/>
              </a:solidFill>
              <a:latin typeface="Kodchasan"/>
              <a:ea typeface="Kodchasan"/>
              <a:cs typeface="Kodchasan"/>
              <a:sym typeface="Kodchasan"/>
            </a:endParaRPr>
          </a:p>
          <a:p>
            <a:pPr marL="0" lvl="0" indent="0" algn="l" rtl="0">
              <a:spcBef>
                <a:spcPts val="0"/>
              </a:spcBef>
              <a:spcAft>
                <a:spcPts val="0"/>
              </a:spcAft>
              <a:buNone/>
            </a:pPr>
            <a:endParaRPr sz="1000">
              <a:solidFill>
                <a:schemeClr val="lt1"/>
              </a:solidFill>
              <a:latin typeface="Kodchasan"/>
              <a:ea typeface="Kodchasan"/>
              <a:cs typeface="Kodchasan"/>
              <a:sym typeface="Kodchasan"/>
            </a:endParaRPr>
          </a:p>
          <a:p>
            <a:pPr marL="0" lvl="0" indent="0" algn="l" rtl="0">
              <a:lnSpc>
                <a:spcPct val="115000"/>
              </a:lnSpc>
              <a:spcBef>
                <a:spcPts val="300"/>
              </a:spcBef>
              <a:spcAft>
                <a:spcPts val="0"/>
              </a:spcAft>
              <a:buNone/>
            </a:pPr>
            <a:endParaRPr sz="1000">
              <a:solidFill>
                <a:schemeClr val="lt1"/>
              </a:solidFill>
              <a:latin typeface="Kodchasan"/>
              <a:ea typeface="Kodchasan"/>
              <a:cs typeface="Kodchasan"/>
              <a:sym typeface="Kodchasan"/>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7"/>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3"/>
        </a:solid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flipH="1">
            <a:off x="3456425" y="1367638"/>
            <a:ext cx="3591600" cy="1738800"/>
          </a:xfrm>
          <a:prstGeom prst="rect">
            <a:avLst/>
          </a:prstGeom>
        </p:spPr>
        <p:txBody>
          <a:bodyPr spcFirstLastPara="1" wrap="square" lIns="91425" tIns="91425" rIns="91425" bIns="91425" anchor="t" anchorCtr="0">
            <a:noAutofit/>
          </a:bodyPr>
          <a:lstStyle>
            <a:lvl1pPr lvl="0" algn="r">
              <a:spcBef>
                <a:spcPts val="0"/>
              </a:spcBef>
              <a:spcAft>
                <a:spcPts val="0"/>
              </a:spcAft>
              <a:buClr>
                <a:schemeClr val="lt1"/>
              </a:buClr>
              <a:buSzPts val="3600"/>
              <a:buNone/>
              <a:defRPr sz="4300">
                <a:solidFill>
                  <a:schemeClr val="lt1"/>
                </a:solidFill>
              </a:defRPr>
            </a:lvl1pPr>
            <a:lvl2pPr lvl="1" algn="ctr">
              <a:spcBef>
                <a:spcPts val="0"/>
              </a:spcBef>
              <a:spcAft>
                <a:spcPts val="0"/>
              </a:spcAft>
              <a:buClr>
                <a:schemeClr val="lt1"/>
              </a:buClr>
              <a:buSzPts val="3600"/>
              <a:buNone/>
              <a:defRPr sz="3600">
                <a:solidFill>
                  <a:schemeClr val="lt1"/>
                </a:solidFill>
              </a:defRPr>
            </a:lvl2pPr>
            <a:lvl3pPr lvl="2" algn="ctr">
              <a:spcBef>
                <a:spcPts val="0"/>
              </a:spcBef>
              <a:spcAft>
                <a:spcPts val="0"/>
              </a:spcAft>
              <a:buClr>
                <a:schemeClr val="lt1"/>
              </a:buClr>
              <a:buSzPts val="3600"/>
              <a:buNone/>
              <a:defRPr sz="3600">
                <a:solidFill>
                  <a:schemeClr val="lt1"/>
                </a:solidFill>
              </a:defRPr>
            </a:lvl3pPr>
            <a:lvl4pPr lvl="3" algn="ctr">
              <a:spcBef>
                <a:spcPts val="0"/>
              </a:spcBef>
              <a:spcAft>
                <a:spcPts val="0"/>
              </a:spcAft>
              <a:buClr>
                <a:schemeClr val="lt1"/>
              </a:buClr>
              <a:buSzPts val="3600"/>
              <a:buNone/>
              <a:defRPr sz="3600">
                <a:solidFill>
                  <a:schemeClr val="lt1"/>
                </a:solidFill>
              </a:defRPr>
            </a:lvl4pPr>
            <a:lvl5pPr lvl="4" algn="ctr">
              <a:spcBef>
                <a:spcPts val="0"/>
              </a:spcBef>
              <a:spcAft>
                <a:spcPts val="0"/>
              </a:spcAft>
              <a:buClr>
                <a:schemeClr val="lt1"/>
              </a:buClr>
              <a:buSzPts val="3600"/>
              <a:buNone/>
              <a:defRPr sz="3600">
                <a:solidFill>
                  <a:schemeClr val="lt1"/>
                </a:solidFill>
              </a:defRPr>
            </a:lvl5pPr>
            <a:lvl6pPr lvl="5" algn="ctr">
              <a:spcBef>
                <a:spcPts val="0"/>
              </a:spcBef>
              <a:spcAft>
                <a:spcPts val="0"/>
              </a:spcAft>
              <a:buClr>
                <a:schemeClr val="lt1"/>
              </a:buClr>
              <a:buSzPts val="3600"/>
              <a:buNone/>
              <a:defRPr sz="3600">
                <a:solidFill>
                  <a:schemeClr val="lt1"/>
                </a:solidFill>
              </a:defRPr>
            </a:lvl6pPr>
            <a:lvl7pPr lvl="6" algn="ctr">
              <a:spcBef>
                <a:spcPts val="0"/>
              </a:spcBef>
              <a:spcAft>
                <a:spcPts val="0"/>
              </a:spcAft>
              <a:buClr>
                <a:schemeClr val="lt1"/>
              </a:buClr>
              <a:buSzPts val="3600"/>
              <a:buNone/>
              <a:defRPr sz="3600">
                <a:solidFill>
                  <a:schemeClr val="lt1"/>
                </a:solidFill>
              </a:defRPr>
            </a:lvl7pPr>
            <a:lvl8pPr lvl="7" algn="ctr">
              <a:spcBef>
                <a:spcPts val="0"/>
              </a:spcBef>
              <a:spcAft>
                <a:spcPts val="0"/>
              </a:spcAft>
              <a:buClr>
                <a:schemeClr val="lt1"/>
              </a:buClr>
              <a:buSzPts val="3600"/>
              <a:buNone/>
              <a:defRPr sz="3600">
                <a:solidFill>
                  <a:schemeClr val="lt1"/>
                </a:solidFill>
              </a:defRPr>
            </a:lvl8pPr>
            <a:lvl9pPr lvl="8" algn="ctr">
              <a:spcBef>
                <a:spcPts val="0"/>
              </a:spcBef>
              <a:spcAft>
                <a:spcPts val="0"/>
              </a:spcAft>
              <a:buClr>
                <a:schemeClr val="lt1"/>
              </a:buClr>
              <a:buSzPts val="3600"/>
              <a:buNone/>
              <a:defRPr sz="3600">
                <a:solidFill>
                  <a:schemeClr val="lt1"/>
                </a:solidFill>
              </a:defRPr>
            </a:lvl9pPr>
          </a:lstStyle>
          <a:p>
            <a:endParaRPr/>
          </a:p>
        </p:txBody>
      </p:sp>
      <p:sp>
        <p:nvSpPr>
          <p:cNvPr id="13" name="Google Shape;13;p3"/>
          <p:cNvSpPr txBox="1">
            <a:spLocks noGrp="1"/>
          </p:cNvSpPr>
          <p:nvPr>
            <p:ph type="subTitle" idx="1"/>
          </p:nvPr>
        </p:nvSpPr>
        <p:spPr>
          <a:xfrm flipH="1">
            <a:off x="3456425" y="2843225"/>
            <a:ext cx="3591600" cy="870900"/>
          </a:xfrm>
          <a:prstGeom prst="rect">
            <a:avLst/>
          </a:prstGeom>
        </p:spPr>
        <p:txBody>
          <a:bodyPr spcFirstLastPara="1" wrap="square" lIns="91425" tIns="91425" rIns="91425" bIns="91425" anchor="t" anchorCtr="0">
            <a:noAutofit/>
          </a:bodyPr>
          <a:lstStyle>
            <a:lvl1pPr lvl="0" algn="r">
              <a:spcBef>
                <a:spcPts val="0"/>
              </a:spcBef>
              <a:spcAft>
                <a:spcPts val="0"/>
              </a:spcAft>
              <a:buClr>
                <a:schemeClr val="lt1"/>
              </a:buClr>
              <a:buSzPts val="1400"/>
              <a:buNone/>
              <a:defRPr>
                <a:solidFill>
                  <a:schemeClr val="lt1"/>
                </a:solidFill>
              </a:defRPr>
            </a:lvl1pPr>
            <a:lvl2pPr lvl="1">
              <a:spcBef>
                <a:spcPts val="0"/>
              </a:spcBef>
              <a:spcAft>
                <a:spcPts val="0"/>
              </a:spcAft>
              <a:buClr>
                <a:schemeClr val="lt1"/>
              </a:buClr>
              <a:buSzPts val="1400"/>
              <a:buNone/>
              <a:defRPr>
                <a:solidFill>
                  <a:schemeClr val="lt1"/>
                </a:solidFill>
              </a:defRPr>
            </a:lvl2pPr>
            <a:lvl3pPr lvl="2">
              <a:spcBef>
                <a:spcPts val="1600"/>
              </a:spcBef>
              <a:spcAft>
                <a:spcPts val="0"/>
              </a:spcAft>
              <a:buClr>
                <a:schemeClr val="lt1"/>
              </a:buClr>
              <a:buSzPts val="1400"/>
              <a:buNone/>
              <a:defRPr>
                <a:solidFill>
                  <a:schemeClr val="lt1"/>
                </a:solidFill>
              </a:defRPr>
            </a:lvl3pPr>
            <a:lvl4pPr lvl="3">
              <a:spcBef>
                <a:spcPts val="1600"/>
              </a:spcBef>
              <a:spcAft>
                <a:spcPts val="0"/>
              </a:spcAft>
              <a:buClr>
                <a:schemeClr val="lt1"/>
              </a:buClr>
              <a:buSzPts val="1400"/>
              <a:buNone/>
              <a:defRPr>
                <a:solidFill>
                  <a:schemeClr val="lt1"/>
                </a:solidFill>
              </a:defRPr>
            </a:lvl4pPr>
            <a:lvl5pPr lvl="4">
              <a:spcBef>
                <a:spcPts val="1600"/>
              </a:spcBef>
              <a:spcAft>
                <a:spcPts val="0"/>
              </a:spcAft>
              <a:buClr>
                <a:schemeClr val="lt1"/>
              </a:buClr>
              <a:buSzPts val="1400"/>
              <a:buNone/>
              <a:defRPr>
                <a:solidFill>
                  <a:schemeClr val="lt1"/>
                </a:solidFill>
              </a:defRPr>
            </a:lvl5pPr>
            <a:lvl6pPr lvl="5">
              <a:spcBef>
                <a:spcPts val="1600"/>
              </a:spcBef>
              <a:spcAft>
                <a:spcPts val="0"/>
              </a:spcAft>
              <a:buClr>
                <a:schemeClr val="lt1"/>
              </a:buClr>
              <a:buSzPts val="1400"/>
              <a:buNone/>
              <a:defRPr>
                <a:solidFill>
                  <a:schemeClr val="lt1"/>
                </a:solidFill>
              </a:defRPr>
            </a:lvl6pPr>
            <a:lvl7pPr lvl="6">
              <a:spcBef>
                <a:spcPts val="1600"/>
              </a:spcBef>
              <a:spcAft>
                <a:spcPts val="0"/>
              </a:spcAft>
              <a:buClr>
                <a:schemeClr val="lt1"/>
              </a:buClr>
              <a:buSzPts val="1400"/>
              <a:buNone/>
              <a:defRPr>
                <a:solidFill>
                  <a:schemeClr val="lt1"/>
                </a:solidFill>
              </a:defRPr>
            </a:lvl7pPr>
            <a:lvl8pPr lvl="7">
              <a:spcBef>
                <a:spcPts val="1600"/>
              </a:spcBef>
              <a:spcAft>
                <a:spcPts val="0"/>
              </a:spcAft>
              <a:buClr>
                <a:schemeClr val="lt1"/>
              </a:buClr>
              <a:buSzPts val="1400"/>
              <a:buNone/>
              <a:defRPr>
                <a:solidFill>
                  <a:schemeClr val="lt1"/>
                </a:solidFill>
              </a:defRPr>
            </a:lvl8pPr>
            <a:lvl9pPr lvl="8">
              <a:spcBef>
                <a:spcPts val="1600"/>
              </a:spcBef>
              <a:spcAft>
                <a:spcPts val="1600"/>
              </a:spcAft>
              <a:buClr>
                <a:schemeClr val="lt1"/>
              </a:buClr>
              <a:buSzPts val="1400"/>
              <a:buNone/>
              <a:defRPr>
                <a:solidFill>
                  <a:schemeClr val="lt1"/>
                </a:solidFill>
              </a:defRPr>
            </a:lvl9pPr>
          </a:lstStyle>
          <a:p>
            <a:endParaRPr/>
          </a:p>
        </p:txBody>
      </p:sp>
      <p:sp>
        <p:nvSpPr>
          <p:cNvPr id="14" name="Google Shape;14;p3"/>
          <p:cNvSpPr txBox="1">
            <a:spLocks noGrp="1"/>
          </p:cNvSpPr>
          <p:nvPr>
            <p:ph type="title" idx="2" hasCustomPrompt="1"/>
          </p:nvPr>
        </p:nvSpPr>
        <p:spPr>
          <a:xfrm flipH="1">
            <a:off x="7075775" y="1431505"/>
            <a:ext cx="1373700" cy="945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2000"/>
              <a:buNone/>
              <a:defRPr sz="7200">
                <a:solidFill>
                  <a:schemeClr val="dk2"/>
                </a:solidFill>
              </a:defRPr>
            </a:lvl1pPr>
            <a:lvl2pPr lvl="1" algn="ctr" rtl="0">
              <a:spcBef>
                <a:spcPts val="0"/>
              </a:spcBef>
              <a:spcAft>
                <a:spcPts val="0"/>
              </a:spcAft>
              <a:buClr>
                <a:schemeClr val="lt1"/>
              </a:buClr>
              <a:buSzPts val="2000"/>
              <a:buNone/>
              <a:defRPr sz="2000">
                <a:solidFill>
                  <a:schemeClr val="lt1"/>
                </a:solidFill>
              </a:defRPr>
            </a:lvl2pPr>
            <a:lvl3pPr lvl="2" algn="ctr" rtl="0">
              <a:spcBef>
                <a:spcPts val="0"/>
              </a:spcBef>
              <a:spcAft>
                <a:spcPts val="0"/>
              </a:spcAft>
              <a:buClr>
                <a:schemeClr val="lt1"/>
              </a:buClr>
              <a:buSzPts val="2000"/>
              <a:buNone/>
              <a:defRPr sz="2000">
                <a:solidFill>
                  <a:schemeClr val="lt1"/>
                </a:solidFill>
              </a:defRPr>
            </a:lvl3pPr>
            <a:lvl4pPr lvl="3" algn="ctr" rtl="0">
              <a:spcBef>
                <a:spcPts val="0"/>
              </a:spcBef>
              <a:spcAft>
                <a:spcPts val="0"/>
              </a:spcAft>
              <a:buClr>
                <a:schemeClr val="lt1"/>
              </a:buClr>
              <a:buSzPts val="2000"/>
              <a:buNone/>
              <a:defRPr sz="2000">
                <a:solidFill>
                  <a:schemeClr val="lt1"/>
                </a:solidFill>
              </a:defRPr>
            </a:lvl4pPr>
            <a:lvl5pPr lvl="4" algn="ctr" rtl="0">
              <a:spcBef>
                <a:spcPts val="0"/>
              </a:spcBef>
              <a:spcAft>
                <a:spcPts val="0"/>
              </a:spcAft>
              <a:buClr>
                <a:schemeClr val="lt1"/>
              </a:buClr>
              <a:buSzPts val="2000"/>
              <a:buNone/>
              <a:defRPr sz="2000">
                <a:solidFill>
                  <a:schemeClr val="lt1"/>
                </a:solidFill>
              </a:defRPr>
            </a:lvl5pPr>
            <a:lvl6pPr lvl="5" algn="ctr" rtl="0">
              <a:spcBef>
                <a:spcPts val="0"/>
              </a:spcBef>
              <a:spcAft>
                <a:spcPts val="0"/>
              </a:spcAft>
              <a:buClr>
                <a:schemeClr val="lt1"/>
              </a:buClr>
              <a:buSzPts val="2000"/>
              <a:buNone/>
              <a:defRPr sz="2000">
                <a:solidFill>
                  <a:schemeClr val="lt1"/>
                </a:solidFill>
              </a:defRPr>
            </a:lvl6pPr>
            <a:lvl7pPr lvl="6" algn="ctr" rtl="0">
              <a:spcBef>
                <a:spcPts val="0"/>
              </a:spcBef>
              <a:spcAft>
                <a:spcPts val="0"/>
              </a:spcAft>
              <a:buClr>
                <a:schemeClr val="lt1"/>
              </a:buClr>
              <a:buSzPts val="2000"/>
              <a:buNone/>
              <a:defRPr sz="2000">
                <a:solidFill>
                  <a:schemeClr val="lt1"/>
                </a:solidFill>
              </a:defRPr>
            </a:lvl7pPr>
            <a:lvl8pPr lvl="7" algn="ctr" rtl="0">
              <a:spcBef>
                <a:spcPts val="0"/>
              </a:spcBef>
              <a:spcAft>
                <a:spcPts val="0"/>
              </a:spcAft>
              <a:buClr>
                <a:schemeClr val="lt1"/>
              </a:buClr>
              <a:buSzPts val="2000"/>
              <a:buNone/>
              <a:defRPr sz="2000">
                <a:solidFill>
                  <a:schemeClr val="lt1"/>
                </a:solidFill>
              </a:defRPr>
            </a:lvl8pPr>
            <a:lvl9pPr lvl="8" algn="ctr" rtl="0">
              <a:spcBef>
                <a:spcPts val="0"/>
              </a:spcBef>
              <a:spcAft>
                <a:spcPts val="0"/>
              </a:spcAft>
              <a:buClr>
                <a:schemeClr val="lt1"/>
              </a:buClr>
              <a:buSzPts val="2000"/>
              <a:buNone/>
              <a:defRPr sz="2000">
                <a:solidFill>
                  <a:schemeClr val="lt1"/>
                </a:solidFill>
              </a:defRPr>
            </a:lvl9pPr>
          </a:lstStyle>
          <a:p>
            <a:r>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3"/>
        </a:solidFill>
        <a:effectLst/>
      </p:bgPr>
    </p:bg>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000"/>
              <a:buNone/>
              <a:defRPr sz="2800">
                <a:solidFill>
                  <a:schemeClr val="lt1"/>
                </a:solidFill>
              </a:defRPr>
            </a:lvl1pPr>
            <a:lvl2pPr lvl="1">
              <a:spcBef>
                <a:spcPts val="0"/>
              </a:spcBef>
              <a:spcAft>
                <a:spcPts val="0"/>
              </a:spcAft>
              <a:buClr>
                <a:schemeClr val="lt1"/>
              </a:buClr>
              <a:buSzPts val="3000"/>
              <a:buNone/>
              <a:defRPr>
                <a:solidFill>
                  <a:schemeClr val="lt1"/>
                </a:solidFill>
              </a:defRPr>
            </a:lvl2pPr>
            <a:lvl3pPr lvl="2">
              <a:spcBef>
                <a:spcPts val="0"/>
              </a:spcBef>
              <a:spcAft>
                <a:spcPts val="0"/>
              </a:spcAft>
              <a:buClr>
                <a:schemeClr val="lt1"/>
              </a:buClr>
              <a:buSzPts val="3000"/>
              <a:buNone/>
              <a:defRPr>
                <a:solidFill>
                  <a:schemeClr val="lt1"/>
                </a:solidFill>
              </a:defRPr>
            </a:lvl3pPr>
            <a:lvl4pPr lvl="3">
              <a:spcBef>
                <a:spcPts val="0"/>
              </a:spcBef>
              <a:spcAft>
                <a:spcPts val="0"/>
              </a:spcAft>
              <a:buClr>
                <a:schemeClr val="lt1"/>
              </a:buClr>
              <a:buSzPts val="3000"/>
              <a:buNone/>
              <a:defRPr>
                <a:solidFill>
                  <a:schemeClr val="lt1"/>
                </a:solidFill>
              </a:defRPr>
            </a:lvl4pPr>
            <a:lvl5pPr lvl="4">
              <a:spcBef>
                <a:spcPts val="0"/>
              </a:spcBef>
              <a:spcAft>
                <a:spcPts val="0"/>
              </a:spcAft>
              <a:buClr>
                <a:schemeClr val="lt1"/>
              </a:buClr>
              <a:buSzPts val="3000"/>
              <a:buNone/>
              <a:defRPr>
                <a:solidFill>
                  <a:schemeClr val="lt1"/>
                </a:solidFill>
              </a:defRPr>
            </a:lvl5pPr>
            <a:lvl6pPr lvl="5">
              <a:spcBef>
                <a:spcPts val="0"/>
              </a:spcBef>
              <a:spcAft>
                <a:spcPts val="0"/>
              </a:spcAft>
              <a:buClr>
                <a:schemeClr val="lt1"/>
              </a:buClr>
              <a:buSzPts val="3000"/>
              <a:buNone/>
              <a:defRPr>
                <a:solidFill>
                  <a:schemeClr val="lt1"/>
                </a:solidFill>
              </a:defRPr>
            </a:lvl6pPr>
            <a:lvl7pPr lvl="6">
              <a:spcBef>
                <a:spcPts val="0"/>
              </a:spcBef>
              <a:spcAft>
                <a:spcPts val="0"/>
              </a:spcAft>
              <a:buClr>
                <a:schemeClr val="lt1"/>
              </a:buClr>
              <a:buSzPts val="3000"/>
              <a:buNone/>
              <a:defRPr>
                <a:solidFill>
                  <a:schemeClr val="lt1"/>
                </a:solidFill>
              </a:defRPr>
            </a:lvl7pPr>
            <a:lvl8pPr lvl="7">
              <a:spcBef>
                <a:spcPts val="0"/>
              </a:spcBef>
              <a:spcAft>
                <a:spcPts val="0"/>
              </a:spcAft>
              <a:buClr>
                <a:schemeClr val="lt1"/>
              </a:buClr>
              <a:buSzPts val="3000"/>
              <a:buNone/>
              <a:defRPr>
                <a:solidFill>
                  <a:schemeClr val="lt1"/>
                </a:solidFill>
              </a:defRPr>
            </a:lvl8pPr>
            <a:lvl9pPr lvl="8">
              <a:spcBef>
                <a:spcPts val="0"/>
              </a:spcBef>
              <a:spcAft>
                <a:spcPts val="0"/>
              </a:spcAft>
              <a:buClr>
                <a:schemeClr val="lt1"/>
              </a:buClr>
              <a:buSzPts val="3000"/>
              <a:buNone/>
              <a:defRPr>
                <a:solidFill>
                  <a:schemeClr val="lt1"/>
                </a:solidFill>
              </a:defRPr>
            </a:lvl9pPr>
          </a:lstStyle>
          <a:p>
            <a:endParaRPr/>
          </a:p>
        </p:txBody>
      </p:sp>
      <p:sp>
        <p:nvSpPr>
          <p:cNvPr id="17" name="Google Shape;17;p4"/>
          <p:cNvSpPr txBox="1">
            <a:spLocks noGrp="1"/>
          </p:cNvSpPr>
          <p:nvPr>
            <p:ph type="body" idx="1"/>
          </p:nvPr>
        </p:nvSpPr>
        <p:spPr>
          <a:xfrm>
            <a:off x="713225" y="1152475"/>
            <a:ext cx="77175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Clr>
                <a:schemeClr val="lt1"/>
              </a:buClr>
              <a:buSzPts val="1400"/>
              <a:buFont typeface="Arial"/>
              <a:buAutoNum type="arabicPeriod"/>
              <a:defRPr sz="1100">
                <a:solidFill>
                  <a:schemeClr val="lt1"/>
                </a:solidFill>
              </a:defRPr>
            </a:lvl1pPr>
            <a:lvl2pPr marL="914400" lvl="1" indent="-304800">
              <a:spcBef>
                <a:spcPts val="0"/>
              </a:spcBef>
              <a:spcAft>
                <a:spcPts val="0"/>
              </a:spcAft>
              <a:buClr>
                <a:schemeClr val="lt1"/>
              </a:buClr>
              <a:buSzPts val="1200"/>
              <a:buFont typeface="Arial"/>
              <a:buAutoNum type="alphaLcPeriod"/>
              <a:defRPr>
                <a:solidFill>
                  <a:schemeClr val="lt1"/>
                </a:solidFill>
              </a:defRPr>
            </a:lvl2pPr>
            <a:lvl3pPr marL="1371600" lvl="2" indent="-304800">
              <a:spcBef>
                <a:spcPts val="1600"/>
              </a:spcBef>
              <a:spcAft>
                <a:spcPts val="0"/>
              </a:spcAft>
              <a:buClr>
                <a:schemeClr val="lt1"/>
              </a:buClr>
              <a:buSzPts val="1200"/>
              <a:buFont typeface="Arial"/>
              <a:buAutoNum type="romanLcPeriod"/>
              <a:defRPr>
                <a:solidFill>
                  <a:schemeClr val="lt1"/>
                </a:solidFill>
              </a:defRPr>
            </a:lvl3pPr>
            <a:lvl4pPr marL="1828800" lvl="3" indent="-304800">
              <a:spcBef>
                <a:spcPts val="1600"/>
              </a:spcBef>
              <a:spcAft>
                <a:spcPts val="0"/>
              </a:spcAft>
              <a:buClr>
                <a:schemeClr val="lt1"/>
              </a:buClr>
              <a:buSzPts val="1200"/>
              <a:buFont typeface="Arial"/>
              <a:buAutoNum type="arabicPeriod"/>
              <a:defRPr>
                <a:solidFill>
                  <a:schemeClr val="lt1"/>
                </a:solidFill>
              </a:defRPr>
            </a:lvl4pPr>
            <a:lvl5pPr marL="2286000" lvl="4" indent="-304800">
              <a:spcBef>
                <a:spcPts val="1600"/>
              </a:spcBef>
              <a:spcAft>
                <a:spcPts val="0"/>
              </a:spcAft>
              <a:buClr>
                <a:schemeClr val="lt1"/>
              </a:buClr>
              <a:buSzPts val="1200"/>
              <a:buFont typeface="Arial"/>
              <a:buAutoNum type="alphaLcPeriod"/>
              <a:defRPr>
                <a:solidFill>
                  <a:schemeClr val="lt1"/>
                </a:solidFill>
              </a:defRPr>
            </a:lvl5pPr>
            <a:lvl6pPr marL="2743200" lvl="5" indent="-304800">
              <a:spcBef>
                <a:spcPts val="1600"/>
              </a:spcBef>
              <a:spcAft>
                <a:spcPts val="0"/>
              </a:spcAft>
              <a:buClr>
                <a:schemeClr val="lt1"/>
              </a:buClr>
              <a:buSzPts val="1200"/>
              <a:buFont typeface="Arial"/>
              <a:buAutoNum type="romanLcPeriod"/>
              <a:defRPr>
                <a:solidFill>
                  <a:schemeClr val="lt1"/>
                </a:solidFill>
              </a:defRPr>
            </a:lvl6pPr>
            <a:lvl7pPr marL="3200400" lvl="6" indent="-304800">
              <a:spcBef>
                <a:spcPts val="1600"/>
              </a:spcBef>
              <a:spcAft>
                <a:spcPts val="0"/>
              </a:spcAft>
              <a:buClr>
                <a:schemeClr val="lt1"/>
              </a:buClr>
              <a:buSzPts val="1200"/>
              <a:buFont typeface="Arial"/>
              <a:buAutoNum type="arabicPeriod"/>
              <a:defRPr>
                <a:solidFill>
                  <a:schemeClr val="lt1"/>
                </a:solidFill>
              </a:defRPr>
            </a:lvl7pPr>
            <a:lvl8pPr marL="3657600" lvl="7" indent="-304800">
              <a:spcBef>
                <a:spcPts val="1600"/>
              </a:spcBef>
              <a:spcAft>
                <a:spcPts val="0"/>
              </a:spcAft>
              <a:buClr>
                <a:schemeClr val="lt1"/>
              </a:buClr>
              <a:buSzPts val="1200"/>
              <a:buFont typeface="Arial"/>
              <a:buAutoNum type="alphaLcPeriod"/>
              <a:defRPr>
                <a:solidFill>
                  <a:schemeClr val="lt1"/>
                </a:solidFill>
              </a:defRPr>
            </a:lvl8pPr>
            <a:lvl9pPr marL="4114800" lvl="8" indent="-304800">
              <a:spcBef>
                <a:spcPts val="1600"/>
              </a:spcBef>
              <a:spcAft>
                <a:spcPts val="1600"/>
              </a:spcAft>
              <a:buClr>
                <a:schemeClr val="lt1"/>
              </a:buClr>
              <a:buSzPts val="1200"/>
              <a:buFont typeface="Arial"/>
              <a:buAutoNum type="romanLcPeriod"/>
              <a:defRPr>
                <a:solidFill>
                  <a:schemeClr val="lt1"/>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311700" y="445025"/>
            <a:ext cx="85206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0" name="Google Shape;20;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1" name="Google Shape;21;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sz="2800"/>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3"/>
        </a:solidFill>
        <a:effectLst/>
      </p:bgPr>
    </p:bg>
    <p:spTree>
      <p:nvGrpSpPr>
        <p:cNvPr id="1" name="Shape 24"/>
        <p:cNvGrpSpPr/>
        <p:nvPr/>
      </p:nvGrpSpPr>
      <p:grpSpPr>
        <a:xfrm>
          <a:off x="0" y="0"/>
          <a:ext cx="0" cy="0"/>
          <a:chOff x="0" y="0"/>
          <a:chExt cx="0" cy="0"/>
        </a:xfrm>
      </p:grpSpPr>
      <p:sp>
        <p:nvSpPr>
          <p:cNvPr id="25" name="Google Shape;25;p7"/>
          <p:cNvSpPr txBox="1">
            <a:spLocks noGrp="1"/>
          </p:cNvSpPr>
          <p:nvPr>
            <p:ph type="body" idx="1"/>
          </p:nvPr>
        </p:nvSpPr>
        <p:spPr>
          <a:xfrm>
            <a:off x="713225" y="1235300"/>
            <a:ext cx="4564200" cy="33642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Clr>
                <a:schemeClr val="lt1"/>
              </a:buClr>
              <a:buSzPts val="1400"/>
              <a:buFont typeface="Cabin"/>
              <a:buChar char="●"/>
              <a:defRPr>
                <a:solidFill>
                  <a:schemeClr val="lt1"/>
                </a:solidFill>
              </a:defRPr>
            </a:lvl1pPr>
            <a:lvl2pPr marL="914400" lvl="1" indent="-317500">
              <a:spcBef>
                <a:spcPts val="1600"/>
              </a:spcBef>
              <a:spcAft>
                <a:spcPts val="0"/>
              </a:spcAft>
              <a:buClr>
                <a:schemeClr val="lt1"/>
              </a:buClr>
              <a:buSzPts val="1400"/>
              <a:buFont typeface="Cabin"/>
              <a:buChar char="○"/>
              <a:defRPr sz="1200">
                <a:solidFill>
                  <a:schemeClr val="lt1"/>
                </a:solidFill>
              </a:defRPr>
            </a:lvl2pPr>
            <a:lvl3pPr marL="1371600" lvl="2" indent="-317500">
              <a:spcBef>
                <a:spcPts val="1600"/>
              </a:spcBef>
              <a:spcAft>
                <a:spcPts val="0"/>
              </a:spcAft>
              <a:buClr>
                <a:schemeClr val="lt1"/>
              </a:buClr>
              <a:buSzPts val="1400"/>
              <a:buFont typeface="Cabin"/>
              <a:buChar char="■"/>
              <a:defRPr sz="1200">
                <a:solidFill>
                  <a:schemeClr val="lt1"/>
                </a:solidFill>
              </a:defRPr>
            </a:lvl3pPr>
            <a:lvl4pPr marL="1828800" lvl="3" indent="-317500">
              <a:spcBef>
                <a:spcPts val="1600"/>
              </a:spcBef>
              <a:spcAft>
                <a:spcPts val="0"/>
              </a:spcAft>
              <a:buClr>
                <a:schemeClr val="lt1"/>
              </a:buClr>
              <a:buSzPts val="1400"/>
              <a:buFont typeface="Cabin"/>
              <a:buChar char="●"/>
              <a:defRPr sz="1200">
                <a:solidFill>
                  <a:schemeClr val="lt1"/>
                </a:solidFill>
              </a:defRPr>
            </a:lvl4pPr>
            <a:lvl5pPr marL="2286000" lvl="4" indent="-317500">
              <a:spcBef>
                <a:spcPts val="1600"/>
              </a:spcBef>
              <a:spcAft>
                <a:spcPts val="0"/>
              </a:spcAft>
              <a:buClr>
                <a:schemeClr val="lt1"/>
              </a:buClr>
              <a:buSzPts val="1400"/>
              <a:buFont typeface="Cabin"/>
              <a:buChar char="○"/>
              <a:defRPr sz="1200">
                <a:solidFill>
                  <a:schemeClr val="lt1"/>
                </a:solidFill>
              </a:defRPr>
            </a:lvl5pPr>
            <a:lvl6pPr marL="2743200" lvl="5" indent="-317500">
              <a:spcBef>
                <a:spcPts val="1600"/>
              </a:spcBef>
              <a:spcAft>
                <a:spcPts val="0"/>
              </a:spcAft>
              <a:buClr>
                <a:schemeClr val="lt1"/>
              </a:buClr>
              <a:buSzPts val="1400"/>
              <a:buFont typeface="Cabin"/>
              <a:buChar char="■"/>
              <a:defRPr sz="1200">
                <a:solidFill>
                  <a:schemeClr val="lt1"/>
                </a:solidFill>
              </a:defRPr>
            </a:lvl6pPr>
            <a:lvl7pPr marL="3200400" lvl="6" indent="-317500">
              <a:spcBef>
                <a:spcPts val="1600"/>
              </a:spcBef>
              <a:spcAft>
                <a:spcPts val="0"/>
              </a:spcAft>
              <a:buClr>
                <a:schemeClr val="lt1"/>
              </a:buClr>
              <a:buSzPts val="1400"/>
              <a:buFont typeface="Cabin"/>
              <a:buChar char="●"/>
              <a:defRPr sz="1200">
                <a:solidFill>
                  <a:schemeClr val="lt1"/>
                </a:solidFill>
              </a:defRPr>
            </a:lvl7pPr>
            <a:lvl8pPr marL="3657600" lvl="7" indent="-317500">
              <a:spcBef>
                <a:spcPts val="1600"/>
              </a:spcBef>
              <a:spcAft>
                <a:spcPts val="0"/>
              </a:spcAft>
              <a:buClr>
                <a:schemeClr val="lt1"/>
              </a:buClr>
              <a:buSzPts val="1400"/>
              <a:buFont typeface="Cabin"/>
              <a:buChar char="○"/>
              <a:defRPr sz="1200">
                <a:solidFill>
                  <a:schemeClr val="lt1"/>
                </a:solidFill>
              </a:defRPr>
            </a:lvl8pPr>
            <a:lvl9pPr marL="4114800" lvl="8" indent="-317500">
              <a:spcBef>
                <a:spcPts val="1600"/>
              </a:spcBef>
              <a:spcAft>
                <a:spcPts val="1600"/>
              </a:spcAft>
              <a:buClr>
                <a:schemeClr val="lt1"/>
              </a:buClr>
              <a:buSzPts val="1400"/>
              <a:buFont typeface="Cabin"/>
              <a:buChar char="■"/>
              <a:defRPr sz="1200">
                <a:solidFill>
                  <a:schemeClr val="lt1"/>
                </a:solidFill>
              </a:defRPr>
            </a:lvl9pPr>
          </a:lstStyle>
          <a:p>
            <a:endParaRPr/>
          </a:p>
        </p:txBody>
      </p:sp>
      <p:sp>
        <p:nvSpPr>
          <p:cNvPr id="26" name="Google Shape;26;p7"/>
          <p:cNvSpPr txBox="1">
            <a:spLocks noGrp="1"/>
          </p:cNvSpPr>
          <p:nvPr>
            <p:ph type="title"/>
          </p:nvPr>
        </p:nvSpPr>
        <p:spPr>
          <a:xfrm>
            <a:off x="713225" y="445025"/>
            <a:ext cx="7717800" cy="61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3000"/>
              <a:buNone/>
              <a:defRPr sz="2800">
                <a:solidFill>
                  <a:schemeClr val="lt1"/>
                </a:solidFill>
              </a:defRPr>
            </a:lvl1pPr>
            <a:lvl2pPr lvl="1" rtl="0">
              <a:spcBef>
                <a:spcPts val="0"/>
              </a:spcBef>
              <a:spcAft>
                <a:spcPts val="0"/>
              </a:spcAft>
              <a:buClr>
                <a:schemeClr val="lt1"/>
              </a:buClr>
              <a:buSzPts val="3000"/>
              <a:buNone/>
              <a:defRPr>
                <a:solidFill>
                  <a:schemeClr val="lt1"/>
                </a:solidFill>
              </a:defRPr>
            </a:lvl2pPr>
            <a:lvl3pPr lvl="2" rtl="0">
              <a:spcBef>
                <a:spcPts val="0"/>
              </a:spcBef>
              <a:spcAft>
                <a:spcPts val="0"/>
              </a:spcAft>
              <a:buClr>
                <a:schemeClr val="lt1"/>
              </a:buClr>
              <a:buSzPts val="3000"/>
              <a:buNone/>
              <a:defRPr>
                <a:solidFill>
                  <a:schemeClr val="lt1"/>
                </a:solidFill>
              </a:defRPr>
            </a:lvl3pPr>
            <a:lvl4pPr lvl="3" rtl="0">
              <a:spcBef>
                <a:spcPts val="0"/>
              </a:spcBef>
              <a:spcAft>
                <a:spcPts val="0"/>
              </a:spcAft>
              <a:buClr>
                <a:schemeClr val="lt1"/>
              </a:buClr>
              <a:buSzPts val="3000"/>
              <a:buNone/>
              <a:defRPr>
                <a:solidFill>
                  <a:schemeClr val="lt1"/>
                </a:solidFill>
              </a:defRPr>
            </a:lvl4pPr>
            <a:lvl5pPr lvl="4" rtl="0">
              <a:spcBef>
                <a:spcPts val="0"/>
              </a:spcBef>
              <a:spcAft>
                <a:spcPts val="0"/>
              </a:spcAft>
              <a:buClr>
                <a:schemeClr val="lt1"/>
              </a:buClr>
              <a:buSzPts val="3000"/>
              <a:buNone/>
              <a:defRPr>
                <a:solidFill>
                  <a:schemeClr val="lt1"/>
                </a:solidFill>
              </a:defRPr>
            </a:lvl5pPr>
            <a:lvl6pPr lvl="5" rtl="0">
              <a:spcBef>
                <a:spcPts val="0"/>
              </a:spcBef>
              <a:spcAft>
                <a:spcPts val="0"/>
              </a:spcAft>
              <a:buClr>
                <a:schemeClr val="lt1"/>
              </a:buClr>
              <a:buSzPts val="3000"/>
              <a:buNone/>
              <a:defRPr>
                <a:solidFill>
                  <a:schemeClr val="lt1"/>
                </a:solidFill>
              </a:defRPr>
            </a:lvl6pPr>
            <a:lvl7pPr lvl="6" rtl="0">
              <a:spcBef>
                <a:spcPts val="0"/>
              </a:spcBef>
              <a:spcAft>
                <a:spcPts val="0"/>
              </a:spcAft>
              <a:buClr>
                <a:schemeClr val="lt1"/>
              </a:buClr>
              <a:buSzPts val="3000"/>
              <a:buNone/>
              <a:defRPr>
                <a:solidFill>
                  <a:schemeClr val="lt1"/>
                </a:solidFill>
              </a:defRPr>
            </a:lvl7pPr>
            <a:lvl8pPr lvl="7" rtl="0">
              <a:spcBef>
                <a:spcPts val="0"/>
              </a:spcBef>
              <a:spcAft>
                <a:spcPts val="0"/>
              </a:spcAft>
              <a:buClr>
                <a:schemeClr val="lt1"/>
              </a:buClr>
              <a:buSzPts val="3000"/>
              <a:buNone/>
              <a:defRPr>
                <a:solidFill>
                  <a:schemeClr val="lt1"/>
                </a:solidFill>
              </a:defRPr>
            </a:lvl8pPr>
            <a:lvl9pPr lvl="8" rtl="0">
              <a:spcBef>
                <a:spcPts val="0"/>
              </a:spcBef>
              <a:spcAft>
                <a:spcPts val="0"/>
              </a:spcAft>
              <a:buClr>
                <a:schemeClr val="lt1"/>
              </a:buClr>
              <a:buSzPts val="3000"/>
              <a:buNone/>
              <a:defRPr>
                <a:solidFill>
                  <a:schemeClr val="lt1"/>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3"/>
        </a:solidFill>
        <a:effectLst/>
      </p:bgPr>
    </p:bg>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3096475" y="957600"/>
            <a:ext cx="5334300" cy="3228300"/>
          </a:xfrm>
          <a:prstGeom prst="rect">
            <a:avLst/>
          </a:prstGeom>
        </p:spPr>
        <p:txBody>
          <a:bodyPr spcFirstLastPara="1" wrap="square" lIns="91425" tIns="91425" rIns="91425" bIns="91425" anchor="ctr" anchorCtr="0">
            <a:noAutofit/>
          </a:bodyPr>
          <a:lstStyle>
            <a:lvl1pPr lvl="0" algn="r">
              <a:spcBef>
                <a:spcPts val="0"/>
              </a:spcBef>
              <a:spcAft>
                <a:spcPts val="0"/>
              </a:spcAft>
              <a:buSzPts val="4800"/>
              <a:buNone/>
              <a:defRPr sz="6200">
                <a:solidFill>
                  <a:schemeClr val="lt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9"/>
        <p:cNvGrpSpPr/>
        <p:nvPr/>
      </p:nvGrpSpPr>
      <p:grpSpPr>
        <a:xfrm>
          <a:off x="0" y="0"/>
          <a:ext cx="0" cy="0"/>
          <a:chOff x="0" y="0"/>
          <a:chExt cx="0" cy="0"/>
        </a:xfrm>
      </p:grpSpPr>
      <p:sp>
        <p:nvSpPr>
          <p:cNvPr id="30" name="Google Shape;30;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1" name="Google Shape;31;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2" name="Google Shape;32;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3"/>
        <p:cNvGrpSpPr/>
        <p:nvPr/>
      </p:nvGrpSpPr>
      <p:grpSpPr>
        <a:xfrm>
          <a:off x="0" y="0"/>
          <a:ext cx="0" cy="0"/>
          <a:chOff x="0" y="0"/>
          <a:chExt cx="0" cy="0"/>
        </a:xfrm>
      </p:grpSpPr>
      <p:sp>
        <p:nvSpPr>
          <p:cNvPr id="34" name="Google Shape;34;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400"/>
              <a:buNone/>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Ubuntu"/>
              <a:buNone/>
              <a:defRPr sz="3000" b="1">
                <a:solidFill>
                  <a:schemeClr val="dk1"/>
                </a:solidFill>
                <a:latin typeface="Ubuntu"/>
                <a:ea typeface="Ubuntu"/>
                <a:cs typeface="Ubuntu"/>
                <a:sym typeface="Ubuntu"/>
              </a:defRPr>
            </a:lvl1pPr>
            <a:lvl2pPr lvl="1">
              <a:spcBef>
                <a:spcPts val="0"/>
              </a:spcBef>
              <a:spcAft>
                <a:spcPts val="0"/>
              </a:spcAft>
              <a:buClr>
                <a:schemeClr val="dk1"/>
              </a:buClr>
              <a:buSzPts val="3000"/>
              <a:buFont typeface="Ubuntu"/>
              <a:buNone/>
              <a:defRPr sz="3000" b="1">
                <a:solidFill>
                  <a:schemeClr val="dk1"/>
                </a:solidFill>
                <a:latin typeface="Ubuntu"/>
                <a:ea typeface="Ubuntu"/>
                <a:cs typeface="Ubuntu"/>
                <a:sym typeface="Ubuntu"/>
              </a:defRPr>
            </a:lvl2pPr>
            <a:lvl3pPr lvl="2">
              <a:spcBef>
                <a:spcPts val="0"/>
              </a:spcBef>
              <a:spcAft>
                <a:spcPts val="0"/>
              </a:spcAft>
              <a:buClr>
                <a:schemeClr val="dk1"/>
              </a:buClr>
              <a:buSzPts val="3000"/>
              <a:buFont typeface="Ubuntu"/>
              <a:buNone/>
              <a:defRPr sz="3000" b="1">
                <a:solidFill>
                  <a:schemeClr val="dk1"/>
                </a:solidFill>
                <a:latin typeface="Ubuntu"/>
                <a:ea typeface="Ubuntu"/>
                <a:cs typeface="Ubuntu"/>
                <a:sym typeface="Ubuntu"/>
              </a:defRPr>
            </a:lvl3pPr>
            <a:lvl4pPr lvl="3">
              <a:spcBef>
                <a:spcPts val="0"/>
              </a:spcBef>
              <a:spcAft>
                <a:spcPts val="0"/>
              </a:spcAft>
              <a:buClr>
                <a:schemeClr val="dk1"/>
              </a:buClr>
              <a:buSzPts val="3000"/>
              <a:buFont typeface="Ubuntu"/>
              <a:buNone/>
              <a:defRPr sz="3000" b="1">
                <a:solidFill>
                  <a:schemeClr val="dk1"/>
                </a:solidFill>
                <a:latin typeface="Ubuntu"/>
                <a:ea typeface="Ubuntu"/>
                <a:cs typeface="Ubuntu"/>
                <a:sym typeface="Ubuntu"/>
              </a:defRPr>
            </a:lvl4pPr>
            <a:lvl5pPr lvl="4">
              <a:spcBef>
                <a:spcPts val="0"/>
              </a:spcBef>
              <a:spcAft>
                <a:spcPts val="0"/>
              </a:spcAft>
              <a:buClr>
                <a:schemeClr val="dk1"/>
              </a:buClr>
              <a:buSzPts val="3000"/>
              <a:buFont typeface="Ubuntu"/>
              <a:buNone/>
              <a:defRPr sz="3000" b="1">
                <a:solidFill>
                  <a:schemeClr val="dk1"/>
                </a:solidFill>
                <a:latin typeface="Ubuntu"/>
                <a:ea typeface="Ubuntu"/>
                <a:cs typeface="Ubuntu"/>
                <a:sym typeface="Ubuntu"/>
              </a:defRPr>
            </a:lvl5pPr>
            <a:lvl6pPr lvl="5">
              <a:spcBef>
                <a:spcPts val="0"/>
              </a:spcBef>
              <a:spcAft>
                <a:spcPts val="0"/>
              </a:spcAft>
              <a:buClr>
                <a:schemeClr val="dk1"/>
              </a:buClr>
              <a:buSzPts val="3000"/>
              <a:buFont typeface="Ubuntu"/>
              <a:buNone/>
              <a:defRPr sz="3000" b="1">
                <a:solidFill>
                  <a:schemeClr val="dk1"/>
                </a:solidFill>
                <a:latin typeface="Ubuntu"/>
                <a:ea typeface="Ubuntu"/>
                <a:cs typeface="Ubuntu"/>
                <a:sym typeface="Ubuntu"/>
              </a:defRPr>
            </a:lvl6pPr>
            <a:lvl7pPr lvl="6">
              <a:spcBef>
                <a:spcPts val="0"/>
              </a:spcBef>
              <a:spcAft>
                <a:spcPts val="0"/>
              </a:spcAft>
              <a:buClr>
                <a:schemeClr val="dk1"/>
              </a:buClr>
              <a:buSzPts val="3000"/>
              <a:buFont typeface="Ubuntu"/>
              <a:buNone/>
              <a:defRPr sz="3000" b="1">
                <a:solidFill>
                  <a:schemeClr val="dk1"/>
                </a:solidFill>
                <a:latin typeface="Ubuntu"/>
                <a:ea typeface="Ubuntu"/>
                <a:cs typeface="Ubuntu"/>
                <a:sym typeface="Ubuntu"/>
              </a:defRPr>
            </a:lvl7pPr>
            <a:lvl8pPr lvl="7">
              <a:spcBef>
                <a:spcPts val="0"/>
              </a:spcBef>
              <a:spcAft>
                <a:spcPts val="0"/>
              </a:spcAft>
              <a:buClr>
                <a:schemeClr val="dk1"/>
              </a:buClr>
              <a:buSzPts val="3000"/>
              <a:buFont typeface="Ubuntu"/>
              <a:buNone/>
              <a:defRPr sz="3000" b="1">
                <a:solidFill>
                  <a:schemeClr val="dk1"/>
                </a:solidFill>
                <a:latin typeface="Ubuntu"/>
                <a:ea typeface="Ubuntu"/>
                <a:cs typeface="Ubuntu"/>
                <a:sym typeface="Ubuntu"/>
              </a:defRPr>
            </a:lvl8pPr>
            <a:lvl9pPr lvl="8">
              <a:spcBef>
                <a:spcPts val="0"/>
              </a:spcBef>
              <a:spcAft>
                <a:spcPts val="0"/>
              </a:spcAft>
              <a:buClr>
                <a:schemeClr val="dk1"/>
              </a:buClr>
              <a:buSzPts val="3000"/>
              <a:buFont typeface="Ubuntu"/>
              <a:buNone/>
              <a:defRPr sz="3000" b="1">
                <a:solidFill>
                  <a:schemeClr val="dk1"/>
                </a:solidFill>
                <a:latin typeface="Ubuntu"/>
                <a:ea typeface="Ubuntu"/>
                <a:cs typeface="Ubuntu"/>
                <a:sym typeface="Ubuntu"/>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Kodchasan"/>
              <a:buChar char="●"/>
              <a:defRPr>
                <a:solidFill>
                  <a:schemeClr val="dk1"/>
                </a:solidFill>
                <a:latin typeface="Kodchasan"/>
                <a:ea typeface="Kodchasan"/>
                <a:cs typeface="Kodchasan"/>
                <a:sym typeface="Kodchasan"/>
              </a:defRPr>
            </a:lvl1pPr>
            <a:lvl2pPr marL="914400" lvl="1" indent="-317500">
              <a:lnSpc>
                <a:spcPct val="100000"/>
              </a:lnSpc>
              <a:spcBef>
                <a:spcPts val="1600"/>
              </a:spcBef>
              <a:spcAft>
                <a:spcPts val="0"/>
              </a:spcAft>
              <a:buClr>
                <a:schemeClr val="dk1"/>
              </a:buClr>
              <a:buSzPts val="1400"/>
              <a:buFont typeface="Kodchasan"/>
              <a:buChar char="○"/>
              <a:defRPr>
                <a:solidFill>
                  <a:schemeClr val="dk1"/>
                </a:solidFill>
                <a:latin typeface="Kodchasan"/>
                <a:ea typeface="Kodchasan"/>
                <a:cs typeface="Kodchasan"/>
                <a:sym typeface="Kodchasan"/>
              </a:defRPr>
            </a:lvl2pPr>
            <a:lvl3pPr marL="1371600" lvl="2" indent="-317500">
              <a:lnSpc>
                <a:spcPct val="100000"/>
              </a:lnSpc>
              <a:spcBef>
                <a:spcPts val="1600"/>
              </a:spcBef>
              <a:spcAft>
                <a:spcPts val="0"/>
              </a:spcAft>
              <a:buClr>
                <a:schemeClr val="dk1"/>
              </a:buClr>
              <a:buSzPts val="1400"/>
              <a:buFont typeface="Kodchasan"/>
              <a:buChar char="■"/>
              <a:defRPr>
                <a:solidFill>
                  <a:schemeClr val="dk1"/>
                </a:solidFill>
                <a:latin typeface="Kodchasan"/>
                <a:ea typeface="Kodchasan"/>
                <a:cs typeface="Kodchasan"/>
                <a:sym typeface="Kodchasan"/>
              </a:defRPr>
            </a:lvl3pPr>
            <a:lvl4pPr marL="1828800" lvl="3" indent="-317500">
              <a:lnSpc>
                <a:spcPct val="100000"/>
              </a:lnSpc>
              <a:spcBef>
                <a:spcPts val="1600"/>
              </a:spcBef>
              <a:spcAft>
                <a:spcPts val="0"/>
              </a:spcAft>
              <a:buClr>
                <a:schemeClr val="dk1"/>
              </a:buClr>
              <a:buSzPts val="1400"/>
              <a:buFont typeface="Kodchasan"/>
              <a:buChar char="●"/>
              <a:defRPr>
                <a:solidFill>
                  <a:schemeClr val="dk1"/>
                </a:solidFill>
                <a:latin typeface="Kodchasan"/>
                <a:ea typeface="Kodchasan"/>
                <a:cs typeface="Kodchasan"/>
                <a:sym typeface="Kodchasan"/>
              </a:defRPr>
            </a:lvl4pPr>
            <a:lvl5pPr marL="2286000" lvl="4" indent="-317500">
              <a:lnSpc>
                <a:spcPct val="100000"/>
              </a:lnSpc>
              <a:spcBef>
                <a:spcPts val="1600"/>
              </a:spcBef>
              <a:spcAft>
                <a:spcPts val="0"/>
              </a:spcAft>
              <a:buClr>
                <a:schemeClr val="dk1"/>
              </a:buClr>
              <a:buSzPts val="1400"/>
              <a:buFont typeface="Kodchasan"/>
              <a:buChar char="○"/>
              <a:defRPr>
                <a:solidFill>
                  <a:schemeClr val="dk1"/>
                </a:solidFill>
                <a:latin typeface="Kodchasan"/>
                <a:ea typeface="Kodchasan"/>
                <a:cs typeface="Kodchasan"/>
                <a:sym typeface="Kodchasan"/>
              </a:defRPr>
            </a:lvl5pPr>
            <a:lvl6pPr marL="2743200" lvl="5" indent="-317500">
              <a:lnSpc>
                <a:spcPct val="100000"/>
              </a:lnSpc>
              <a:spcBef>
                <a:spcPts val="1600"/>
              </a:spcBef>
              <a:spcAft>
                <a:spcPts val="0"/>
              </a:spcAft>
              <a:buClr>
                <a:schemeClr val="dk1"/>
              </a:buClr>
              <a:buSzPts val="1400"/>
              <a:buFont typeface="Kodchasan"/>
              <a:buChar char="■"/>
              <a:defRPr>
                <a:solidFill>
                  <a:schemeClr val="dk1"/>
                </a:solidFill>
                <a:latin typeface="Kodchasan"/>
                <a:ea typeface="Kodchasan"/>
                <a:cs typeface="Kodchasan"/>
                <a:sym typeface="Kodchasan"/>
              </a:defRPr>
            </a:lvl6pPr>
            <a:lvl7pPr marL="3200400" lvl="6" indent="-317500">
              <a:lnSpc>
                <a:spcPct val="100000"/>
              </a:lnSpc>
              <a:spcBef>
                <a:spcPts val="1600"/>
              </a:spcBef>
              <a:spcAft>
                <a:spcPts val="0"/>
              </a:spcAft>
              <a:buClr>
                <a:schemeClr val="dk1"/>
              </a:buClr>
              <a:buSzPts val="1400"/>
              <a:buFont typeface="Kodchasan"/>
              <a:buChar char="●"/>
              <a:defRPr>
                <a:solidFill>
                  <a:schemeClr val="dk1"/>
                </a:solidFill>
                <a:latin typeface="Kodchasan"/>
                <a:ea typeface="Kodchasan"/>
                <a:cs typeface="Kodchasan"/>
                <a:sym typeface="Kodchasan"/>
              </a:defRPr>
            </a:lvl7pPr>
            <a:lvl8pPr marL="3657600" lvl="7" indent="-317500">
              <a:lnSpc>
                <a:spcPct val="100000"/>
              </a:lnSpc>
              <a:spcBef>
                <a:spcPts val="1600"/>
              </a:spcBef>
              <a:spcAft>
                <a:spcPts val="0"/>
              </a:spcAft>
              <a:buClr>
                <a:schemeClr val="dk1"/>
              </a:buClr>
              <a:buSzPts val="1400"/>
              <a:buFont typeface="Kodchasan"/>
              <a:buChar char="○"/>
              <a:defRPr>
                <a:solidFill>
                  <a:schemeClr val="dk1"/>
                </a:solidFill>
                <a:latin typeface="Kodchasan"/>
                <a:ea typeface="Kodchasan"/>
                <a:cs typeface="Kodchasan"/>
                <a:sym typeface="Kodchasan"/>
              </a:defRPr>
            </a:lvl8pPr>
            <a:lvl9pPr marL="4114800" lvl="8" indent="-317500">
              <a:lnSpc>
                <a:spcPct val="100000"/>
              </a:lnSpc>
              <a:spcBef>
                <a:spcPts val="1600"/>
              </a:spcBef>
              <a:spcAft>
                <a:spcPts val="1600"/>
              </a:spcAft>
              <a:buClr>
                <a:schemeClr val="dk1"/>
              </a:buClr>
              <a:buSzPts val="1400"/>
              <a:buFont typeface="Kodchasan"/>
              <a:buChar char="■"/>
              <a:defRPr>
                <a:solidFill>
                  <a:schemeClr val="dk1"/>
                </a:solidFill>
                <a:latin typeface="Kodchasan"/>
                <a:ea typeface="Kodchasan"/>
                <a:cs typeface="Kodchasan"/>
                <a:sym typeface="Kodchasa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6" name="Google Shape;66;p1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 Target="slide12.xml"/><Relationship Id="rId7" Type="http://schemas.openxmlformats.org/officeDocument/2006/relationships/slide" Target="slide20.xml"/><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openxmlformats.org/officeDocument/2006/relationships/slide" Target="slide9.xml"/><Relationship Id="rId5" Type="http://schemas.openxmlformats.org/officeDocument/2006/relationships/slide" Target="slide13.xml"/><Relationship Id="rId4" Type="http://schemas.openxmlformats.org/officeDocument/2006/relationships/slide" Target="slide11.xml"/></Relationships>
</file>

<file path=ppt/slides/_rels/slide100.xml.rels><?xml version="1.0" encoding="UTF-8" standalone="yes"?>
<Relationships xmlns="http://schemas.openxmlformats.org/package/2006/relationships"><Relationship Id="rId3" Type="http://schemas.openxmlformats.org/officeDocument/2006/relationships/slide" Target="slide49.xml"/><Relationship Id="rId2" Type="http://schemas.openxmlformats.org/officeDocument/2006/relationships/notesSlide" Target="../notesSlides/notesSlide100.xml"/><Relationship Id="rId1" Type="http://schemas.openxmlformats.org/officeDocument/2006/relationships/slideLayout" Target="../slideLayouts/slideLayout5.xml"/><Relationship Id="rId5" Type="http://schemas.openxmlformats.org/officeDocument/2006/relationships/slide" Target="slide102.xml"/><Relationship Id="rId4" Type="http://schemas.openxmlformats.org/officeDocument/2006/relationships/slide" Target="slide101.xml"/></Relationships>
</file>

<file path=ppt/slides/_rels/slide101.xml.rels><?xml version="1.0" encoding="UTF-8" standalone="yes"?>
<Relationships xmlns="http://schemas.openxmlformats.org/package/2006/relationships"><Relationship Id="rId3" Type="http://schemas.openxmlformats.org/officeDocument/2006/relationships/slide" Target="slide100.xml"/><Relationship Id="rId2" Type="http://schemas.openxmlformats.org/officeDocument/2006/relationships/notesSlide" Target="../notesSlides/notesSlide101.xml"/><Relationship Id="rId1" Type="http://schemas.openxmlformats.org/officeDocument/2006/relationships/slideLayout" Target="../slideLayouts/slideLayout5.xml"/><Relationship Id="rId5" Type="http://schemas.openxmlformats.org/officeDocument/2006/relationships/slide" Target="slide195.xml"/><Relationship Id="rId4" Type="http://schemas.openxmlformats.org/officeDocument/2006/relationships/slide" Target="slide102.xml"/></Relationships>
</file>

<file path=ppt/slides/_rels/slide102.xml.rels><?xml version="1.0" encoding="UTF-8" standalone="yes"?>
<Relationships xmlns="http://schemas.openxmlformats.org/package/2006/relationships"><Relationship Id="rId3" Type="http://schemas.openxmlformats.org/officeDocument/2006/relationships/slide" Target="slide100.xml"/><Relationship Id="rId2" Type="http://schemas.openxmlformats.org/officeDocument/2006/relationships/notesSlide" Target="../notesSlides/notesSlide102.xml"/><Relationship Id="rId1" Type="http://schemas.openxmlformats.org/officeDocument/2006/relationships/slideLayout" Target="../slideLayouts/slideLayout5.xml"/><Relationship Id="rId5" Type="http://schemas.openxmlformats.org/officeDocument/2006/relationships/slide" Target="slide196.xml"/><Relationship Id="rId4" Type="http://schemas.openxmlformats.org/officeDocument/2006/relationships/slide" Target="slide101.xml"/></Relationships>
</file>

<file path=ppt/slides/_rels/slide103.xml.rels><?xml version="1.0" encoding="UTF-8" standalone="yes"?>
<Relationships xmlns="http://schemas.openxmlformats.org/package/2006/relationships"><Relationship Id="rId3" Type="http://schemas.openxmlformats.org/officeDocument/2006/relationships/slide" Target="slide50.xml"/><Relationship Id="rId2" Type="http://schemas.openxmlformats.org/officeDocument/2006/relationships/notesSlide" Target="../notesSlides/notesSlide103.xml"/><Relationship Id="rId1" Type="http://schemas.openxmlformats.org/officeDocument/2006/relationships/slideLayout" Target="../slideLayouts/slideLayout5.xml"/><Relationship Id="rId5" Type="http://schemas.openxmlformats.org/officeDocument/2006/relationships/slide" Target="slide105.xml"/><Relationship Id="rId4" Type="http://schemas.openxmlformats.org/officeDocument/2006/relationships/slide" Target="slide104.xml"/></Relationships>
</file>

<file path=ppt/slides/_rels/slide104.xml.rels><?xml version="1.0" encoding="UTF-8" standalone="yes"?>
<Relationships xmlns="http://schemas.openxmlformats.org/package/2006/relationships"><Relationship Id="rId3" Type="http://schemas.openxmlformats.org/officeDocument/2006/relationships/slide" Target="slide103.xml"/><Relationship Id="rId2" Type="http://schemas.openxmlformats.org/officeDocument/2006/relationships/notesSlide" Target="../notesSlides/notesSlide104.xml"/><Relationship Id="rId1" Type="http://schemas.openxmlformats.org/officeDocument/2006/relationships/slideLayout" Target="../slideLayouts/slideLayout5.xml"/><Relationship Id="rId5" Type="http://schemas.openxmlformats.org/officeDocument/2006/relationships/slide" Target="slide197.xml"/><Relationship Id="rId4" Type="http://schemas.openxmlformats.org/officeDocument/2006/relationships/slide" Target="slide105.xml"/></Relationships>
</file>

<file path=ppt/slides/_rels/slide105.xml.rels><?xml version="1.0" encoding="UTF-8" standalone="yes"?>
<Relationships xmlns="http://schemas.openxmlformats.org/package/2006/relationships"><Relationship Id="rId3" Type="http://schemas.openxmlformats.org/officeDocument/2006/relationships/slide" Target="slide103.xml"/><Relationship Id="rId2" Type="http://schemas.openxmlformats.org/officeDocument/2006/relationships/notesSlide" Target="../notesSlides/notesSlide105.xml"/><Relationship Id="rId1" Type="http://schemas.openxmlformats.org/officeDocument/2006/relationships/slideLayout" Target="../slideLayouts/slideLayout5.xml"/><Relationship Id="rId5" Type="http://schemas.openxmlformats.org/officeDocument/2006/relationships/slide" Target="slide198.xml"/><Relationship Id="rId4" Type="http://schemas.openxmlformats.org/officeDocument/2006/relationships/slide" Target="slide104.xml"/></Relationships>
</file>

<file path=ppt/slides/_rels/slide106.xml.rels><?xml version="1.0" encoding="UTF-8" standalone="yes"?>
<Relationships xmlns="http://schemas.openxmlformats.org/package/2006/relationships"><Relationship Id="rId3" Type="http://schemas.openxmlformats.org/officeDocument/2006/relationships/slide" Target="slide52.xml"/><Relationship Id="rId2" Type="http://schemas.openxmlformats.org/officeDocument/2006/relationships/notesSlide" Target="../notesSlides/notesSlide106.xml"/><Relationship Id="rId1" Type="http://schemas.openxmlformats.org/officeDocument/2006/relationships/slideLayout" Target="../slideLayouts/slideLayout5.xml"/><Relationship Id="rId5" Type="http://schemas.openxmlformats.org/officeDocument/2006/relationships/slide" Target="slide108.xml"/><Relationship Id="rId4" Type="http://schemas.openxmlformats.org/officeDocument/2006/relationships/slide" Target="slide107.xml"/></Relationships>
</file>

<file path=ppt/slides/_rels/slide107.xml.rels><?xml version="1.0" encoding="UTF-8" standalone="yes"?>
<Relationships xmlns="http://schemas.openxmlformats.org/package/2006/relationships"><Relationship Id="rId3" Type="http://schemas.openxmlformats.org/officeDocument/2006/relationships/slide" Target="slide106.xml"/><Relationship Id="rId2" Type="http://schemas.openxmlformats.org/officeDocument/2006/relationships/notesSlide" Target="../notesSlides/notesSlide107.xml"/><Relationship Id="rId1" Type="http://schemas.openxmlformats.org/officeDocument/2006/relationships/slideLayout" Target="../slideLayouts/slideLayout5.xml"/><Relationship Id="rId5" Type="http://schemas.openxmlformats.org/officeDocument/2006/relationships/slide" Target="slide199.xml"/><Relationship Id="rId4" Type="http://schemas.openxmlformats.org/officeDocument/2006/relationships/slide" Target="slide108.xml"/></Relationships>
</file>

<file path=ppt/slides/_rels/slide108.xml.rels><?xml version="1.0" encoding="UTF-8" standalone="yes"?>
<Relationships xmlns="http://schemas.openxmlformats.org/package/2006/relationships"><Relationship Id="rId3" Type="http://schemas.openxmlformats.org/officeDocument/2006/relationships/slide" Target="slide106.xml"/><Relationship Id="rId2" Type="http://schemas.openxmlformats.org/officeDocument/2006/relationships/notesSlide" Target="../notesSlides/notesSlide108.xml"/><Relationship Id="rId1" Type="http://schemas.openxmlformats.org/officeDocument/2006/relationships/slideLayout" Target="../slideLayouts/slideLayout5.xml"/><Relationship Id="rId5" Type="http://schemas.openxmlformats.org/officeDocument/2006/relationships/slide" Target="slide200.xml"/><Relationship Id="rId4" Type="http://schemas.openxmlformats.org/officeDocument/2006/relationships/slide" Target="slide107.xml"/></Relationships>
</file>

<file path=ppt/slides/_rels/slide109.xml.rels><?xml version="1.0" encoding="UTF-8" standalone="yes"?>
<Relationships xmlns="http://schemas.openxmlformats.org/package/2006/relationships"><Relationship Id="rId3" Type="http://schemas.openxmlformats.org/officeDocument/2006/relationships/slide" Target="slide53.xml"/><Relationship Id="rId2" Type="http://schemas.openxmlformats.org/officeDocument/2006/relationships/notesSlide" Target="../notesSlides/notesSlide109.xml"/><Relationship Id="rId1" Type="http://schemas.openxmlformats.org/officeDocument/2006/relationships/slideLayout" Target="../slideLayouts/slideLayout5.xml"/><Relationship Id="rId5" Type="http://schemas.openxmlformats.org/officeDocument/2006/relationships/slide" Target="slide111.xml"/><Relationship Id="rId4" Type="http://schemas.openxmlformats.org/officeDocument/2006/relationships/slide" Target="slide110.xml"/></Relationships>
</file>

<file path=ppt/slides/_rels/slide11.xml.rels><?xml version="1.0" encoding="UTF-8" standalone="yes"?>
<Relationships xmlns="http://schemas.openxmlformats.org/package/2006/relationships"><Relationship Id="rId3" Type="http://schemas.openxmlformats.org/officeDocument/2006/relationships/slide" Target="slide10.xml"/><Relationship Id="rId7" Type="http://schemas.openxmlformats.org/officeDocument/2006/relationships/slide" Target="slide23.xml"/><Relationship Id="rId2" Type="http://schemas.openxmlformats.org/officeDocument/2006/relationships/notesSlide" Target="../notesSlides/notesSlide11.xml"/><Relationship Id="rId1" Type="http://schemas.openxmlformats.org/officeDocument/2006/relationships/slideLayout" Target="../slideLayouts/slideLayout5.xml"/><Relationship Id="rId6" Type="http://schemas.openxmlformats.org/officeDocument/2006/relationships/slide" Target="slide9.xml"/><Relationship Id="rId5" Type="http://schemas.openxmlformats.org/officeDocument/2006/relationships/slide" Target="slide13.xml"/><Relationship Id="rId4" Type="http://schemas.openxmlformats.org/officeDocument/2006/relationships/slide" Target="slide12.xml"/></Relationships>
</file>

<file path=ppt/slides/_rels/slide110.xml.rels><?xml version="1.0" encoding="UTF-8" standalone="yes"?>
<Relationships xmlns="http://schemas.openxmlformats.org/package/2006/relationships"><Relationship Id="rId3" Type="http://schemas.openxmlformats.org/officeDocument/2006/relationships/slide" Target="slide53.xml"/><Relationship Id="rId2" Type="http://schemas.openxmlformats.org/officeDocument/2006/relationships/notesSlide" Target="../notesSlides/notesSlide110.xml"/><Relationship Id="rId1" Type="http://schemas.openxmlformats.org/officeDocument/2006/relationships/slideLayout" Target="../slideLayouts/slideLayout5.xml"/><Relationship Id="rId5" Type="http://schemas.openxmlformats.org/officeDocument/2006/relationships/slide" Target="slide201.xml"/><Relationship Id="rId4" Type="http://schemas.openxmlformats.org/officeDocument/2006/relationships/slide" Target="slide111.xml"/></Relationships>
</file>

<file path=ppt/slides/_rels/slide111.xml.rels><?xml version="1.0" encoding="UTF-8" standalone="yes"?>
<Relationships xmlns="http://schemas.openxmlformats.org/package/2006/relationships"><Relationship Id="rId3" Type="http://schemas.openxmlformats.org/officeDocument/2006/relationships/slide" Target="slide109.xml"/><Relationship Id="rId2" Type="http://schemas.openxmlformats.org/officeDocument/2006/relationships/notesSlide" Target="../notesSlides/notesSlide111.xml"/><Relationship Id="rId1" Type="http://schemas.openxmlformats.org/officeDocument/2006/relationships/slideLayout" Target="../slideLayouts/slideLayout5.xml"/><Relationship Id="rId5" Type="http://schemas.openxmlformats.org/officeDocument/2006/relationships/slide" Target="slide202.xml"/><Relationship Id="rId4" Type="http://schemas.openxmlformats.org/officeDocument/2006/relationships/slide" Target="slide110.xml"/></Relationships>
</file>

<file path=ppt/slides/_rels/slide112.xml.rels><?xml version="1.0" encoding="UTF-8" standalone="yes"?>
<Relationships xmlns="http://schemas.openxmlformats.org/package/2006/relationships"><Relationship Id="rId3" Type="http://schemas.openxmlformats.org/officeDocument/2006/relationships/slide" Target="slide55.xml"/><Relationship Id="rId2" Type="http://schemas.openxmlformats.org/officeDocument/2006/relationships/notesSlide" Target="../notesSlides/notesSlide112.xml"/><Relationship Id="rId1" Type="http://schemas.openxmlformats.org/officeDocument/2006/relationships/slideLayout" Target="../slideLayouts/slideLayout5.xml"/><Relationship Id="rId5" Type="http://schemas.openxmlformats.org/officeDocument/2006/relationships/slide" Target="slide114.xml"/><Relationship Id="rId4" Type="http://schemas.openxmlformats.org/officeDocument/2006/relationships/slide" Target="slide113.xml"/></Relationships>
</file>

<file path=ppt/slides/_rels/slide113.xml.rels><?xml version="1.0" encoding="UTF-8" standalone="yes"?>
<Relationships xmlns="http://schemas.openxmlformats.org/package/2006/relationships"><Relationship Id="rId3" Type="http://schemas.openxmlformats.org/officeDocument/2006/relationships/slide" Target="slide112.xml"/><Relationship Id="rId2" Type="http://schemas.openxmlformats.org/officeDocument/2006/relationships/notesSlide" Target="../notesSlides/notesSlide113.xml"/><Relationship Id="rId1" Type="http://schemas.openxmlformats.org/officeDocument/2006/relationships/slideLayout" Target="../slideLayouts/slideLayout5.xml"/><Relationship Id="rId5" Type="http://schemas.openxmlformats.org/officeDocument/2006/relationships/slide" Target="slide203.xml"/><Relationship Id="rId4" Type="http://schemas.openxmlformats.org/officeDocument/2006/relationships/slide" Target="slide114.xml"/></Relationships>
</file>

<file path=ppt/slides/_rels/slide114.xml.rels><?xml version="1.0" encoding="UTF-8" standalone="yes"?>
<Relationships xmlns="http://schemas.openxmlformats.org/package/2006/relationships"><Relationship Id="rId3" Type="http://schemas.openxmlformats.org/officeDocument/2006/relationships/slide" Target="slide112.xml"/><Relationship Id="rId2" Type="http://schemas.openxmlformats.org/officeDocument/2006/relationships/notesSlide" Target="../notesSlides/notesSlide114.xml"/><Relationship Id="rId1" Type="http://schemas.openxmlformats.org/officeDocument/2006/relationships/slideLayout" Target="../slideLayouts/slideLayout5.xml"/><Relationship Id="rId5" Type="http://schemas.openxmlformats.org/officeDocument/2006/relationships/slide" Target="slide204.xml"/><Relationship Id="rId4" Type="http://schemas.openxmlformats.org/officeDocument/2006/relationships/slide" Target="slide113.xml"/></Relationships>
</file>

<file path=ppt/slides/_rels/slide115.xml.rels><?xml version="1.0" encoding="UTF-8" standalone="yes"?>
<Relationships xmlns="http://schemas.openxmlformats.org/package/2006/relationships"><Relationship Id="rId3" Type="http://schemas.openxmlformats.org/officeDocument/2006/relationships/slide" Target="slide56.xml"/><Relationship Id="rId2" Type="http://schemas.openxmlformats.org/officeDocument/2006/relationships/notesSlide" Target="../notesSlides/notesSlide115.xml"/><Relationship Id="rId1" Type="http://schemas.openxmlformats.org/officeDocument/2006/relationships/slideLayout" Target="../slideLayouts/slideLayout5.xml"/><Relationship Id="rId5" Type="http://schemas.openxmlformats.org/officeDocument/2006/relationships/slide" Target="slide117.xml"/><Relationship Id="rId4" Type="http://schemas.openxmlformats.org/officeDocument/2006/relationships/slide" Target="slide116.xml"/></Relationships>
</file>

<file path=ppt/slides/_rels/slide116.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notesSlide" Target="../notesSlides/notesSlide116.xml"/><Relationship Id="rId1" Type="http://schemas.openxmlformats.org/officeDocument/2006/relationships/slideLayout" Target="../slideLayouts/slideLayout5.xml"/><Relationship Id="rId5" Type="http://schemas.openxmlformats.org/officeDocument/2006/relationships/slide" Target="slide205.xml"/><Relationship Id="rId4" Type="http://schemas.openxmlformats.org/officeDocument/2006/relationships/slide" Target="slide117.xml"/></Relationships>
</file>

<file path=ppt/slides/_rels/slide117.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notesSlide" Target="../notesSlides/notesSlide117.xml"/><Relationship Id="rId1" Type="http://schemas.openxmlformats.org/officeDocument/2006/relationships/slideLayout" Target="../slideLayouts/slideLayout5.xml"/><Relationship Id="rId5" Type="http://schemas.openxmlformats.org/officeDocument/2006/relationships/slide" Target="slide206.xml"/><Relationship Id="rId4" Type="http://schemas.openxmlformats.org/officeDocument/2006/relationships/slide" Target="slide116.xml"/></Relationships>
</file>

<file path=ppt/slides/_rels/slide118.xml.rels><?xml version="1.0" encoding="UTF-8" standalone="yes"?>
<Relationships xmlns="http://schemas.openxmlformats.org/package/2006/relationships"><Relationship Id="rId3" Type="http://schemas.openxmlformats.org/officeDocument/2006/relationships/slide" Target="slide58.xml"/><Relationship Id="rId2" Type="http://schemas.openxmlformats.org/officeDocument/2006/relationships/notesSlide" Target="../notesSlides/notesSlide118.xml"/><Relationship Id="rId1" Type="http://schemas.openxmlformats.org/officeDocument/2006/relationships/slideLayout" Target="../slideLayouts/slideLayout5.xml"/><Relationship Id="rId6" Type="http://schemas.openxmlformats.org/officeDocument/2006/relationships/slide" Target="slide117.xml"/><Relationship Id="rId5" Type="http://schemas.openxmlformats.org/officeDocument/2006/relationships/slide" Target="slide120.xml"/><Relationship Id="rId4" Type="http://schemas.openxmlformats.org/officeDocument/2006/relationships/slide" Target="slide119.xml"/></Relationships>
</file>

<file path=ppt/slides/_rels/slide119.xml.rels><?xml version="1.0" encoding="UTF-8" standalone="yes"?>
<Relationships xmlns="http://schemas.openxmlformats.org/package/2006/relationships"><Relationship Id="rId3" Type="http://schemas.openxmlformats.org/officeDocument/2006/relationships/slide" Target="slide118.xml"/><Relationship Id="rId2" Type="http://schemas.openxmlformats.org/officeDocument/2006/relationships/notesSlide" Target="../notesSlides/notesSlide119.xml"/><Relationship Id="rId1" Type="http://schemas.openxmlformats.org/officeDocument/2006/relationships/slideLayout" Target="../slideLayouts/slideLayout5.xml"/><Relationship Id="rId6" Type="http://schemas.openxmlformats.org/officeDocument/2006/relationships/slide" Target="slide207.xml"/><Relationship Id="rId5" Type="http://schemas.openxmlformats.org/officeDocument/2006/relationships/slide" Target="slide117.xml"/><Relationship Id="rId4" Type="http://schemas.openxmlformats.org/officeDocument/2006/relationships/slide" Target="slide120.xml"/></Relationships>
</file>

<file path=ppt/slides/_rels/slide12.xml.rels><?xml version="1.0" encoding="UTF-8" standalone="yes"?>
<Relationships xmlns="http://schemas.openxmlformats.org/package/2006/relationships"><Relationship Id="rId3" Type="http://schemas.openxmlformats.org/officeDocument/2006/relationships/slide" Target="slide10.xml"/><Relationship Id="rId7" Type="http://schemas.openxmlformats.org/officeDocument/2006/relationships/slide" Target="slide26.xml"/><Relationship Id="rId2" Type="http://schemas.openxmlformats.org/officeDocument/2006/relationships/notesSlide" Target="../notesSlides/notesSlide12.xml"/><Relationship Id="rId1" Type="http://schemas.openxmlformats.org/officeDocument/2006/relationships/slideLayout" Target="../slideLayouts/slideLayout5.xml"/><Relationship Id="rId6" Type="http://schemas.openxmlformats.org/officeDocument/2006/relationships/slide" Target="slide9.xml"/><Relationship Id="rId5" Type="http://schemas.openxmlformats.org/officeDocument/2006/relationships/slide" Target="slide13.xml"/><Relationship Id="rId4" Type="http://schemas.openxmlformats.org/officeDocument/2006/relationships/slide" Target="slide11.xml"/></Relationships>
</file>

<file path=ppt/slides/_rels/slide120.xml.rels><?xml version="1.0" encoding="UTF-8" standalone="yes"?>
<Relationships xmlns="http://schemas.openxmlformats.org/package/2006/relationships"><Relationship Id="rId3" Type="http://schemas.openxmlformats.org/officeDocument/2006/relationships/slide" Target="slide118.xml"/><Relationship Id="rId2" Type="http://schemas.openxmlformats.org/officeDocument/2006/relationships/notesSlide" Target="../notesSlides/notesSlide120.xml"/><Relationship Id="rId1" Type="http://schemas.openxmlformats.org/officeDocument/2006/relationships/slideLayout" Target="../slideLayouts/slideLayout5.xml"/><Relationship Id="rId5" Type="http://schemas.openxmlformats.org/officeDocument/2006/relationships/slide" Target="slide208.xml"/><Relationship Id="rId4" Type="http://schemas.openxmlformats.org/officeDocument/2006/relationships/slide" Target="slide119.xml"/></Relationships>
</file>

<file path=ppt/slides/_rels/slide121.xml.rels><?xml version="1.0" encoding="UTF-8" standalone="yes"?>
<Relationships xmlns="http://schemas.openxmlformats.org/package/2006/relationships"><Relationship Id="rId3" Type="http://schemas.openxmlformats.org/officeDocument/2006/relationships/slide" Target="slide59.xml"/><Relationship Id="rId2" Type="http://schemas.openxmlformats.org/officeDocument/2006/relationships/notesSlide" Target="../notesSlides/notesSlide121.xml"/><Relationship Id="rId1" Type="http://schemas.openxmlformats.org/officeDocument/2006/relationships/slideLayout" Target="../slideLayouts/slideLayout5.xml"/><Relationship Id="rId5" Type="http://schemas.openxmlformats.org/officeDocument/2006/relationships/slide" Target="slide123.xml"/><Relationship Id="rId4" Type="http://schemas.openxmlformats.org/officeDocument/2006/relationships/slide" Target="slide122.xml"/></Relationships>
</file>

<file path=ppt/slides/_rels/slide122.xml.rels><?xml version="1.0" encoding="UTF-8" standalone="yes"?>
<Relationships xmlns="http://schemas.openxmlformats.org/package/2006/relationships"><Relationship Id="rId3" Type="http://schemas.openxmlformats.org/officeDocument/2006/relationships/slide" Target="slide121.xml"/><Relationship Id="rId2" Type="http://schemas.openxmlformats.org/officeDocument/2006/relationships/notesSlide" Target="../notesSlides/notesSlide122.xml"/><Relationship Id="rId1" Type="http://schemas.openxmlformats.org/officeDocument/2006/relationships/slideLayout" Target="../slideLayouts/slideLayout5.xml"/><Relationship Id="rId5" Type="http://schemas.openxmlformats.org/officeDocument/2006/relationships/slide" Target="slide209.xml"/><Relationship Id="rId4" Type="http://schemas.openxmlformats.org/officeDocument/2006/relationships/slide" Target="slide123.xml"/></Relationships>
</file>

<file path=ppt/slides/_rels/slide123.xml.rels><?xml version="1.0" encoding="UTF-8" standalone="yes"?>
<Relationships xmlns="http://schemas.openxmlformats.org/package/2006/relationships"><Relationship Id="rId3" Type="http://schemas.openxmlformats.org/officeDocument/2006/relationships/slide" Target="slide121.xml"/><Relationship Id="rId2" Type="http://schemas.openxmlformats.org/officeDocument/2006/relationships/notesSlide" Target="../notesSlides/notesSlide123.xml"/><Relationship Id="rId1" Type="http://schemas.openxmlformats.org/officeDocument/2006/relationships/slideLayout" Target="../slideLayouts/slideLayout5.xml"/><Relationship Id="rId5" Type="http://schemas.openxmlformats.org/officeDocument/2006/relationships/slide" Target="slide210.xml"/><Relationship Id="rId4" Type="http://schemas.openxmlformats.org/officeDocument/2006/relationships/slide" Target="slide122.xml"/></Relationships>
</file>

<file path=ppt/slides/_rels/slide124.xml.rels><?xml version="1.0" encoding="UTF-8" standalone="yes"?>
<Relationships xmlns="http://schemas.openxmlformats.org/package/2006/relationships"><Relationship Id="rId3" Type="http://schemas.openxmlformats.org/officeDocument/2006/relationships/slide" Target="slide61.xml"/><Relationship Id="rId2" Type="http://schemas.openxmlformats.org/officeDocument/2006/relationships/notesSlide" Target="../notesSlides/notesSlide124.xml"/><Relationship Id="rId1" Type="http://schemas.openxmlformats.org/officeDocument/2006/relationships/slideLayout" Target="../slideLayouts/slideLayout5.xml"/><Relationship Id="rId5" Type="http://schemas.openxmlformats.org/officeDocument/2006/relationships/slide" Target="slide126.xml"/><Relationship Id="rId4" Type="http://schemas.openxmlformats.org/officeDocument/2006/relationships/slide" Target="slide125.xml"/></Relationships>
</file>

<file path=ppt/slides/_rels/slide125.xml.rels><?xml version="1.0" encoding="UTF-8" standalone="yes"?>
<Relationships xmlns="http://schemas.openxmlformats.org/package/2006/relationships"><Relationship Id="rId3" Type="http://schemas.openxmlformats.org/officeDocument/2006/relationships/slide" Target="slide124.xml"/><Relationship Id="rId2" Type="http://schemas.openxmlformats.org/officeDocument/2006/relationships/notesSlide" Target="../notesSlides/notesSlide125.xml"/><Relationship Id="rId1" Type="http://schemas.openxmlformats.org/officeDocument/2006/relationships/slideLayout" Target="../slideLayouts/slideLayout5.xml"/><Relationship Id="rId5" Type="http://schemas.openxmlformats.org/officeDocument/2006/relationships/slide" Target="slide211.xml"/><Relationship Id="rId4" Type="http://schemas.openxmlformats.org/officeDocument/2006/relationships/slide" Target="slide126.xml"/></Relationships>
</file>

<file path=ppt/slides/_rels/slide126.xml.rels><?xml version="1.0" encoding="UTF-8" standalone="yes"?>
<Relationships xmlns="http://schemas.openxmlformats.org/package/2006/relationships"><Relationship Id="rId3" Type="http://schemas.openxmlformats.org/officeDocument/2006/relationships/slide" Target="slide124.xml"/><Relationship Id="rId2" Type="http://schemas.openxmlformats.org/officeDocument/2006/relationships/notesSlide" Target="../notesSlides/notesSlide126.xml"/><Relationship Id="rId1" Type="http://schemas.openxmlformats.org/officeDocument/2006/relationships/slideLayout" Target="../slideLayouts/slideLayout5.xml"/><Relationship Id="rId5" Type="http://schemas.openxmlformats.org/officeDocument/2006/relationships/slide" Target="slide212.xml"/><Relationship Id="rId4" Type="http://schemas.openxmlformats.org/officeDocument/2006/relationships/slide" Target="slide125.xml"/></Relationships>
</file>

<file path=ppt/slides/_rels/slide127.xml.rels><?xml version="1.0" encoding="UTF-8" standalone="yes"?>
<Relationships xmlns="http://schemas.openxmlformats.org/package/2006/relationships"><Relationship Id="rId3" Type="http://schemas.openxmlformats.org/officeDocument/2006/relationships/slide" Target="slide62.xml"/><Relationship Id="rId2" Type="http://schemas.openxmlformats.org/officeDocument/2006/relationships/notesSlide" Target="../notesSlides/notesSlide127.xml"/><Relationship Id="rId1" Type="http://schemas.openxmlformats.org/officeDocument/2006/relationships/slideLayout" Target="../slideLayouts/slideLayout5.xml"/><Relationship Id="rId5" Type="http://schemas.openxmlformats.org/officeDocument/2006/relationships/slide" Target="slide129.xml"/><Relationship Id="rId4" Type="http://schemas.openxmlformats.org/officeDocument/2006/relationships/slide" Target="slide128.xml"/></Relationships>
</file>

<file path=ppt/slides/_rels/slide128.xml.rels><?xml version="1.0" encoding="UTF-8" standalone="yes"?>
<Relationships xmlns="http://schemas.openxmlformats.org/package/2006/relationships"><Relationship Id="rId3" Type="http://schemas.openxmlformats.org/officeDocument/2006/relationships/slide" Target="slide127.xml"/><Relationship Id="rId2" Type="http://schemas.openxmlformats.org/officeDocument/2006/relationships/notesSlide" Target="../notesSlides/notesSlide128.xml"/><Relationship Id="rId1" Type="http://schemas.openxmlformats.org/officeDocument/2006/relationships/slideLayout" Target="../slideLayouts/slideLayout5.xml"/><Relationship Id="rId5" Type="http://schemas.openxmlformats.org/officeDocument/2006/relationships/slide" Target="slide213.xml"/><Relationship Id="rId4" Type="http://schemas.openxmlformats.org/officeDocument/2006/relationships/slide" Target="slide129.xml"/></Relationships>
</file>

<file path=ppt/slides/_rels/slide129.xml.rels><?xml version="1.0" encoding="UTF-8" standalone="yes"?>
<Relationships xmlns="http://schemas.openxmlformats.org/package/2006/relationships"><Relationship Id="rId3" Type="http://schemas.openxmlformats.org/officeDocument/2006/relationships/slide" Target="slide127.xml"/><Relationship Id="rId2" Type="http://schemas.openxmlformats.org/officeDocument/2006/relationships/notesSlide" Target="../notesSlides/notesSlide129.xml"/><Relationship Id="rId1" Type="http://schemas.openxmlformats.org/officeDocument/2006/relationships/slideLayout" Target="../slideLayouts/slideLayout5.xml"/><Relationship Id="rId5" Type="http://schemas.openxmlformats.org/officeDocument/2006/relationships/slide" Target="slide214.xml"/><Relationship Id="rId4" Type="http://schemas.openxmlformats.org/officeDocument/2006/relationships/slide" Target="slide128.xml"/></Relationships>
</file>

<file path=ppt/slides/_rels/slide13.xml.rels><?xml version="1.0" encoding="UTF-8" standalone="yes"?>
<Relationships xmlns="http://schemas.openxmlformats.org/package/2006/relationships"><Relationship Id="rId3" Type="http://schemas.openxmlformats.org/officeDocument/2006/relationships/slide" Target="slide10.xml"/><Relationship Id="rId7" Type="http://schemas.openxmlformats.org/officeDocument/2006/relationships/slide" Target="slide29.xml"/><Relationship Id="rId2" Type="http://schemas.openxmlformats.org/officeDocument/2006/relationships/notesSlide" Target="../notesSlides/notesSlide13.xml"/><Relationship Id="rId1" Type="http://schemas.openxmlformats.org/officeDocument/2006/relationships/slideLayout" Target="../slideLayouts/slideLayout5.xml"/><Relationship Id="rId6" Type="http://schemas.openxmlformats.org/officeDocument/2006/relationships/slide" Target="slide9.xml"/><Relationship Id="rId5" Type="http://schemas.openxmlformats.org/officeDocument/2006/relationships/slide" Target="slide11.xml"/><Relationship Id="rId4" Type="http://schemas.openxmlformats.org/officeDocument/2006/relationships/slide" Target="slide12.xml"/></Relationships>
</file>

<file path=ppt/slides/_rels/slide130.xml.rels><?xml version="1.0" encoding="UTF-8" standalone="yes"?>
<Relationships xmlns="http://schemas.openxmlformats.org/package/2006/relationships"><Relationship Id="rId3" Type="http://schemas.openxmlformats.org/officeDocument/2006/relationships/slide" Target="slide64.xml"/><Relationship Id="rId2" Type="http://schemas.openxmlformats.org/officeDocument/2006/relationships/notesSlide" Target="../notesSlides/notesSlide130.xml"/><Relationship Id="rId1" Type="http://schemas.openxmlformats.org/officeDocument/2006/relationships/slideLayout" Target="../slideLayouts/slideLayout5.xml"/><Relationship Id="rId5" Type="http://schemas.openxmlformats.org/officeDocument/2006/relationships/slide" Target="slide132.xml"/><Relationship Id="rId4" Type="http://schemas.openxmlformats.org/officeDocument/2006/relationships/slide" Target="slide131.xml"/></Relationships>
</file>

<file path=ppt/slides/_rels/slide131.xml.rels><?xml version="1.0" encoding="UTF-8" standalone="yes"?>
<Relationships xmlns="http://schemas.openxmlformats.org/package/2006/relationships"><Relationship Id="rId3" Type="http://schemas.openxmlformats.org/officeDocument/2006/relationships/slide" Target="slide130.xml"/><Relationship Id="rId2" Type="http://schemas.openxmlformats.org/officeDocument/2006/relationships/notesSlide" Target="../notesSlides/notesSlide131.xml"/><Relationship Id="rId1" Type="http://schemas.openxmlformats.org/officeDocument/2006/relationships/slideLayout" Target="../slideLayouts/slideLayout5.xml"/><Relationship Id="rId5" Type="http://schemas.openxmlformats.org/officeDocument/2006/relationships/slide" Target="slide215.xml"/><Relationship Id="rId4" Type="http://schemas.openxmlformats.org/officeDocument/2006/relationships/slide" Target="slide132.xml"/></Relationships>
</file>

<file path=ppt/slides/_rels/slide132.xml.rels><?xml version="1.0" encoding="UTF-8" standalone="yes"?>
<Relationships xmlns="http://schemas.openxmlformats.org/package/2006/relationships"><Relationship Id="rId3" Type="http://schemas.openxmlformats.org/officeDocument/2006/relationships/slide" Target="slide130.xml"/><Relationship Id="rId2" Type="http://schemas.openxmlformats.org/officeDocument/2006/relationships/notesSlide" Target="../notesSlides/notesSlide132.xml"/><Relationship Id="rId1" Type="http://schemas.openxmlformats.org/officeDocument/2006/relationships/slideLayout" Target="../slideLayouts/slideLayout5.xml"/><Relationship Id="rId5" Type="http://schemas.openxmlformats.org/officeDocument/2006/relationships/slide" Target="slide216.xml"/><Relationship Id="rId4" Type="http://schemas.openxmlformats.org/officeDocument/2006/relationships/slide" Target="slide131.xml"/></Relationships>
</file>

<file path=ppt/slides/_rels/slide133.xml.rels><?xml version="1.0" encoding="UTF-8" standalone="yes"?>
<Relationships xmlns="http://schemas.openxmlformats.org/package/2006/relationships"><Relationship Id="rId3" Type="http://schemas.openxmlformats.org/officeDocument/2006/relationships/slide" Target="slide65.xml"/><Relationship Id="rId2" Type="http://schemas.openxmlformats.org/officeDocument/2006/relationships/notesSlide" Target="../notesSlides/notesSlide133.xml"/><Relationship Id="rId1" Type="http://schemas.openxmlformats.org/officeDocument/2006/relationships/slideLayout" Target="../slideLayouts/slideLayout5.xml"/><Relationship Id="rId5" Type="http://schemas.openxmlformats.org/officeDocument/2006/relationships/slide" Target="slide135.xml"/><Relationship Id="rId4" Type="http://schemas.openxmlformats.org/officeDocument/2006/relationships/slide" Target="slide134.xml"/></Relationships>
</file>

<file path=ppt/slides/_rels/slide134.xml.rels><?xml version="1.0" encoding="UTF-8" standalone="yes"?>
<Relationships xmlns="http://schemas.openxmlformats.org/package/2006/relationships"><Relationship Id="rId3" Type="http://schemas.openxmlformats.org/officeDocument/2006/relationships/slide" Target="slide133.xml"/><Relationship Id="rId2" Type="http://schemas.openxmlformats.org/officeDocument/2006/relationships/notesSlide" Target="../notesSlides/notesSlide134.xml"/><Relationship Id="rId1" Type="http://schemas.openxmlformats.org/officeDocument/2006/relationships/slideLayout" Target="../slideLayouts/slideLayout5.xml"/><Relationship Id="rId5" Type="http://schemas.openxmlformats.org/officeDocument/2006/relationships/slide" Target="slide217.xml"/><Relationship Id="rId4" Type="http://schemas.openxmlformats.org/officeDocument/2006/relationships/slide" Target="slide135.xml"/></Relationships>
</file>

<file path=ppt/slides/_rels/slide135.xml.rels><?xml version="1.0" encoding="UTF-8" standalone="yes"?>
<Relationships xmlns="http://schemas.openxmlformats.org/package/2006/relationships"><Relationship Id="rId3" Type="http://schemas.openxmlformats.org/officeDocument/2006/relationships/slide" Target="slide133.xml"/><Relationship Id="rId2" Type="http://schemas.openxmlformats.org/officeDocument/2006/relationships/notesSlide" Target="../notesSlides/notesSlide135.xml"/><Relationship Id="rId1" Type="http://schemas.openxmlformats.org/officeDocument/2006/relationships/slideLayout" Target="../slideLayouts/slideLayout5.xml"/><Relationship Id="rId5" Type="http://schemas.openxmlformats.org/officeDocument/2006/relationships/slide" Target="slide218.xml"/><Relationship Id="rId4" Type="http://schemas.openxmlformats.org/officeDocument/2006/relationships/slide" Target="slide134.xml"/></Relationships>
</file>

<file path=ppt/slides/_rels/slide136.xml.rels><?xml version="1.0" encoding="UTF-8" standalone="yes"?>
<Relationships xmlns="http://schemas.openxmlformats.org/package/2006/relationships"><Relationship Id="rId3" Type="http://schemas.openxmlformats.org/officeDocument/2006/relationships/slide" Target="slide67.xml"/><Relationship Id="rId2" Type="http://schemas.openxmlformats.org/officeDocument/2006/relationships/notesSlide" Target="../notesSlides/notesSlide136.xml"/><Relationship Id="rId1" Type="http://schemas.openxmlformats.org/officeDocument/2006/relationships/slideLayout" Target="../slideLayouts/slideLayout5.xml"/><Relationship Id="rId6" Type="http://schemas.openxmlformats.org/officeDocument/2006/relationships/slide" Target="slide135.xml"/><Relationship Id="rId5" Type="http://schemas.openxmlformats.org/officeDocument/2006/relationships/slide" Target="slide138.xml"/><Relationship Id="rId4" Type="http://schemas.openxmlformats.org/officeDocument/2006/relationships/slide" Target="slide137.xml"/></Relationships>
</file>

<file path=ppt/slides/_rels/slide137.xml.rels><?xml version="1.0" encoding="UTF-8" standalone="yes"?>
<Relationships xmlns="http://schemas.openxmlformats.org/package/2006/relationships"><Relationship Id="rId3" Type="http://schemas.openxmlformats.org/officeDocument/2006/relationships/slide" Target="slide136.xml"/><Relationship Id="rId2" Type="http://schemas.openxmlformats.org/officeDocument/2006/relationships/notesSlide" Target="../notesSlides/notesSlide137.xml"/><Relationship Id="rId1" Type="http://schemas.openxmlformats.org/officeDocument/2006/relationships/slideLayout" Target="../slideLayouts/slideLayout5.xml"/><Relationship Id="rId6" Type="http://schemas.openxmlformats.org/officeDocument/2006/relationships/slide" Target="slide219.xml"/><Relationship Id="rId5" Type="http://schemas.openxmlformats.org/officeDocument/2006/relationships/slide" Target="slide135.xml"/><Relationship Id="rId4" Type="http://schemas.openxmlformats.org/officeDocument/2006/relationships/slide" Target="slide138.xml"/></Relationships>
</file>

<file path=ppt/slides/_rels/slide138.xml.rels><?xml version="1.0" encoding="UTF-8" standalone="yes"?>
<Relationships xmlns="http://schemas.openxmlformats.org/package/2006/relationships"><Relationship Id="rId3" Type="http://schemas.openxmlformats.org/officeDocument/2006/relationships/slide" Target="slide136.xml"/><Relationship Id="rId2" Type="http://schemas.openxmlformats.org/officeDocument/2006/relationships/notesSlide" Target="../notesSlides/notesSlide138.xml"/><Relationship Id="rId1" Type="http://schemas.openxmlformats.org/officeDocument/2006/relationships/slideLayout" Target="../slideLayouts/slideLayout5.xml"/><Relationship Id="rId5" Type="http://schemas.openxmlformats.org/officeDocument/2006/relationships/slide" Target="slide220.xml"/><Relationship Id="rId4" Type="http://schemas.openxmlformats.org/officeDocument/2006/relationships/slide" Target="slide137.xml"/></Relationships>
</file>

<file path=ppt/slides/_rels/slide139.xml.rels><?xml version="1.0" encoding="UTF-8" standalone="yes"?>
<Relationships xmlns="http://schemas.openxmlformats.org/package/2006/relationships"><Relationship Id="rId3" Type="http://schemas.openxmlformats.org/officeDocument/2006/relationships/slide" Target="slide68.xml"/><Relationship Id="rId2" Type="http://schemas.openxmlformats.org/officeDocument/2006/relationships/notesSlide" Target="../notesSlides/notesSlide139.xml"/><Relationship Id="rId1" Type="http://schemas.openxmlformats.org/officeDocument/2006/relationships/slideLayout" Target="../slideLayouts/slideLayout5.xml"/><Relationship Id="rId5" Type="http://schemas.openxmlformats.org/officeDocument/2006/relationships/slide" Target="slide141.xml"/><Relationship Id="rId4" Type="http://schemas.openxmlformats.org/officeDocument/2006/relationships/slide" Target="slide140.xml"/></Relationships>
</file>

<file path=ppt/slides/_rels/slide14.xml.rels><?xml version="1.0" encoding="UTF-8" standalone="yes"?>
<Relationships xmlns="http://schemas.openxmlformats.org/package/2006/relationships"><Relationship Id="rId3" Type="http://schemas.openxmlformats.org/officeDocument/2006/relationships/slide" Target="slide15.xml"/><Relationship Id="rId7" Type="http://schemas.openxmlformats.org/officeDocument/2006/relationships/slide" Target="slide18.xml"/><Relationship Id="rId2" Type="http://schemas.openxmlformats.org/officeDocument/2006/relationships/notesSlide" Target="../notesSlides/notesSlide14.xml"/><Relationship Id="rId1" Type="http://schemas.openxmlformats.org/officeDocument/2006/relationships/slideLayout" Target="../slideLayouts/slideLayout5.xml"/><Relationship Id="rId6" Type="http://schemas.openxmlformats.org/officeDocument/2006/relationships/slide" Target="slide7.xml"/><Relationship Id="rId5" Type="http://schemas.openxmlformats.org/officeDocument/2006/relationships/slide" Target="slide16.xml"/><Relationship Id="rId4" Type="http://schemas.openxmlformats.org/officeDocument/2006/relationships/slide" Target="slide17.xml"/></Relationships>
</file>

<file path=ppt/slides/_rels/slide140.xml.rels><?xml version="1.0" encoding="UTF-8" standalone="yes"?>
<Relationships xmlns="http://schemas.openxmlformats.org/package/2006/relationships"><Relationship Id="rId3" Type="http://schemas.openxmlformats.org/officeDocument/2006/relationships/slide" Target="slide139.xml"/><Relationship Id="rId2" Type="http://schemas.openxmlformats.org/officeDocument/2006/relationships/notesSlide" Target="../notesSlides/notesSlide140.xml"/><Relationship Id="rId1" Type="http://schemas.openxmlformats.org/officeDocument/2006/relationships/slideLayout" Target="../slideLayouts/slideLayout5.xml"/><Relationship Id="rId5" Type="http://schemas.openxmlformats.org/officeDocument/2006/relationships/slide" Target="slide221.xml"/><Relationship Id="rId4" Type="http://schemas.openxmlformats.org/officeDocument/2006/relationships/slide" Target="slide141.xml"/></Relationships>
</file>

<file path=ppt/slides/_rels/slide141.xml.rels><?xml version="1.0" encoding="UTF-8" standalone="yes"?>
<Relationships xmlns="http://schemas.openxmlformats.org/package/2006/relationships"><Relationship Id="rId3" Type="http://schemas.openxmlformats.org/officeDocument/2006/relationships/slide" Target="slide139.xml"/><Relationship Id="rId2" Type="http://schemas.openxmlformats.org/officeDocument/2006/relationships/notesSlide" Target="../notesSlides/notesSlide141.xml"/><Relationship Id="rId1" Type="http://schemas.openxmlformats.org/officeDocument/2006/relationships/slideLayout" Target="../slideLayouts/slideLayout5.xml"/><Relationship Id="rId5" Type="http://schemas.openxmlformats.org/officeDocument/2006/relationships/slide" Target="slide222.xml"/><Relationship Id="rId4" Type="http://schemas.openxmlformats.org/officeDocument/2006/relationships/slide" Target="slide140.xml"/></Relationships>
</file>

<file path=ppt/slides/_rels/slide142.xml.rels><?xml version="1.0" encoding="UTF-8" standalone="yes"?>
<Relationships xmlns="http://schemas.openxmlformats.org/package/2006/relationships"><Relationship Id="rId3" Type="http://schemas.openxmlformats.org/officeDocument/2006/relationships/slide" Target="slide70.xml"/><Relationship Id="rId2" Type="http://schemas.openxmlformats.org/officeDocument/2006/relationships/notesSlide" Target="../notesSlides/notesSlide142.xml"/><Relationship Id="rId1" Type="http://schemas.openxmlformats.org/officeDocument/2006/relationships/slideLayout" Target="../slideLayouts/slideLayout5.xml"/><Relationship Id="rId5" Type="http://schemas.openxmlformats.org/officeDocument/2006/relationships/slide" Target="slide144.xml"/><Relationship Id="rId4" Type="http://schemas.openxmlformats.org/officeDocument/2006/relationships/slide" Target="slide143.xml"/></Relationships>
</file>

<file path=ppt/slides/_rels/slide143.xml.rels><?xml version="1.0" encoding="UTF-8" standalone="yes"?>
<Relationships xmlns="http://schemas.openxmlformats.org/package/2006/relationships"><Relationship Id="rId3" Type="http://schemas.openxmlformats.org/officeDocument/2006/relationships/slide" Target="slide142.xml"/><Relationship Id="rId2" Type="http://schemas.openxmlformats.org/officeDocument/2006/relationships/notesSlide" Target="../notesSlides/notesSlide143.xml"/><Relationship Id="rId1" Type="http://schemas.openxmlformats.org/officeDocument/2006/relationships/slideLayout" Target="../slideLayouts/slideLayout5.xml"/><Relationship Id="rId5" Type="http://schemas.openxmlformats.org/officeDocument/2006/relationships/slide" Target="slide223.xml"/><Relationship Id="rId4" Type="http://schemas.openxmlformats.org/officeDocument/2006/relationships/slide" Target="slide144.xml"/></Relationships>
</file>

<file path=ppt/slides/_rels/slide144.xml.rels><?xml version="1.0" encoding="UTF-8" standalone="yes"?>
<Relationships xmlns="http://schemas.openxmlformats.org/package/2006/relationships"><Relationship Id="rId3" Type="http://schemas.openxmlformats.org/officeDocument/2006/relationships/slide" Target="slide142.xml"/><Relationship Id="rId2" Type="http://schemas.openxmlformats.org/officeDocument/2006/relationships/notesSlide" Target="../notesSlides/notesSlide144.xml"/><Relationship Id="rId1" Type="http://schemas.openxmlformats.org/officeDocument/2006/relationships/slideLayout" Target="../slideLayouts/slideLayout5.xml"/><Relationship Id="rId5" Type="http://schemas.openxmlformats.org/officeDocument/2006/relationships/slide" Target="slide224.xml"/><Relationship Id="rId4" Type="http://schemas.openxmlformats.org/officeDocument/2006/relationships/slide" Target="slide143.xml"/></Relationships>
</file>

<file path=ppt/slides/_rels/slide145.xml.rels><?xml version="1.0" encoding="UTF-8" standalone="yes"?>
<Relationships xmlns="http://schemas.openxmlformats.org/package/2006/relationships"><Relationship Id="rId3" Type="http://schemas.openxmlformats.org/officeDocument/2006/relationships/slide" Target="slide71.xml"/><Relationship Id="rId2" Type="http://schemas.openxmlformats.org/officeDocument/2006/relationships/notesSlide" Target="../notesSlides/notesSlide145.xml"/><Relationship Id="rId1" Type="http://schemas.openxmlformats.org/officeDocument/2006/relationships/slideLayout" Target="../slideLayouts/slideLayout5.xml"/><Relationship Id="rId5" Type="http://schemas.openxmlformats.org/officeDocument/2006/relationships/slide" Target="slide147.xml"/><Relationship Id="rId4" Type="http://schemas.openxmlformats.org/officeDocument/2006/relationships/slide" Target="slide146.xml"/></Relationships>
</file>

<file path=ppt/slides/_rels/slide146.xml.rels><?xml version="1.0" encoding="UTF-8" standalone="yes"?>
<Relationships xmlns="http://schemas.openxmlformats.org/package/2006/relationships"><Relationship Id="rId3" Type="http://schemas.openxmlformats.org/officeDocument/2006/relationships/slide" Target="slide145.xml"/><Relationship Id="rId2" Type="http://schemas.openxmlformats.org/officeDocument/2006/relationships/notesSlide" Target="../notesSlides/notesSlide146.xml"/><Relationship Id="rId1" Type="http://schemas.openxmlformats.org/officeDocument/2006/relationships/slideLayout" Target="../slideLayouts/slideLayout5.xml"/><Relationship Id="rId5" Type="http://schemas.openxmlformats.org/officeDocument/2006/relationships/slide" Target="slide225.xml"/><Relationship Id="rId4" Type="http://schemas.openxmlformats.org/officeDocument/2006/relationships/slide" Target="slide147.xml"/></Relationships>
</file>

<file path=ppt/slides/_rels/slide147.xml.rels><?xml version="1.0" encoding="UTF-8" standalone="yes"?>
<Relationships xmlns="http://schemas.openxmlformats.org/package/2006/relationships"><Relationship Id="rId3" Type="http://schemas.openxmlformats.org/officeDocument/2006/relationships/slide" Target="slide145.xml"/><Relationship Id="rId2" Type="http://schemas.openxmlformats.org/officeDocument/2006/relationships/notesSlide" Target="../notesSlides/notesSlide147.xml"/><Relationship Id="rId1" Type="http://schemas.openxmlformats.org/officeDocument/2006/relationships/slideLayout" Target="../slideLayouts/slideLayout5.xml"/><Relationship Id="rId5" Type="http://schemas.openxmlformats.org/officeDocument/2006/relationships/slide" Target="slide226.xml"/><Relationship Id="rId4" Type="http://schemas.openxmlformats.org/officeDocument/2006/relationships/slide" Target="slide146.xml"/></Relationships>
</file>

<file path=ppt/slides/_rels/slide148.xml.rels><?xml version="1.0" encoding="UTF-8" standalone="yes"?>
<Relationships xmlns="http://schemas.openxmlformats.org/package/2006/relationships"><Relationship Id="rId3" Type="http://schemas.openxmlformats.org/officeDocument/2006/relationships/slide" Target="slide73.xml"/><Relationship Id="rId2" Type="http://schemas.openxmlformats.org/officeDocument/2006/relationships/notesSlide" Target="../notesSlides/notesSlide148.xml"/><Relationship Id="rId1" Type="http://schemas.openxmlformats.org/officeDocument/2006/relationships/slideLayout" Target="../slideLayouts/slideLayout5.xml"/><Relationship Id="rId5" Type="http://schemas.openxmlformats.org/officeDocument/2006/relationships/slide" Target="slide150.xml"/><Relationship Id="rId4" Type="http://schemas.openxmlformats.org/officeDocument/2006/relationships/slide" Target="slide149.xml"/></Relationships>
</file>

<file path=ppt/slides/_rels/slide149.xml.rels><?xml version="1.0" encoding="UTF-8" standalone="yes"?>
<Relationships xmlns="http://schemas.openxmlformats.org/package/2006/relationships"><Relationship Id="rId3" Type="http://schemas.openxmlformats.org/officeDocument/2006/relationships/slide" Target="slide148.xml"/><Relationship Id="rId2" Type="http://schemas.openxmlformats.org/officeDocument/2006/relationships/notesSlide" Target="../notesSlides/notesSlide149.xml"/><Relationship Id="rId1" Type="http://schemas.openxmlformats.org/officeDocument/2006/relationships/slideLayout" Target="../slideLayouts/slideLayout5.xml"/><Relationship Id="rId5" Type="http://schemas.openxmlformats.org/officeDocument/2006/relationships/slide" Target="slide227.xml"/><Relationship Id="rId4" Type="http://schemas.openxmlformats.org/officeDocument/2006/relationships/slide" Target="slide150.xml"/></Relationships>
</file>

<file path=ppt/slides/_rels/slide15.xml.rels><?xml version="1.0" encoding="UTF-8" standalone="yes"?>
<Relationships xmlns="http://schemas.openxmlformats.org/package/2006/relationships"><Relationship Id="rId3" Type="http://schemas.openxmlformats.org/officeDocument/2006/relationships/slide" Target="slide17.xml"/><Relationship Id="rId7" Type="http://schemas.openxmlformats.org/officeDocument/2006/relationships/slide" Target="slide32.xml"/><Relationship Id="rId2" Type="http://schemas.openxmlformats.org/officeDocument/2006/relationships/notesSlide" Target="../notesSlides/notesSlide15.xml"/><Relationship Id="rId1" Type="http://schemas.openxmlformats.org/officeDocument/2006/relationships/slideLayout" Target="../slideLayouts/slideLayout5.xml"/><Relationship Id="rId6" Type="http://schemas.openxmlformats.org/officeDocument/2006/relationships/slide" Target="slide14.xml"/><Relationship Id="rId5" Type="http://schemas.openxmlformats.org/officeDocument/2006/relationships/slide" Target="slide18.xml"/><Relationship Id="rId4" Type="http://schemas.openxmlformats.org/officeDocument/2006/relationships/slide" Target="slide16.xml"/></Relationships>
</file>

<file path=ppt/slides/_rels/slide150.xml.rels><?xml version="1.0" encoding="UTF-8" standalone="yes"?>
<Relationships xmlns="http://schemas.openxmlformats.org/package/2006/relationships"><Relationship Id="rId3" Type="http://schemas.openxmlformats.org/officeDocument/2006/relationships/slide" Target="slide148.xml"/><Relationship Id="rId2" Type="http://schemas.openxmlformats.org/officeDocument/2006/relationships/notesSlide" Target="../notesSlides/notesSlide150.xml"/><Relationship Id="rId1" Type="http://schemas.openxmlformats.org/officeDocument/2006/relationships/slideLayout" Target="../slideLayouts/slideLayout5.xml"/><Relationship Id="rId5" Type="http://schemas.openxmlformats.org/officeDocument/2006/relationships/slide" Target="slide228.xml"/><Relationship Id="rId4" Type="http://schemas.openxmlformats.org/officeDocument/2006/relationships/slide" Target="slide149.xml"/></Relationships>
</file>

<file path=ppt/slides/_rels/slide151.xml.rels><?xml version="1.0" encoding="UTF-8" standalone="yes"?>
<Relationships xmlns="http://schemas.openxmlformats.org/package/2006/relationships"><Relationship Id="rId3" Type="http://schemas.openxmlformats.org/officeDocument/2006/relationships/slide" Target="slide74.xml"/><Relationship Id="rId2" Type="http://schemas.openxmlformats.org/officeDocument/2006/relationships/notesSlide" Target="../notesSlides/notesSlide151.xml"/><Relationship Id="rId1" Type="http://schemas.openxmlformats.org/officeDocument/2006/relationships/slideLayout" Target="../slideLayouts/slideLayout5.xml"/><Relationship Id="rId6" Type="http://schemas.openxmlformats.org/officeDocument/2006/relationships/slide" Target="slide153.xml"/><Relationship Id="rId5" Type="http://schemas.openxmlformats.org/officeDocument/2006/relationships/slide" Target="slide150.xml"/><Relationship Id="rId4" Type="http://schemas.openxmlformats.org/officeDocument/2006/relationships/slide" Target="slide152.xml"/></Relationships>
</file>

<file path=ppt/slides/_rels/slide152.xml.rels><?xml version="1.0" encoding="UTF-8" standalone="yes"?>
<Relationships xmlns="http://schemas.openxmlformats.org/package/2006/relationships"><Relationship Id="rId3" Type="http://schemas.openxmlformats.org/officeDocument/2006/relationships/slide" Target="slide151.xml"/><Relationship Id="rId2" Type="http://schemas.openxmlformats.org/officeDocument/2006/relationships/notesSlide" Target="../notesSlides/notesSlide152.xml"/><Relationship Id="rId1" Type="http://schemas.openxmlformats.org/officeDocument/2006/relationships/slideLayout" Target="../slideLayouts/slideLayout5.xml"/><Relationship Id="rId6" Type="http://schemas.openxmlformats.org/officeDocument/2006/relationships/slide" Target="slide229.xml"/><Relationship Id="rId5" Type="http://schemas.openxmlformats.org/officeDocument/2006/relationships/slide" Target="slide153.xml"/><Relationship Id="rId4" Type="http://schemas.openxmlformats.org/officeDocument/2006/relationships/slide" Target="slide150.xml"/></Relationships>
</file>

<file path=ppt/slides/_rels/slide153.xml.rels><?xml version="1.0" encoding="UTF-8" standalone="yes"?>
<Relationships xmlns="http://schemas.openxmlformats.org/package/2006/relationships"><Relationship Id="rId3" Type="http://schemas.openxmlformats.org/officeDocument/2006/relationships/slide" Target="slide151.xml"/><Relationship Id="rId2" Type="http://schemas.openxmlformats.org/officeDocument/2006/relationships/notesSlide" Target="../notesSlides/notesSlide153.xml"/><Relationship Id="rId1" Type="http://schemas.openxmlformats.org/officeDocument/2006/relationships/slideLayout" Target="../slideLayouts/slideLayout5.xml"/><Relationship Id="rId5" Type="http://schemas.openxmlformats.org/officeDocument/2006/relationships/slide" Target="slide230.xml"/><Relationship Id="rId4" Type="http://schemas.openxmlformats.org/officeDocument/2006/relationships/slide" Target="slide152.xml"/></Relationships>
</file>

<file path=ppt/slides/_rels/slide154.xml.rels><?xml version="1.0" encoding="UTF-8" standalone="yes"?>
<Relationships xmlns="http://schemas.openxmlformats.org/package/2006/relationships"><Relationship Id="rId3" Type="http://schemas.openxmlformats.org/officeDocument/2006/relationships/slide" Target="slide82.xml"/><Relationship Id="rId2" Type="http://schemas.openxmlformats.org/officeDocument/2006/relationships/notesSlide" Target="../notesSlides/notesSlide154.xml"/><Relationship Id="rId1" Type="http://schemas.openxmlformats.org/officeDocument/2006/relationships/slideLayout" Target="../slideLayouts/slideLayout5.xml"/><Relationship Id="rId5" Type="http://schemas.openxmlformats.org/officeDocument/2006/relationships/slide" Target="slide156.xml"/><Relationship Id="rId4" Type="http://schemas.openxmlformats.org/officeDocument/2006/relationships/slide" Target="slide155.xml"/></Relationships>
</file>

<file path=ppt/slides/_rels/slide155.xml.rels><?xml version="1.0" encoding="UTF-8" standalone="yes"?>
<Relationships xmlns="http://schemas.openxmlformats.org/package/2006/relationships"><Relationship Id="rId3" Type="http://schemas.openxmlformats.org/officeDocument/2006/relationships/slide" Target="slide154.xml"/><Relationship Id="rId2" Type="http://schemas.openxmlformats.org/officeDocument/2006/relationships/notesSlide" Target="../notesSlides/notesSlide155.xml"/><Relationship Id="rId1" Type="http://schemas.openxmlformats.org/officeDocument/2006/relationships/slideLayout" Target="../slideLayouts/slideLayout5.xml"/><Relationship Id="rId5" Type="http://schemas.openxmlformats.org/officeDocument/2006/relationships/slide" Target="slide231.xml"/><Relationship Id="rId4" Type="http://schemas.openxmlformats.org/officeDocument/2006/relationships/slide" Target="slide156.xml"/></Relationships>
</file>

<file path=ppt/slides/_rels/slide156.xml.rels><?xml version="1.0" encoding="UTF-8" standalone="yes"?>
<Relationships xmlns="http://schemas.openxmlformats.org/package/2006/relationships"><Relationship Id="rId3" Type="http://schemas.openxmlformats.org/officeDocument/2006/relationships/slide" Target="slide154.xml"/><Relationship Id="rId2" Type="http://schemas.openxmlformats.org/officeDocument/2006/relationships/notesSlide" Target="../notesSlides/notesSlide156.xml"/><Relationship Id="rId1" Type="http://schemas.openxmlformats.org/officeDocument/2006/relationships/slideLayout" Target="../slideLayouts/slideLayout5.xml"/><Relationship Id="rId5" Type="http://schemas.openxmlformats.org/officeDocument/2006/relationships/slide" Target="slide232.xml"/><Relationship Id="rId4" Type="http://schemas.openxmlformats.org/officeDocument/2006/relationships/slide" Target="slide155.xml"/></Relationships>
</file>

<file path=ppt/slides/_rels/slide157.xml.rels><?xml version="1.0" encoding="UTF-8" standalone="yes"?>
<Relationships xmlns="http://schemas.openxmlformats.org/package/2006/relationships"><Relationship Id="rId3" Type="http://schemas.openxmlformats.org/officeDocument/2006/relationships/slide" Target="slide77.xml"/><Relationship Id="rId2" Type="http://schemas.openxmlformats.org/officeDocument/2006/relationships/notesSlide" Target="../notesSlides/notesSlide157.xml"/><Relationship Id="rId1" Type="http://schemas.openxmlformats.org/officeDocument/2006/relationships/slideLayout" Target="../slideLayouts/slideLayout5.xml"/><Relationship Id="rId5" Type="http://schemas.openxmlformats.org/officeDocument/2006/relationships/slide" Target="slide159.xml"/><Relationship Id="rId4" Type="http://schemas.openxmlformats.org/officeDocument/2006/relationships/slide" Target="slide158.xml"/></Relationships>
</file>

<file path=ppt/slides/_rels/slide158.xml.rels><?xml version="1.0" encoding="UTF-8" standalone="yes"?>
<Relationships xmlns="http://schemas.openxmlformats.org/package/2006/relationships"><Relationship Id="rId3" Type="http://schemas.openxmlformats.org/officeDocument/2006/relationships/slide" Target="slide157.xml"/><Relationship Id="rId2" Type="http://schemas.openxmlformats.org/officeDocument/2006/relationships/notesSlide" Target="../notesSlides/notesSlide158.xml"/><Relationship Id="rId1" Type="http://schemas.openxmlformats.org/officeDocument/2006/relationships/slideLayout" Target="../slideLayouts/slideLayout5.xml"/><Relationship Id="rId5" Type="http://schemas.openxmlformats.org/officeDocument/2006/relationships/slide" Target="slide233.xml"/><Relationship Id="rId4" Type="http://schemas.openxmlformats.org/officeDocument/2006/relationships/slide" Target="slide159.xml"/></Relationships>
</file>

<file path=ppt/slides/_rels/slide159.xml.rels><?xml version="1.0" encoding="UTF-8" standalone="yes"?>
<Relationships xmlns="http://schemas.openxmlformats.org/package/2006/relationships"><Relationship Id="rId3" Type="http://schemas.openxmlformats.org/officeDocument/2006/relationships/slide" Target="slide157.xml"/><Relationship Id="rId2" Type="http://schemas.openxmlformats.org/officeDocument/2006/relationships/notesSlide" Target="../notesSlides/notesSlide159.xml"/><Relationship Id="rId1" Type="http://schemas.openxmlformats.org/officeDocument/2006/relationships/slideLayout" Target="../slideLayouts/slideLayout5.xml"/><Relationship Id="rId5" Type="http://schemas.openxmlformats.org/officeDocument/2006/relationships/slide" Target="slide234.xml"/><Relationship Id="rId4" Type="http://schemas.openxmlformats.org/officeDocument/2006/relationships/slide" Target="slide158.xml"/></Relationships>
</file>

<file path=ppt/slides/_rels/slide16.xml.rels><?xml version="1.0" encoding="UTF-8" standalone="yes"?>
<Relationships xmlns="http://schemas.openxmlformats.org/package/2006/relationships"><Relationship Id="rId3" Type="http://schemas.openxmlformats.org/officeDocument/2006/relationships/slide" Target="slide15.xml"/><Relationship Id="rId7" Type="http://schemas.openxmlformats.org/officeDocument/2006/relationships/slide" Target="slide35.xml"/><Relationship Id="rId2" Type="http://schemas.openxmlformats.org/officeDocument/2006/relationships/notesSlide" Target="../notesSlides/notesSlide16.xml"/><Relationship Id="rId1" Type="http://schemas.openxmlformats.org/officeDocument/2006/relationships/slideLayout" Target="../slideLayouts/slideLayout5.xml"/><Relationship Id="rId6" Type="http://schemas.openxmlformats.org/officeDocument/2006/relationships/slide" Target="slide14.xml"/><Relationship Id="rId5" Type="http://schemas.openxmlformats.org/officeDocument/2006/relationships/slide" Target="slide18.xml"/><Relationship Id="rId4" Type="http://schemas.openxmlformats.org/officeDocument/2006/relationships/slide" Target="slide17.xml"/></Relationships>
</file>

<file path=ppt/slides/_rels/slide160.xml.rels><?xml version="1.0" encoding="UTF-8" standalone="yes"?>
<Relationships xmlns="http://schemas.openxmlformats.org/package/2006/relationships"><Relationship Id="rId3" Type="http://schemas.openxmlformats.org/officeDocument/2006/relationships/slide" Target="slide79.xml"/><Relationship Id="rId2" Type="http://schemas.openxmlformats.org/officeDocument/2006/relationships/notesSlide" Target="../notesSlides/notesSlide160.xml"/><Relationship Id="rId1" Type="http://schemas.openxmlformats.org/officeDocument/2006/relationships/slideLayout" Target="../slideLayouts/slideLayout5.xml"/><Relationship Id="rId5" Type="http://schemas.openxmlformats.org/officeDocument/2006/relationships/slide" Target="slide162.xml"/><Relationship Id="rId4" Type="http://schemas.openxmlformats.org/officeDocument/2006/relationships/slide" Target="slide161.xml"/></Relationships>
</file>

<file path=ppt/slides/_rels/slide161.xml.rels><?xml version="1.0" encoding="UTF-8" standalone="yes"?>
<Relationships xmlns="http://schemas.openxmlformats.org/package/2006/relationships"><Relationship Id="rId3" Type="http://schemas.openxmlformats.org/officeDocument/2006/relationships/slide" Target="slide160.xml"/><Relationship Id="rId2" Type="http://schemas.openxmlformats.org/officeDocument/2006/relationships/notesSlide" Target="../notesSlides/notesSlide161.xml"/><Relationship Id="rId1" Type="http://schemas.openxmlformats.org/officeDocument/2006/relationships/slideLayout" Target="../slideLayouts/slideLayout5.xml"/><Relationship Id="rId5" Type="http://schemas.openxmlformats.org/officeDocument/2006/relationships/slide" Target="slide235.xml"/><Relationship Id="rId4" Type="http://schemas.openxmlformats.org/officeDocument/2006/relationships/slide" Target="slide162.xml"/></Relationships>
</file>

<file path=ppt/slides/_rels/slide162.xml.rels><?xml version="1.0" encoding="UTF-8" standalone="yes"?>
<Relationships xmlns="http://schemas.openxmlformats.org/package/2006/relationships"><Relationship Id="rId3" Type="http://schemas.openxmlformats.org/officeDocument/2006/relationships/slide" Target="slide160.xml"/><Relationship Id="rId2" Type="http://schemas.openxmlformats.org/officeDocument/2006/relationships/notesSlide" Target="../notesSlides/notesSlide162.xml"/><Relationship Id="rId1" Type="http://schemas.openxmlformats.org/officeDocument/2006/relationships/slideLayout" Target="../slideLayouts/slideLayout5.xml"/><Relationship Id="rId5" Type="http://schemas.openxmlformats.org/officeDocument/2006/relationships/slide" Target="slide236.xml"/><Relationship Id="rId4" Type="http://schemas.openxmlformats.org/officeDocument/2006/relationships/slide" Target="slide161.xml"/></Relationships>
</file>

<file path=ppt/slides/_rels/slide163.xml.rels><?xml version="1.0" encoding="UTF-8" standalone="yes"?>
<Relationships xmlns="http://schemas.openxmlformats.org/package/2006/relationships"><Relationship Id="rId3" Type="http://schemas.openxmlformats.org/officeDocument/2006/relationships/slide" Target="slide80.xml"/><Relationship Id="rId2" Type="http://schemas.openxmlformats.org/officeDocument/2006/relationships/notesSlide" Target="../notesSlides/notesSlide163.xml"/><Relationship Id="rId1" Type="http://schemas.openxmlformats.org/officeDocument/2006/relationships/slideLayout" Target="../slideLayouts/slideLayout5.xml"/><Relationship Id="rId5" Type="http://schemas.openxmlformats.org/officeDocument/2006/relationships/slide" Target="slide165.xml"/><Relationship Id="rId4" Type="http://schemas.openxmlformats.org/officeDocument/2006/relationships/slide" Target="slide164.xml"/></Relationships>
</file>

<file path=ppt/slides/_rels/slide164.xml.rels><?xml version="1.0" encoding="UTF-8" standalone="yes"?>
<Relationships xmlns="http://schemas.openxmlformats.org/package/2006/relationships"><Relationship Id="rId3" Type="http://schemas.openxmlformats.org/officeDocument/2006/relationships/slide" Target="slide163.xml"/><Relationship Id="rId2" Type="http://schemas.openxmlformats.org/officeDocument/2006/relationships/notesSlide" Target="../notesSlides/notesSlide164.xml"/><Relationship Id="rId1" Type="http://schemas.openxmlformats.org/officeDocument/2006/relationships/slideLayout" Target="../slideLayouts/slideLayout5.xml"/><Relationship Id="rId5" Type="http://schemas.openxmlformats.org/officeDocument/2006/relationships/slide" Target="slide237.xml"/><Relationship Id="rId4" Type="http://schemas.openxmlformats.org/officeDocument/2006/relationships/slide" Target="slide165.xml"/></Relationships>
</file>

<file path=ppt/slides/_rels/slide165.xml.rels><?xml version="1.0" encoding="UTF-8" standalone="yes"?>
<Relationships xmlns="http://schemas.openxmlformats.org/package/2006/relationships"><Relationship Id="rId3" Type="http://schemas.openxmlformats.org/officeDocument/2006/relationships/slide" Target="slide163.xml"/><Relationship Id="rId2" Type="http://schemas.openxmlformats.org/officeDocument/2006/relationships/notesSlide" Target="../notesSlides/notesSlide165.xml"/><Relationship Id="rId1" Type="http://schemas.openxmlformats.org/officeDocument/2006/relationships/slideLayout" Target="../slideLayouts/slideLayout5.xml"/><Relationship Id="rId5" Type="http://schemas.openxmlformats.org/officeDocument/2006/relationships/slide" Target="slide238.xml"/><Relationship Id="rId4" Type="http://schemas.openxmlformats.org/officeDocument/2006/relationships/slide" Target="slide164.xml"/></Relationships>
</file>

<file path=ppt/slides/_rels/slide166.xml.rels><?xml version="1.0" encoding="UTF-8" standalone="yes"?>
<Relationships xmlns="http://schemas.openxmlformats.org/package/2006/relationships"><Relationship Id="rId3" Type="http://schemas.openxmlformats.org/officeDocument/2006/relationships/slide" Target="slide82.xml"/><Relationship Id="rId2" Type="http://schemas.openxmlformats.org/officeDocument/2006/relationships/notesSlide" Target="../notesSlides/notesSlide166.xml"/><Relationship Id="rId1" Type="http://schemas.openxmlformats.org/officeDocument/2006/relationships/slideLayout" Target="../slideLayouts/slideLayout5.xml"/><Relationship Id="rId5" Type="http://schemas.openxmlformats.org/officeDocument/2006/relationships/slide" Target="slide168.xml"/><Relationship Id="rId4" Type="http://schemas.openxmlformats.org/officeDocument/2006/relationships/slide" Target="slide167.xml"/></Relationships>
</file>

<file path=ppt/slides/_rels/slide167.xml.rels><?xml version="1.0" encoding="UTF-8" standalone="yes"?>
<Relationships xmlns="http://schemas.openxmlformats.org/package/2006/relationships"><Relationship Id="rId3" Type="http://schemas.openxmlformats.org/officeDocument/2006/relationships/slide" Target="slide85.xml"/><Relationship Id="rId2" Type="http://schemas.openxmlformats.org/officeDocument/2006/relationships/notesSlide" Target="../notesSlides/notesSlide167.xml"/><Relationship Id="rId1" Type="http://schemas.openxmlformats.org/officeDocument/2006/relationships/slideLayout" Target="../slideLayouts/slideLayout5.xml"/><Relationship Id="rId5" Type="http://schemas.openxmlformats.org/officeDocument/2006/relationships/slide" Target="slide239.xml"/><Relationship Id="rId4" Type="http://schemas.openxmlformats.org/officeDocument/2006/relationships/slide" Target="slide168.xml"/></Relationships>
</file>

<file path=ppt/slides/_rels/slide168.xml.rels><?xml version="1.0" encoding="UTF-8" standalone="yes"?>
<Relationships xmlns="http://schemas.openxmlformats.org/package/2006/relationships"><Relationship Id="rId3" Type="http://schemas.openxmlformats.org/officeDocument/2006/relationships/slide" Target="slide85.xml"/><Relationship Id="rId2" Type="http://schemas.openxmlformats.org/officeDocument/2006/relationships/notesSlide" Target="../notesSlides/notesSlide168.xml"/><Relationship Id="rId1" Type="http://schemas.openxmlformats.org/officeDocument/2006/relationships/slideLayout" Target="../slideLayouts/slideLayout5.xml"/><Relationship Id="rId5" Type="http://schemas.openxmlformats.org/officeDocument/2006/relationships/slide" Target="slide240.xml"/><Relationship Id="rId4" Type="http://schemas.openxmlformats.org/officeDocument/2006/relationships/slide" Target="slide167.xml"/></Relationships>
</file>

<file path=ppt/slides/_rels/slide169.xml.rels><?xml version="1.0" encoding="UTF-8" standalone="yes"?>
<Relationships xmlns="http://schemas.openxmlformats.org/package/2006/relationships"><Relationship Id="rId3" Type="http://schemas.openxmlformats.org/officeDocument/2006/relationships/slide" Target="slide83.xml"/><Relationship Id="rId2" Type="http://schemas.openxmlformats.org/officeDocument/2006/relationships/notesSlide" Target="../notesSlides/notesSlide169.xml"/><Relationship Id="rId1" Type="http://schemas.openxmlformats.org/officeDocument/2006/relationships/slideLayout" Target="../slideLayouts/slideLayout5.xml"/><Relationship Id="rId5" Type="http://schemas.openxmlformats.org/officeDocument/2006/relationships/slide" Target="slide171.xml"/><Relationship Id="rId4" Type="http://schemas.openxmlformats.org/officeDocument/2006/relationships/slide" Target="slide170.xml"/></Relationships>
</file>

<file path=ppt/slides/_rels/slide17.xml.rels><?xml version="1.0" encoding="UTF-8" standalone="yes"?>
<Relationships xmlns="http://schemas.openxmlformats.org/package/2006/relationships"><Relationship Id="rId3" Type="http://schemas.openxmlformats.org/officeDocument/2006/relationships/slide" Target="slide15.xml"/><Relationship Id="rId7" Type="http://schemas.openxmlformats.org/officeDocument/2006/relationships/slide" Target="slide38.xml"/><Relationship Id="rId2" Type="http://schemas.openxmlformats.org/officeDocument/2006/relationships/notesSlide" Target="../notesSlides/notesSlide17.xml"/><Relationship Id="rId1" Type="http://schemas.openxmlformats.org/officeDocument/2006/relationships/slideLayout" Target="../slideLayouts/slideLayout5.xml"/><Relationship Id="rId6" Type="http://schemas.openxmlformats.org/officeDocument/2006/relationships/slide" Target="slide14.xml"/><Relationship Id="rId5" Type="http://schemas.openxmlformats.org/officeDocument/2006/relationships/slide" Target="slide18.xml"/><Relationship Id="rId4" Type="http://schemas.openxmlformats.org/officeDocument/2006/relationships/slide" Target="slide16.xml"/></Relationships>
</file>

<file path=ppt/slides/_rels/slide170.xml.rels><?xml version="1.0" encoding="UTF-8" standalone="yes"?>
<Relationships xmlns="http://schemas.openxmlformats.org/package/2006/relationships"><Relationship Id="rId3" Type="http://schemas.openxmlformats.org/officeDocument/2006/relationships/slide" Target="slide169.xml"/><Relationship Id="rId2" Type="http://schemas.openxmlformats.org/officeDocument/2006/relationships/notesSlide" Target="../notesSlides/notesSlide170.xml"/><Relationship Id="rId1" Type="http://schemas.openxmlformats.org/officeDocument/2006/relationships/slideLayout" Target="../slideLayouts/slideLayout5.xml"/><Relationship Id="rId5" Type="http://schemas.openxmlformats.org/officeDocument/2006/relationships/slide" Target="slide241.xml"/><Relationship Id="rId4" Type="http://schemas.openxmlformats.org/officeDocument/2006/relationships/slide" Target="slide171.xml"/></Relationships>
</file>

<file path=ppt/slides/_rels/slide171.xml.rels><?xml version="1.0" encoding="UTF-8" standalone="yes"?>
<Relationships xmlns="http://schemas.openxmlformats.org/package/2006/relationships"><Relationship Id="rId3" Type="http://schemas.openxmlformats.org/officeDocument/2006/relationships/slide" Target="slide169.xml"/><Relationship Id="rId2" Type="http://schemas.openxmlformats.org/officeDocument/2006/relationships/notesSlide" Target="../notesSlides/notesSlide171.xml"/><Relationship Id="rId1" Type="http://schemas.openxmlformats.org/officeDocument/2006/relationships/slideLayout" Target="../slideLayouts/slideLayout5.xml"/><Relationship Id="rId5" Type="http://schemas.openxmlformats.org/officeDocument/2006/relationships/slide" Target="slide242.xml"/><Relationship Id="rId4" Type="http://schemas.openxmlformats.org/officeDocument/2006/relationships/slide" Target="slide170.xml"/></Relationships>
</file>

<file path=ppt/slides/_rels/slide172.xml.rels><?xml version="1.0" encoding="UTF-8" standalone="yes"?>
<Relationships xmlns="http://schemas.openxmlformats.org/package/2006/relationships"><Relationship Id="rId3" Type="http://schemas.openxmlformats.org/officeDocument/2006/relationships/slide" Target="slide85.xml"/><Relationship Id="rId2" Type="http://schemas.openxmlformats.org/officeDocument/2006/relationships/notesSlide" Target="../notesSlides/notesSlide172.xml"/><Relationship Id="rId1" Type="http://schemas.openxmlformats.org/officeDocument/2006/relationships/slideLayout" Target="../slideLayouts/slideLayout5.xml"/><Relationship Id="rId5" Type="http://schemas.openxmlformats.org/officeDocument/2006/relationships/slide" Target="slide174.xml"/><Relationship Id="rId4" Type="http://schemas.openxmlformats.org/officeDocument/2006/relationships/slide" Target="slide173.xml"/></Relationships>
</file>

<file path=ppt/slides/_rels/slide173.xml.rels><?xml version="1.0" encoding="UTF-8" standalone="yes"?>
<Relationships xmlns="http://schemas.openxmlformats.org/package/2006/relationships"><Relationship Id="rId3" Type="http://schemas.openxmlformats.org/officeDocument/2006/relationships/slide" Target="slide172.xml"/><Relationship Id="rId2" Type="http://schemas.openxmlformats.org/officeDocument/2006/relationships/notesSlide" Target="../notesSlides/notesSlide173.xml"/><Relationship Id="rId1" Type="http://schemas.openxmlformats.org/officeDocument/2006/relationships/slideLayout" Target="../slideLayouts/slideLayout5.xml"/><Relationship Id="rId5" Type="http://schemas.openxmlformats.org/officeDocument/2006/relationships/slide" Target="slide243.xml"/><Relationship Id="rId4" Type="http://schemas.openxmlformats.org/officeDocument/2006/relationships/slide" Target="slide174.xml"/></Relationships>
</file>

<file path=ppt/slides/_rels/slide174.xml.rels><?xml version="1.0" encoding="UTF-8" standalone="yes"?>
<Relationships xmlns="http://schemas.openxmlformats.org/package/2006/relationships"><Relationship Id="rId3" Type="http://schemas.openxmlformats.org/officeDocument/2006/relationships/slide" Target="slide172.xml"/><Relationship Id="rId2" Type="http://schemas.openxmlformats.org/officeDocument/2006/relationships/notesSlide" Target="../notesSlides/notesSlide174.xml"/><Relationship Id="rId1" Type="http://schemas.openxmlformats.org/officeDocument/2006/relationships/slideLayout" Target="../slideLayouts/slideLayout5.xml"/><Relationship Id="rId5" Type="http://schemas.openxmlformats.org/officeDocument/2006/relationships/slide" Target="slide244.xml"/><Relationship Id="rId4" Type="http://schemas.openxmlformats.org/officeDocument/2006/relationships/slide" Target="slide173.xml"/></Relationships>
</file>

<file path=ppt/slides/_rels/slide175.xml.rels><?xml version="1.0" encoding="UTF-8" standalone="yes"?>
<Relationships xmlns="http://schemas.openxmlformats.org/package/2006/relationships"><Relationship Id="rId3" Type="http://schemas.openxmlformats.org/officeDocument/2006/relationships/slide" Target="slide86.xml"/><Relationship Id="rId2" Type="http://schemas.openxmlformats.org/officeDocument/2006/relationships/notesSlide" Target="../notesSlides/notesSlide175.xml"/><Relationship Id="rId1" Type="http://schemas.openxmlformats.org/officeDocument/2006/relationships/slideLayout" Target="../slideLayouts/slideLayout5.xml"/><Relationship Id="rId6" Type="http://schemas.openxmlformats.org/officeDocument/2006/relationships/slide" Target="slide174.xml"/><Relationship Id="rId5" Type="http://schemas.openxmlformats.org/officeDocument/2006/relationships/slide" Target="slide177.xml"/><Relationship Id="rId4" Type="http://schemas.openxmlformats.org/officeDocument/2006/relationships/slide" Target="slide176.xml"/></Relationships>
</file>

<file path=ppt/slides/_rels/slide176.xml.rels><?xml version="1.0" encoding="UTF-8" standalone="yes"?>
<Relationships xmlns="http://schemas.openxmlformats.org/package/2006/relationships"><Relationship Id="rId3" Type="http://schemas.openxmlformats.org/officeDocument/2006/relationships/slide" Target="slide175.xml"/><Relationship Id="rId2" Type="http://schemas.openxmlformats.org/officeDocument/2006/relationships/notesSlide" Target="../notesSlides/notesSlide176.xml"/><Relationship Id="rId1" Type="http://schemas.openxmlformats.org/officeDocument/2006/relationships/slideLayout" Target="../slideLayouts/slideLayout5.xml"/><Relationship Id="rId6" Type="http://schemas.openxmlformats.org/officeDocument/2006/relationships/slide" Target="slide245.xml"/><Relationship Id="rId5" Type="http://schemas.openxmlformats.org/officeDocument/2006/relationships/slide" Target="slide174.xml"/><Relationship Id="rId4" Type="http://schemas.openxmlformats.org/officeDocument/2006/relationships/slide" Target="slide177.xml"/></Relationships>
</file>

<file path=ppt/slides/_rels/slide177.xml.rels><?xml version="1.0" encoding="UTF-8" standalone="yes"?>
<Relationships xmlns="http://schemas.openxmlformats.org/package/2006/relationships"><Relationship Id="rId3" Type="http://schemas.openxmlformats.org/officeDocument/2006/relationships/slide" Target="slide175.xml"/><Relationship Id="rId2" Type="http://schemas.openxmlformats.org/officeDocument/2006/relationships/notesSlide" Target="../notesSlides/notesSlide177.xml"/><Relationship Id="rId1" Type="http://schemas.openxmlformats.org/officeDocument/2006/relationships/slideLayout" Target="../slideLayouts/slideLayout5.xml"/><Relationship Id="rId5" Type="http://schemas.openxmlformats.org/officeDocument/2006/relationships/slide" Target="slide246.xml"/><Relationship Id="rId4" Type="http://schemas.openxmlformats.org/officeDocument/2006/relationships/slide" Target="slide176.xml"/></Relationships>
</file>

<file path=ppt/slides/_rels/slide178.xml.rels><?xml version="1.0" encoding="UTF-8" standalone="yes"?>
<Relationships xmlns="http://schemas.openxmlformats.org/package/2006/relationships"><Relationship Id="rId3" Type="http://schemas.openxmlformats.org/officeDocument/2006/relationships/slide" Target="slide88.xml"/><Relationship Id="rId2" Type="http://schemas.openxmlformats.org/officeDocument/2006/relationships/notesSlide" Target="../notesSlides/notesSlide178.xml"/><Relationship Id="rId1" Type="http://schemas.openxmlformats.org/officeDocument/2006/relationships/slideLayout" Target="../slideLayouts/slideLayout5.xml"/><Relationship Id="rId5" Type="http://schemas.openxmlformats.org/officeDocument/2006/relationships/slide" Target="slide180.xml"/><Relationship Id="rId4" Type="http://schemas.openxmlformats.org/officeDocument/2006/relationships/slide" Target="slide179.xml"/></Relationships>
</file>

<file path=ppt/slides/_rels/slide179.xml.rels><?xml version="1.0" encoding="UTF-8" standalone="yes"?>
<Relationships xmlns="http://schemas.openxmlformats.org/package/2006/relationships"><Relationship Id="rId3" Type="http://schemas.openxmlformats.org/officeDocument/2006/relationships/slide" Target="slide178.xml"/><Relationship Id="rId2" Type="http://schemas.openxmlformats.org/officeDocument/2006/relationships/notesSlide" Target="../notesSlides/notesSlide179.xml"/><Relationship Id="rId1" Type="http://schemas.openxmlformats.org/officeDocument/2006/relationships/slideLayout" Target="../slideLayouts/slideLayout5.xml"/><Relationship Id="rId5" Type="http://schemas.openxmlformats.org/officeDocument/2006/relationships/slide" Target="slide247.xml"/><Relationship Id="rId4" Type="http://schemas.openxmlformats.org/officeDocument/2006/relationships/slide" Target="slide180.xml"/></Relationships>
</file>

<file path=ppt/slides/_rels/slide18.xml.rels><?xml version="1.0" encoding="UTF-8" standalone="yes"?>
<Relationships xmlns="http://schemas.openxmlformats.org/package/2006/relationships"><Relationship Id="rId3" Type="http://schemas.openxmlformats.org/officeDocument/2006/relationships/slide" Target="slide15.xml"/><Relationship Id="rId7" Type="http://schemas.openxmlformats.org/officeDocument/2006/relationships/slide" Target="slide41.xml"/><Relationship Id="rId2" Type="http://schemas.openxmlformats.org/officeDocument/2006/relationships/notesSlide" Target="../notesSlides/notesSlide18.xml"/><Relationship Id="rId1" Type="http://schemas.openxmlformats.org/officeDocument/2006/relationships/slideLayout" Target="../slideLayouts/slideLayout5.xml"/><Relationship Id="rId6" Type="http://schemas.openxmlformats.org/officeDocument/2006/relationships/slide" Target="slide14.xml"/><Relationship Id="rId5" Type="http://schemas.openxmlformats.org/officeDocument/2006/relationships/slide" Target="slide16.xml"/><Relationship Id="rId4" Type="http://schemas.openxmlformats.org/officeDocument/2006/relationships/slide" Target="slide17.xml"/></Relationships>
</file>

<file path=ppt/slides/_rels/slide180.xml.rels><?xml version="1.0" encoding="UTF-8" standalone="yes"?>
<Relationships xmlns="http://schemas.openxmlformats.org/package/2006/relationships"><Relationship Id="rId3" Type="http://schemas.openxmlformats.org/officeDocument/2006/relationships/slide" Target="slide178.xml"/><Relationship Id="rId2" Type="http://schemas.openxmlformats.org/officeDocument/2006/relationships/notesSlide" Target="../notesSlides/notesSlide180.xml"/><Relationship Id="rId1" Type="http://schemas.openxmlformats.org/officeDocument/2006/relationships/slideLayout" Target="../slideLayouts/slideLayout5.xml"/><Relationship Id="rId5" Type="http://schemas.openxmlformats.org/officeDocument/2006/relationships/slide" Target="slide248.xml"/><Relationship Id="rId4" Type="http://schemas.openxmlformats.org/officeDocument/2006/relationships/slide" Target="slide179.xml"/></Relationships>
</file>

<file path=ppt/slides/_rels/slide181.xml.rels><?xml version="1.0" encoding="UTF-8" standalone="yes"?>
<Relationships xmlns="http://schemas.openxmlformats.org/package/2006/relationships"><Relationship Id="rId3" Type="http://schemas.openxmlformats.org/officeDocument/2006/relationships/slide" Target="slide89.xml"/><Relationship Id="rId2" Type="http://schemas.openxmlformats.org/officeDocument/2006/relationships/notesSlide" Target="../notesSlides/notesSlide181.xml"/><Relationship Id="rId1" Type="http://schemas.openxmlformats.org/officeDocument/2006/relationships/slideLayout" Target="../slideLayouts/slideLayout5.xml"/><Relationship Id="rId5" Type="http://schemas.openxmlformats.org/officeDocument/2006/relationships/slide" Target="slide183.xml"/><Relationship Id="rId4" Type="http://schemas.openxmlformats.org/officeDocument/2006/relationships/slide" Target="slide182.xml"/></Relationships>
</file>

<file path=ppt/slides/_rels/slide182.xml.rels><?xml version="1.0" encoding="UTF-8" standalone="yes"?>
<Relationships xmlns="http://schemas.openxmlformats.org/package/2006/relationships"><Relationship Id="rId3" Type="http://schemas.openxmlformats.org/officeDocument/2006/relationships/slide" Target="slide181.xml"/><Relationship Id="rId2" Type="http://schemas.openxmlformats.org/officeDocument/2006/relationships/notesSlide" Target="../notesSlides/notesSlide182.xml"/><Relationship Id="rId1" Type="http://schemas.openxmlformats.org/officeDocument/2006/relationships/slideLayout" Target="../slideLayouts/slideLayout5.xml"/><Relationship Id="rId5" Type="http://schemas.openxmlformats.org/officeDocument/2006/relationships/slide" Target="slide249.xml"/><Relationship Id="rId4" Type="http://schemas.openxmlformats.org/officeDocument/2006/relationships/slide" Target="slide183.xml"/></Relationships>
</file>

<file path=ppt/slides/_rels/slide183.xml.rels><?xml version="1.0" encoding="UTF-8" standalone="yes"?>
<Relationships xmlns="http://schemas.openxmlformats.org/package/2006/relationships"><Relationship Id="rId3" Type="http://schemas.openxmlformats.org/officeDocument/2006/relationships/slide" Target="slide181.xml"/><Relationship Id="rId2" Type="http://schemas.openxmlformats.org/officeDocument/2006/relationships/notesSlide" Target="../notesSlides/notesSlide183.xml"/><Relationship Id="rId1" Type="http://schemas.openxmlformats.org/officeDocument/2006/relationships/slideLayout" Target="../slideLayouts/slideLayout5.xml"/><Relationship Id="rId5" Type="http://schemas.openxmlformats.org/officeDocument/2006/relationships/slide" Target="slide250.xml"/><Relationship Id="rId4" Type="http://schemas.openxmlformats.org/officeDocument/2006/relationships/slide" Target="slide182.xml"/></Relationships>
</file>

<file path=ppt/slides/_rels/slide184.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184.xml"/><Relationship Id="rId1" Type="http://schemas.openxmlformats.org/officeDocument/2006/relationships/slideLayout" Target="../slideLayouts/slideLayout5.xml"/><Relationship Id="rId5" Type="http://schemas.openxmlformats.org/officeDocument/2006/relationships/slide" Target="slide186.xml"/><Relationship Id="rId4" Type="http://schemas.openxmlformats.org/officeDocument/2006/relationships/slide" Target="slide185.xml"/></Relationships>
</file>

<file path=ppt/slides/_rels/slide185.xml.rels><?xml version="1.0" encoding="UTF-8" standalone="yes"?>
<Relationships xmlns="http://schemas.openxmlformats.org/package/2006/relationships"><Relationship Id="rId3" Type="http://schemas.openxmlformats.org/officeDocument/2006/relationships/slide" Target="slide184.xml"/><Relationship Id="rId2" Type="http://schemas.openxmlformats.org/officeDocument/2006/relationships/notesSlide" Target="../notesSlides/notesSlide185.xml"/><Relationship Id="rId1" Type="http://schemas.openxmlformats.org/officeDocument/2006/relationships/slideLayout" Target="../slideLayouts/slideLayout5.xml"/><Relationship Id="rId5" Type="http://schemas.openxmlformats.org/officeDocument/2006/relationships/slide" Target="slide251.xml"/><Relationship Id="rId4" Type="http://schemas.openxmlformats.org/officeDocument/2006/relationships/slide" Target="slide186.xml"/></Relationships>
</file>

<file path=ppt/slides/_rels/slide186.xml.rels><?xml version="1.0" encoding="UTF-8" standalone="yes"?>
<Relationships xmlns="http://schemas.openxmlformats.org/package/2006/relationships"><Relationship Id="rId3" Type="http://schemas.openxmlformats.org/officeDocument/2006/relationships/slide" Target="slide184.xml"/><Relationship Id="rId2" Type="http://schemas.openxmlformats.org/officeDocument/2006/relationships/notesSlide" Target="../notesSlides/notesSlide186.xml"/><Relationship Id="rId1" Type="http://schemas.openxmlformats.org/officeDocument/2006/relationships/slideLayout" Target="../slideLayouts/slideLayout5.xml"/><Relationship Id="rId5" Type="http://schemas.openxmlformats.org/officeDocument/2006/relationships/slide" Target="slide252.xml"/><Relationship Id="rId4" Type="http://schemas.openxmlformats.org/officeDocument/2006/relationships/slide" Target="slide185.xml"/></Relationships>
</file>

<file path=ppt/slides/_rels/slide187.xml.rels><?xml version="1.0" encoding="UTF-8" standalone="yes"?>
<Relationships xmlns="http://schemas.openxmlformats.org/package/2006/relationships"><Relationship Id="rId3" Type="http://schemas.openxmlformats.org/officeDocument/2006/relationships/slide" Target="slide91.xml"/><Relationship Id="rId2" Type="http://schemas.openxmlformats.org/officeDocument/2006/relationships/notesSlide" Target="../notesSlides/notesSlide187.xml"/><Relationship Id="rId1" Type="http://schemas.openxmlformats.org/officeDocument/2006/relationships/slideLayout" Target="../slideLayouts/slideLayout5.xml"/><Relationship Id="rId6" Type="http://schemas.openxmlformats.org/officeDocument/2006/relationships/slide" Target="slide186.xml"/><Relationship Id="rId5" Type="http://schemas.openxmlformats.org/officeDocument/2006/relationships/slide" Target="slide189.xml"/><Relationship Id="rId4" Type="http://schemas.openxmlformats.org/officeDocument/2006/relationships/slide" Target="slide188.xml"/></Relationships>
</file>

<file path=ppt/slides/_rels/slide188.xml.rels><?xml version="1.0" encoding="UTF-8" standalone="yes"?>
<Relationships xmlns="http://schemas.openxmlformats.org/package/2006/relationships"><Relationship Id="rId3" Type="http://schemas.openxmlformats.org/officeDocument/2006/relationships/slide" Target="slide187.xml"/><Relationship Id="rId2" Type="http://schemas.openxmlformats.org/officeDocument/2006/relationships/notesSlide" Target="../notesSlides/notesSlide188.xml"/><Relationship Id="rId1" Type="http://schemas.openxmlformats.org/officeDocument/2006/relationships/slideLayout" Target="../slideLayouts/slideLayout5.xml"/><Relationship Id="rId6" Type="http://schemas.openxmlformats.org/officeDocument/2006/relationships/slide" Target="slide253.xml"/><Relationship Id="rId5" Type="http://schemas.openxmlformats.org/officeDocument/2006/relationships/slide" Target="slide186.xml"/><Relationship Id="rId4" Type="http://schemas.openxmlformats.org/officeDocument/2006/relationships/slide" Target="slide189.xml"/></Relationships>
</file>

<file path=ppt/slides/_rels/slide189.xml.rels><?xml version="1.0" encoding="UTF-8" standalone="yes"?>
<Relationships xmlns="http://schemas.openxmlformats.org/package/2006/relationships"><Relationship Id="rId3" Type="http://schemas.openxmlformats.org/officeDocument/2006/relationships/slide" Target="slide187.xml"/><Relationship Id="rId2" Type="http://schemas.openxmlformats.org/officeDocument/2006/relationships/notesSlide" Target="../notesSlides/notesSlide189.xml"/><Relationship Id="rId1" Type="http://schemas.openxmlformats.org/officeDocument/2006/relationships/slideLayout" Target="../slideLayouts/slideLayout5.xml"/><Relationship Id="rId5" Type="http://schemas.openxmlformats.org/officeDocument/2006/relationships/slide" Target="slide254.xml"/><Relationship Id="rId4" Type="http://schemas.openxmlformats.org/officeDocument/2006/relationships/slide" Target="slide18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slide" Target="slide94.xml"/><Relationship Id="rId7" Type="http://schemas.openxmlformats.org/officeDocument/2006/relationships/slide" Target="slide255.xml"/><Relationship Id="rId2" Type="http://schemas.openxmlformats.org/officeDocument/2006/relationships/notesSlide" Target="../notesSlides/notesSlide191.xml"/><Relationship Id="rId1" Type="http://schemas.openxmlformats.org/officeDocument/2006/relationships/slideLayout" Target="../slideLayouts/slideLayout5.xml"/><Relationship Id="rId6" Type="http://schemas.openxmlformats.org/officeDocument/2006/relationships/slide" Target="slide95.xml"/><Relationship Id="rId5" Type="http://schemas.openxmlformats.org/officeDocument/2006/relationships/slide" Target="slide187.xml"/><Relationship Id="rId4" Type="http://schemas.openxmlformats.org/officeDocument/2006/relationships/slide" Target="slide96.xml"/></Relationships>
</file>

<file path=ppt/slides/_rels/slide192.xml.rels><?xml version="1.0" encoding="UTF-8" standalone="yes"?>
<Relationships xmlns="http://schemas.openxmlformats.org/package/2006/relationships"><Relationship Id="rId3" Type="http://schemas.openxmlformats.org/officeDocument/2006/relationships/slide" Target="slide94.xml"/><Relationship Id="rId7" Type="http://schemas.openxmlformats.org/officeDocument/2006/relationships/slide" Target="slide255.xml"/><Relationship Id="rId2" Type="http://schemas.openxmlformats.org/officeDocument/2006/relationships/notesSlide" Target="../notesSlides/notesSlide192.xml"/><Relationship Id="rId1" Type="http://schemas.openxmlformats.org/officeDocument/2006/relationships/slideLayout" Target="../slideLayouts/slideLayout5.xml"/><Relationship Id="rId6" Type="http://schemas.openxmlformats.org/officeDocument/2006/relationships/slide" Target="slide96.xml"/><Relationship Id="rId5" Type="http://schemas.openxmlformats.org/officeDocument/2006/relationships/slide" Target="slide187.xml"/><Relationship Id="rId4" Type="http://schemas.openxmlformats.org/officeDocument/2006/relationships/slide" Target="slide191.xml"/></Relationships>
</file>

<file path=ppt/slides/_rels/slide193.xml.rels><?xml version="1.0" encoding="UTF-8" standalone="yes"?>
<Relationships xmlns="http://schemas.openxmlformats.org/package/2006/relationships"><Relationship Id="rId3" Type="http://schemas.openxmlformats.org/officeDocument/2006/relationships/slide" Target="slide97.xml"/><Relationship Id="rId7" Type="http://schemas.openxmlformats.org/officeDocument/2006/relationships/slide" Target="slide255.xml"/><Relationship Id="rId2" Type="http://schemas.openxmlformats.org/officeDocument/2006/relationships/notesSlide" Target="../notesSlides/notesSlide193.xml"/><Relationship Id="rId1" Type="http://schemas.openxmlformats.org/officeDocument/2006/relationships/slideLayout" Target="../slideLayouts/slideLayout5.xml"/><Relationship Id="rId6" Type="http://schemas.openxmlformats.org/officeDocument/2006/relationships/slide" Target="slide98.xml"/><Relationship Id="rId5" Type="http://schemas.openxmlformats.org/officeDocument/2006/relationships/slide" Target="slide187.xml"/><Relationship Id="rId4" Type="http://schemas.openxmlformats.org/officeDocument/2006/relationships/slide" Target="slide99.xml"/></Relationships>
</file>

<file path=ppt/slides/_rels/slide194.xml.rels><?xml version="1.0" encoding="UTF-8" standalone="yes"?>
<Relationships xmlns="http://schemas.openxmlformats.org/package/2006/relationships"><Relationship Id="rId3" Type="http://schemas.openxmlformats.org/officeDocument/2006/relationships/slide" Target="slide97.xml"/><Relationship Id="rId7" Type="http://schemas.openxmlformats.org/officeDocument/2006/relationships/slide" Target="slide255.xml"/><Relationship Id="rId2" Type="http://schemas.openxmlformats.org/officeDocument/2006/relationships/notesSlide" Target="../notesSlides/notesSlide194.xml"/><Relationship Id="rId1" Type="http://schemas.openxmlformats.org/officeDocument/2006/relationships/slideLayout" Target="../slideLayouts/slideLayout5.xml"/><Relationship Id="rId6" Type="http://schemas.openxmlformats.org/officeDocument/2006/relationships/slide" Target="slide99.xml"/><Relationship Id="rId5" Type="http://schemas.openxmlformats.org/officeDocument/2006/relationships/slide" Target="slide187.xml"/><Relationship Id="rId4" Type="http://schemas.openxmlformats.org/officeDocument/2006/relationships/slide" Target="slide98.xml"/></Relationships>
</file>

<file path=ppt/slides/_rels/slide195.xml.rels><?xml version="1.0" encoding="UTF-8" standalone="yes"?>
<Relationships xmlns="http://schemas.openxmlformats.org/package/2006/relationships"><Relationship Id="rId3" Type="http://schemas.openxmlformats.org/officeDocument/2006/relationships/slide" Target="slide100.xml"/><Relationship Id="rId7" Type="http://schemas.openxmlformats.org/officeDocument/2006/relationships/slide" Target="slide255.xml"/><Relationship Id="rId2" Type="http://schemas.openxmlformats.org/officeDocument/2006/relationships/notesSlide" Target="../notesSlides/notesSlide195.xml"/><Relationship Id="rId1" Type="http://schemas.openxmlformats.org/officeDocument/2006/relationships/slideLayout" Target="../slideLayouts/slideLayout5.xml"/><Relationship Id="rId6" Type="http://schemas.openxmlformats.org/officeDocument/2006/relationships/slide" Target="slide101.xml"/><Relationship Id="rId5" Type="http://schemas.openxmlformats.org/officeDocument/2006/relationships/slide" Target="slide187.xml"/><Relationship Id="rId4" Type="http://schemas.openxmlformats.org/officeDocument/2006/relationships/slide" Target="slide102.xml"/></Relationships>
</file>

<file path=ppt/slides/_rels/slide196.xml.rels><?xml version="1.0" encoding="UTF-8" standalone="yes"?>
<Relationships xmlns="http://schemas.openxmlformats.org/package/2006/relationships"><Relationship Id="rId3" Type="http://schemas.openxmlformats.org/officeDocument/2006/relationships/slide" Target="slide100.xml"/><Relationship Id="rId7" Type="http://schemas.openxmlformats.org/officeDocument/2006/relationships/slide" Target="slide255.xml"/><Relationship Id="rId2" Type="http://schemas.openxmlformats.org/officeDocument/2006/relationships/notesSlide" Target="../notesSlides/notesSlide196.xml"/><Relationship Id="rId1" Type="http://schemas.openxmlformats.org/officeDocument/2006/relationships/slideLayout" Target="../slideLayouts/slideLayout5.xml"/><Relationship Id="rId6" Type="http://schemas.openxmlformats.org/officeDocument/2006/relationships/slide" Target="slide102.xml"/><Relationship Id="rId5" Type="http://schemas.openxmlformats.org/officeDocument/2006/relationships/slide" Target="slide187.xml"/><Relationship Id="rId4" Type="http://schemas.openxmlformats.org/officeDocument/2006/relationships/slide" Target="slide101.xml"/></Relationships>
</file>

<file path=ppt/slides/_rels/slide197.xml.rels><?xml version="1.0" encoding="UTF-8" standalone="yes"?>
<Relationships xmlns="http://schemas.openxmlformats.org/package/2006/relationships"><Relationship Id="rId3" Type="http://schemas.openxmlformats.org/officeDocument/2006/relationships/slide" Target="slide103.xml"/><Relationship Id="rId7" Type="http://schemas.openxmlformats.org/officeDocument/2006/relationships/slide" Target="slide255.xml"/><Relationship Id="rId2" Type="http://schemas.openxmlformats.org/officeDocument/2006/relationships/notesSlide" Target="../notesSlides/notesSlide197.xml"/><Relationship Id="rId1" Type="http://schemas.openxmlformats.org/officeDocument/2006/relationships/slideLayout" Target="../slideLayouts/slideLayout5.xml"/><Relationship Id="rId6" Type="http://schemas.openxmlformats.org/officeDocument/2006/relationships/slide" Target="slide104.xml"/><Relationship Id="rId5" Type="http://schemas.openxmlformats.org/officeDocument/2006/relationships/slide" Target="slide187.xml"/><Relationship Id="rId4" Type="http://schemas.openxmlformats.org/officeDocument/2006/relationships/slide" Target="slide105.xml"/></Relationships>
</file>

<file path=ppt/slides/_rels/slide198.xml.rels><?xml version="1.0" encoding="UTF-8" standalone="yes"?>
<Relationships xmlns="http://schemas.openxmlformats.org/package/2006/relationships"><Relationship Id="rId3" Type="http://schemas.openxmlformats.org/officeDocument/2006/relationships/slide" Target="slide103.xml"/><Relationship Id="rId7" Type="http://schemas.openxmlformats.org/officeDocument/2006/relationships/slide" Target="slide255.xml"/><Relationship Id="rId2" Type="http://schemas.openxmlformats.org/officeDocument/2006/relationships/notesSlide" Target="../notesSlides/notesSlide198.xml"/><Relationship Id="rId1" Type="http://schemas.openxmlformats.org/officeDocument/2006/relationships/slideLayout" Target="../slideLayouts/slideLayout5.xml"/><Relationship Id="rId6" Type="http://schemas.openxmlformats.org/officeDocument/2006/relationships/slide" Target="slide105.xml"/><Relationship Id="rId5" Type="http://schemas.openxmlformats.org/officeDocument/2006/relationships/slide" Target="slide197.xml"/><Relationship Id="rId4" Type="http://schemas.openxmlformats.org/officeDocument/2006/relationships/slide" Target="slide104.xml"/></Relationships>
</file>

<file path=ppt/slides/_rels/slide199.xml.rels><?xml version="1.0" encoding="UTF-8" standalone="yes"?>
<Relationships xmlns="http://schemas.openxmlformats.org/package/2006/relationships"><Relationship Id="rId3" Type="http://schemas.openxmlformats.org/officeDocument/2006/relationships/slide" Target="slide106.xml"/><Relationship Id="rId7" Type="http://schemas.openxmlformats.org/officeDocument/2006/relationships/slide" Target="slide255.xml"/><Relationship Id="rId2" Type="http://schemas.openxmlformats.org/officeDocument/2006/relationships/notesSlide" Target="../notesSlides/notesSlide199.xml"/><Relationship Id="rId1" Type="http://schemas.openxmlformats.org/officeDocument/2006/relationships/slideLayout" Target="../slideLayouts/slideLayout5.xml"/><Relationship Id="rId6" Type="http://schemas.openxmlformats.org/officeDocument/2006/relationships/slide" Target="slide107.xml"/><Relationship Id="rId5" Type="http://schemas.openxmlformats.org/officeDocument/2006/relationships/slide" Target="slide187.xml"/><Relationship Id="rId4" Type="http://schemas.openxmlformats.org/officeDocument/2006/relationships/slide" Target="slide108.xml"/></Relationships>
</file>

<file path=ppt/slides/_rels/slide2.xml.rels><?xml version="1.0" encoding="UTF-8" standalone="yes"?>
<Relationships xmlns="http://schemas.openxmlformats.org/package/2006/relationships"><Relationship Id="rId8" Type="http://schemas.openxmlformats.org/officeDocument/2006/relationships/slide" Target="slide258.xml"/><Relationship Id="rId13" Type="http://schemas.openxmlformats.org/officeDocument/2006/relationships/slide" Target="slide262.xml"/><Relationship Id="rId3" Type="http://schemas.openxmlformats.org/officeDocument/2006/relationships/hyperlink" Target="http://bit.ly/2Tynxth" TargetMode="External"/><Relationship Id="rId7" Type="http://schemas.openxmlformats.org/officeDocument/2006/relationships/slide" Target="slide255.xml"/><Relationship Id="rId12"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256.xml"/><Relationship Id="rId11" Type="http://schemas.openxmlformats.org/officeDocument/2006/relationships/slide" Target="slide261.xml"/><Relationship Id="rId5" Type="http://schemas.openxmlformats.org/officeDocument/2006/relationships/hyperlink" Target="http://bit.ly/33VAFh3" TargetMode="External"/><Relationship Id="rId10" Type="http://schemas.openxmlformats.org/officeDocument/2006/relationships/slide" Target="slide260.xml"/><Relationship Id="rId4" Type="http://schemas.openxmlformats.org/officeDocument/2006/relationships/hyperlink" Target="http://bit.ly/30B07Gq" TargetMode="External"/><Relationship Id="rId9" Type="http://schemas.openxmlformats.org/officeDocument/2006/relationships/slide" Target="slide259.xml"/><Relationship Id="rId14" Type="http://schemas.openxmlformats.org/officeDocument/2006/relationships/slide" Target="slide268.xml"/></Relationships>
</file>

<file path=ppt/slides/_rels/slide20.xml.rels><?xml version="1.0" encoding="UTF-8" standalone="yes"?>
<Relationships xmlns="http://schemas.openxmlformats.org/package/2006/relationships"><Relationship Id="rId3" Type="http://schemas.openxmlformats.org/officeDocument/2006/relationships/slide" Target="slide10.xml"/><Relationship Id="rId2" Type="http://schemas.openxmlformats.org/officeDocument/2006/relationships/notesSlide" Target="../notesSlides/notesSlide20.xml"/><Relationship Id="rId1" Type="http://schemas.openxmlformats.org/officeDocument/2006/relationships/slideLayout" Target="../slideLayouts/slideLayout5.xml"/><Relationship Id="rId5" Type="http://schemas.openxmlformats.org/officeDocument/2006/relationships/slide" Target="slide22.xml"/><Relationship Id="rId4" Type="http://schemas.openxmlformats.org/officeDocument/2006/relationships/slide" Target="slide21.xml"/></Relationships>
</file>

<file path=ppt/slides/_rels/slide200.xml.rels><?xml version="1.0" encoding="UTF-8" standalone="yes"?>
<Relationships xmlns="http://schemas.openxmlformats.org/package/2006/relationships"><Relationship Id="rId3" Type="http://schemas.openxmlformats.org/officeDocument/2006/relationships/slide" Target="slide106.xml"/><Relationship Id="rId7" Type="http://schemas.openxmlformats.org/officeDocument/2006/relationships/slide" Target="slide255.xml"/><Relationship Id="rId2" Type="http://schemas.openxmlformats.org/officeDocument/2006/relationships/notesSlide" Target="../notesSlides/notesSlide200.xml"/><Relationship Id="rId1" Type="http://schemas.openxmlformats.org/officeDocument/2006/relationships/slideLayout" Target="../slideLayouts/slideLayout5.xml"/><Relationship Id="rId6" Type="http://schemas.openxmlformats.org/officeDocument/2006/relationships/slide" Target="slide108.xml"/><Relationship Id="rId5" Type="http://schemas.openxmlformats.org/officeDocument/2006/relationships/slide" Target="slide187.xml"/><Relationship Id="rId4" Type="http://schemas.openxmlformats.org/officeDocument/2006/relationships/slide" Target="slide107.xml"/></Relationships>
</file>

<file path=ppt/slides/_rels/slide201.xml.rels><?xml version="1.0" encoding="UTF-8" standalone="yes"?>
<Relationships xmlns="http://schemas.openxmlformats.org/package/2006/relationships"><Relationship Id="rId3" Type="http://schemas.openxmlformats.org/officeDocument/2006/relationships/slide" Target="slide53.xml"/><Relationship Id="rId7" Type="http://schemas.openxmlformats.org/officeDocument/2006/relationships/slide" Target="slide255.xml"/><Relationship Id="rId2" Type="http://schemas.openxmlformats.org/officeDocument/2006/relationships/notesSlide" Target="../notesSlides/notesSlide201.xml"/><Relationship Id="rId1" Type="http://schemas.openxmlformats.org/officeDocument/2006/relationships/slideLayout" Target="../slideLayouts/slideLayout5.xml"/><Relationship Id="rId6" Type="http://schemas.openxmlformats.org/officeDocument/2006/relationships/slide" Target="slide110.xml"/><Relationship Id="rId5" Type="http://schemas.openxmlformats.org/officeDocument/2006/relationships/slide" Target="slide187.xml"/><Relationship Id="rId4" Type="http://schemas.openxmlformats.org/officeDocument/2006/relationships/slide" Target="slide111.xml"/></Relationships>
</file>

<file path=ppt/slides/_rels/slide202.xml.rels><?xml version="1.0" encoding="UTF-8" standalone="yes"?>
<Relationships xmlns="http://schemas.openxmlformats.org/package/2006/relationships"><Relationship Id="rId3" Type="http://schemas.openxmlformats.org/officeDocument/2006/relationships/slide" Target="slide109.xml"/><Relationship Id="rId7" Type="http://schemas.openxmlformats.org/officeDocument/2006/relationships/slide" Target="slide255.xml"/><Relationship Id="rId2" Type="http://schemas.openxmlformats.org/officeDocument/2006/relationships/notesSlide" Target="../notesSlides/notesSlide202.xml"/><Relationship Id="rId1" Type="http://schemas.openxmlformats.org/officeDocument/2006/relationships/slideLayout" Target="../slideLayouts/slideLayout5.xml"/><Relationship Id="rId6" Type="http://schemas.openxmlformats.org/officeDocument/2006/relationships/slide" Target="slide111.xml"/><Relationship Id="rId5" Type="http://schemas.openxmlformats.org/officeDocument/2006/relationships/slide" Target="slide187.xml"/><Relationship Id="rId4" Type="http://schemas.openxmlformats.org/officeDocument/2006/relationships/slide" Target="slide110.xml"/></Relationships>
</file>

<file path=ppt/slides/_rels/slide203.xml.rels><?xml version="1.0" encoding="UTF-8" standalone="yes"?>
<Relationships xmlns="http://schemas.openxmlformats.org/package/2006/relationships"><Relationship Id="rId3" Type="http://schemas.openxmlformats.org/officeDocument/2006/relationships/slide" Target="slide112.xml"/><Relationship Id="rId7" Type="http://schemas.openxmlformats.org/officeDocument/2006/relationships/slide" Target="slide255.xml"/><Relationship Id="rId2" Type="http://schemas.openxmlformats.org/officeDocument/2006/relationships/notesSlide" Target="../notesSlides/notesSlide203.xml"/><Relationship Id="rId1" Type="http://schemas.openxmlformats.org/officeDocument/2006/relationships/slideLayout" Target="../slideLayouts/slideLayout5.xml"/><Relationship Id="rId6" Type="http://schemas.openxmlformats.org/officeDocument/2006/relationships/slide" Target="slide113.xml"/><Relationship Id="rId5" Type="http://schemas.openxmlformats.org/officeDocument/2006/relationships/slide" Target="slide187.xml"/><Relationship Id="rId4" Type="http://schemas.openxmlformats.org/officeDocument/2006/relationships/slide" Target="slide114.xml"/></Relationships>
</file>

<file path=ppt/slides/_rels/slide204.xml.rels><?xml version="1.0" encoding="UTF-8" standalone="yes"?>
<Relationships xmlns="http://schemas.openxmlformats.org/package/2006/relationships"><Relationship Id="rId3" Type="http://schemas.openxmlformats.org/officeDocument/2006/relationships/slide" Target="slide112.xml"/><Relationship Id="rId7" Type="http://schemas.openxmlformats.org/officeDocument/2006/relationships/slide" Target="slide255.xml"/><Relationship Id="rId2" Type="http://schemas.openxmlformats.org/officeDocument/2006/relationships/notesSlide" Target="../notesSlides/notesSlide204.xml"/><Relationship Id="rId1" Type="http://schemas.openxmlformats.org/officeDocument/2006/relationships/slideLayout" Target="../slideLayouts/slideLayout5.xml"/><Relationship Id="rId6" Type="http://schemas.openxmlformats.org/officeDocument/2006/relationships/slide" Target="slide114.xml"/><Relationship Id="rId5" Type="http://schemas.openxmlformats.org/officeDocument/2006/relationships/slide" Target="slide187.xml"/><Relationship Id="rId4" Type="http://schemas.openxmlformats.org/officeDocument/2006/relationships/slide" Target="slide113.xml"/></Relationships>
</file>

<file path=ppt/slides/_rels/slide205.xml.rels><?xml version="1.0" encoding="UTF-8" standalone="yes"?>
<Relationships xmlns="http://schemas.openxmlformats.org/package/2006/relationships"><Relationship Id="rId3" Type="http://schemas.openxmlformats.org/officeDocument/2006/relationships/slide" Target="slide115.xml"/><Relationship Id="rId7" Type="http://schemas.openxmlformats.org/officeDocument/2006/relationships/slide" Target="slide255.xml"/><Relationship Id="rId2" Type="http://schemas.openxmlformats.org/officeDocument/2006/relationships/notesSlide" Target="../notesSlides/notesSlide205.xml"/><Relationship Id="rId1" Type="http://schemas.openxmlformats.org/officeDocument/2006/relationships/slideLayout" Target="../slideLayouts/slideLayout5.xml"/><Relationship Id="rId6" Type="http://schemas.openxmlformats.org/officeDocument/2006/relationships/slide" Target="slide116.xml"/><Relationship Id="rId5" Type="http://schemas.openxmlformats.org/officeDocument/2006/relationships/slide" Target="slide187.xml"/><Relationship Id="rId4" Type="http://schemas.openxmlformats.org/officeDocument/2006/relationships/slide" Target="slide117.xml"/></Relationships>
</file>

<file path=ppt/slides/_rels/slide206.xml.rels><?xml version="1.0" encoding="UTF-8" standalone="yes"?>
<Relationships xmlns="http://schemas.openxmlformats.org/package/2006/relationships"><Relationship Id="rId3" Type="http://schemas.openxmlformats.org/officeDocument/2006/relationships/slide" Target="slide115.xml"/><Relationship Id="rId7" Type="http://schemas.openxmlformats.org/officeDocument/2006/relationships/slide" Target="slide255.xml"/><Relationship Id="rId2" Type="http://schemas.openxmlformats.org/officeDocument/2006/relationships/notesSlide" Target="../notesSlides/notesSlide206.xml"/><Relationship Id="rId1" Type="http://schemas.openxmlformats.org/officeDocument/2006/relationships/slideLayout" Target="../slideLayouts/slideLayout5.xml"/><Relationship Id="rId6" Type="http://schemas.openxmlformats.org/officeDocument/2006/relationships/slide" Target="slide117.xml"/><Relationship Id="rId5" Type="http://schemas.openxmlformats.org/officeDocument/2006/relationships/slide" Target="slide187.xml"/><Relationship Id="rId4" Type="http://schemas.openxmlformats.org/officeDocument/2006/relationships/slide" Target="slide116.xml"/></Relationships>
</file>

<file path=ppt/slides/_rels/slide207.xml.rels><?xml version="1.0" encoding="UTF-8" standalone="yes"?>
<Relationships xmlns="http://schemas.openxmlformats.org/package/2006/relationships"><Relationship Id="rId8" Type="http://schemas.openxmlformats.org/officeDocument/2006/relationships/slide" Target="slide255.xml"/><Relationship Id="rId3" Type="http://schemas.openxmlformats.org/officeDocument/2006/relationships/slide" Target="slide118.xml"/><Relationship Id="rId7" Type="http://schemas.openxmlformats.org/officeDocument/2006/relationships/slide" Target="slide119.xml"/><Relationship Id="rId2" Type="http://schemas.openxmlformats.org/officeDocument/2006/relationships/notesSlide" Target="../notesSlides/notesSlide207.xml"/><Relationship Id="rId1" Type="http://schemas.openxmlformats.org/officeDocument/2006/relationships/slideLayout" Target="../slideLayouts/slideLayout5.xml"/><Relationship Id="rId6" Type="http://schemas.openxmlformats.org/officeDocument/2006/relationships/slide" Target="slide187.xml"/><Relationship Id="rId5" Type="http://schemas.openxmlformats.org/officeDocument/2006/relationships/slide" Target="slide117.xml"/><Relationship Id="rId4" Type="http://schemas.openxmlformats.org/officeDocument/2006/relationships/slide" Target="slide120.xml"/></Relationships>
</file>

<file path=ppt/slides/_rels/slide208.xml.rels><?xml version="1.0" encoding="UTF-8" standalone="yes"?>
<Relationships xmlns="http://schemas.openxmlformats.org/package/2006/relationships"><Relationship Id="rId3" Type="http://schemas.openxmlformats.org/officeDocument/2006/relationships/slide" Target="slide118.xml"/><Relationship Id="rId7" Type="http://schemas.openxmlformats.org/officeDocument/2006/relationships/slide" Target="slide255.xml"/><Relationship Id="rId2" Type="http://schemas.openxmlformats.org/officeDocument/2006/relationships/notesSlide" Target="../notesSlides/notesSlide208.xml"/><Relationship Id="rId1" Type="http://schemas.openxmlformats.org/officeDocument/2006/relationships/slideLayout" Target="../slideLayouts/slideLayout5.xml"/><Relationship Id="rId6" Type="http://schemas.openxmlformats.org/officeDocument/2006/relationships/slide" Target="slide120.xml"/><Relationship Id="rId5" Type="http://schemas.openxmlformats.org/officeDocument/2006/relationships/slide" Target="slide187.xml"/><Relationship Id="rId4" Type="http://schemas.openxmlformats.org/officeDocument/2006/relationships/slide" Target="slide119.xml"/></Relationships>
</file>

<file path=ppt/slides/_rels/slide209.xml.rels><?xml version="1.0" encoding="UTF-8" standalone="yes"?>
<Relationships xmlns="http://schemas.openxmlformats.org/package/2006/relationships"><Relationship Id="rId3" Type="http://schemas.openxmlformats.org/officeDocument/2006/relationships/slide" Target="slide121.xml"/><Relationship Id="rId7" Type="http://schemas.openxmlformats.org/officeDocument/2006/relationships/slide" Target="slide255.xml"/><Relationship Id="rId2" Type="http://schemas.openxmlformats.org/officeDocument/2006/relationships/notesSlide" Target="../notesSlides/notesSlide209.xml"/><Relationship Id="rId1" Type="http://schemas.openxmlformats.org/officeDocument/2006/relationships/slideLayout" Target="../slideLayouts/slideLayout5.xml"/><Relationship Id="rId6" Type="http://schemas.openxmlformats.org/officeDocument/2006/relationships/slide" Target="slide122.xml"/><Relationship Id="rId5" Type="http://schemas.openxmlformats.org/officeDocument/2006/relationships/slide" Target="slide187.xml"/><Relationship Id="rId4" Type="http://schemas.openxmlformats.org/officeDocument/2006/relationships/slide" Target="slide123.xml"/></Relationships>
</file>

<file path=ppt/slides/_rels/slide21.xml.rels><?xml version="1.0" encoding="UTF-8" standalone="yes"?>
<Relationships xmlns="http://schemas.openxmlformats.org/package/2006/relationships"><Relationship Id="rId3" Type="http://schemas.openxmlformats.org/officeDocument/2006/relationships/slide" Target="slide20.xml"/><Relationship Id="rId2" Type="http://schemas.openxmlformats.org/officeDocument/2006/relationships/notesSlide" Target="../notesSlides/notesSlide21.xml"/><Relationship Id="rId1" Type="http://schemas.openxmlformats.org/officeDocument/2006/relationships/slideLayout" Target="../slideLayouts/slideLayout5.xml"/><Relationship Id="rId5" Type="http://schemas.openxmlformats.org/officeDocument/2006/relationships/slide" Target="slide22.xml"/><Relationship Id="rId4" Type="http://schemas.openxmlformats.org/officeDocument/2006/relationships/slide" Target="slide45.xml"/></Relationships>
</file>

<file path=ppt/slides/_rels/slide210.xml.rels><?xml version="1.0" encoding="UTF-8" standalone="yes"?>
<Relationships xmlns="http://schemas.openxmlformats.org/package/2006/relationships"><Relationship Id="rId3" Type="http://schemas.openxmlformats.org/officeDocument/2006/relationships/slide" Target="slide121.xml"/><Relationship Id="rId7" Type="http://schemas.openxmlformats.org/officeDocument/2006/relationships/slide" Target="slide255.xml"/><Relationship Id="rId2" Type="http://schemas.openxmlformats.org/officeDocument/2006/relationships/notesSlide" Target="../notesSlides/notesSlide210.xml"/><Relationship Id="rId1" Type="http://schemas.openxmlformats.org/officeDocument/2006/relationships/slideLayout" Target="../slideLayouts/slideLayout5.xml"/><Relationship Id="rId6" Type="http://schemas.openxmlformats.org/officeDocument/2006/relationships/slide" Target="slide123.xml"/><Relationship Id="rId5" Type="http://schemas.openxmlformats.org/officeDocument/2006/relationships/slide" Target="slide187.xml"/><Relationship Id="rId4" Type="http://schemas.openxmlformats.org/officeDocument/2006/relationships/slide" Target="slide122.xml"/></Relationships>
</file>

<file path=ppt/slides/_rels/slide211.xml.rels><?xml version="1.0" encoding="UTF-8" standalone="yes"?>
<Relationships xmlns="http://schemas.openxmlformats.org/package/2006/relationships"><Relationship Id="rId3" Type="http://schemas.openxmlformats.org/officeDocument/2006/relationships/slide" Target="slide124.xml"/><Relationship Id="rId7" Type="http://schemas.openxmlformats.org/officeDocument/2006/relationships/slide" Target="slide255.xml"/><Relationship Id="rId2" Type="http://schemas.openxmlformats.org/officeDocument/2006/relationships/notesSlide" Target="../notesSlides/notesSlide211.xml"/><Relationship Id="rId1" Type="http://schemas.openxmlformats.org/officeDocument/2006/relationships/slideLayout" Target="../slideLayouts/slideLayout5.xml"/><Relationship Id="rId6" Type="http://schemas.openxmlformats.org/officeDocument/2006/relationships/slide" Target="slide125.xml"/><Relationship Id="rId5" Type="http://schemas.openxmlformats.org/officeDocument/2006/relationships/slide" Target="slide187.xml"/><Relationship Id="rId4" Type="http://schemas.openxmlformats.org/officeDocument/2006/relationships/slide" Target="slide126.xml"/></Relationships>
</file>

<file path=ppt/slides/_rels/slide212.xml.rels><?xml version="1.0" encoding="UTF-8" standalone="yes"?>
<Relationships xmlns="http://schemas.openxmlformats.org/package/2006/relationships"><Relationship Id="rId3" Type="http://schemas.openxmlformats.org/officeDocument/2006/relationships/slide" Target="slide124.xml"/><Relationship Id="rId7" Type="http://schemas.openxmlformats.org/officeDocument/2006/relationships/slide" Target="slide255.xml"/><Relationship Id="rId2" Type="http://schemas.openxmlformats.org/officeDocument/2006/relationships/notesSlide" Target="../notesSlides/notesSlide212.xml"/><Relationship Id="rId1" Type="http://schemas.openxmlformats.org/officeDocument/2006/relationships/slideLayout" Target="../slideLayouts/slideLayout5.xml"/><Relationship Id="rId6" Type="http://schemas.openxmlformats.org/officeDocument/2006/relationships/slide" Target="slide126.xml"/><Relationship Id="rId5" Type="http://schemas.openxmlformats.org/officeDocument/2006/relationships/slide" Target="slide187.xml"/><Relationship Id="rId4" Type="http://schemas.openxmlformats.org/officeDocument/2006/relationships/slide" Target="slide125.xml"/></Relationships>
</file>

<file path=ppt/slides/_rels/slide213.xml.rels><?xml version="1.0" encoding="UTF-8" standalone="yes"?>
<Relationships xmlns="http://schemas.openxmlformats.org/package/2006/relationships"><Relationship Id="rId3" Type="http://schemas.openxmlformats.org/officeDocument/2006/relationships/slide" Target="slide127.xml"/><Relationship Id="rId7" Type="http://schemas.openxmlformats.org/officeDocument/2006/relationships/slide" Target="slide255.xml"/><Relationship Id="rId2" Type="http://schemas.openxmlformats.org/officeDocument/2006/relationships/notesSlide" Target="../notesSlides/notesSlide213.xml"/><Relationship Id="rId1" Type="http://schemas.openxmlformats.org/officeDocument/2006/relationships/slideLayout" Target="../slideLayouts/slideLayout5.xml"/><Relationship Id="rId6" Type="http://schemas.openxmlformats.org/officeDocument/2006/relationships/slide" Target="slide128.xml"/><Relationship Id="rId5" Type="http://schemas.openxmlformats.org/officeDocument/2006/relationships/slide" Target="slide187.xml"/><Relationship Id="rId4" Type="http://schemas.openxmlformats.org/officeDocument/2006/relationships/slide" Target="slide129.xml"/></Relationships>
</file>

<file path=ppt/slides/_rels/slide214.xml.rels><?xml version="1.0" encoding="UTF-8" standalone="yes"?>
<Relationships xmlns="http://schemas.openxmlformats.org/package/2006/relationships"><Relationship Id="rId3" Type="http://schemas.openxmlformats.org/officeDocument/2006/relationships/slide" Target="slide127.xml"/><Relationship Id="rId7" Type="http://schemas.openxmlformats.org/officeDocument/2006/relationships/slide" Target="slide255.xml"/><Relationship Id="rId2" Type="http://schemas.openxmlformats.org/officeDocument/2006/relationships/notesSlide" Target="../notesSlides/notesSlide214.xml"/><Relationship Id="rId1" Type="http://schemas.openxmlformats.org/officeDocument/2006/relationships/slideLayout" Target="../slideLayouts/slideLayout5.xml"/><Relationship Id="rId6" Type="http://schemas.openxmlformats.org/officeDocument/2006/relationships/slide" Target="slide129.xml"/><Relationship Id="rId5" Type="http://schemas.openxmlformats.org/officeDocument/2006/relationships/slide" Target="slide187.xml"/><Relationship Id="rId4" Type="http://schemas.openxmlformats.org/officeDocument/2006/relationships/slide" Target="slide128.xml"/></Relationships>
</file>

<file path=ppt/slides/_rels/slide215.xml.rels><?xml version="1.0" encoding="UTF-8" standalone="yes"?>
<Relationships xmlns="http://schemas.openxmlformats.org/package/2006/relationships"><Relationship Id="rId3" Type="http://schemas.openxmlformats.org/officeDocument/2006/relationships/slide" Target="slide130.xml"/><Relationship Id="rId7" Type="http://schemas.openxmlformats.org/officeDocument/2006/relationships/slide" Target="slide255.xml"/><Relationship Id="rId2" Type="http://schemas.openxmlformats.org/officeDocument/2006/relationships/notesSlide" Target="../notesSlides/notesSlide215.xml"/><Relationship Id="rId1" Type="http://schemas.openxmlformats.org/officeDocument/2006/relationships/slideLayout" Target="../slideLayouts/slideLayout5.xml"/><Relationship Id="rId6" Type="http://schemas.openxmlformats.org/officeDocument/2006/relationships/slide" Target="slide131.xml"/><Relationship Id="rId5" Type="http://schemas.openxmlformats.org/officeDocument/2006/relationships/slide" Target="slide187.xml"/><Relationship Id="rId4" Type="http://schemas.openxmlformats.org/officeDocument/2006/relationships/slide" Target="slide132.xml"/></Relationships>
</file>

<file path=ppt/slides/_rels/slide216.xml.rels><?xml version="1.0" encoding="UTF-8" standalone="yes"?>
<Relationships xmlns="http://schemas.openxmlformats.org/package/2006/relationships"><Relationship Id="rId3" Type="http://schemas.openxmlformats.org/officeDocument/2006/relationships/slide" Target="slide130.xml"/><Relationship Id="rId7" Type="http://schemas.openxmlformats.org/officeDocument/2006/relationships/slide" Target="slide255.xml"/><Relationship Id="rId2" Type="http://schemas.openxmlformats.org/officeDocument/2006/relationships/notesSlide" Target="../notesSlides/notesSlide216.xml"/><Relationship Id="rId1" Type="http://schemas.openxmlformats.org/officeDocument/2006/relationships/slideLayout" Target="../slideLayouts/slideLayout5.xml"/><Relationship Id="rId6" Type="http://schemas.openxmlformats.org/officeDocument/2006/relationships/slide" Target="slide132.xml"/><Relationship Id="rId5" Type="http://schemas.openxmlformats.org/officeDocument/2006/relationships/slide" Target="slide187.xml"/><Relationship Id="rId4" Type="http://schemas.openxmlformats.org/officeDocument/2006/relationships/slide" Target="slide131.xml"/></Relationships>
</file>

<file path=ppt/slides/_rels/slide217.xml.rels><?xml version="1.0" encoding="UTF-8" standalone="yes"?>
<Relationships xmlns="http://schemas.openxmlformats.org/package/2006/relationships"><Relationship Id="rId3" Type="http://schemas.openxmlformats.org/officeDocument/2006/relationships/slide" Target="slide133.xml"/><Relationship Id="rId7" Type="http://schemas.openxmlformats.org/officeDocument/2006/relationships/slide" Target="slide255.xml"/><Relationship Id="rId2" Type="http://schemas.openxmlformats.org/officeDocument/2006/relationships/notesSlide" Target="../notesSlides/notesSlide217.xml"/><Relationship Id="rId1" Type="http://schemas.openxmlformats.org/officeDocument/2006/relationships/slideLayout" Target="../slideLayouts/slideLayout5.xml"/><Relationship Id="rId6" Type="http://schemas.openxmlformats.org/officeDocument/2006/relationships/slide" Target="slide134.xml"/><Relationship Id="rId5" Type="http://schemas.openxmlformats.org/officeDocument/2006/relationships/slide" Target="slide187.xml"/><Relationship Id="rId4" Type="http://schemas.openxmlformats.org/officeDocument/2006/relationships/slide" Target="slide135.xml"/></Relationships>
</file>

<file path=ppt/slides/_rels/slide218.xml.rels><?xml version="1.0" encoding="UTF-8" standalone="yes"?>
<Relationships xmlns="http://schemas.openxmlformats.org/package/2006/relationships"><Relationship Id="rId3" Type="http://schemas.openxmlformats.org/officeDocument/2006/relationships/slide" Target="slide133.xml"/><Relationship Id="rId7" Type="http://schemas.openxmlformats.org/officeDocument/2006/relationships/slide" Target="slide255.xml"/><Relationship Id="rId2" Type="http://schemas.openxmlformats.org/officeDocument/2006/relationships/notesSlide" Target="../notesSlides/notesSlide218.xml"/><Relationship Id="rId1" Type="http://schemas.openxmlformats.org/officeDocument/2006/relationships/slideLayout" Target="../slideLayouts/slideLayout5.xml"/><Relationship Id="rId6" Type="http://schemas.openxmlformats.org/officeDocument/2006/relationships/slide" Target="slide135.xml"/><Relationship Id="rId5" Type="http://schemas.openxmlformats.org/officeDocument/2006/relationships/slide" Target="slide187.xml"/><Relationship Id="rId4" Type="http://schemas.openxmlformats.org/officeDocument/2006/relationships/slide" Target="slide134.xml"/></Relationships>
</file>

<file path=ppt/slides/_rels/slide219.xml.rels><?xml version="1.0" encoding="UTF-8" standalone="yes"?>
<Relationships xmlns="http://schemas.openxmlformats.org/package/2006/relationships"><Relationship Id="rId8" Type="http://schemas.openxmlformats.org/officeDocument/2006/relationships/slide" Target="slide255.xml"/><Relationship Id="rId3" Type="http://schemas.openxmlformats.org/officeDocument/2006/relationships/slide" Target="slide136.xml"/><Relationship Id="rId7" Type="http://schemas.openxmlformats.org/officeDocument/2006/relationships/slide" Target="slide137.xml"/><Relationship Id="rId2" Type="http://schemas.openxmlformats.org/officeDocument/2006/relationships/notesSlide" Target="../notesSlides/notesSlide219.xml"/><Relationship Id="rId1" Type="http://schemas.openxmlformats.org/officeDocument/2006/relationships/slideLayout" Target="../slideLayouts/slideLayout5.xml"/><Relationship Id="rId6" Type="http://schemas.openxmlformats.org/officeDocument/2006/relationships/slide" Target="slide187.xml"/><Relationship Id="rId5" Type="http://schemas.openxmlformats.org/officeDocument/2006/relationships/slide" Target="slide135.xml"/><Relationship Id="rId4" Type="http://schemas.openxmlformats.org/officeDocument/2006/relationships/slide" Target="slide138.xml"/></Relationships>
</file>

<file path=ppt/slides/_rels/slide22.xml.rels><?xml version="1.0" encoding="UTF-8" standalone="yes"?>
<Relationships xmlns="http://schemas.openxmlformats.org/package/2006/relationships"><Relationship Id="rId3" Type="http://schemas.openxmlformats.org/officeDocument/2006/relationships/slide" Target="slide20.xml"/><Relationship Id="rId2" Type="http://schemas.openxmlformats.org/officeDocument/2006/relationships/notesSlide" Target="../notesSlides/notesSlide22.xml"/><Relationship Id="rId1" Type="http://schemas.openxmlformats.org/officeDocument/2006/relationships/slideLayout" Target="../slideLayouts/slideLayout5.xml"/><Relationship Id="rId5" Type="http://schemas.openxmlformats.org/officeDocument/2006/relationships/slide" Target="slide21.xml"/><Relationship Id="rId4" Type="http://schemas.openxmlformats.org/officeDocument/2006/relationships/slide" Target="slide48.xml"/></Relationships>
</file>

<file path=ppt/slides/_rels/slide220.xml.rels><?xml version="1.0" encoding="UTF-8" standalone="yes"?>
<Relationships xmlns="http://schemas.openxmlformats.org/package/2006/relationships"><Relationship Id="rId3" Type="http://schemas.openxmlformats.org/officeDocument/2006/relationships/slide" Target="slide136.xml"/><Relationship Id="rId7" Type="http://schemas.openxmlformats.org/officeDocument/2006/relationships/slide" Target="slide255.xml"/><Relationship Id="rId2" Type="http://schemas.openxmlformats.org/officeDocument/2006/relationships/notesSlide" Target="../notesSlides/notesSlide220.xml"/><Relationship Id="rId1" Type="http://schemas.openxmlformats.org/officeDocument/2006/relationships/slideLayout" Target="../slideLayouts/slideLayout5.xml"/><Relationship Id="rId6" Type="http://schemas.openxmlformats.org/officeDocument/2006/relationships/slide" Target="slide138.xml"/><Relationship Id="rId5" Type="http://schemas.openxmlformats.org/officeDocument/2006/relationships/slide" Target="slide187.xml"/><Relationship Id="rId4" Type="http://schemas.openxmlformats.org/officeDocument/2006/relationships/slide" Target="slide137.xml"/></Relationships>
</file>

<file path=ppt/slides/_rels/slide221.xml.rels><?xml version="1.0" encoding="UTF-8" standalone="yes"?>
<Relationships xmlns="http://schemas.openxmlformats.org/package/2006/relationships"><Relationship Id="rId3" Type="http://schemas.openxmlformats.org/officeDocument/2006/relationships/slide" Target="slide139.xml"/><Relationship Id="rId7" Type="http://schemas.openxmlformats.org/officeDocument/2006/relationships/slide" Target="slide255.xml"/><Relationship Id="rId2" Type="http://schemas.openxmlformats.org/officeDocument/2006/relationships/notesSlide" Target="../notesSlides/notesSlide221.xml"/><Relationship Id="rId1" Type="http://schemas.openxmlformats.org/officeDocument/2006/relationships/slideLayout" Target="../slideLayouts/slideLayout5.xml"/><Relationship Id="rId6" Type="http://schemas.openxmlformats.org/officeDocument/2006/relationships/slide" Target="slide140.xml"/><Relationship Id="rId5" Type="http://schemas.openxmlformats.org/officeDocument/2006/relationships/slide" Target="slide187.xml"/><Relationship Id="rId4" Type="http://schemas.openxmlformats.org/officeDocument/2006/relationships/slide" Target="slide141.xml"/></Relationships>
</file>

<file path=ppt/slides/_rels/slide222.xml.rels><?xml version="1.0" encoding="UTF-8" standalone="yes"?>
<Relationships xmlns="http://schemas.openxmlformats.org/package/2006/relationships"><Relationship Id="rId3" Type="http://schemas.openxmlformats.org/officeDocument/2006/relationships/slide" Target="slide139.xml"/><Relationship Id="rId7" Type="http://schemas.openxmlformats.org/officeDocument/2006/relationships/slide" Target="slide255.xml"/><Relationship Id="rId2" Type="http://schemas.openxmlformats.org/officeDocument/2006/relationships/notesSlide" Target="../notesSlides/notesSlide222.xml"/><Relationship Id="rId1" Type="http://schemas.openxmlformats.org/officeDocument/2006/relationships/slideLayout" Target="../slideLayouts/slideLayout5.xml"/><Relationship Id="rId6" Type="http://schemas.openxmlformats.org/officeDocument/2006/relationships/slide" Target="slide141.xml"/><Relationship Id="rId5" Type="http://schemas.openxmlformats.org/officeDocument/2006/relationships/slide" Target="slide187.xml"/><Relationship Id="rId4" Type="http://schemas.openxmlformats.org/officeDocument/2006/relationships/slide" Target="slide140.xml"/></Relationships>
</file>

<file path=ppt/slides/_rels/slide223.xml.rels><?xml version="1.0" encoding="UTF-8" standalone="yes"?>
<Relationships xmlns="http://schemas.openxmlformats.org/package/2006/relationships"><Relationship Id="rId3" Type="http://schemas.openxmlformats.org/officeDocument/2006/relationships/slide" Target="slide142.xml"/><Relationship Id="rId7" Type="http://schemas.openxmlformats.org/officeDocument/2006/relationships/slide" Target="slide255.xml"/><Relationship Id="rId2" Type="http://schemas.openxmlformats.org/officeDocument/2006/relationships/notesSlide" Target="../notesSlides/notesSlide223.xml"/><Relationship Id="rId1" Type="http://schemas.openxmlformats.org/officeDocument/2006/relationships/slideLayout" Target="../slideLayouts/slideLayout5.xml"/><Relationship Id="rId6" Type="http://schemas.openxmlformats.org/officeDocument/2006/relationships/slide" Target="slide143.xml"/><Relationship Id="rId5" Type="http://schemas.openxmlformats.org/officeDocument/2006/relationships/slide" Target="slide187.xml"/><Relationship Id="rId4" Type="http://schemas.openxmlformats.org/officeDocument/2006/relationships/slide" Target="slide144.xml"/></Relationships>
</file>

<file path=ppt/slides/_rels/slide224.xml.rels><?xml version="1.0" encoding="UTF-8" standalone="yes"?>
<Relationships xmlns="http://schemas.openxmlformats.org/package/2006/relationships"><Relationship Id="rId3" Type="http://schemas.openxmlformats.org/officeDocument/2006/relationships/slide" Target="slide142.xml"/><Relationship Id="rId7" Type="http://schemas.openxmlformats.org/officeDocument/2006/relationships/slide" Target="slide255.xml"/><Relationship Id="rId2" Type="http://schemas.openxmlformats.org/officeDocument/2006/relationships/notesSlide" Target="../notesSlides/notesSlide224.xml"/><Relationship Id="rId1" Type="http://schemas.openxmlformats.org/officeDocument/2006/relationships/slideLayout" Target="../slideLayouts/slideLayout5.xml"/><Relationship Id="rId6" Type="http://schemas.openxmlformats.org/officeDocument/2006/relationships/slide" Target="slide144.xml"/><Relationship Id="rId5" Type="http://schemas.openxmlformats.org/officeDocument/2006/relationships/slide" Target="slide187.xml"/><Relationship Id="rId4" Type="http://schemas.openxmlformats.org/officeDocument/2006/relationships/slide" Target="slide143.xml"/></Relationships>
</file>

<file path=ppt/slides/_rels/slide225.xml.rels><?xml version="1.0" encoding="UTF-8" standalone="yes"?>
<Relationships xmlns="http://schemas.openxmlformats.org/package/2006/relationships"><Relationship Id="rId3" Type="http://schemas.openxmlformats.org/officeDocument/2006/relationships/slide" Target="slide145.xml"/><Relationship Id="rId7" Type="http://schemas.openxmlformats.org/officeDocument/2006/relationships/slide" Target="slide255.xml"/><Relationship Id="rId2" Type="http://schemas.openxmlformats.org/officeDocument/2006/relationships/notesSlide" Target="../notesSlides/notesSlide225.xml"/><Relationship Id="rId1" Type="http://schemas.openxmlformats.org/officeDocument/2006/relationships/slideLayout" Target="../slideLayouts/slideLayout5.xml"/><Relationship Id="rId6" Type="http://schemas.openxmlformats.org/officeDocument/2006/relationships/slide" Target="slide146.xml"/><Relationship Id="rId5" Type="http://schemas.openxmlformats.org/officeDocument/2006/relationships/slide" Target="slide187.xml"/><Relationship Id="rId4" Type="http://schemas.openxmlformats.org/officeDocument/2006/relationships/slide" Target="slide147.xml"/></Relationships>
</file>

<file path=ppt/slides/_rels/slide226.xml.rels><?xml version="1.0" encoding="UTF-8" standalone="yes"?>
<Relationships xmlns="http://schemas.openxmlformats.org/package/2006/relationships"><Relationship Id="rId3" Type="http://schemas.openxmlformats.org/officeDocument/2006/relationships/slide" Target="slide145.xml"/><Relationship Id="rId7" Type="http://schemas.openxmlformats.org/officeDocument/2006/relationships/slide" Target="slide255.xml"/><Relationship Id="rId2" Type="http://schemas.openxmlformats.org/officeDocument/2006/relationships/notesSlide" Target="../notesSlides/notesSlide226.xml"/><Relationship Id="rId1" Type="http://schemas.openxmlformats.org/officeDocument/2006/relationships/slideLayout" Target="../slideLayouts/slideLayout5.xml"/><Relationship Id="rId6" Type="http://schemas.openxmlformats.org/officeDocument/2006/relationships/slide" Target="slide147.xml"/><Relationship Id="rId5" Type="http://schemas.openxmlformats.org/officeDocument/2006/relationships/slide" Target="slide187.xml"/><Relationship Id="rId4" Type="http://schemas.openxmlformats.org/officeDocument/2006/relationships/slide" Target="slide146.xml"/></Relationships>
</file>

<file path=ppt/slides/_rels/slide227.xml.rels><?xml version="1.0" encoding="UTF-8" standalone="yes"?>
<Relationships xmlns="http://schemas.openxmlformats.org/package/2006/relationships"><Relationship Id="rId3" Type="http://schemas.openxmlformats.org/officeDocument/2006/relationships/slide" Target="slide148.xml"/><Relationship Id="rId7" Type="http://schemas.openxmlformats.org/officeDocument/2006/relationships/slide" Target="slide255.xml"/><Relationship Id="rId2" Type="http://schemas.openxmlformats.org/officeDocument/2006/relationships/notesSlide" Target="../notesSlides/notesSlide227.xml"/><Relationship Id="rId1" Type="http://schemas.openxmlformats.org/officeDocument/2006/relationships/slideLayout" Target="../slideLayouts/slideLayout5.xml"/><Relationship Id="rId6" Type="http://schemas.openxmlformats.org/officeDocument/2006/relationships/slide" Target="slide149.xml"/><Relationship Id="rId5" Type="http://schemas.openxmlformats.org/officeDocument/2006/relationships/slide" Target="slide187.xml"/><Relationship Id="rId4" Type="http://schemas.openxmlformats.org/officeDocument/2006/relationships/slide" Target="slide150.xml"/></Relationships>
</file>

<file path=ppt/slides/_rels/slide228.xml.rels><?xml version="1.0" encoding="UTF-8" standalone="yes"?>
<Relationships xmlns="http://schemas.openxmlformats.org/package/2006/relationships"><Relationship Id="rId3" Type="http://schemas.openxmlformats.org/officeDocument/2006/relationships/slide" Target="slide148.xml"/><Relationship Id="rId7" Type="http://schemas.openxmlformats.org/officeDocument/2006/relationships/slide" Target="slide255.xml"/><Relationship Id="rId2" Type="http://schemas.openxmlformats.org/officeDocument/2006/relationships/notesSlide" Target="../notesSlides/notesSlide228.xml"/><Relationship Id="rId1" Type="http://schemas.openxmlformats.org/officeDocument/2006/relationships/slideLayout" Target="../slideLayouts/slideLayout5.xml"/><Relationship Id="rId6" Type="http://schemas.openxmlformats.org/officeDocument/2006/relationships/slide" Target="slide150.xml"/><Relationship Id="rId5" Type="http://schemas.openxmlformats.org/officeDocument/2006/relationships/slide" Target="slide187.xml"/><Relationship Id="rId4" Type="http://schemas.openxmlformats.org/officeDocument/2006/relationships/slide" Target="slide149.xml"/></Relationships>
</file>

<file path=ppt/slides/_rels/slide229.xml.rels><?xml version="1.0" encoding="UTF-8" standalone="yes"?>
<Relationships xmlns="http://schemas.openxmlformats.org/package/2006/relationships"><Relationship Id="rId3" Type="http://schemas.openxmlformats.org/officeDocument/2006/relationships/slide" Target="slide151.xml"/><Relationship Id="rId7" Type="http://schemas.openxmlformats.org/officeDocument/2006/relationships/slide" Target="slide255.xml"/><Relationship Id="rId2" Type="http://schemas.openxmlformats.org/officeDocument/2006/relationships/notesSlide" Target="../notesSlides/notesSlide229.xml"/><Relationship Id="rId1" Type="http://schemas.openxmlformats.org/officeDocument/2006/relationships/slideLayout" Target="../slideLayouts/slideLayout5.xml"/><Relationship Id="rId6" Type="http://schemas.openxmlformats.org/officeDocument/2006/relationships/slide" Target="slide152.xml"/><Relationship Id="rId5" Type="http://schemas.openxmlformats.org/officeDocument/2006/relationships/slide" Target="slide187.xml"/><Relationship Id="rId4" Type="http://schemas.openxmlformats.org/officeDocument/2006/relationships/slide" Target="slide153.xml"/></Relationships>
</file>

<file path=ppt/slides/_rels/slide23.xml.rels><?xml version="1.0" encoding="UTF-8" standalone="yes"?>
<Relationships xmlns="http://schemas.openxmlformats.org/package/2006/relationships"><Relationship Id="rId3" Type="http://schemas.openxmlformats.org/officeDocument/2006/relationships/slide" Target="slide11.xml"/><Relationship Id="rId2" Type="http://schemas.openxmlformats.org/officeDocument/2006/relationships/notesSlide" Target="../notesSlides/notesSlide23.xml"/><Relationship Id="rId1" Type="http://schemas.openxmlformats.org/officeDocument/2006/relationships/slideLayout" Target="../slideLayouts/slideLayout5.xml"/><Relationship Id="rId5" Type="http://schemas.openxmlformats.org/officeDocument/2006/relationships/slide" Target="slide25.xml"/><Relationship Id="rId4" Type="http://schemas.openxmlformats.org/officeDocument/2006/relationships/slide" Target="slide24.xml"/></Relationships>
</file>

<file path=ppt/slides/_rels/slide230.xml.rels><?xml version="1.0" encoding="UTF-8" standalone="yes"?>
<Relationships xmlns="http://schemas.openxmlformats.org/package/2006/relationships"><Relationship Id="rId3" Type="http://schemas.openxmlformats.org/officeDocument/2006/relationships/slide" Target="slide151.xml"/><Relationship Id="rId7" Type="http://schemas.openxmlformats.org/officeDocument/2006/relationships/slide" Target="slide255.xml"/><Relationship Id="rId2" Type="http://schemas.openxmlformats.org/officeDocument/2006/relationships/notesSlide" Target="../notesSlides/notesSlide230.xml"/><Relationship Id="rId1" Type="http://schemas.openxmlformats.org/officeDocument/2006/relationships/slideLayout" Target="../slideLayouts/slideLayout5.xml"/><Relationship Id="rId6" Type="http://schemas.openxmlformats.org/officeDocument/2006/relationships/slide" Target="slide153.xml"/><Relationship Id="rId5" Type="http://schemas.openxmlformats.org/officeDocument/2006/relationships/slide" Target="slide187.xml"/><Relationship Id="rId4" Type="http://schemas.openxmlformats.org/officeDocument/2006/relationships/slide" Target="slide152.xml"/></Relationships>
</file>

<file path=ppt/slides/_rels/slide231.xml.rels><?xml version="1.0" encoding="UTF-8" standalone="yes"?>
<Relationships xmlns="http://schemas.openxmlformats.org/package/2006/relationships"><Relationship Id="rId3" Type="http://schemas.openxmlformats.org/officeDocument/2006/relationships/slide" Target="slide154.xml"/><Relationship Id="rId7" Type="http://schemas.openxmlformats.org/officeDocument/2006/relationships/slide" Target="slide255.xml"/><Relationship Id="rId2" Type="http://schemas.openxmlformats.org/officeDocument/2006/relationships/notesSlide" Target="../notesSlides/notesSlide231.xml"/><Relationship Id="rId1" Type="http://schemas.openxmlformats.org/officeDocument/2006/relationships/slideLayout" Target="../slideLayouts/slideLayout5.xml"/><Relationship Id="rId6" Type="http://schemas.openxmlformats.org/officeDocument/2006/relationships/slide" Target="slide155.xml"/><Relationship Id="rId5" Type="http://schemas.openxmlformats.org/officeDocument/2006/relationships/slide" Target="slide187.xml"/><Relationship Id="rId4" Type="http://schemas.openxmlformats.org/officeDocument/2006/relationships/slide" Target="slide156.xml"/></Relationships>
</file>

<file path=ppt/slides/_rels/slide232.xml.rels><?xml version="1.0" encoding="UTF-8" standalone="yes"?>
<Relationships xmlns="http://schemas.openxmlformats.org/package/2006/relationships"><Relationship Id="rId3" Type="http://schemas.openxmlformats.org/officeDocument/2006/relationships/slide" Target="slide154.xml"/><Relationship Id="rId7" Type="http://schemas.openxmlformats.org/officeDocument/2006/relationships/slide" Target="slide255.xml"/><Relationship Id="rId2" Type="http://schemas.openxmlformats.org/officeDocument/2006/relationships/notesSlide" Target="../notesSlides/notesSlide232.xml"/><Relationship Id="rId1" Type="http://schemas.openxmlformats.org/officeDocument/2006/relationships/slideLayout" Target="../slideLayouts/slideLayout5.xml"/><Relationship Id="rId6" Type="http://schemas.openxmlformats.org/officeDocument/2006/relationships/slide" Target="slide156.xml"/><Relationship Id="rId5" Type="http://schemas.openxmlformats.org/officeDocument/2006/relationships/slide" Target="slide187.xml"/><Relationship Id="rId4" Type="http://schemas.openxmlformats.org/officeDocument/2006/relationships/slide" Target="slide155.xml"/></Relationships>
</file>

<file path=ppt/slides/_rels/slide233.xml.rels><?xml version="1.0" encoding="UTF-8" standalone="yes"?>
<Relationships xmlns="http://schemas.openxmlformats.org/package/2006/relationships"><Relationship Id="rId3" Type="http://schemas.openxmlformats.org/officeDocument/2006/relationships/slide" Target="slide157.xml"/><Relationship Id="rId7" Type="http://schemas.openxmlformats.org/officeDocument/2006/relationships/slide" Target="slide255.xml"/><Relationship Id="rId2" Type="http://schemas.openxmlformats.org/officeDocument/2006/relationships/notesSlide" Target="../notesSlides/notesSlide233.xml"/><Relationship Id="rId1" Type="http://schemas.openxmlformats.org/officeDocument/2006/relationships/slideLayout" Target="../slideLayouts/slideLayout5.xml"/><Relationship Id="rId6" Type="http://schemas.openxmlformats.org/officeDocument/2006/relationships/slide" Target="slide158.xml"/><Relationship Id="rId5" Type="http://schemas.openxmlformats.org/officeDocument/2006/relationships/slide" Target="slide187.xml"/><Relationship Id="rId4" Type="http://schemas.openxmlformats.org/officeDocument/2006/relationships/slide" Target="slide159.xml"/></Relationships>
</file>

<file path=ppt/slides/_rels/slide234.xml.rels><?xml version="1.0" encoding="UTF-8" standalone="yes"?>
<Relationships xmlns="http://schemas.openxmlformats.org/package/2006/relationships"><Relationship Id="rId3" Type="http://schemas.openxmlformats.org/officeDocument/2006/relationships/slide" Target="slide157.xml"/><Relationship Id="rId7" Type="http://schemas.openxmlformats.org/officeDocument/2006/relationships/slide" Target="slide255.xml"/><Relationship Id="rId2" Type="http://schemas.openxmlformats.org/officeDocument/2006/relationships/notesSlide" Target="../notesSlides/notesSlide234.xml"/><Relationship Id="rId1" Type="http://schemas.openxmlformats.org/officeDocument/2006/relationships/slideLayout" Target="../slideLayouts/slideLayout5.xml"/><Relationship Id="rId6" Type="http://schemas.openxmlformats.org/officeDocument/2006/relationships/slide" Target="slide159.xml"/><Relationship Id="rId5" Type="http://schemas.openxmlformats.org/officeDocument/2006/relationships/slide" Target="slide187.xml"/><Relationship Id="rId4" Type="http://schemas.openxmlformats.org/officeDocument/2006/relationships/slide" Target="slide158.xml"/></Relationships>
</file>

<file path=ppt/slides/_rels/slide235.xml.rels><?xml version="1.0" encoding="UTF-8" standalone="yes"?>
<Relationships xmlns="http://schemas.openxmlformats.org/package/2006/relationships"><Relationship Id="rId3" Type="http://schemas.openxmlformats.org/officeDocument/2006/relationships/slide" Target="slide160.xml"/><Relationship Id="rId7" Type="http://schemas.openxmlformats.org/officeDocument/2006/relationships/slide" Target="slide255.xml"/><Relationship Id="rId2" Type="http://schemas.openxmlformats.org/officeDocument/2006/relationships/notesSlide" Target="../notesSlides/notesSlide235.xml"/><Relationship Id="rId1" Type="http://schemas.openxmlformats.org/officeDocument/2006/relationships/slideLayout" Target="../slideLayouts/slideLayout5.xml"/><Relationship Id="rId6" Type="http://schemas.openxmlformats.org/officeDocument/2006/relationships/slide" Target="slide161.xml"/><Relationship Id="rId5" Type="http://schemas.openxmlformats.org/officeDocument/2006/relationships/slide" Target="slide187.xml"/><Relationship Id="rId4" Type="http://schemas.openxmlformats.org/officeDocument/2006/relationships/slide" Target="slide162.xml"/></Relationships>
</file>

<file path=ppt/slides/_rels/slide236.xml.rels><?xml version="1.0" encoding="UTF-8" standalone="yes"?>
<Relationships xmlns="http://schemas.openxmlformats.org/package/2006/relationships"><Relationship Id="rId3" Type="http://schemas.openxmlformats.org/officeDocument/2006/relationships/slide" Target="slide160.xml"/><Relationship Id="rId7" Type="http://schemas.openxmlformats.org/officeDocument/2006/relationships/slide" Target="slide255.xml"/><Relationship Id="rId2" Type="http://schemas.openxmlformats.org/officeDocument/2006/relationships/notesSlide" Target="../notesSlides/notesSlide236.xml"/><Relationship Id="rId1" Type="http://schemas.openxmlformats.org/officeDocument/2006/relationships/slideLayout" Target="../slideLayouts/slideLayout5.xml"/><Relationship Id="rId6" Type="http://schemas.openxmlformats.org/officeDocument/2006/relationships/slide" Target="slide162.xml"/><Relationship Id="rId5" Type="http://schemas.openxmlformats.org/officeDocument/2006/relationships/slide" Target="slide187.xml"/><Relationship Id="rId4" Type="http://schemas.openxmlformats.org/officeDocument/2006/relationships/slide" Target="slide161.xml"/></Relationships>
</file>

<file path=ppt/slides/_rels/slide237.xml.rels><?xml version="1.0" encoding="UTF-8" standalone="yes"?>
<Relationships xmlns="http://schemas.openxmlformats.org/package/2006/relationships"><Relationship Id="rId3" Type="http://schemas.openxmlformats.org/officeDocument/2006/relationships/slide" Target="slide163.xml"/><Relationship Id="rId7" Type="http://schemas.openxmlformats.org/officeDocument/2006/relationships/slide" Target="slide255.xml"/><Relationship Id="rId2" Type="http://schemas.openxmlformats.org/officeDocument/2006/relationships/notesSlide" Target="../notesSlides/notesSlide237.xml"/><Relationship Id="rId1" Type="http://schemas.openxmlformats.org/officeDocument/2006/relationships/slideLayout" Target="../slideLayouts/slideLayout5.xml"/><Relationship Id="rId6" Type="http://schemas.openxmlformats.org/officeDocument/2006/relationships/slide" Target="slide164.xml"/><Relationship Id="rId5" Type="http://schemas.openxmlformats.org/officeDocument/2006/relationships/slide" Target="slide187.xml"/><Relationship Id="rId4" Type="http://schemas.openxmlformats.org/officeDocument/2006/relationships/slide" Target="slide165.xml"/></Relationships>
</file>

<file path=ppt/slides/_rels/slide238.xml.rels><?xml version="1.0" encoding="UTF-8" standalone="yes"?>
<Relationships xmlns="http://schemas.openxmlformats.org/package/2006/relationships"><Relationship Id="rId3" Type="http://schemas.openxmlformats.org/officeDocument/2006/relationships/slide" Target="slide163.xml"/><Relationship Id="rId7" Type="http://schemas.openxmlformats.org/officeDocument/2006/relationships/slide" Target="slide255.xml"/><Relationship Id="rId2" Type="http://schemas.openxmlformats.org/officeDocument/2006/relationships/notesSlide" Target="../notesSlides/notesSlide238.xml"/><Relationship Id="rId1" Type="http://schemas.openxmlformats.org/officeDocument/2006/relationships/slideLayout" Target="../slideLayouts/slideLayout5.xml"/><Relationship Id="rId6" Type="http://schemas.openxmlformats.org/officeDocument/2006/relationships/slide" Target="slide165.xml"/><Relationship Id="rId5" Type="http://schemas.openxmlformats.org/officeDocument/2006/relationships/slide" Target="slide187.xml"/><Relationship Id="rId4" Type="http://schemas.openxmlformats.org/officeDocument/2006/relationships/slide" Target="slide164.xml"/></Relationships>
</file>

<file path=ppt/slides/_rels/slide239.xml.rels><?xml version="1.0" encoding="UTF-8" standalone="yes"?>
<Relationships xmlns="http://schemas.openxmlformats.org/package/2006/relationships"><Relationship Id="rId3" Type="http://schemas.openxmlformats.org/officeDocument/2006/relationships/slide" Target="slide85.xml"/><Relationship Id="rId7" Type="http://schemas.openxmlformats.org/officeDocument/2006/relationships/slide" Target="slide255.xml"/><Relationship Id="rId2" Type="http://schemas.openxmlformats.org/officeDocument/2006/relationships/notesSlide" Target="../notesSlides/notesSlide239.xml"/><Relationship Id="rId1" Type="http://schemas.openxmlformats.org/officeDocument/2006/relationships/slideLayout" Target="../slideLayouts/slideLayout5.xml"/><Relationship Id="rId6" Type="http://schemas.openxmlformats.org/officeDocument/2006/relationships/slide" Target="slide167.xml"/><Relationship Id="rId5" Type="http://schemas.openxmlformats.org/officeDocument/2006/relationships/slide" Target="slide187.xml"/><Relationship Id="rId4" Type="http://schemas.openxmlformats.org/officeDocument/2006/relationships/slide" Target="slide168.xml"/></Relationships>
</file>

<file path=ppt/slides/_rels/slide24.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notesSlide" Target="../notesSlides/notesSlide24.xml"/><Relationship Id="rId1" Type="http://schemas.openxmlformats.org/officeDocument/2006/relationships/slideLayout" Target="../slideLayouts/slideLayout5.xml"/><Relationship Id="rId5" Type="http://schemas.openxmlformats.org/officeDocument/2006/relationships/slide" Target="slide22.xml"/><Relationship Id="rId4" Type="http://schemas.openxmlformats.org/officeDocument/2006/relationships/slide" Target="slide51.xml"/></Relationships>
</file>

<file path=ppt/slides/_rels/slide240.xml.rels><?xml version="1.0" encoding="UTF-8" standalone="yes"?>
<Relationships xmlns="http://schemas.openxmlformats.org/package/2006/relationships"><Relationship Id="rId3" Type="http://schemas.openxmlformats.org/officeDocument/2006/relationships/slide" Target="slide85.xml"/><Relationship Id="rId7" Type="http://schemas.openxmlformats.org/officeDocument/2006/relationships/slide" Target="slide255.xml"/><Relationship Id="rId2" Type="http://schemas.openxmlformats.org/officeDocument/2006/relationships/notesSlide" Target="../notesSlides/notesSlide240.xml"/><Relationship Id="rId1" Type="http://schemas.openxmlformats.org/officeDocument/2006/relationships/slideLayout" Target="../slideLayouts/slideLayout5.xml"/><Relationship Id="rId6" Type="http://schemas.openxmlformats.org/officeDocument/2006/relationships/slide" Target="slide168.xml"/><Relationship Id="rId5" Type="http://schemas.openxmlformats.org/officeDocument/2006/relationships/slide" Target="slide187.xml"/><Relationship Id="rId4" Type="http://schemas.openxmlformats.org/officeDocument/2006/relationships/slide" Target="slide167.xml"/></Relationships>
</file>

<file path=ppt/slides/_rels/slide241.xml.rels><?xml version="1.0" encoding="UTF-8" standalone="yes"?>
<Relationships xmlns="http://schemas.openxmlformats.org/package/2006/relationships"><Relationship Id="rId3" Type="http://schemas.openxmlformats.org/officeDocument/2006/relationships/slide" Target="slide169.xml"/><Relationship Id="rId7" Type="http://schemas.openxmlformats.org/officeDocument/2006/relationships/slide" Target="slide255.xml"/><Relationship Id="rId2" Type="http://schemas.openxmlformats.org/officeDocument/2006/relationships/notesSlide" Target="../notesSlides/notesSlide241.xml"/><Relationship Id="rId1" Type="http://schemas.openxmlformats.org/officeDocument/2006/relationships/slideLayout" Target="../slideLayouts/slideLayout5.xml"/><Relationship Id="rId6" Type="http://schemas.openxmlformats.org/officeDocument/2006/relationships/slide" Target="slide170.xml"/><Relationship Id="rId5" Type="http://schemas.openxmlformats.org/officeDocument/2006/relationships/slide" Target="slide187.xml"/><Relationship Id="rId4" Type="http://schemas.openxmlformats.org/officeDocument/2006/relationships/slide" Target="slide171.xml"/></Relationships>
</file>

<file path=ppt/slides/_rels/slide242.xml.rels><?xml version="1.0" encoding="UTF-8" standalone="yes"?>
<Relationships xmlns="http://schemas.openxmlformats.org/package/2006/relationships"><Relationship Id="rId3" Type="http://schemas.openxmlformats.org/officeDocument/2006/relationships/slide" Target="slide169.xml"/><Relationship Id="rId7" Type="http://schemas.openxmlformats.org/officeDocument/2006/relationships/slide" Target="slide255.xml"/><Relationship Id="rId2" Type="http://schemas.openxmlformats.org/officeDocument/2006/relationships/notesSlide" Target="../notesSlides/notesSlide242.xml"/><Relationship Id="rId1" Type="http://schemas.openxmlformats.org/officeDocument/2006/relationships/slideLayout" Target="../slideLayouts/slideLayout5.xml"/><Relationship Id="rId6" Type="http://schemas.openxmlformats.org/officeDocument/2006/relationships/slide" Target="slide171.xml"/><Relationship Id="rId5" Type="http://schemas.openxmlformats.org/officeDocument/2006/relationships/slide" Target="slide187.xml"/><Relationship Id="rId4" Type="http://schemas.openxmlformats.org/officeDocument/2006/relationships/slide" Target="slide170.xml"/></Relationships>
</file>

<file path=ppt/slides/_rels/slide243.xml.rels><?xml version="1.0" encoding="UTF-8" standalone="yes"?>
<Relationships xmlns="http://schemas.openxmlformats.org/package/2006/relationships"><Relationship Id="rId3" Type="http://schemas.openxmlformats.org/officeDocument/2006/relationships/slide" Target="slide172.xml"/><Relationship Id="rId7" Type="http://schemas.openxmlformats.org/officeDocument/2006/relationships/slide" Target="slide255.xml"/><Relationship Id="rId2" Type="http://schemas.openxmlformats.org/officeDocument/2006/relationships/notesSlide" Target="../notesSlides/notesSlide243.xml"/><Relationship Id="rId1" Type="http://schemas.openxmlformats.org/officeDocument/2006/relationships/slideLayout" Target="../slideLayouts/slideLayout5.xml"/><Relationship Id="rId6" Type="http://schemas.openxmlformats.org/officeDocument/2006/relationships/slide" Target="slide173.xml"/><Relationship Id="rId5" Type="http://schemas.openxmlformats.org/officeDocument/2006/relationships/slide" Target="slide187.xml"/><Relationship Id="rId4" Type="http://schemas.openxmlformats.org/officeDocument/2006/relationships/slide" Target="slide174.xml"/></Relationships>
</file>

<file path=ppt/slides/_rels/slide244.xml.rels><?xml version="1.0" encoding="UTF-8" standalone="yes"?>
<Relationships xmlns="http://schemas.openxmlformats.org/package/2006/relationships"><Relationship Id="rId3" Type="http://schemas.openxmlformats.org/officeDocument/2006/relationships/slide" Target="slide172.xml"/><Relationship Id="rId7" Type="http://schemas.openxmlformats.org/officeDocument/2006/relationships/slide" Target="slide255.xml"/><Relationship Id="rId2" Type="http://schemas.openxmlformats.org/officeDocument/2006/relationships/notesSlide" Target="../notesSlides/notesSlide244.xml"/><Relationship Id="rId1" Type="http://schemas.openxmlformats.org/officeDocument/2006/relationships/slideLayout" Target="../slideLayouts/slideLayout5.xml"/><Relationship Id="rId6" Type="http://schemas.openxmlformats.org/officeDocument/2006/relationships/slide" Target="slide174.xml"/><Relationship Id="rId5" Type="http://schemas.openxmlformats.org/officeDocument/2006/relationships/slide" Target="slide187.xml"/><Relationship Id="rId4" Type="http://schemas.openxmlformats.org/officeDocument/2006/relationships/slide" Target="slide173.xml"/></Relationships>
</file>

<file path=ppt/slides/_rels/slide245.xml.rels><?xml version="1.0" encoding="UTF-8" standalone="yes"?>
<Relationships xmlns="http://schemas.openxmlformats.org/package/2006/relationships"><Relationship Id="rId8" Type="http://schemas.openxmlformats.org/officeDocument/2006/relationships/slide" Target="slide255.xml"/><Relationship Id="rId3" Type="http://schemas.openxmlformats.org/officeDocument/2006/relationships/slide" Target="slide175.xml"/><Relationship Id="rId7" Type="http://schemas.openxmlformats.org/officeDocument/2006/relationships/slide" Target="slide176.xml"/><Relationship Id="rId2" Type="http://schemas.openxmlformats.org/officeDocument/2006/relationships/notesSlide" Target="../notesSlides/notesSlide245.xml"/><Relationship Id="rId1" Type="http://schemas.openxmlformats.org/officeDocument/2006/relationships/slideLayout" Target="../slideLayouts/slideLayout5.xml"/><Relationship Id="rId6" Type="http://schemas.openxmlformats.org/officeDocument/2006/relationships/slide" Target="slide187.xml"/><Relationship Id="rId5" Type="http://schemas.openxmlformats.org/officeDocument/2006/relationships/slide" Target="slide174.xml"/><Relationship Id="rId4" Type="http://schemas.openxmlformats.org/officeDocument/2006/relationships/slide" Target="slide177.xml"/></Relationships>
</file>

<file path=ppt/slides/_rels/slide246.xml.rels><?xml version="1.0" encoding="UTF-8" standalone="yes"?>
<Relationships xmlns="http://schemas.openxmlformats.org/package/2006/relationships"><Relationship Id="rId3" Type="http://schemas.openxmlformats.org/officeDocument/2006/relationships/slide" Target="slide175.xml"/><Relationship Id="rId7" Type="http://schemas.openxmlformats.org/officeDocument/2006/relationships/slide" Target="slide255.xml"/><Relationship Id="rId2" Type="http://schemas.openxmlformats.org/officeDocument/2006/relationships/notesSlide" Target="../notesSlides/notesSlide246.xml"/><Relationship Id="rId1" Type="http://schemas.openxmlformats.org/officeDocument/2006/relationships/slideLayout" Target="../slideLayouts/slideLayout5.xml"/><Relationship Id="rId6" Type="http://schemas.openxmlformats.org/officeDocument/2006/relationships/slide" Target="slide177.xml"/><Relationship Id="rId5" Type="http://schemas.openxmlformats.org/officeDocument/2006/relationships/slide" Target="slide187.xml"/><Relationship Id="rId4" Type="http://schemas.openxmlformats.org/officeDocument/2006/relationships/slide" Target="slide176.xml"/></Relationships>
</file>

<file path=ppt/slides/_rels/slide247.xml.rels><?xml version="1.0" encoding="UTF-8" standalone="yes"?>
<Relationships xmlns="http://schemas.openxmlformats.org/package/2006/relationships"><Relationship Id="rId3" Type="http://schemas.openxmlformats.org/officeDocument/2006/relationships/slide" Target="slide178.xml"/><Relationship Id="rId7" Type="http://schemas.openxmlformats.org/officeDocument/2006/relationships/slide" Target="slide255.xml"/><Relationship Id="rId2" Type="http://schemas.openxmlformats.org/officeDocument/2006/relationships/notesSlide" Target="../notesSlides/notesSlide247.xml"/><Relationship Id="rId1" Type="http://schemas.openxmlformats.org/officeDocument/2006/relationships/slideLayout" Target="../slideLayouts/slideLayout5.xml"/><Relationship Id="rId6" Type="http://schemas.openxmlformats.org/officeDocument/2006/relationships/slide" Target="slide179.xml"/><Relationship Id="rId5" Type="http://schemas.openxmlformats.org/officeDocument/2006/relationships/slide" Target="slide187.xml"/><Relationship Id="rId4" Type="http://schemas.openxmlformats.org/officeDocument/2006/relationships/slide" Target="slide180.xml"/></Relationships>
</file>

<file path=ppt/slides/_rels/slide248.xml.rels><?xml version="1.0" encoding="UTF-8" standalone="yes"?>
<Relationships xmlns="http://schemas.openxmlformats.org/package/2006/relationships"><Relationship Id="rId3" Type="http://schemas.openxmlformats.org/officeDocument/2006/relationships/slide" Target="slide178.xml"/><Relationship Id="rId7" Type="http://schemas.openxmlformats.org/officeDocument/2006/relationships/slide" Target="slide255.xml"/><Relationship Id="rId2" Type="http://schemas.openxmlformats.org/officeDocument/2006/relationships/notesSlide" Target="../notesSlides/notesSlide248.xml"/><Relationship Id="rId1" Type="http://schemas.openxmlformats.org/officeDocument/2006/relationships/slideLayout" Target="../slideLayouts/slideLayout5.xml"/><Relationship Id="rId6" Type="http://schemas.openxmlformats.org/officeDocument/2006/relationships/slide" Target="slide180.xml"/><Relationship Id="rId5" Type="http://schemas.openxmlformats.org/officeDocument/2006/relationships/slide" Target="slide187.xml"/><Relationship Id="rId4" Type="http://schemas.openxmlformats.org/officeDocument/2006/relationships/slide" Target="slide179.xml"/></Relationships>
</file>

<file path=ppt/slides/_rels/slide249.xml.rels><?xml version="1.0" encoding="UTF-8" standalone="yes"?>
<Relationships xmlns="http://schemas.openxmlformats.org/package/2006/relationships"><Relationship Id="rId3" Type="http://schemas.openxmlformats.org/officeDocument/2006/relationships/slide" Target="slide181.xml"/><Relationship Id="rId7" Type="http://schemas.openxmlformats.org/officeDocument/2006/relationships/slide" Target="slide255.xml"/><Relationship Id="rId2" Type="http://schemas.openxmlformats.org/officeDocument/2006/relationships/notesSlide" Target="../notesSlides/notesSlide249.xml"/><Relationship Id="rId1" Type="http://schemas.openxmlformats.org/officeDocument/2006/relationships/slideLayout" Target="../slideLayouts/slideLayout5.xml"/><Relationship Id="rId6" Type="http://schemas.openxmlformats.org/officeDocument/2006/relationships/slide" Target="slide182.xml"/><Relationship Id="rId5" Type="http://schemas.openxmlformats.org/officeDocument/2006/relationships/slide" Target="slide187.xml"/><Relationship Id="rId4" Type="http://schemas.openxmlformats.org/officeDocument/2006/relationships/slide" Target="slide183.xml"/></Relationships>
</file>

<file path=ppt/slides/_rels/slide25.xml.rels><?xml version="1.0" encoding="UTF-8" standalone="yes"?>
<Relationships xmlns="http://schemas.openxmlformats.org/package/2006/relationships"><Relationship Id="rId3" Type="http://schemas.openxmlformats.org/officeDocument/2006/relationships/slide" Target="slide23.xml"/><Relationship Id="rId2" Type="http://schemas.openxmlformats.org/officeDocument/2006/relationships/notesSlide" Target="../notesSlides/notesSlide25.xml"/><Relationship Id="rId1" Type="http://schemas.openxmlformats.org/officeDocument/2006/relationships/slideLayout" Target="../slideLayouts/slideLayout5.xml"/><Relationship Id="rId5" Type="http://schemas.openxmlformats.org/officeDocument/2006/relationships/slide" Target="slide24.xml"/><Relationship Id="rId4" Type="http://schemas.openxmlformats.org/officeDocument/2006/relationships/slide" Target="slide54.xml"/></Relationships>
</file>

<file path=ppt/slides/_rels/slide250.xml.rels><?xml version="1.0" encoding="UTF-8" standalone="yes"?>
<Relationships xmlns="http://schemas.openxmlformats.org/package/2006/relationships"><Relationship Id="rId3" Type="http://schemas.openxmlformats.org/officeDocument/2006/relationships/slide" Target="slide181.xml"/><Relationship Id="rId7" Type="http://schemas.openxmlformats.org/officeDocument/2006/relationships/slide" Target="slide255.xml"/><Relationship Id="rId2" Type="http://schemas.openxmlformats.org/officeDocument/2006/relationships/notesSlide" Target="../notesSlides/notesSlide250.xml"/><Relationship Id="rId1" Type="http://schemas.openxmlformats.org/officeDocument/2006/relationships/slideLayout" Target="../slideLayouts/slideLayout5.xml"/><Relationship Id="rId6" Type="http://schemas.openxmlformats.org/officeDocument/2006/relationships/slide" Target="slide183.xml"/><Relationship Id="rId5" Type="http://schemas.openxmlformats.org/officeDocument/2006/relationships/slide" Target="slide187.xml"/><Relationship Id="rId4" Type="http://schemas.openxmlformats.org/officeDocument/2006/relationships/slide" Target="slide182.xml"/></Relationships>
</file>

<file path=ppt/slides/_rels/slide251.xml.rels><?xml version="1.0" encoding="UTF-8" standalone="yes"?>
<Relationships xmlns="http://schemas.openxmlformats.org/package/2006/relationships"><Relationship Id="rId3" Type="http://schemas.openxmlformats.org/officeDocument/2006/relationships/slide" Target="slide184.xml"/><Relationship Id="rId7" Type="http://schemas.openxmlformats.org/officeDocument/2006/relationships/slide" Target="slide255.xml"/><Relationship Id="rId2" Type="http://schemas.openxmlformats.org/officeDocument/2006/relationships/notesSlide" Target="../notesSlides/notesSlide251.xml"/><Relationship Id="rId1" Type="http://schemas.openxmlformats.org/officeDocument/2006/relationships/slideLayout" Target="../slideLayouts/slideLayout5.xml"/><Relationship Id="rId6" Type="http://schemas.openxmlformats.org/officeDocument/2006/relationships/slide" Target="slide185.xml"/><Relationship Id="rId5" Type="http://schemas.openxmlformats.org/officeDocument/2006/relationships/slide" Target="slide187.xml"/><Relationship Id="rId4" Type="http://schemas.openxmlformats.org/officeDocument/2006/relationships/slide" Target="slide186.xml"/></Relationships>
</file>

<file path=ppt/slides/_rels/slide252.xml.rels><?xml version="1.0" encoding="UTF-8" standalone="yes"?>
<Relationships xmlns="http://schemas.openxmlformats.org/package/2006/relationships"><Relationship Id="rId3" Type="http://schemas.openxmlformats.org/officeDocument/2006/relationships/slide" Target="slide184.xml"/><Relationship Id="rId7" Type="http://schemas.openxmlformats.org/officeDocument/2006/relationships/slide" Target="slide255.xml"/><Relationship Id="rId2" Type="http://schemas.openxmlformats.org/officeDocument/2006/relationships/notesSlide" Target="../notesSlides/notesSlide252.xml"/><Relationship Id="rId1" Type="http://schemas.openxmlformats.org/officeDocument/2006/relationships/slideLayout" Target="../slideLayouts/slideLayout5.xml"/><Relationship Id="rId6" Type="http://schemas.openxmlformats.org/officeDocument/2006/relationships/slide" Target="slide186.xml"/><Relationship Id="rId5" Type="http://schemas.openxmlformats.org/officeDocument/2006/relationships/slide" Target="slide187.xml"/><Relationship Id="rId4" Type="http://schemas.openxmlformats.org/officeDocument/2006/relationships/slide" Target="slide185.xml"/></Relationships>
</file>

<file path=ppt/slides/_rels/slide253.xml.rels><?xml version="1.0" encoding="UTF-8" standalone="yes"?>
<Relationships xmlns="http://schemas.openxmlformats.org/package/2006/relationships"><Relationship Id="rId3" Type="http://schemas.openxmlformats.org/officeDocument/2006/relationships/slide" Target="slide187.xml"/><Relationship Id="rId7" Type="http://schemas.openxmlformats.org/officeDocument/2006/relationships/slide" Target="slide255.xml"/><Relationship Id="rId2" Type="http://schemas.openxmlformats.org/officeDocument/2006/relationships/notesSlide" Target="../notesSlides/notesSlide253.xml"/><Relationship Id="rId1" Type="http://schemas.openxmlformats.org/officeDocument/2006/relationships/slideLayout" Target="../slideLayouts/slideLayout5.xml"/><Relationship Id="rId6" Type="http://schemas.openxmlformats.org/officeDocument/2006/relationships/slide" Target="slide188.xml"/><Relationship Id="rId5" Type="http://schemas.openxmlformats.org/officeDocument/2006/relationships/slide" Target="slide186.xml"/><Relationship Id="rId4" Type="http://schemas.openxmlformats.org/officeDocument/2006/relationships/slide" Target="slide189.xml"/></Relationships>
</file>

<file path=ppt/slides/_rels/slide254.xml.rels><?xml version="1.0" encoding="UTF-8" standalone="yes"?>
<Relationships xmlns="http://schemas.openxmlformats.org/package/2006/relationships"><Relationship Id="rId3" Type="http://schemas.openxmlformats.org/officeDocument/2006/relationships/slide" Target="slide187.xml"/><Relationship Id="rId2" Type="http://schemas.openxmlformats.org/officeDocument/2006/relationships/notesSlide" Target="../notesSlides/notesSlide254.xml"/><Relationship Id="rId1" Type="http://schemas.openxmlformats.org/officeDocument/2006/relationships/slideLayout" Target="../slideLayouts/slideLayout5.xml"/><Relationship Id="rId6" Type="http://schemas.openxmlformats.org/officeDocument/2006/relationships/slide" Target="slide255.xml"/><Relationship Id="rId5" Type="http://schemas.openxmlformats.org/officeDocument/2006/relationships/slide" Target="slide189.xml"/><Relationship Id="rId4" Type="http://schemas.openxmlformats.org/officeDocument/2006/relationships/slide" Target="slide188.xml"/></Relationships>
</file>

<file path=ppt/slides/_rels/slide255.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notesSlide" Target="../notesSlides/notesSlide255.xml"/><Relationship Id="rId1" Type="http://schemas.openxmlformats.org/officeDocument/2006/relationships/slideLayout" Target="../slideLayouts/slideLayout15.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14.xml"/></Relationships>
</file>

<file path=ppt/slides/_rels/slide257.xml.rels><?xml version="1.0" encoding="UTF-8" standalone="yes"?>
<Relationships xmlns="http://schemas.openxmlformats.org/package/2006/relationships"><Relationship Id="rId3" Type="http://schemas.openxmlformats.org/officeDocument/2006/relationships/hyperlink" Target="https://www.freepik.com/free-vector/hand-drawn-design-people-avatars-set_7081809.htm#page=3&amp;query=collection+avatar+hand+drawn&amp;position=18/?utm_source=slidesgo_template&amp;utm_medium=referral-link&amp;utm_campaign=sg_resources&amp;utm_content=freepik" TargetMode="External"/><Relationship Id="rId2" Type="http://schemas.openxmlformats.org/officeDocument/2006/relationships/notesSlide" Target="../notesSlides/notesSlide257.xml"/><Relationship Id="rId1" Type="http://schemas.openxmlformats.org/officeDocument/2006/relationships/slideLayout" Target="../slideLayouts/slideLayout6.xml"/><Relationship Id="rId5" Type="http://schemas.openxmlformats.org/officeDocument/2006/relationships/hyperlink" Target="https://www.freepik.com/free-vector/hand-drawn-people-avatar-collection_5162728.htm#page=3&amp;query=collection+avatar+hand+drawn&amp;position=49/?utm_source=slidesgo_template&amp;utm_medium=referral-link&amp;utm_campaign=sg_resources&amp;utm_content=freepik" TargetMode="External"/><Relationship Id="rId4" Type="http://schemas.openxmlformats.org/officeDocument/2006/relationships/hyperlink" Target="https://www.freepik.com/free-vector/hand-drawn-people-avatar-collection_5183185.htm#page=3&amp;query=collection+avatar+hand+drawn&amp;position=37/?utm_source=slidesgo_template&amp;utm_medium=referral-link&amp;utm_campaign=sg_resources&amp;utm_content=freepik" TargetMode="External"/></Relationships>
</file>

<file path=ppt/slides/_rels/slide258.xml.rels><?xml version="1.0" encoding="UTF-8" standalone="yes"?>
<Relationships xmlns="http://schemas.openxmlformats.org/package/2006/relationships"><Relationship Id="rId3" Type="http://schemas.openxmlformats.org/officeDocument/2006/relationships/hyperlink" Target="https://www.freepik.com/free-vector/hand-drawn-people-avatar-collection_5183197.htm#page=3&amp;query=collection+avatar+hand+drawn&amp;position=7/?utm_source=slidesgo_template&amp;utm_medium=referral-link&amp;utm_campaign=sg_resources&amp;utm_content=freepik" TargetMode="External"/><Relationship Id="rId2" Type="http://schemas.openxmlformats.org/officeDocument/2006/relationships/notesSlide" Target="../notesSlides/notesSlide258.xml"/><Relationship Id="rId1" Type="http://schemas.openxmlformats.org/officeDocument/2006/relationships/slideLayout" Target="../slideLayouts/slideLayout6.xml"/></Relationships>
</file>

<file path=ppt/slides/_rels/slide25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59.xml"/><Relationship Id="rId1" Type="http://schemas.openxmlformats.org/officeDocument/2006/relationships/slideLayout" Target="../slideLayouts/slideLayout1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55.xml"/></Relationships>
</file>

<file path=ppt/slides/_rels/slide26.xml.rels><?xml version="1.0" encoding="UTF-8" standalone="yes"?>
<Relationships xmlns="http://schemas.openxmlformats.org/package/2006/relationships"><Relationship Id="rId3" Type="http://schemas.openxmlformats.org/officeDocument/2006/relationships/slide" Target="slide12.xml"/><Relationship Id="rId2" Type="http://schemas.openxmlformats.org/officeDocument/2006/relationships/notesSlide" Target="../notesSlides/notesSlide26.xml"/><Relationship Id="rId1" Type="http://schemas.openxmlformats.org/officeDocument/2006/relationships/slideLayout" Target="../slideLayouts/slideLayout5.xml"/><Relationship Id="rId5" Type="http://schemas.openxmlformats.org/officeDocument/2006/relationships/slide" Target="slide28.xml"/><Relationship Id="rId4" Type="http://schemas.openxmlformats.org/officeDocument/2006/relationships/slide" Target="slide27.xml"/></Relationships>
</file>

<file path=ppt/slides/_rels/slide260.xml.rels><?xml version="1.0" encoding="UTF-8" standalone="yes"?>
<Relationships xmlns="http://schemas.openxmlformats.org/package/2006/relationships"><Relationship Id="rId3" Type="http://schemas.openxmlformats.org/officeDocument/2006/relationships/hyperlink" Target="https://fonts.google.com/specimen/Ubuntu" TargetMode="External"/><Relationship Id="rId2" Type="http://schemas.openxmlformats.org/officeDocument/2006/relationships/notesSlide" Target="../notesSlides/notesSlide260.xml"/><Relationship Id="rId1" Type="http://schemas.openxmlformats.org/officeDocument/2006/relationships/slideLayout" Target="../slideLayouts/slideLayout16.xml"/><Relationship Id="rId4" Type="http://schemas.openxmlformats.org/officeDocument/2006/relationships/hyperlink" Target="https://fonts.google.com/specimen/Kodchasan" TargetMode="External"/></Relationships>
</file>

<file path=ppt/slides/_rels/slide261.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5.gif"/><Relationship Id="rId2" Type="http://schemas.openxmlformats.org/officeDocument/2006/relationships/notesSlide" Target="../notesSlides/notesSlide261.xml"/><Relationship Id="rId1" Type="http://schemas.openxmlformats.org/officeDocument/2006/relationships/slideLayout" Target="../slideLayouts/slideLayout16.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3.gif"/><Relationship Id="rId4" Type="http://schemas.openxmlformats.org/officeDocument/2006/relationships/image" Target="../media/image1.gif"/><Relationship Id="rId9" Type="http://schemas.openxmlformats.org/officeDocument/2006/relationships/image" Target="../media/image2.gif"/></Relationships>
</file>

<file path=ppt/slides/_rels/slide26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62.xml"/><Relationship Id="rId1" Type="http://schemas.openxmlformats.org/officeDocument/2006/relationships/slideLayout" Target="../slideLayouts/slideLayout16.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16.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16.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16.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16.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16.xml"/></Relationships>
</file>

<file path=ppt/slides/_rels/slide268.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68.xml"/><Relationship Id="rId1" Type="http://schemas.openxmlformats.org/officeDocument/2006/relationships/slideLayout" Target="../slideLayouts/slideLayout16.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3" Type="http://schemas.openxmlformats.org/officeDocument/2006/relationships/slide" Target="slide26.xml"/><Relationship Id="rId2" Type="http://schemas.openxmlformats.org/officeDocument/2006/relationships/notesSlide" Target="../notesSlides/notesSlide27.xml"/><Relationship Id="rId1" Type="http://schemas.openxmlformats.org/officeDocument/2006/relationships/slideLayout" Target="../slideLayouts/slideLayout5.xml"/><Relationship Id="rId5" Type="http://schemas.openxmlformats.org/officeDocument/2006/relationships/slide" Target="slide28.xml"/><Relationship Id="rId4" Type="http://schemas.openxmlformats.org/officeDocument/2006/relationships/slide" Target="slide57.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16.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16.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16.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16.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16.xml"/></Relationships>
</file>

<file path=ppt/slides/_rels/slide27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75.xml"/><Relationship Id="rId1" Type="http://schemas.openxmlformats.org/officeDocument/2006/relationships/slideLayout" Target="../slideLayouts/slideLayout16.xml"/><Relationship Id="rId4" Type="http://schemas.openxmlformats.org/officeDocument/2006/relationships/image" Target="../media/image6.png"/></Relationships>
</file>

<file path=ppt/slides/_rels/slide28.xml.rels><?xml version="1.0" encoding="UTF-8" standalone="yes"?>
<Relationships xmlns="http://schemas.openxmlformats.org/package/2006/relationships"><Relationship Id="rId3" Type="http://schemas.openxmlformats.org/officeDocument/2006/relationships/slide" Target="slide26.xml"/><Relationship Id="rId2" Type="http://schemas.openxmlformats.org/officeDocument/2006/relationships/notesSlide" Target="../notesSlides/notesSlide28.xml"/><Relationship Id="rId1" Type="http://schemas.openxmlformats.org/officeDocument/2006/relationships/slideLayout" Target="../slideLayouts/slideLayout5.xml"/><Relationship Id="rId5" Type="http://schemas.openxmlformats.org/officeDocument/2006/relationships/slide" Target="slide27.xml"/><Relationship Id="rId4" Type="http://schemas.openxmlformats.org/officeDocument/2006/relationships/slide" Target="slide60.xml"/></Relationships>
</file>

<file path=ppt/slides/_rels/slide29.xml.rels><?xml version="1.0" encoding="UTF-8" standalone="yes"?>
<Relationships xmlns="http://schemas.openxmlformats.org/package/2006/relationships"><Relationship Id="rId3" Type="http://schemas.openxmlformats.org/officeDocument/2006/relationships/slide" Target="slide13.xml"/><Relationship Id="rId2" Type="http://schemas.openxmlformats.org/officeDocument/2006/relationships/notesSlide" Target="../notesSlides/notesSlide29.xml"/><Relationship Id="rId1" Type="http://schemas.openxmlformats.org/officeDocument/2006/relationships/slideLayout" Target="../slideLayouts/slideLayout5.xml"/><Relationship Id="rId5" Type="http://schemas.openxmlformats.org/officeDocument/2006/relationships/slide" Target="slide31.xml"/><Relationship Id="rId4" Type="http://schemas.openxmlformats.org/officeDocument/2006/relationships/slide" Target="slide3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notesSlide" Target="../notesSlides/notesSlide30.xml"/><Relationship Id="rId1" Type="http://schemas.openxmlformats.org/officeDocument/2006/relationships/slideLayout" Target="../slideLayouts/slideLayout5.xml"/><Relationship Id="rId5" Type="http://schemas.openxmlformats.org/officeDocument/2006/relationships/slide" Target="slide31.xml"/><Relationship Id="rId4" Type="http://schemas.openxmlformats.org/officeDocument/2006/relationships/slide" Target="slide63.xml"/></Relationships>
</file>

<file path=ppt/slides/_rels/slide31.xml.rels><?xml version="1.0" encoding="UTF-8" standalone="yes"?>
<Relationships xmlns="http://schemas.openxmlformats.org/package/2006/relationships"><Relationship Id="rId3" Type="http://schemas.openxmlformats.org/officeDocument/2006/relationships/slide" Target="slide29.xml"/><Relationship Id="rId2" Type="http://schemas.openxmlformats.org/officeDocument/2006/relationships/notesSlide" Target="../notesSlides/notesSlide31.xml"/><Relationship Id="rId1" Type="http://schemas.openxmlformats.org/officeDocument/2006/relationships/slideLayout" Target="../slideLayouts/slideLayout5.xml"/><Relationship Id="rId5" Type="http://schemas.openxmlformats.org/officeDocument/2006/relationships/slide" Target="slide30.xml"/><Relationship Id="rId4" Type="http://schemas.openxmlformats.org/officeDocument/2006/relationships/slide" Target="slide66.xml"/></Relationships>
</file>

<file path=ppt/slides/_rels/slide32.xml.rels><?xml version="1.0" encoding="UTF-8" standalone="yes"?>
<Relationships xmlns="http://schemas.openxmlformats.org/package/2006/relationships"><Relationship Id="rId3" Type="http://schemas.openxmlformats.org/officeDocument/2006/relationships/slide" Target="slide15.xml"/><Relationship Id="rId2" Type="http://schemas.openxmlformats.org/officeDocument/2006/relationships/notesSlide" Target="../notesSlides/notesSlide32.xml"/><Relationship Id="rId1" Type="http://schemas.openxmlformats.org/officeDocument/2006/relationships/slideLayout" Target="../slideLayouts/slideLayout5.xml"/><Relationship Id="rId5" Type="http://schemas.openxmlformats.org/officeDocument/2006/relationships/slide" Target="slide34.xml"/><Relationship Id="rId4" Type="http://schemas.openxmlformats.org/officeDocument/2006/relationships/slide" Target="slide33.xml"/></Relationships>
</file>

<file path=ppt/slides/_rels/slide33.xml.rels><?xml version="1.0" encoding="UTF-8" standalone="yes"?>
<Relationships xmlns="http://schemas.openxmlformats.org/package/2006/relationships"><Relationship Id="rId3" Type="http://schemas.openxmlformats.org/officeDocument/2006/relationships/slide" Target="slide32.xml"/><Relationship Id="rId2" Type="http://schemas.openxmlformats.org/officeDocument/2006/relationships/notesSlide" Target="../notesSlides/notesSlide33.xml"/><Relationship Id="rId1" Type="http://schemas.openxmlformats.org/officeDocument/2006/relationships/slideLayout" Target="../slideLayouts/slideLayout5.xml"/><Relationship Id="rId5" Type="http://schemas.openxmlformats.org/officeDocument/2006/relationships/slide" Target="slide34.xml"/><Relationship Id="rId4" Type="http://schemas.openxmlformats.org/officeDocument/2006/relationships/slide" Target="slide69.xml"/></Relationships>
</file>

<file path=ppt/slides/_rels/slide34.xml.rels><?xml version="1.0" encoding="UTF-8" standalone="yes"?>
<Relationships xmlns="http://schemas.openxmlformats.org/package/2006/relationships"><Relationship Id="rId3" Type="http://schemas.openxmlformats.org/officeDocument/2006/relationships/slide" Target="slide32.xml"/><Relationship Id="rId2" Type="http://schemas.openxmlformats.org/officeDocument/2006/relationships/notesSlide" Target="../notesSlides/notesSlide34.xml"/><Relationship Id="rId1" Type="http://schemas.openxmlformats.org/officeDocument/2006/relationships/slideLayout" Target="../slideLayouts/slideLayout5.xml"/><Relationship Id="rId5" Type="http://schemas.openxmlformats.org/officeDocument/2006/relationships/slide" Target="slide33.xml"/><Relationship Id="rId4" Type="http://schemas.openxmlformats.org/officeDocument/2006/relationships/slide" Target="slide72.xml"/></Relationships>
</file>

<file path=ppt/slides/_rels/slide35.xml.rels><?xml version="1.0" encoding="UTF-8" standalone="yes"?>
<Relationships xmlns="http://schemas.openxmlformats.org/package/2006/relationships"><Relationship Id="rId3" Type="http://schemas.openxmlformats.org/officeDocument/2006/relationships/slide" Target="slide16.xml"/><Relationship Id="rId2" Type="http://schemas.openxmlformats.org/officeDocument/2006/relationships/notesSlide" Target="../notesSlides/notesSlide35.xml"/><Relationship Id="rId1" Type="http://schemas.openxmlformats.org/officeDocument/2006/relationships/slideLayout" Target="../slideLayouts/slideLayout5.xml"/><Relationship Id="rId5" Type="http://schemas.openxmlformats.org/officeDocument/2006/relationships/slide" Target="slide37.xml"/><Relationship Id="rId4" Type="http://schemas.openxmlformats.org/officeDocument/2006/relationships/slide" Target="slide36.xml"/></Relationships>
</file>

<file path=ppt/slides/_rels/slide36.xml.rels><?xml version="1.0" encoding="UTF-8" standalone="yes"?>
<Relationships xmlns="http://schemas.openxmlformats.org/package/2006/relationships"><Relationship Id="rId3" Type="http://schemas.openxmlformats.org/officeDocument/2006/relationships/slide" Target="slide35.xml"/><Relationship Id="rId2" Type="http://schemas.openxmlformats.org/officeDocument/2006/relationships/notesSlide" Target="../notesSlides/notesSlide36.xml"/><Relationship Id="rId1" Type="http://schemas.openxmlformats.org/officeDocument/2006/relationships/slideLayout" Target="../slideLayouts/slideLayout5.xml"/><Relationship Id="rId5" Type="http://schemas.openxmlformats.org/officeDocument/2006/relationships/slide" Target="slide34.xml"/><Relationship Id="rId4" Type="http://schemas.openxmlformats.org/officeDocument/2006/relationships/slide" Target="slide75.xml"/></Relationships>
</file>

<file path=ppt/slides/_rels/slide37.xml.rels><?xml version="1.0" encoding="UTF-8" standalone="yes"?>
<Relationships xmlns="http://schemas.openxmlformats.org/package/2006/relationships"><Relationship Id="rId3" Type="http://schemas.openxmlformats.org/officeDocument/2006/relationships/slide" Target="slide35.xml"/><Relationship Id="rId2" Type="http://schemas.openxmlformats.org/officeDocument/2006/relationships/notesSlide" Target="../notesSlides/notesSlide37.xml"/><Relationship Id="rId1" Type="http://schemas.openxmlformats.org/officeDocument/2006/relationships/slideLayout" Target="../slideLayouts/slideLayout5.xml"/><Relationship Id="rId5" Type="http://schemas.openxmlformats.org/officeDocument/2006/relationships/slide" Target="slide36.xml"/><Relationship Id="rId4" Type="http://schemas.openxmlformats.org/officeDocument/2006/relationships/slide" Target="slide78.xml"/></Relationships>
</file>

<file path=ppt/slides/_rels/slide38.xml.rels><?xml version="1.0" encoding="UTF-8" standalone="yes"?>
<Relationships xmlns="http://schemas.openxmlformats.org/package/2006/relationships"><Relationship Id="rId3" Type="http://schemas.openxmlformats.org/officeDocument/2006/relationships/slide" Target="slide17.xml"/><Relationship Id="rId2" Type="http://schemas.openxmlformats.org/officeDocument/2006/relationships/notesSlide" Target="../notesSlides/notesSlide38.xml"/><Relationship Id="rId1" Type="http://schemas.openxmlformats.org/officeDocument/2006/relationships/slideLayout" Target="../slideLayouts/slideLayout5.xml"/><Relationship Id="rId5" Type="http://schemas.openxmlformats.org/officeDocument/2006/relationships/slide" Target="slide40.xml"/><Relationship Id="rId4" Type="http://schemas.openxmlformats.org/officeDocument/2006/relationships/slide" Target="slide39.xml"/></Relationships>
</file>

<file path=ppt/slides/_rels/slide39.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notesSlide" Target="../notesSlides/notesSlide39.xml"/><Relationship Id="rId1" Type="http://schemas.openxmlformats.org/officeDocument/2006/relationships/slideLayout" Target="../slideLayouts/slideLayout5.xml"/><Relationship Id="rId5" Type="http://schemas.openxmlformats.org/officeDocument/2006/relationships/slide" Target="slide40.xml"/><Relationship Id="rId4" Type="http://schemas.openxmlformats.org/officeDocument/2006/relationships/slide" Target="slide81.xml"/></Relationships>
</file>

<file path=ppt/slides/_rels/slide4.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slide" Target="slide38.xml"/><Relationship Id="rId2" Type="http://schemas.openxmlformats.org/officeDocument/2006/relationships/notesSlide" Target="../notesSlides/notesSlide40.xml"/><Relationship Id="rId1" Type="http://schemas.openxmlformats.org/officeDocument/2006/relationships/slideLayout" Target="../slideLayouts/slideLayout5.xml"/><Relationship Id="rId5" Type="http://schemas.openxmlformats.org/officeDocument/2006/relationships/slide" Target="slide39.xml"/><Relationship Id="rId4" Type="http://schemas.openxmlformats.org/officeDocument/2006/relationships/slide" Target="slide84.xml"/></Relationships>
</file>

<file path=ppt/slides/_rels/slide41.xml.rels><?xml version="1.0" encoding="UTF-8" standalone="yes"?>
<Relationships xmlns="http://schemas.openxmlformats.org/package/2006/relationships"><Relationship Id="rId3" Type="http://schemas.openxmlformats.org/officeDocument/2006/relationships/slide" Target="slide18.xml"/><Relationship Id="rId2" Type="http://schemas.openxmlformats.org/officeDocument/2006/relationships/notesSlide" Target="../notesSlides/notesSlide41.xml"/><Relationship Id="rId1" Type="http://schemas.openxmlformats.org/officeDocument/2006/relationships/slideLayout" Target="../slideLayouts/slideLayout5.xml"/><Relationship Id="rId5" Type="http://schemas.openxmlformats.org/officeDocument/2006/relationships/slide" Target="slide43.xml"/><Relationship Id="rId4" Type="http://schemas.openxmlformats.org/officeDocument/2006/relationships/slide" Target="slide42.xml"/></Relationships>
</file>

<file path=ppt/slides/_rels/slide42.xml.rels><?xml version="1.0" encoding="UTF-8" standalone="yes"?>
<Relationships xmlns="http://schemas.openxmlformats.org/package/2006/relationships"><Relationship Id="rId3" Type="http://schemas.openxmlformats.org/officeDocument/2006/relationships/slide" Target="slide41.xml"/><Relationship Id="rId2" Type="http://schemas.openxmlformats.org/officeDocument/2006/relationships/notesSlide" Target="../notesSlides/notesSlide42.xml"/><Relationship Id="rId1" Type="http://schemas.openxmlformats.org/officeDocument/2006/relationships/slideLayout" Target="../slideLayouts/slideLayout5.xml"/><Relationship Id="rId5" Type="http://schemas.openxmlformats.org/officeDocument/2006/relationships/slide" Target="slide43.xml"/><Relationship Id="rId4" Type="http://schemas.openxmlformats.org/officeDocument/2006/relationships/slide" Target="slide87.xml"/></Relationships>
</file>

<file path=ppt/slides/_rels/slide43.xml.rels><?xml version="1.0" encoding="UTF-8" standalone="yes"?>
<Relationships xmlns="http://schemas.openxmlformats.org/package/2006/relationships"><Relationship Id="rId3" Type="http://schemas.openxmlformats.org/officeDocument/2006/relationships/slide" Target="slide41.xml"/><Relationship Id="rId2" Type="http://schemas.openxmlformats.org/officeDocument/2006/relationships/notesSlide" Target="../notesSlides/notesSlide43.xml"/><Relationship Id="rId1" Type="http://schemas.openxmlformats.org/officeDocument/2006/relationships/slideLayout" Target="../slideLayouts/slideLayout5.xml"/><Relationship Id="rId5" Type="http://schemas.openxmlformats.org/officeDocument/2006/relationships/slide" Target="slide42.xml"/><Relationship Id="rId4" Type="http://schemas.openxmlformats.org/officeDocument/2006/relationships/slide" Target="slide9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slide" Target="slide21.xml"/><Relationship Id="rId2" Type="http://schemas.openxmlformats.org/officeDocument/2006/relationships/notesSlide" Target="../notesSlides/notesSlide45.xml"/><Relationship Id="rId1" Type="http://schemas.openxmlformats.org/officeDocument/2006/relationships/slideLayout" Target="../slideLayouts/slideLayout5.xml"/><Relationship Id="rId5" Type="http://schemas.openxmlformats.org/officeDocument/2006/relationships/slide" Target="slide47.xml"/><Relationship Id="rId4" Type="http://schemas.openxmlformats.org/officeDocument/2006/relationships/slide" Target="slide46.xml"/></Relationships>
</file>

<file path=ppt/slides/_rels/slide46.xml.rels><?xml version="1.0" encoding="UTF-8" standalone="yes"?>
<Relationships xmlns="http://schemas.openxmlformats.org/package/2006/relationships"><Relationship Id="rId3" Type="http://schemas.openxmlformats.org/officeDocument/2006/relationships/slide" Target="slide45.xml"/><Relationship Id="rId2" Type="http://schemas.openxmlformats.org/officeDocument/2006/relationships/notesSlide" Target="../notesSlides/notesSlide46.xml"/><Relationship Id="rId1" Type="http://schemas.openxmlformats.org/officeDocument/2006/relationships/slideLayout" Target="../slideLayouts/slideLayout5.xml"/><Relationship Id="rId5" Type="http://schemas.openxmlformats.org/officeDocument/2006/relationships/slide" Target="slide94.xml"/><Relationship Id="rId4" Type="http://schemas.openxmlformats.org/officeDocument/2006/relationships/slide" Target="slide47.xml"/></Relationships>
</file>

<file path=ppt/slides/_rels/slide47.xml.rels><?xml version="1.0" encoding="UTF-8" standalone="yes"?>
<Relationships xmlns="http://schemas.openxmlformats.org/package/2006/relationships"><Relationship Id="rId3" Type="http://schemas.openxmlformats.org/officeDocument/2006/relationships/slide" Target="slide46.xml"/><Relationship Id="rId2" Type="http://schemas.openxmlformats.org/officeDocument/2006/relationships/notesSlide" Target="../notesSlides/notesSlide47.xml"/><Relationship Id="rId1" Type="http://schemas.openxmlformats.org/officeDocument/2006/relationships/slideLayout" Target="../slideLayouts/slideLayout5.xml"/><Relationship Id="rId5" Type="http://schemas.openxmlformats.org/officeDocument/2006/relationships/slide" Target="slide97.xml"/><Relationship Id="rId4" Type="http://schemas.openxmlformats.org/officeDocument/2006/relationships/slide" Target="slide45.xml"/></Relationships>
</file>

<file path=ppt/slides/_rels/slide48.xml.rels><?xml version="1.0" encoding="UTF-8" standalone="yes"?>
<Relationships xmlns="http://schemas.openxmlformats.org/package/2006/relationships"><Relationship Id="rId3" Type="http://schemas.openxmlformats.org/officeDocument/2006/relationships/slide" Target="slide22.xml"/><Relationship Id="rId2" Type="http://schemas.openxmlformats.org/officeDocument/2006/relationships/notesSlide" Target="../notesSlides/notesSlide48.xml"/><Relationship Id="rId1" Type="http://schemas.openxmlformats.org/officeDocument/2006/relationships/slideLayout" Target="../slideLayouts/slideLayout5.xml"/><Relationship Id="rId5" Type="http://schemas.openxmlformats.org/officeDocument/2006/relationships/slide" Target="slide50.xml"/><Relationship Id="rId4" Type="http://schemas.openxmlformats.org/officeDocument/2006/relationships/slide" Target="slide49.xml"/></Relationships>
</file>

<file path=ppt/slides/_rels/slide49.xml.rels><?xml version="1.0" encoding="UTF-8" standalone="yes"?>
<Relationships xmlns="http://schemas.openxmlformats.org/package/2006/relationships"><Relationship Id="rId3" Type="http://schemas.openxmlformats.org/officeDocument/2006/relationships/slide" Target="slide48.xml"/><Relationship Id="rId2" Type="http://schemas.openxmlformats.org/officeDocument/2006/relationships/notesSlide" Target="../notesSlides/notesSlide49.xml"/><Relationship Id="rId1" Type="http://schemas.openxmlformats.org/officeDocument/2006/relationships/slideLayout" Target="../slideLayouts/slideLayout5.xml"/><Relationship Id="rId5" Type="http://schemas.openxmlformats.org/officeDocument/2006/relationships/slide" Target="slide100.xml"/><Relationship Id="rId4" Type="http://schemas.openxmlformats.org/officeDocument/2006/relationships/slide" Target="slide50.xml"/></Relationships>
</file>

<file path=ppt/slides/_rels/slide5.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notesSlide" Target="../notesSlides/notesSlide5.xml"/><Relationship Id="rId1" Type="http://schemas.openxmlformats.org/officeDocument/2006/relationships/slideLayout" Target="../slideLayouts/slideLayout5.xml"/><Relationship Id="rId5" Type="http://schemas.openxmlformats.org/officeDocument/2006/relationships/slide" Target="slide7.xml"/><Relationship Id="rId4" Type="http://schemas.openxmlformats.org/officeDocument/2006/relationships/slide" Target="slide6.xml"/></Relationships>
</file>

<file path=ppt/slides/_rels/slide50.xml.rels><?xml version="1.0" encoding="UTF-8" standalone="yes"?>
<Relationships xmlns="http://schemas.openxmlformats.org/package/2006/relationships"><Relationship Id="rId3" Type="http://schemas.openxmlformats.org/officeDocument/2006/relationships/slide" Target="slide49.xml"/><Relationship Id="rId2" Type="http://schemas.openxmlformats.org/officeDocument/2006/relationships/notesSlide" Target="../notesSlides/notesSlide50.xml"/><Relationship Id="rId1" Type="http://schemas.openxmlformats.org/officeDocument/2006/relationships/slideLayout" Target="../slideLayouts/slideLayout5.xml"/><Relationship Id="rId5" Type="http://schemas.openxmlformats.org/officeDocument/2006/relationships/slide" Target="slide48.xml"/><Relationship Id="rId4" Type="http://schemas.openxmlformats.org/officeDocument/2006/relationships/slide" Target="slide103.xml"/></Relationships>
</file>

<file path=ppt/slides/_rels/slide51.xml.rels><?xml version="1.0" encoding="UTF-8" standalone="yes"?>
<Relationships xmlns="http://schemas.openxmlformats.org/package/2006/relationships"><Relationship Id="rId3" Type="http://schemas.openxmlformats.org/officeDocument/2006/relationships/slide" Target="slide24.xml"/><Relationship Id="rId2" Type="http://schemas.openxmlformats.org/officeDocument/2006/relationships/notesSlide" Target="../notesSlides/notesSlide51.xml"/><Relationship Id="rId1" Type="http://schemas.openxmlformats.org/officeDocument/2006/relationships/slideLayout" Target="../slideLayouts/slideLayout5.xml"/><Relationship Id="rId5" Type="http://schemas.openxmlformats.org/officeDocument/2006/relationships/slide" Target="slide53.xml"/><Relationship Id="rId4" Type="http://schemas.openxmlformats.org/officeDocument/2006/relationships/slide" Target="slide52.xml"/></Relationships>
</file>

<file path=ppt/slides/_rels/slide52.xml.rels><?xml version="1.0" encoding="UTF-8" standalone="yes"?>
<Relationships xmlns="http://schemas.openxmlformats.org/package/2006/relationships"><Relationship Id="rId3" Type="http://schemas.openxmlformats.org/officeDocument/2006/relationships/slide" Target="slide51.xml"/><Relationship Id="rId2" Type="http://schemas.openxmlformats.org/officeDocument/2006/relationships/notesSlide" Target="../notesSlides/notesSlide52.xml"/><Relationship Id="rId1" Type="http://schemas.openxmlformats.org/officeDocument/2006/relationships/slideLayout" Target="../slideLayouts/slideLayout5.xml"/><Relationship Id="rId5" Type="http://schemas.openxmlformats.org/officeDocument/2006/relationships/slide" Target="slide106.xml"/><Relationship Id="rId4" Type="http://schemas.openxmlformats.org/officeDocument/2006/relationships/slide" Target="slide53.xml"/></Relationships>
</file>

<file path=ppt/slides/_rels/slide53.xml.rels><?xml version="1.0" encoding="UTF-8" standalone="yes"?>
<Relationships xmlns="http://schemas.openxmlformats.org/package/2006/relationships"><Relationship Id="rId3" Type="http://schemas.openxmlformats.org/officeDocument/2006/relationships/slide" Target="slide51.xml"/><Relationship Id="rId2" Type="http://schemas.openxmlformats.org/officeDocument/2006/relationships/notesSlide" Target="../notesSlides/notesSlide53.xml"/><Relationship Id="rId1" Type="http://schemas.openxmlformats.org/officeDocument/2006/relationships/slideLayout" Target="../slideLayouts/slideLayout5.xml"/><Relationship Id="rId5" Type="http://schemas.openxmlformats.org/officeDocument/2006/relationships/slide" Target="slide109.xml"/><Relationship Id="rId4" Type="http://schemas.openxmlformats.org/officeDocument/2006/relationships/slide" Target="slide52.xml"/></Relationships>
</file>

<file path=ppt/slides/_rels/slide54.xml.rels><?xml version="1.0" encoding="UTF-8" standalone="yes"?>
<Relationships xmlns="http://schemas.openxmlformats.org/package/2006/relationships"><Relationship Id="rId3" Type="http://schemas.openxmlformats.org/officeDocument/2006/relationships/slide" Target="slide25.xml"/><Relationship Id="rId2" Type="http://schemas.openxmlformats.org/officeDocument/2006/relationships/notesSlide" Target="../notesSlides/notesSlide54.xml"/><Relationship Id="rId1" Type="http://schemas.openxmlformats.org/officeDocument/2006/relationships/slideLayout" Target="../slideLayouts/slideLayout5.xml"/><Relationship Id="rId5" Type="http://schemas.openxmlformats.org/officeDocument/2006/relationships/slide" Target="slide56.xml"/><Relationship Id="rId4" Type="http://schemas.openxmlformats.org/officeDocument/2006/relationships/slide" Target="slide55.xml"/></Relationships>
</file>

<file path=ppt/slides/_rels/slide55.xml.rels><?xml version="1.0" encoding="UTF-8" standalone="yes"?>
<Relationships xmlns="http://schemas.openxmlformats.org/package/2006/relationships"><Relationship Id="rId3" Type="http://schemas.openxmlformats.org/officeDocument/2006/relationships/slide" Target="slide54.xml"/><Relationship Id="rId2" Type="http://schemas.openxmlformats.org/officeDocument/2006/relationships/notesSlide" Target="../notesSlides/notesSlide55.xml"/><Relationship Id="rId1" Type="http://schemas.openxmlformats.org/officeDocument/2006/relationships/slideLayout" Target="../slideLayouts/slideLayout5.xml"/><Relationship Id="rId5" Type="http://schemas.openxmlformats.org/officeDocument/2006/relationships/slide" Target="slide112.xml"/><Relationship Id="rId4" Type="http://schemas.openxmlformats.org/officeDocument/2006/relationships/slide" Target="slide56.xml"/></Relationships>
</file>

<file path=ppt/slides/_rels/slide56.xml.rels><?xml version="1.0" encoding="UTF-8" standalone="yes"?>
<Relationships xmlns="http://schemas.openxmlformats.org/package/2006/relationships"><Relationship Id="rId3" Type="http://schemas.openxmlformats.org/officeDocument/2006/relationships/slide" Target="slide54.xml"/><Relationship Id="rId2" Type="http://schemas.openxmlformats.org/officeDocument/2006/relationships/notesSlide" Target="../notesSlides/notesSlide56.xml"/><Relationship Id="rId1" Type="http://schemas.openxmlformats.org/officeDocument/2006/relationships/slideLayout" Target="../slideLayouts/slideLayout5.xml"/><Relationship Id="rId5" Type="http://schemas.openxmlformats.org/officeDocument/2006/relationships/slide" Target="slide115.xml"/><Relationship Id="rId4" Type="http://schemas.openxmlformats.org/officeDocument/2006/relationships/slide" Target="slide55.xml"/></Relationships>
</file>

<file path=ppt/slides/_rels/slide57.xml.rels><?xml version="1.0" encoding="UTF-8" standalone="yes"?>
<Relationships xmlns="http://schemas.openxmlformats.org/package/2006/relationships"><Relationship Id="rId3" Type="http://schemas.openxmlformats.org/officeDocument/2006/relationships/slide" Target="slide27.xml"/><Relationship Id="rId2" Type="http://schemas.openxmlformats.org/officeDocument/2006/relationships/notesSlide" Target="../notesSlides/notesSlide57.xml"/><Relationship Id="rId1" Type="http://schemas.openxmlformats.org/officeDocument/2006/relationships/slideLayout" Target="../slideLayouts/slideLayout5.xml"/><Relationship Id="rId5" Type="http://schemas.openxmlformats.org/officeDocument/2006/relationships/slide" Target="slide59.xml"/><Relationship Id="rId4" Type="http://schemas.openxmlformats.org/officeDocument/2006/relationships/slide" Target="slide58.xml"/></Relationships>
</file>

<file path=ppt/slides/_rels/slide58.xml.rels><?xml version="1.0" encoding="UTF-8" standalone="yes"?>
<Relationships xmlns="http://schemas.openxmlformats.org/package/2006/relationships"><Relationship Id="rId3" Type="http://schemas.openxmlformats.org/officeDocument/2006/relationships/slide" Target="slide57.xml"/><Relationship Id="rId2" Type="http://schemas.openxmlformats.org/officeDocument/2006/relationships/notesSlide" Target="../notesSlides/notesSlide58.xml"/><Relationship Id="rId1" Type="http://schemas.openxmlformats.org/officeDocument/2006/relationships/slideLayout" Target="../slideLayouts/slideLayout5.xml"/><Relationship Id="rId5" Type="http://schemas.openxmlformats.org/officeDocument/2006/relationships/slide" Target="slide118.xml"/><Relationship Id="rId4" Type="http://schemas.openxmlformats.org/officeDocument/2006/relationships/slide" Target="slide59.xml"/></Relationships>
</file>

<file path=ppt/slides/_rels/slide59.xml.rels><?xml version="1.0" encoding="UTF-8" standalone="yes"?>
<Relationships xmlns="http://schemas.openxmlformats.org/package/2006/relationships"><Relationship Id="rId3" Type="http://schemas.openxmlformats.org/officeDocument/2006/relationships/slide" Target="slide57.xml"/><Relationship Id="rId2" Type="http://schemas.openxmlformats.org/officeDocument/2006/relationships/notesSlide" Target="../notesSlides/notesSlide59.xml"/><Relationship Id="rId1" Type="http://schemas.openxmlformats.org/officeDocument/2006/relationships/slideLayout" Target="../slideLayouts/slideLayout5.xml"/><Relationship Id="rId5" Type="http://schemas.openxmlformats.org/officeDocument/2006/relationships/slide" Target="slide121.xml"/><Relationship Id="rId4" Type="http://schemas.openxmlformats.org/officeDocument/2006/relationships/slide" Target="slide58.xml"/></Relationships>
</file>

<file path=ppt/slides/_rels/slide6.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notesSlide" Target="../notesSlides/notesSlide6.xml"/><Relationship Id="rId1" Type="http://schemas.openxmlformats.org/officeDocument/2006/relationships/slideLayout" Target="../slideLayouts/slideLayout5.xml"/><Relationship Id="rId5" Type="http://schemas.openxmlformats.org/officeDocument/2006/relationships/slide" Target="slide7.xml"/><Relationship Id="rId4" Type="http://schemas.openxmlformats.org/officeDocument/2006/relationships/slide" Target="slide9.xml"/></Relationships>
</file>

<file path=ppt/slides/_rels/slide60.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notesSlide" Target="../notesSlides/notesSlide60.xml"/><Relationship Id="rId1" Type="http://schemas.openxmlformats.org/officeDocument/2006/relationships/slideLayout" Target="../slideLayouts/slideLayout5.xml"/><Relationship Id="rId5" Type="http://schemas.openxmlformats.org/officeDocument/2006/relationships/slide" Target="slide62.xml"/><Relationship Id="rId4" Type="http://schemas.openxmlformats.org/officeDocument/2006/relationships/slide" Target="slide61.xml"/></Relationships>
</file>

<file path=ppt/slides/_rels/slide61.xml.rels><?xml version="1.0" encoding="UTF-8" standalone="yes"?>
<Relationships xmlns="http://schemas.openxmlformats.org/package/2006/relationships"><Relationship Id="rId3" Type="http://schemas.openxmlformats.org/officeDocument/2006/relationships/slide" Target="slide60.xml"/><Relationship Id="rId2" Type="http://schemas.openxmlformats.org/officeDocument/2006/relationships/notesSlide" Target="../notesSlides/notesSlide61.xml"/><Relationship Id="rId1" Type="http://schemas.openxmlformats.org/officeDocument/2006/relationships/slideLayout" Target="../slideLayouts/slideLayout5.xml"/><Relationship Id="rId5" Type="http://schemas.openxmlformats.org/officeDocument/2006/relationships/slide" Target="slide124.xml"/><Relationship Id="rId4" Type="http://schemas.openxmlformats.org/officeDocument/2006/relationships/slide" Target="slide62.xml"/></Relationships>
</file>

<file path=ppt/slides/_rels/slide62.xml.rels><?xml version="1.0" encoding="UTF-8" standalone="yes"?>
<Relationships xmlns="http://schemas.openxmlformats.org/package/2006/relationships"><Relationship Id="rId3" Type="http://schemas.openxmlformats.org/officeDocument/2006/relationships/slide" Target="slide60.xml"/><Relationship Id="rId2" Type="http://schemas.openxmlformats.org/officeDocument/2006/relationships/notesSlide" Target="../notesSlides/notesSlide62.xml"/><Relationship Id="rId1" Type="http://schemas.openxmlformats.org/officeDocument/2006/relationships/slideLayout" Target="../slideLayouts/slideLayout5.xml"/><Relationship Id="rId5" Type="http://schemas.openxmlformats.org/officeDocument/2006/relationships/slide" Target="slide127.xml"/><Relationship Id="rId4" Type="http://schemas.openxmlformats.org/officeDocument/2006/relationships/slide" Target="slide61.xml"/></Relationships>
</file>

<file path=ppt/slides/_rels/slide63.xml.rels><?xml version="1.0" encoding="UTF-8" standalone="yes"?>
<Relationships xmlns="http://schemas.openxmlformats.org/package/2006/relationships"><Relationship Id="rId3" Type="http://schemas.openxmlformats.org/officeDocument/2006/relationships/slide" Target="slide30.xml"/><Relationship Id="rId2" Type="http://schemas.openxmlformats.org/officeDocument/2006/relationships/notesSlide" Target="../notesSlides/notesSlide63.xml"/><Relationship Id="rId1" Type="http://schemas.openxmlformats.org/officeDocument/2006/relationships/slideLayout" Target="../slideLayouts/slideLayout5.xml"/><Relationship Id="rId5" Type="http://schemas.openxmlformats.org/officeDocument/2006/relationships/slide" Target="slide65.xml"/><Relationship Id="rId4" Type="http://schemas.openxmlformats.org/officeDocument/2006/relationships/slide" Target="slide64.xml"/></Relationships>
</file>

<file path=ppt/slides/_rels/slide64.xml.rels><?xml version="1.0" encoding="UTF-8" standalone="yes"?>
<Relationships xmlns="http://schemas.openxmlformats.org/package/2006/relationships"><Relationship Id="rId3" Type="http://schemas.openxmlformats.org/officeDocument/2006/relationships/slide" Target="slide63.xml"/><Relationship Id="rId2" Type="http://schemas.openxmlformats.org/officeDocument/2006/relationships/notesSlide" Target="../notesSlides/notesSlide64.xml"/><Relationship Id="rId1" Type="http://schemas.openxmlformats.org/officeDocument/2006/relationships/slideLayout" Target="../slideLayouts/slideLayout5.xml"/><Relationship Id="rId5" Type="http://schemas.openxmlformats.org/officeDocument/2006/relationships/slide" Target="slide130.xml"/><Relationship Id="rId4" Type="http://schemas.openxmlformats.org/officeDocument/2006/relationships/slide" Target="slide65.xml"/></Relationships>
</file>

<file path=ppt/slides/_rels/slide65.xml.rels><?xml version="1.0" encoding="UTF-8" standalone="yes"?>
<Relationships xmlns="http://schemas.openxmlformats.org/package/2006/relationships"><Relationship Id="rId3" Type="http://schemas.openxmlformats.org/officeDocument/2006/relationships/slide" Target="slide63.xml"/><Relationship Id="rId2" Type="http://schemas.openxmlformats.org/officeDocument/2006/relationships/notesSlide" Target="../notesSlides/notesSlide65.xml"/><Relationship Id="rId1" Type="http://schemas.openxmlformats.org/officeDocument/2006/relationships/slideLayout" Target="../slideLayouts/slideLayout5.xml"/><Relationship Id="rId5" Type="http://schemas.openxmlformats.org/officeDocument/2006/relationships/slide" Target="slide133.xml"/><Relationship Id="rId4" Type="http://schemas.openxmlformats.org/officeDocument/2006/relationships/slide" Target="slide64.xml"/></Relationships>
</file>

<file path=ppt/slides/_rels/slide66.xml.rels><?xml version="1.0" encoding="UTF-8" standalone="yes"?>
<Relationships xmlns="http://schemas.openxmlformats.org/package/2006/relationships"><Relationship Id="rId3" Type="http://schemas.openxmlformats.org/officeDocument/2006/relationships/slide" Target="slide31.xml"/><Relationship Id="rId2" Type="http://schemas.openxmlformats.org/officeDocument/2006/relationships/notesSlide" Target="../notesSlides/notesSlide66.xml"/><Relationship Id="rId1" Type="http://schemas.openxmlformats.org/officeDocument/2006/relationships/slideLayout" Target="../slideLayouts/slideLayout5.xml"/><Relationship Id="rId5" Type="http://schemas.openxmlformats.org/officeDocument/2006/relationships/slide" Target="slide68.xml"/><Relationship Id="rId4" Type="http://schemas.openxmlformats.org/officeDocument/2006/relationships/slide" Target="slide67.xml"/></Relationships>
</file>

<file path=ppt/slides/_rels/slide67.xml.rels><?xml version="1.0" encoding="UTF-8" standalone="yes"?>
<Relationships xmlns="http://schemas.openxmlformats.org/package/2006/relationships"><Relationship Id="rId3" Type="http://schemas.openxmlformats.org/officeDocument/2006/relationships/slide" Target="slide66.xml"/><Relationship Id="rId2" Type="http://schemas.openxmlformats.org/officeDocument/2006/relationships/notesSlide" Target="../notesSlides/notesSlide67.xml"/><Relationship Id="rId1" Type="http://schemas.openxmlformats.org/officeDocument/2006/relationships/slideLayout" Target="../slideLayouts/slideLayout5.xml"/><Relationship Id="rId5" Type="http://schemas.openxmlformats.org/officeDocument/2006/relationships/slide" Target="slide136.xml"/><Relationship Id="rId4" Type="http://schemas.openxmlformats.org/officeDocument/2006/relationships/slide" Target="slide68.xml"/></Relationships>
</file>

<file path=ppt/slides/_rels/slide68.xml.rels><?xml version="1.0" encoding="UTF-8" standalone="yes"?>
<Relationships xmlns="http://schemas.openxmlformats.org/package/2006/relationships"><Relationship Id="rId3" Type="http://schemas.openxmlformats.org/officeDocument/2006/relationships/slide" Target="slide66.xml"/><Relationship Id="rId2" Type="http://schemas.openxmlformats.org/officeDocument/2006/relationships/notesSlide" Target="../notesSlides/notesSlide68.xml"/><Relationship Id="rId1" Type="http://schemas.openxmlformats.org/officeDocument/2006/relationships/slideLayout" Target="../slideLayouts/slideLayout5.xml"/><Relationship Id="rId5" Type="http://schemas.openxmlformats.org/officeDocument/2006/relationships/slide" Target="slide139.xml"/><Relationship Id="rId4" Type="http://schemas.openxmlformats.org/officeDocument/2006/relationships/slide" Target="slide67.xml"/></Relationships>
</file>

<file path=ppt/slides/_rels/slide69.xml.rels><?xml version="1.0" encoding="UTF-8" standalone="yes"?>
<Relationships xmlns="http://schemas.openxmlformats.org/package/2006/relationships"><Relationship Id="rId3" Type="http://schemas.openxmlformats.org/officeDocument/2006/relationships/slide" Target="slide33.xml"/><Relationship Id="rId2" Type="http://schemas.openxmlformats.org/officeDocument/2006/relationships/notesSlide" Target="../notesSlides/notesSlide69.xml"/><Relationship Id="rId1" Type="http://schemas.openxmlformats.org/officeDocument/2006/relationships/slideLayout" Target="../slideLayouts/slideLayout5.xml"/><Relationship Id="rId5" Type="http://schemas.openxmlformats.org/officeDocument/2006/relationships/slide" Target="slide71.xml"/><Relationship Id="rId4" Type="http://schemas.openxmlformats.org/officeDocument/2006/relationships/slide" Target="slide70.xml"/></Relationships>
</file>

<file path=ppt/slides/_rels/slide7.xml.rels><?xml version="1.0" encoding="UTF-8" standalone="yes"?>
<Relationships xmlns="http://schemas.openxmlformats.org/package/2006/relationships"><Relationship Id="rId3" Type="http://schemas.openxmlformats.org/officeDocument/2006/relationships/slide" Target="slide5.xml"/><Relationship Id="rId2" Type="http://schemas.openxmlformats.org/officeDocument/2006/relationships/notesSlide" Target="../notesSlides/notesSlide7.xml"/><Relationship Id="rId1" Type="http://schemas.openxmlformats.org/officeDocument/2006/relationships/slideLayout" Target="../slideLayouts/slideLayout5.xml"/><Relationship Id="rId5" Type="http://schemas.openxmlformats.org/officeDocument/2006/relationships/slide" Target="slide6.xml"/><Relationship Id="rId4" Type="http://schemas.openxmlformats.org/officeDocument/2006/relationships/slide" Target="slide14.xml"/></Relationships>
</file>

<file path=ppt/slides/_rels/slide70.xml.rels><?xml version="1.0" encoding="UTF-8" standalone="yes"?>
<Relationships xmlns="http://schemas.openxmlformats.org/package/2006/relationships"><Relationship Id="rId3" Type="http://schemas.openxmlformats.org/officeDocument/2006/relationships/slide" Target="slide69.xml"/><Relationship Id="rId2" Type="http://schemas.openxmlformats.org/officeDocument/2006/relationships/notesSlide" Target="../notesSlides/notesSlide70.xml"/><Relationship Id="rId1" Type="http://schemas.openxmlformats.org/officeDocument/2006/relationships/slideLayout" Target="../slideLayouts/slideLayout5.xml"/><Relationship Id="rId5" Type="http://schemas.openxmlformats.org/officeDocument/2006/relationships/slide" Target="slide142.xml"/><Relationship Id="rId4" Type="http://schemas.openxmlformats.org/officeDocument/2006/relationships/slide" Target="slide71.xml"/></Relationships>
</file>

<file path=ppt/slides/_rels/slide71.xml.rels><?xml version="1.0" encoding="UTF-8" standalone="yes"?>
<Relationships xmlns="http://schemas.openxmlformats.org/package/2006/relationships"><Relationship Id="rId3" Type="http://schemas.openxmlformats.org/officeDocument/2006/relationships/slide" Target="slide70.xml"/><Relationship Id="rId2" Type="http://schemas.openxmlformats.org/officeDocument/2006/relationships/notesSlide" Target="../notesSlides/notesSlide71.xml"/><Relationship Id="rId1" Type="http://schemas.openxmlformats.org/officeDocument/2006/relationships/slideLayout" Target="../slideLayouts/slideLayout5.xml"/><Relationship Id="rId5" Type="http://schemas.openxmlformats.org/officeDocument/2006/relationships/slide" Target="slide145.xml"/><Relationship Id="rId4" Type="http://schemas.openxmlformats.org/officeDocument/2006/relationships/slide" Target="slide69.xml"/></Relationships>
</file>

<file path=ppt/slides/_rels/slide72.xml.rels><?xml version="1.0" encoding="UTF-8" standalone="yes"?>
<Relationships xmlns="http://schemas.openxmlformats.org/package/2006/relationships"><Relationship Id="rId3" Type="http://schemas.openxmlformats.org/officeDocument/2006/relationships/slide" Target="slide34.xml"/><Relationship Id="rId2" Type="http://schemas.openxmlformats.org/officeDocument/2006/relationships/notesSlide" Target="../notesSlides/notesSlide72.xml"/><Relationship Id="rId1" Type="http://schemas.openxmlformats.org/officeDocument/2006/relationships/slideLayout" Target="../slideLayouts/slideLayout5.xml"/><Relationship Id="rId5" Type="http://schemas.openxmlformats.org/officeDocument/2006/relationships/slide" Target="slide74.xml"/><Relationship Id="rId4" Type="http://schemas.openxmlformats.org/officeDocument/2006/relationships/slide" Target="slide73.xml"/></Relationships>
</file>

<file path=ppt/slides/_rels/slide73.xml.rels><?xml version="1.0" encoding="UTF-8" standalone="yes"?>
<Relationships xmlns="http://schemas.openxmlformats.org/package/2006/relationships"><Relationship Id="rId3" Type="http://schemas.openxmlformats.org/officeDocument/2006/relationships/slide" Target="slide72.xml"/><Relationship Id="rId2" Type="http://schemas.openxmlformats.org/officeDocument/2006/relationships/notesSlide" Target="../notesSlides/notesSlide73.xml"/><Relationship Id="rId1" Type="http://schemas.openxmlformats.org/officeDocument/2006/relationships/slideLayout" Target="../slideLayouts/slideLayout5.xml"/><Relationship Id="rId5" Type="http://schemas.openxmlformats.org/officeDocument/2006/relationships/slide" Target="slide148.xml"/><Relationship Id="rId4" Type="http://schemas.openxmlformats.org/officeDocument/2006/relationships/slide" Target="slide74.xml"/></Relationships>
</file>

<file path=ppt/slides/_rels/slide74.xml.rels><?xml version="1.0" encoding="UTF-8" standalone="yes"?>
<Relationships xmlns="http://schemas.openxmlformats.org/package/2006/relationships"><Relationship Id="rId3" Type="http://schemas.openxmlformats.org/officeDocument/2006/relationships/slide" Target="slide73.xml"/><Relationship Id="rId2" Type="http://schemas.openxmlformats.org/officeDocument/2006/relationships/notesSlide" Target="../notesSlides/notesSlide74.xml"/><Relationship Id="rId1" Type="http://schemas.openxmlformats.org/officeDocument/2006/relationships/slideLayout" Target="../slideLayouts/slideLayout5.xml"/><Relationship Id="rId5" Type="http://schemas.openxmlformats.org/officeDocument/2006/relationships/slide" Target="slide72.xml"/><Relationship Id="rId4" Type="http://schemas.openxmlformats.org/officeDocument/2006/relationships/slide" Target="slide151.xml"/></Relationships>
</file>

<file path=ppt/slides/_rels/slide75.xml.rels><?xml version="1.0" encoding="UTF-8" standalone="yes"?>
<Relationships xmlns="http://schemas.openxmlformats.org/package/2006/relationships"><Relationship Id="rId3" Type="http://schemas.openxmlformats.org/officeDocument/2006/relationships/slide" Target="slide36.xml"/><Relationship Id="rId2" Type="http://schemas.openxmlformats.org/officeDocument/2006/relationships/notesSlide" Target="../notesSlides/notesSlide75.xml"/><Relationship Id="rId1" Type="http://schemas.openxmlformats.org/officeDocument/2006/relationships/slideLayout" Target="../slideLayouts/slideLayout5.xml"/><Relationship Id="rId5" Type="http://schemas.openxmlformats.org/officeDocument/2006/relationships/slide" Target="slide77.xml"/><Relationship Id="rId4" Type="http://schemas.openxmlformats.org/officeDocument/2006/relationships/slide" Target="slide76.xml"/></Relationships>
</file>

<file path=ppt/slides/_rels/slide76.xml.rels><?xml version="1.0" encoding="UTF-8" standalone="yes"?>
<Relationships xmlns="http://schemas.openxmlformats.org/package/2006/relationships"><Relationship Id="rId3" Type="http://schemas.openxmlformats.org/officeDocument/2006/relationships/slide" Target="slide75.xml"/><Relationship Id="rId2" Type="http://schemas.openxmlformats.org/officeDocument/2006/relationships/notesSlide" Target="../notesSlides/notesSlide76.xml"/><Relationship Id="rId1" Type="http://schemas.openxmlformats.org/officeDocument/2006/relationships/slideLayout" Target="../slideLayouts/slideLayout5.xml"/><Relationship Id="rId5" Type="http://schemas.openxmlformats.org/officeDocument/2006/relationships/slide" Target="slide154.xml"/><Relationship Id="rId4" Type="http://schemas.openxmlformats.org/officeDocument/2006/relationships/slide" Target="slide77.xml"/></Relationships>
</file>

<file path=ppt/slides/_rels/slide77.xml.rels><?xml version="1.0" encoding="UTF-8" standalone="yes"?>
<Relationships xmlns="http://schemas.openxmlformats.org/package/2006/relationships"><Relationship Id="rId3" Type="http://schemas.openxmlformats.org/officeDocument/2006/relationships/slide" Target="slide75.xml"/><Relationship Id="rId2" Type="http://schemas.openxmlformats.org/officeDocument/2006/relationships/notesSlide" Target="../notesSlides/notesSlide77.xml"/><Relationship Id="rId1" Type="http://schemas.openxmlformats.org/officeDocument/2006/relationships/slideLayout" Target="../slideLayouts/slideLayout5.xml"/><Relationship Id="rId5" Type="http://schemas.openxmlformats.org/officeDocument/2006/relationships/slide" Target="slide157.xml"/><Relationship Id="rId4" Type="http://schemas.openxmlformats.org/officeDocument/2006/relationships/slide" Target="slide76.xml"/></Relationships>
</file>

<file path=ppt/slides/_rels/slide78.xml.rels><?xml version="1.0" encoding="UTF-8" standalone="yes"?>
<Relationships xmlns="http://schemas.openxmlformats.org/package/2006/relationships"><Relationship Id="rId3" Type="http://schemas.openxmlformats.org/officeDocument/2006/relationships/slide" Target="slide37.xml"/><Relationship Id="rId2" Type="http://schemas.openxmlformats.org/officeDocument/2006/relationships/notesSlide" Target="../notesSlides/notesSlide78.xml"/><Relationship Id="rId1" Type="http://schemas.openxmlformats.org/officeDocument/2006/relationships/slideLayout" Target="../slideLayouts/slideLayout5.xml"/><Relationship Id="rId5" Type="http://schemas.openxmlformats.org/officeDocument/2006/relationships/slide" Target="slide80.xml"/><Relationship Id="rId4" Type="http://schemas.openxmlformats.org/officeDocument/2006/relationships/slide" Target="slide79.xml"/></Relationships>
</file>

<file path=ppt/slides/_rels/slide79.xml.rels><?xml version="1.0" encoding="UTF-8" standalone="yes"?>
<Relationships xmlns="http://schemas.openxmlformats.org/package/2006/relationships"><Relationship Id="rId3" Type="http://schemas.openxmlformats.org/officeDocument/2006/relationships/slide" Target="slide78.xml"/><Relationship Id="rId2" Type="http://schemas.openxmlformats.org/officeDocument/2006/relationships/notesSlide" Target="../notesSlides/notesSlide79.xml"/><Relationship Id="rId1" Type="http://schemas.openxmlformats.org/officeDocument/2006/relationships/slideLayout" Target="../slideLayouts/slideLayout5.xml"/><Relationship Id="rId5" Type="http://schemas.openxmlformats.org/officeDocument/2006/relationships/slide" Target="slide160.xml"/><Relationship Id="rId4" Type="http://schemas.openxmlformats.org/officeDocument/2006/relationships/slide" Target="slide8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slide" Target="slide78.xml"/><Relationship Id="rId2" Type="http://schemas.openxmlformats.org/officeDocument/2006/relationships/notesSlide" Target="../notesSlides/notesSlide80.xml"/><Relationship Id="rId1" Type="http://schemas.openxmlformats.org/officeDocument/2006/relationships/slideLayout" Target="../slideLayouts/slideLayout5.xml"/><Relationship Id="rId5" Type="http://schemas.openxmlformats.org/officeDocument/2006/relationships/slide" Target="slide163.xml"/><Relationship Id="rId4" Type="http://schemas.openxmlformats.org/officeDocument/2006/relationships/slide" Target="slide79.xml"/></Relationships>
</file>

<file path=ppt/slides/_rels/slide81.xml.rels><?xml version="1.0" encoding="UTF-8" standalone="yes"?>
<Relationships xmlns="http://schemas.openxmlformats.org/package/2006/relationships"><Relationship Id="rId3" Type="http://schemas.openxmlformats.org/officeDocument/2006/relationships/slide" Target="slide39.xml"/><Relationship Id="rId2" Type="http://schemas.openxmlformats.org/officeDocument/2006/relationships/notesSlide" Target="../notesSlides/notesSlide81.xml"/><Relationship Id="rId1" Type="http://schemas.openxmlformats.org/officeDocument/2006/relationships/slideLayout" Target="../slideLayouts/slideLayout5.xml"/><Relationship Id="rId5" Type="http://schemas.openxmlformats.org/officeDocument/2006/relationships/slide" Target="slide83.xml"/><Relationship Id="rId4" Type="http://schemas.openxmlformats.org/officeDocument/2006/relationships/slide" Target="slide82.xml"/></Relationships>
</file>

<file path=ppt/slides/_rels/slide82.xml.rels><?xml version="1.0" encoding="UTF-8" standalone="yes"?>
<Relationships xmlns="http://schemas.openxmlformats.org/package/2006/relationships"><Relationship Id="rId3" Type="http://schemas.openxmlformats.org/officeDocument/2006/relationships/slide" Target="slide81.xml"/><Relationship Id="rId2" Type="http://schemas.openxmlformats.org/officeDocument/2006/relationships/notesSlide" Target="../notesSlides/notesSlide82.xml"/><Relationship Id="rId1" Type="http://schemas.openxmlformats.org/officeDocument/2006/relationships/slideLayout" Target="../slideLayouts/slideLayout5.xml"/><Relationship Id="rId5" Type="http://schemas.openxmlformats.org/officeDocument/2006/relationships/slide" Target="slide166.xml"/><Relationship Id="rId4" Type="http://schemas.openxmlformats.org/officeDocument/2006/relationships/slide" Target="slide83.xml"/></Relationships>
</file>

<file path=ppt/slides/_rels/slide83.xml.rels><?xml version="1.0" encoding="UTF-8" standalone="yes"?>
<Relationships xmlns="http://schemas.openxmlformats.org/package/2006/relationships"><Relationship Id="rId3" Type="http://schemas.openxmlformats.org/officeDocument/2006/relationships/slide" Target="slide81.xml"/><Relationship Id="rId2" Type="http://schemas.openxmlformats.org/officeDocument/2006/relationships/notesSlide" Target="../notesSlides/notesSlide83.xml"/><Relationship Id="rId1" Type="http://schemas.openxmlformats.org/officeDocument/2006/relationships/slideLayout" Target="../slideLayouts/slideLayout5.xml"/><Relationship Id="rId5" Type="http://schemas.openxmlformats.org/officeDocument/2006/relationships/slide" Target="slide169.xml"/><Relationship Id="rId4" Type="http://schemas.openxmlformats.org/officeDocument/2006/relationships/slide" Target="slide82.xml"/></Relationships>
</file>

<file path=ppt/slides/_rels/slide84.xml.rels><?xml version="1.0" encoding="UTF-8" standalone="yes"?>
<Relationships xmlns="http://schemas.openxmlformats.org/package/2006/relationships"><Relationship Id="rId3" Type="http://schemas.openxmlformats.org/officeDocument/2006/relationships/slide" Target="slide40.xml"/><Relationship Id="rId2" Type="http://schemas.openxmlformats.org/officeDocument/2006/relationships/notesSlide" Target="../notesSlides/notesSlide84.xml"/><Relationship Id="rId1" Type="http://schemas.openxmlformats.org/officeDocument/2006/relationships/slideLayout" Target="../slideLayouts/slideLayout5.xml"/><Relationship Id="rId5" Type="http://schemas.openxmlformats.org/officeDocument/2006/relationships/slide" Target="slide86.xml"/><Relationship Id="rId4" Type="http://schemas.openxmlformats.org/officeDocument/2006/relationships/slide" Target="slide85.xml"/></Relationships>
</file>

<file path=ppt/slides/_rels/slide85.xml.rels><?xml version="1.0" encoding="UTF-8" standalone="yes"?>
<Relationships xmlns="http://schemas.openxmlformats.org/package/2006/relationships"><Relationship Id="rId3" Type="http://schemas.openxmlformats.org/officeDocument/2006/relationships/slide" Target="slide84.xml"/><Relationship Id="rId2" Type="http://schemas.openxmlformats.org/officeDocument/2006/relationships/notesSlide" Target="../notesSlides/notesSlide85.xml"/><Relationship Id="rId1" Type="http://schemas.openxmlformats.org/officeDocument/2006/relationships/slideLayout" Target="../slideLayouts/slideLayout5.xml"/><Relationship Id="rId5" Type="http://schemas.openxmlformats.org/officeDocument/2006/relationships/slide" Target="slide172.xml"/><Relationship Id="rId4" Type="http://schemas.openxmlformats.org/officeDocument/2006/relationships/slide" Target="slide86.xml"/></Relationships>
</file>

<file path=ppt/slides/_rels/slide86.xml.rels><?xml version="1.0" encoding="UTF-8" standalone="yes"?>
<Relationships xmlns="http://schemas.openxmlformats.org/package/2006/relationships"><Relationship Id="rId3" Type="http://schemas.openxmlformats.org/officeDocument/2006/relationships/slide" Target="slide84.xml"/><Relationship Id="rId2" Type="http://schemas.openxmlformats.org/officeDocument/2006/relationships/notesSlide" Target="../notesSlides/notesSlide86.xml"/><Relationship Id="rId1" Type="http://schemas.openxmlformats.org/officeDocument/2006/relationships/slideLayout" Target="../slideLayouts/slideLayout5.xml"/><Relationship Id="rId5" Type="http://schemas.openxmlformats.org/officeDocument/2006/relationships/slide" Target="slide175.xml"/><Relationship Id="rId4" Type="http://schemas.openxmlformats.org/officeDocument/2006/relationships/slide" Target="slide85.xml"/></Relationships>
</file>

<file path=ppt/slides/_rels/slide87.xml.rels><?xml version="1.0" encoding="UTF-8" standalone="yes"?>
<Relationships xmlns="http://schemas.openxmlformats.org/package/2006/relationships"><Relationship Id="rId3" Type="http://schemas.openxmlformats.org/officeDocument/2006/relationships/slide" Target="slide42.xml"/><Relationship Id="rId2" Type="http://schemas.openxmlformats.org/officeDocument/2006/relationships/notesSlide" Target="../notesSlides/notesSlide87.xml"/><Relationship Id="rId1" Type="http://schemas.openxmlformats.org/officeDocument/2006/relationships/slideLayout" Target="../slideLayouts/slideLayout5.xml"/><Relationship Id="rId5" Type="http://schemas.openxmlformats.org/officeDocument/2006/relationships/slide" Target="slide89.xml"/><Relationship Id="rId4" Type="http://schemas.openxmlformats.org/officeDocument/2006/relationships/slide" Target="slide88.xml"/></Relationships>
</file>

<file path=ppt/slides/_rels/slide88.xml.rels><?xml version="1.0" encoding="UTF-8" standalone="yes"?>
<Relationships xmlns="http://schemas.openxmlformats.org/package/2006/relationships"><Relationship Id="rId3" Type="http://schemas.openxmlformats.org/officeDocument/2006/relationships/slide" Target="slide87.xml"/><Relationship Id="rId2" Type="http://schemas.openxmlformats.org/officeDocument/2006/relationships/notesSlide" Target="../notesSlides/notesSlide88.xml"/><Relationship Id="rId1" Type="http://schemas.openxmlformats.org/officeDocument/2006/relationships/slideLayout" Target="../slideLayouts/slideLayout5.xml"/><Relationship Id="rId5" Type="http://schemas.openxmlformats.org/officeDocument/2006/relationships/slide" Target="slide178.xml"/><Relationship Id="rId4" Type="http://schemas.openxmlformats.org/officeDocument/2006/relationships/slide" Target="slide89.xml"/></Relationships>
</file>

<file path=ppt/slides/_rels/slide89.xml.rels><?xml version="1.0" encoding="UTF-8" standalone="yes"?>
<Relationships xmlns="http://schemas.openxmlformats.org/package/2006/relationships"><Relationship Id="rId3" Type="http://schemas.openxmlformats.org/officeDocument/2006/relationships/slide" Target="slide87.xml"/><Relationship Id="rId2" Type="http://schemas.openxmlformats.org/officeDocument/2006/relationships/notesSlide" Target="../notesSlides/notesSlide89.xml"/><Relationship Id="rId1" Type="http://schemas.openxmlformats.org/officeDocument/2006/relationships/slideLayout" Target="../slideLayouts/slideLayout5.xml"/><Relationship Id="rId5" Type="http://schemas.openxmlformats.org/officeDocument/2006/relationships/slide" Target="slide181.xml"/><Relationship Id="rId4" Type="http://schemas.openxmlformats.org/officeDocument/2006/relationships/slide" Target="slide88.xml"/></Relationships>
</file>

<file path=ppt/slides/_rels/slide9.xml.rels><?xml version="1.0" encoding="UTF-8" standalone="yes"?>
<Relationships xmlns="http://schemas.openxmlformats.org/package/2006/relationships"><Relationship Id="rId3" Type="http://schemas.openxmlformats.org/officeDocument/2006/relationships/slide" Target="slide10.xml"/><Relationship Id="rId7" Type="http://schemas.openxmlformats.org/officeDocument/2006/relationships/slide" Target="slide13.xml"/><Relationship Id="rId2" Type="http://schemas.openxmlformats.org/officeDocument/2006/relationships/notesSlide" Target="../notesSlides/notesSlide9.xml"/><Relationship Id="rId1" Type="http://schemas.openxmlformats.org/officeDocument/2006/relationships/slideLayout" Target="../slideLayouts/slideLayout5.xml"/><Relationship Id="rId6" Type="http://schemas.openxmlformats.org/officeDocument/2006/relationships/slide" Target="slide6.xml"/><Relationship Id="rId5" Type="http://schemas.openxmlformats.org/officeDocument/2006/relationships/slide" Target="slide11.xml"/><Relationship Id="rId4" Type="http://schemas.openxmlformats.org/officeDocument/2006/relationships/slide" Target="slide12.xml"/></Relationships>
</file>

<file path=ppt/slides/_rels/slide90.xml.rels><?xml version="1.0" encoding="UTF-8" standalone="yes"?>
<Relationships xmlns="http://schemas.openxmlformats.org/package/2006/relationships"><Relationship Id="rId3" Type="http://schemas.openxmlformats.org/officeDocument/2006/relationships/slide" Target="slide43.xml"/><Relationship Id="rId2" Type="http://schemas.openxmlformats.org/officeDocument/2006/relationships/notesSlide" Target="../notesSlides/notesSlide90.xml"/><Relationship Id="rId1" Type="http://schemas.openxmlformats.org/officeDocument/2006/relationships/slideLayout" Target="../slideLayouts/slideLayout5.xml"/><Relationship Id="rId5" Type="http://schemas.openxmlformats.org/officeDocument/2006/relationships/slide" Target="slide92.xml"/><Relationship Id="rId4" Type="http://schemas.openxmlformats.org/officeDocument/2006/relationships/slide" Target="slide91.xml"/></Relationships>
</file>

<file path=ppt/slides/_rels/slide91.xml.rels><?xml version="1.0" encoding="UTF-8" standalone="yes"?>
<Relationships xmlns="http://schemas.openxmlformats.org/package/2006/relationships"><Relationship Id="rId3" Type="http://schemas.openxmlformats.org/officeDocument/2006/relationships/slide" Target="slide90.xml"/><Relationship Id="rId2" Type="http://schemas.openxmlformats.org/officeDocument/2006/relationships/notesSlide" Target="../notesSlides/notesSlide91.xml"/><Relationship Id="rId1" Type="http://schemas.openxmlformats.org/officeDocument/2006/relationships/slideLayout" Target="../slideLayouts/slideLayout5.xml"/><Relationship Id="rId5" Type="http://schemas.openxmlformats.org/officeDocument/2006/relationships/slide" Target="slide184.xml"/><Relationship Id="rId4" Type="http://schemas.openxmlformats.org/officeDocument/2006/relationships/slide" Target="slide92.xml"/></Relationships>
</file>

<file path=ppt/slides/_rels/slide92.xml.rels><?xml version="1.0" encoding="UTF-8" standalone="yes"?>
<Relationships xmlns="http://schemas.openxmlformats.org/package/2006/relationships"><Relationship Id="rId3" Type="http://schemas.openxmlformats.org/officeDocument/2006/relationships/slide" Target="slide90.xml"/><Relationship Id="rId2" Type="http://schemas.openxmlformats.org/officeDocument/2006/relationships/notesSlide" Target="../notesSlides/notesSlide92.xml"/><Relationship Id="rId1" Type="http://schemas.openxmlformats.org/officeDocument/2006/relationships/slideLayout" Target="../slideLayouts/slideLayout5.xml"/><Relationship Id="rId5" Type="http://schemas.openxmlformats.org/officeDocument/2006/relationships/slide" Target="slide187.xml"/><Relationship Id="rId4" Type="http://schemas.openxmlformats.org/officeDocument/2006/relationships/slide" Target="slide9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3" Type="http://schemas.openxmlformats.org/officeDocument/2006/relationships/slide" Target="slide46.xml"/><Relationship Id="rId2" Type="http://schemas.openxmlformats.org/officeDocument/2006/relationships/notesSlide" Target="../notesSlides/notesSlide94.xml"/><Relationship Id="rId1" Type="http://schemas.openxmlformats.org/officeDocument/2006/relationships/slideLayout" Target="../slideLayouts/slideLayout5.xml"/><Relationship Id="rId5" Type="http://schemas.openxmlformats.org/officeDocument/2006/relationships/slide" Target="slide96.xml"/><Relationship Id="rId4" Type="http://schemas.openxmlformats.org/officeDocument/2006/relationships/slide" Target="slide95.xml"/></Relationships>
</file>

<file path=ppt/slides/_rels/slide95.xml.rels><?xml version="1.0" encoding="UTF-8" standalone="yes"?>
<Relationships xmlns="http://schemas.openxmlformats.org/package/2006/relationships"><Relationship Id="rId3" Type="http://schemas.openxmlformats.org/officeDocument/2006/relationships/slide" Target="slide94.xml"/><Relationship Id="rId2" Type="http://schemas.openxmlformats.org/officeDocument/2006/relationships/notesSlide" Target="../notesSlides/notesSlide95.xml"/><Relationship Id="rId1" Type="http://schemas.openxmlformats.org/officeDocument/2006/relationships/slideLayout" Target="../slideLayouts/slideLayout5.xml"/><Relationship Id="rId5" Type="http://schemas.openxmlformats.org/officeDocument/2006/relationships/slide" Target="slide191.xml"/><Relationship Id="rId4" Type="http://schemas.openxmlformats.org/officeDocument/2006/relationships/slide" Target="slide96.xml"/></Relationships>
</file>

<file path=ppt/slides/_rels/slide96.xml.rels><?xml version="1.0" encoding="UTF-8" standalone="yes"?>
<Relationships xmlns="http://schemas.openxmlformats.org/package/2006/relationships"><Relationship Id="rId3" Type="http://schemas.openxmlformats.org/officeDocument/2006/relationships/slide" Target="slide94.xml"/><Relationship Id="rId2" Type="http://schemas.openxmlformats.org/officeDocument/2006/relationships/notesSlide" Target="../notesSlides/notesSlide96.xml"/><Relationship Id="rId1" Type="http://schemas.openxmlformats.org/officeDocument/2006/relationships/slideLayout" Target="../slideLayouts/slideLayout5.xml"/><Relationship Id="rId5" Type="http://schemas.openxmlformats.org/officeDocument/2006/relationships/slide" Target="slide192.xml"/><Relationship Id="rId4" Type="http://schemas.openxmlformats.org/officeDocument/2006/relationships/slide" Target="slide191.xml"/></Relationships>
</file>

<file path=ppt/slides/_rels/slide97.xml.rels><?xml version="1.0" encoding="UTF-8" standalone="yes"?>
<Relationships xmlns="http://schemas.openxmlformats.org/package/2006/relationships"><Relationship Id="rId3" Type="http://schemas.openxmlformats.org/officeDocument/2006/relationships/slide" Target="slide47.xml"/><Relationship Id="rId2" Type="http://schemas.openxmlformats.org/officeDocument/2006/relationships/notesSlide" Target="../notesSlides/notesSlide97.xml"/><Relationship Id="rId1" Type="http://schemas.openxmlformats.org/officeDocument/2006/relationships/slideLayout" Target="../slideLayouts/slideLayout5.xml"/><Relationship Id="rId5" Type="http://schemas.openxmlformats.org/officeDocument/2006/relationships/slide" Target="slide99.xml"/><Relationship Id="rId4" Type="http://schemas.openxmlformats.org/officeDocument/2006/relationships/slide" Target="slide98.xml"/></Relationships>
</file>

<file path=ppt/slides/_rels/slide98.xml.rels><?xml version="1.0" encoding="UTF-8" standalone="yes"?>
<Relationships xmlns="http://schemas.openxmlformats.org/package/2006/relationships"><Relationship Id="rId3" Type="http://schemas.openxmlformats.org/officeDocument/2006/relationships/slide" Target="slide97.xml"/><Relationship Id="rId2" Type="http://schemas.openxmlformats.org/officeDocument/2006/relationships/notesSlide" Target="../notesSlides/notesSlide98.xml"/><Relationship Id="rId1" Type="http://schemas.openxmlformats.org/officeDocument/2006/relationships/slideLayout" Target="../slideLayouts/slideLayout5.xml"/><Relationship Id="rId5" Type="http://schemas.openxmlformats.org/officeDocument/2006/relationships/slide" Target="slide193.xml"/><Relationship Id="rId4" Type="http://schemas.openxmlformats.org/officeDocument/2006/relationships/slide" Target="slide99.xml"/></Relationships>
</file>

<file path=ppt/slides/_rels/slide99.xml.rels><?xml version="1.0" encoding="UTF-8" standalone="yes"?>
<Relationships xmlns="http://schemas.openxmlformats.org/package/2006/relationships"><Relationship Id="rId3" Type="http://schemas.openxmlformats.org/officeDocument/2006/relationships/slide" Target="slide97.xml"/><Relationship Id="rId2" Type="http://schemas.openxmlformats.org/officeDocument/2006/relationships/notesSlide" Target="../notesSlides/notesSlide99.xml"/><Relationship Id="rId1" Type="http://schemas.openxmlformats.org/officeDocument/2006/relationships/slideLayout" Target="../slideLayouts/slideLayout5.xml"/><Relationship Id="rId5" Type="http://schemas.openxmlformats.org/officeDocument/2006/relationships/slide" Target="slide194.xml"/><Relationship Id="rId4" Type="http://schemas.openxmlformats.org/officeDocument/2006/relationships/slide" Target="slide98.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71"/>
        <p:cNvGrpSpPr/>
        <p:nvPr/>
      </p:nvGrpSpPr>
      <p:grpSpPr>
        <a:xfrm>
          <a:off x="0" y="0"/>
          <a:ext cx="0" cy="0"/>
          <a:chOff x="0" y="0"/>
          <a:chExt cx="0" cy="0"/>
        </a:xfrm>
      </p:grpSpPr>
      <p:sp>
        <p:nvSpPr>
          <p:cNvPr id="72" name="Google Shape;72;p19"/>
          <p:cNvSpPr txBox="1">
            <a:spLocks noGrp="1"/>
          </p:cNvSpPr>
          <p:nvPr>
            <p:ph type="ctrTitle"/>
          </p:nvPr>
        </p:nvSpPr>
        <p:spPr>
          <a:xfrm>
            <a:off x="713226" y="1130675"/>
            <a:ext cx="5603100" cy="205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Create Your </a:t>
            </a:r>
            <a:r>
              <a:rPr lang="en">
                <a:solidFill>
                  <a:schemeClr val="dk2"/>
                </a:solidFill>
              </a:rPr>
              <a:t>Character</a:t>
            </a:r>
            <a:r>
              <a:rPr lang="en"/>
              <a:t> Game</a:t>
            </a:r>
            <a:endParaRPr/>
          </a:p>
        </p:txBody>
      </p:sp>
      <p:sp>
        <p:nvSpPr>
          <p:cNvPr id="73" name="Google Shape;73;p19"/>
          <p:cNvSpPr txBox="1">
            <a:spLocks noGrp="1"/>
          </p:cNvSpPr>
          <p:nvPr>
            <p:ph type="subTitle" idx="1"/>
          </p:nvPr>
        </p:nvSpPr>
        <p:spPr>
          <a:xfrm>
            <a:off x="713225" y="3220225"/>
            <a:ext cx="5603100" cy="79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 is where your presentation begins</a:t>
            </a:r>
            <a:endParaRPr/>
          </a:p>
          <a:p>
            <a:pPr marL="0" lvl="0" indent="0" algn="l" rtl="0">
              <a:spcBef>
                <a:spcPts val="0"/>
              </a:spcBef>
              <a:spcAft>
                <a:spcPts val="0"/>
              </a:spcAft>
              <a:buNone/>
            </a:pPr>
            <a:endParaRPr/>
          </a:p>
        </p:txBody>
      </p:sp>
      <p:grpSp>
        <p:nvGrpSpPr>
          <p:cNvPr id="74" name="Google Shape;74;p19"/>
          <p:cNvGrpSpPr/>
          <p:nvPr/>
        </p:nvGrpSpPr>
        <p:grpSpPr>
          <a:xfrm>
            <a:off x="5781158" y="1077907"/>
            <a:ext cx="2693517" cy="2987689"/>
            <a:chOff x="3075700" y="899275"/>
            <a:chExt cx="1444400" cy="1602150"/>
          </a:xfrm>
        </p:grpSpPr>
        <p:sp>
          <p:nvSpPr>
            <p:cNvPr id="75" name="Google Shape;75;p19"/>
            <p:cNvSpPr/>
            <p:nvPr/>
          </p:nvSpPr>
          <p:spPr>
            <a:xfrm>
              <a:off x="3275850" y="899275"/>
              <a:ext cx="1059100" cy="894075"/>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19"/>
            <p:cNvSpPr/>
            <p:nvPr/>
          </p:nvSpPr>
          <p:spPr>
            <a:xfrm>
              <a:off x="3540200" y="1513200"/>
              <a:ext cx="515400" cy="543750"/>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9"/>
            <p:cNvSpPr/>
            <p:nvPr/>
          </p:nvSpPr>
          <p:spPr>
            <a:xfrm>
              <a:off x="3536875" y="1127075"/>
              <a:ext cx="521225" cy="616300"/>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9"/>
            <p:cNvSpPr/>
            <p:nvPr/>
          </p:nvSpPr>
          <p:spPr>
            <a:xfrm>
              <a:off x="3419275" y="1358650"/>
              <a:ext cx="144300" cy="170075"/>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9"/>
            <p:cNvSpPr/>
            <p:nvPr/>
          </p:nvSpPr>
          <p:spPr>
            <a:xfrm>
              <a:off x="3767850" y="1299700"/>
              <a:ext cx="60075" cy="176825"/>
            </a:xfrm>
            <a:custGeom>
              <a:avLst/>
              <a:gdLst/>
              <a:ahLst/>
              <a:cxnLst/>
              <a:rect l="l" t="t" r="r" b="b"/>
              <a:pathLst>
                <a:path w="2403" h="7073" extrusionOk="0">
                  <a:moveTo>
                    <a:pt x="401" y="1"/>
                  </a:moveTo>
                  <a:lnTo>
                    <a:pt x="1" y="7072"/>
                  </a:lnTo>
                  <a:lnTo>
                    <a:pt x="2403" y="7072"/>
                  </a:lnTo>
                  <a:lnTo>
                    <a:pt x="1969" y="1"/>
                  </a:ln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9"/>
            <p:cNvSpPr/>
            <p:nvPr/>
          </p:nvSpPr>
          <p:spPr>
            <a:xfrm>
              <a:off x="3759800" y="1519375"/>
              <a:ext cx="73875" cy="230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9"/>
            <p:cNvSpPr/>
            <p:nvPr/>
          </p:nvSpPr>
          <p:spPr>
            <a:xfrm>
              <a:off x="3466200" y="1410025"/>
              <a:ext cx="66250" cy="59825"/>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9"/>
            <p:cNvSpPr/>
            <p:nvPr/>
          </p:nvSpPr>
          <p:spPr>
            <a:xfrm>
              <a:off x="3477000" y="1427075"/>
              <a:ext cx="43375" cy="40725"/>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9"/>
            <p:cNvSpPr/>
            <p:nvPr/>
          </p:nvSpPr>
          <p:spPr>
            <a:xfrm>
              <a:off x="3646100" y="1699150"/>
              <a:ext cx="302750" cy="93425"/>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9"/>
            <p:cNvSpPr/>
            <p:nvPr/>
          </p:nvSpPr>
          <p:spPr>
            <a:xfrm>
              <a:off x="3670300" y="1359750"/>
              <a:ext cx="33375" cy="33375"/>
            </a:xfrm>
            <a:custGeom>
              <a:avLst/>
              <a:gdLst/>
              <a:ahLst/>
              <a:cxnLst/>
              <a:rect l="l" t="t" r="r" b="b"/>
              <a:pathLst>
                <a:path w="1335" h="1335" extrusionOk="0">
                  <a:moveTo>
                    <a:pt x="667" y="0"/>
                  </a:moveTo>
                  <a:cubicBezTo>
                    <a:pt x="300" y="0"/>
                    <a:pt x="0" y="301"/>
                    <a:pt x="0" y="668"/>
                  </a:cubicBezTo>
                  <a:cubicBezTo>
                    <a:pt x="0" y="1035"/>
                    <a:pt x="300" y="1335"/>
                    <a:pt x="667" y="1335"/>
                  </a:cubicBezTo>
                  <a:cubicBezTo>
                    <a:pt x="1034" y="1335"/>
                    <a:pt x="1334" y="1035"/>
                    <a:pt x="1334" y="668"/>
                  </a:cubicBezTo>
                  <a:cubicBezTo>
                    <a:pt x="1334" y="301"/>
                    <a:pt x="1034" y="0"/>
                    <a:pt x="667"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9"/>
            <p:cNvSpPr/>
            <p:nvPr/>
          </p:nvSpPr>
          <p:spPr>
            <a:xfrm>
              <a:off x="3662450" y="1299975"/>
              <a:ext cx="59925" cy="24350"/>
            </a:xfrm>
            <a:custGeom>
              <a:avLst/>
              <a:gdLst/>
              <a:ahLst/>
              <a:cxnLst/>
              <a:rect l="l" t="t" r="r" b="b"/>
              <a:pathLst>
                <a:path w="2397" h="974" extrusionOk="0">
                  <a:moveTo>
                    <a:pt x="1143" y="1"/>
                  </a:moveTo>
                  <a:cubicBezTo>
                    <a:pt x="697" y="1"/>
                    <a:pt x="254" y="211"/>
                    <a:pt x="47" y="657"/>
                  </a:cubicBezTo>
                  <a:cubicBezTo>
                    <a:pt x="0" y="798"/>
                    <a:pt x="153" y="940"/>
                    <a:pt x="270" y="940"/>
                  </a:cubicBezTo>
                  <a:cubicBezTo>
                    <a:pt x="319" y="940"/>
                    <a:pt x="361" y="916"/>
                    <a:pt x="381" y="857"/>
                  </a:cubicBezTo>
                  <a:cubicBezTo>
                    <a:pt x="516" y="553"/>
                    <a:pt x="840" y="394"/>
                    <a:pt x="1157" y="394"/>
                  </a:cubicBezTo>
                  <a:cubicBezTo>
                    <a:pt x="1465" y="394"/>
                    <a:pt x="1767" y="544"/>
                    <a:pt x="1882" y="857"/>
                  </a:cubicBezTo>
                  <a:cubicBezTo>
                    <a:pt x="1935" y="936"/>
                    <a:pt x="2034" y="973"/>
                    <a:pt x="2127" y="973"/>
                  </a:cubicBezTo>
                  <a:cubicBezTo>
                    <a:pt x="2269" y="973"/>
                    <a:pt x="2396" y="885"/>
                    <a:pt x="2316" y="724"/>
                  </a:cubicBezTo>
                  <a:cubicBezTo>
                    <a:pt x="2124" y="253"/>
                    <a:pt x="1631" y="1"/>
                    <a:pt x="114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9"/>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9"/>
            <p:cNvSpPr/>
            <p:nvPr/>
          </p:nvSpPr>
          <p:spPr>
            <a:xfrm>
              <a:off x="3582725" y="1080425"/>
              <a:ext cx="506225" cy="365775"/>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9"/>
            <p:cNvSpPr/>
            <p:nvPr/>
          </p:nvSpPr>
          <p:spPr>
            <a:xfrm>
              <a:off x="3501000" y="1151600"/>
              <a:ext cx="179325" cy="283400"/>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9"/>
            <p:cNvSpPr/>
            <p:nvPr/>
          </p:nvSpPr>
          <p:spPr>
            <a:xfrm>
              <a:off x="4026375" y="1358650"/>
              <a:ext cx="145125" cy="170075"/>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9"/>
            <p:cNvSpPr/>
            <p:nvPr/>
          </p:nvSpPr>
          <p:spPr>
            <a:xfrm>
              <a:off x="4057425" y="1410050"/>
              <a:ext cx="67100" cy="59800"/>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9"/>
            <p:cNvSpPr/>
            <p:nvPr/>
          </p:nvSpPr>
          <p:spPr>
            <a:xfrm>
              <a:off x="4070275" y="1427075"/>
              <a:ext cx="42200" cy="41450"/>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9"/>
            <p:cNvSpPr/>
            <p:nvPr/>
          </p:nvSpPr>
          <p:spPr>
            <a:xfrm>
              <a:off x="3887125" y="1359750"/>
              <a:ext cx="33375" cy="33375"/>
            </a:xfrm>
            <a:custGeom>
              <a:avLst/>
              <a:gdLst/>
              <a:ahLst/>
              <a:cxnLst/>
              <a:rect l="l" t="t" r="r" b="b"/>
              <a:pathLst>
                <a:path w="1335" h="1335" extrusionOk="0">
                  <a:moveTo>
                    <a:pt x="667" y="0"/>
                  </a:moveTo>
                  <a:cubicBezTo>
                    <a:pt x="300" y="0"/>
                    <a:pt x="0" y="301"/>
                    <a:pt x="0" y="668"/>
                  </a:cubicBezTo>
                  <a:cubicBezTo>
                    <a:pt x="0" y="1035"/>
                    <a:pt x="300" y="1335"/>
                    <a:pt x="667" y="1335"/>
                  </a:cubicBezTo>
                  <a:cubicBezTo>
                    <a:pt x="1034" y="1335"/>
                    <a:pt x="1334" y="1035"/>
                    <a:pt x="1334" y="668"/>
                  </a:cubicBezTo>
                  <a:cubicBezTo>
                    <a:pt x="1334" y="301"/>
                    <a:pt x="1034" y="0"/>
                    <a:pt x="667"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a:off x="3872825" y="1299975"/>
              <a:ext cx="59700" cy="24350"/>
            </a:xfrm>
            <a:custGeom>
              <a:avLst/>
              <a:gdLst/>
              <a:ahLst/>
              <a:cxnLst/>
              <a:rect l="l" t="t" r="r" b="b"/>
              <a:pathLst>
                <a:path w="2388" h="974" extrusionOk="0">
                  <a:moveTo>
                    <a:pt x="1139" y="1"/>
                  </a:moveTo>
                  <a:cubicBezTo>
                    <a:pt x="697" y="1"/>
                    <a:pt x="263" y="211"/>
                    <a:pt x="72" y="657"/>
                  </a:cubicBezTo>
                  <a:cubicBezTo>
                    <a:pt x="1" y="798"/>
                    <a:pt x="147" y="940"/>
                    <a:pt x="274" y="940"/>
                  </a:cubicBezTo>
                  <a:cubicBezTo>
                    <a:pt x="327" y="940"/>
                    <a:pt x="376" y="916"/>
                    <a:pt x="405" y="857"/>
                  </a:cubicBezTo>
                  <a:cubicBezTo>
                    <a:pt x="524" y="553"/>
                    <a:pt x="839" y="394"/>
                    <a:pt x="1156" y="394"/>
                  </a:cubicBezTo>
                  <a:cubicBezTo>
                    <a:pt x="1465" y="394"/>
                    <a:pt x="1775" y="544"/>
                    <a:pt x="1906" y="857"/>
                  </a:cubicBezTo>
                  <a:cubicBezTo>
                    <a:pt x="1959" y="936"/>
                    <a:pt x="2053" y="973"/>
                    <a:pt x="2140" y="973"/>
                  </a:cubicBezTo>
                  <a:cubicBezTo>
                    <a:pt x="2273" y="973"/>
                    <a:pt x="2387" y="885"/>
                    <a:pt x="2307" y="724"/>
                  </a:cubicBezTo>
                  <a:cubicBezTo>
                    <a:pt x="2115" y="253"/>
                    <a:pt x="1622" y="1"/>
                    <a:pt x="113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 name="Google Shape;98;p19">
            <a:hlinkClick r:id="" action="ppaction://noaction"/>
          </p:cNvPr>
          <p:cNvSpPr/>
          <p:nvPr/>
        </p:nvSpPr>
        <p:spPr>
          <a:xfrm>
            <a:off x="6334863" y="3853200"/>
            <a:ext cx="1586100" cy="441300"/>
          </a:xfrm>
          <a:prstGeom prst="roundRect">
            <a:avLst>
              <a:gd name="adj" fmla="val 16667"/>
            </a:avLst>
          </a:prstGeom>
          <a:solidFill>
            <a:schemeClr val="accent5"/>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uFill>
                  <a:noFill/>
                </a:uFill>
                <a:latin typeface="Kodchasan"/>
                <a:ea typeface="Kodchasan"/>
                <a:cs typeface="Kodchasan"/>
                <a:sym typeface="Kodchasan"/>
                <a:hlinkClick r:id="rId3" action="ppaction://hlinksldjump">
                  <a:extLst>
                    <a:ext uri="{A12FA001-AC4F-418D-AE19-62706E023703}">
                      <ahyp:hlinkClr xmlns:ahyp="http://schemas.microsoft.com/office/drawing/2018/hyperlinkcolor" val="tx"/>
                    </a:ext>
                  </a:extLst>
                </a:hlinkClick>
              </a:rPr>
              <a:t>START GAME</a:t>
            </a:r>
            <a:endParaRPr b="1">
              <a:solidFill>
                <a:schemeClr val="lt1"/>
              </a:solidFill>
              <a:latin typeface="Kodchasan"/>
              <a:ea typeface="Kodchasan"/>
              <a:cs typeface="Kodchasan"/>
              <a:sym typeface="Kodchasan"/>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78"/>
        <p:cNvGrpSpPr/>
        <p:nvPr/>
      </p:nvGrpSpPr>
      <p:grpSpPr>
        <a:xfrm>
          <a:off x="0" y="0"/>
          <a:ext cx="0" cy="0"/>
          <a:chOff x="0" y="0"/>
          <a:chExt cx="0" cy="0"/>
        </a:xfrm>
      </p:grpSpPr>
      <p:sp>
        <p:nvSpPr>
          <p:cNvPr id="279" name="Google Shape;279;p2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hair!</a:t>
            </a:r>
            <a:endParaRPr/>
          </a:p>
          <a:p>
            <a:pPr marL="0" lvl="0" indent="0" algn="ctr" rtl="0">
              <a:spcBef>
                <a:spcPts val="0"/>
              </a:spcBef>
              <a:spcAft>
                <a:spcPts val="0"/>
              </a:spcAft>
              <a:buNone/>
            </a:pPr>
            <a:endParaRPr/>
          </a:p>
        </p:txBody>
      </p:sp>
      <p:sp>
        <p:nvSpPr>
          <p:cNvPr id="280" name="Google Shape;280;p28">
            <a:hlinkClick r:id="rId3" action="ppaction://hlinksldjump"/>
          </p:cNvPr>
          <p:cNvSpPr/>
          <p:nvPr/>
        </p:nvSpPr>
        <p:spPr>
          <a:xfrm>
            <a:off x="6608099" y="1828414"/>
            <a:ext cx="904314" cy="1156061"/>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a:hlinkClick r:id="rId3" action="ppaction://hlinksldjump"/>
          </p:cNvPr>
          <p:cNvSpPr/>
          <p:nvPr/>
        </p:nvSpPr>
        <p:spPr>
          <a:xfrm>
            <a:off x="6674397" y="2413045"/>
            <a:ext cx="771714" cy="453595"/>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a:hlinkClick r:id="rId4" action="ppaction://hlinksldjump"/>
          </p:cNvPr>
          <p:cNvSpPr/>
          <p:nvPr/>
        </p:nvSpPr>
        <p:spPr>
          <a:xfrm>
            <a:off x="1334455" y="3361490"/>
            <a:ext cx="1294538" cy="1092828"/>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8">
            <a:hlinkClick r:id="rId4" action="ppaction://hlinksldjump"/>
          </p:cNvPr>
          <p:cNvSpPr/>
          <p:nvPr/>
        </p:nvSpPr>
        <p:spPr>
          <a:xfrm>
            <a:off x="1709549" y="3582909"/>
            <a:ext cx="618759" cy="447087"/>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 name="Google Shape;284;p28"/>
          <p:cNvGrpSpPr/>
          <p:nvPr/>
        </p:nvGrpSpPr>
        <p:grpSpPr>
          <a:xfrm>
            <a:off x="3842198" y="1539113"/>
            <a:ext cx="1742336" cy="2221409"/>
            <a:chOff x="2808649" y="2388343"/>
            <a:chExt cx="1390310" cy="1772448"/>
          </a:xfrm>
        </p:grpSpPr>
        <p:sp>
          <p:nvSpPr>
            <p:cNvPr id="285" name="Google Shape;285;p28"/>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8"/>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 name="Google Shape;300;p28">
            <a:hlinkClick r:id="rId5" action="ppaction://hlinksldjump"/>
          </p:cNvPr>
          <p:cNvSpPr/>
          <p:nvPr/>
        </p:nvSpPr>
        <p:spPr>
          <a:xfrm>
            <a:off x="6696111" y="3337505"/>
            <a:ext cx="728316" cy="1096218"/>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a:hlinkClick r:id="rId5" action="ppaction://hlinksldjump"/>
          </p:cNvPr>
          <p:cNvSpPr/>
          <p:nvPr/>
        </p:nvSpPr>
        <p:spPr>
          <a:xfrm>
            <a:off x="6823719" y="3296079"/>
            <a:ext cx="473090" cy="234392"/>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a:hlinkClick r:id="rId5" action="ppaction://hlinksldjump"/>
          </p:cNvPr>
          <p:cNvSpPr/>
          <p:nvPr/>
        </p:nvSpPr>
        <p:spPr>
          <a:xfrm>
            <a:off x="6851633" y="3471154"/>
            <a:ext cx="72172" cy="20907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a:hlinkClick r:id="rId5" action="ppaction://hlinksldjump"/>
          </p:cNvPr>
          <p:cNvSpPr/>
          <p:nvPr/>
        </p:nvSpPr>
        <p:spPr>
          <a:xfrm>
            <a:off x="7218847" y="3524966"/>
            <a:ext cx="72172" cy="20907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305" name="Google Shape;305;p28">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377"/>
        <p:cNvGrpSpPr/>
        <p:nvPr/>
      </p:nvGrpSpPr>
      <p:grpSpPr>
        <a:xfrm>
          <a:off x="0" y="0"/>
          <a:ext cx="0" cy="0"/>
          <a:chOff x="0" y="0"/>
          <a:chExt cx="0" cy="0"/>
        </a:xfrm>
      </p:grpSpPr>
      <p:sp>
        <p:nvSpPr>
          <p:cNvPr id="3378" name="Google Shape;3378;p11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379" name="Google Shape;3379;p11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3380" name="Google Shape;3380;p118">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1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1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18">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18">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18">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18">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7" name="Google Shape;3387;p118"/>
          <p:cNvGrpSpPr/>
          <p:nvPr/>
        </p:nvGrpSpPr>
        <p:grpSpPr>
          <a:xfrm>
            <a:off x="3842198" y="1539113"/>
            <a:ext cx="1742324" cy="2221428"/>
            <a:chOff x="3842198" y="1539113"/>
            <a:chExt cx="1742324" cy="2221428"/>
          </a:xfrm>
        </p:grpSpPr>
        <p:sp>
          <p:nvSpPr>
            <p:cNvPr id="3388" name="Google Shape;3388;p118"/>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18"/>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18"/>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18"/>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18"/>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18"/>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18"/>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18"/>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18"/>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18"/>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18"/>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18"/>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18"/>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18"/>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18">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18">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18">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18">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1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1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1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1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1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18"/>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1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18"/>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4" name="Google Shape;3414;p118"/>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418"/>
        <p:cNvGrpSpPr/>
        <p:nvPr/>
      </p:nvGrpSpPr>
      <p:grpSpPr>
        <a:xfrm>
          <a:off x="0" y="0"/>
          <a:ext cx="0" cy="0"/>
          <a:chOff x="0" y="0"/>
          <a:chExt cx="0" cy="0"/>
        </a:xfrm>
      </p:grpSpPr>
      <p:sp>
        <p:nvSpPr>
          <p:cNvPr id="3419" name="Google Shape;3419;p11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420" name="Google Shape;3420;p11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3421" name="Google Shape;3421;p119"/>
          <p:cNvGrpSpPr/>
          <p:nvPr/>
        </p:nvGrpSpPr>
        <p:grpSpPr>
          <a:xfrm>
            <a:off x="3842198" y="1539113"/>
            <a:ext cx="1742324" cy="2221428"/>
            <a:chOff x="3842198" y="1539113"/>
            <a:chExt cx="1742324" cy="2221428"/>
          </a:xfrm>
        </p:grpSpPr>
        <p:sp>
          <p:nvSpPr>
            <p:cNvPr id="3422" name="Google Shape;3422;p119"/>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19"/>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19"/>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19"/>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19"/>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19"/>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19"/>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19"/>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19"/>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19"/>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19"/>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19"/>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19"/>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19"/>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19">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19">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19">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19">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1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1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1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1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1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19"/>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1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19"/>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8" name="Google Shape;3448;p119"/>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9" name="Google Shape;3449;p119"/>
          <p:cNvGrpSpPr/>
          <p:nvPr/>
        </p:nvGrpSpPr>
        <p:grpSpPr>
          <a:xfrm>
            <a:off x="4067890" y="3474521"/>
            <a:ext cx="958087" cy="323598"/>
            <a:chOff x="3541025" y="1956000"/>
            <a:chExt cx="514575" cy="173800"/>
          </a:xfrm>
        </p:grpSpPr>
        <p:sp>
          <p:nvSpPr>
            <p:cNvPr id="3450" name="Google Shape;3450;p11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1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2" name="Google Shape;3452;p119"/>
          <p:cNvGrpSpPr/>
          <p:nvPr/>
        </p:nvGrpSpPr>
        <p:grpSpPr>
          <a:xfrm>
            <a:off x="3201501" y="3474521"/>
            <a:ext cx="2689328" cy="1015527"/>
            <a:chOff x="3075700" y="1956000"/>
            <a:chExt cx="1444400" cy="545425"/>
          </a:xfrm>
        </p:grpSpPr>
        <p:sp>
          <p:nvSpPr>
            <p:cNvPr id="3453" name="Google Shape;3453;p11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1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1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6" name="Google Shape;3456;p119">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19">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19">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19">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1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464"/>
        <p:cNvGrpSpPr/>
        <p:nvPr/>
      </p:nvGrpSpPr>
      <p:grpSpPr>
        <a:xfrm>
          <a:off x="0" y="0"/>
          <a:ext cx="0" cy="0"/>
          <a:chOff x="0" y="0"/>
          <a:chExt cx="0" cy="0"/>
        </a:xfrm>
      </p:grpSpPr>
      <p:sp>
        <p:nvSpPr>
          <p:cNvPr id="3465" name="Google Shape;3465;p12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466" name="Google Shape;3466;p12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3467" name="Google Shape;3467;p120"/>
          <p:cNvGrpSpPr/>
          <p:nvPr/>
        </p:nvGrpSpPr>
        <p:grpSpPr>
          <a:xfrm>
            <a:off x="3201525" y="1539113"/>
            <a:ext cx="2689334" cy="2953078"/>
            <a:chOff x="3201525" y="1539113"/>
            <a:chExt cx="2689334" cy="2953078"/>
          </a:xfrm>
        </p:grpSpPr>
        <p:grpSp>
          <p:nvGrpSpPr>
            <p:cNvPr id="3468" name="Google Shape;3468;p120"/>
            <p:cNvGrpSpPr/>
            <p:nvPr/>
          </p:nvGrpSpPr>
          <p:grpSpPr>
            <a:xfrm>
              <a:off x="3842198" y="1539113"/>
              <a:ext cx="1742324" cy="2221428"/>
              <a:chOff x="3842198" y="1539113"/>
              <a:chExt cx="1742324" cy="2221428"/>
            </a:xfrm>
          </p:grpSpPr>
          <p:sp>
            <p:nvSpPr>
              <p:cNvPr id="3469" name="Google Shape;3469;p120"/>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20"/>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20"/>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20"/>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20"/>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20"/>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20"/>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20"/>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20"/>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20"/>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20"/>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20"/>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20"/>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20"/>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20">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20">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20">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20">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2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2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2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2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2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20"/>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2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20"/>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5" name="Google Shape;3495;p12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6" name="Google Shape;3496;p120"/>
            <p:cNvGrpSpPr/>
            <p:nvPr/>
          </p:nvGrpSpPr>
          <p:grpSpPr>
            <a:xfrm>
              <a:off x="3201525" y="3474525"/>
              <a:ext cx="2689334" cy="1017666"/>
              <a:chOff x="4729380" y="4126724"/>
              <a:chExt cx="1443550" cy="546251"/>
            </a:xfrm>
          </p:grpSpPr>
          <p:sp>
            <p:nvSpPr>
              <p:cNvPr id="3497" name="Google Shape;3497;p12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2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2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2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01" name="Google Shape;3501;p120">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2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2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2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508"/>
        <p:cNvGrpSpPr/>
        <p:nvPr/>
      </p:nvGrpSpPr>
      <p:grpSpPr>
        <a:xfrm>
          <a:off x="0" y="0"/>
          <a:ext cx="0" cy="0"/>
          <a:chOff x="0" y="0"/>
          <a:chExt cx="0" cy="0"/>
        </a:xfrm>
      </p:grpSpPr>
      <p:sp>
        <p:nvSpPr>
          <p:cNvPr id="3509" name="Google Shape;3509;p12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510" name="Google Shape;3510;p12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3511" name="Google Shape;3511;p121">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21">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21">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21">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21">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21">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21">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8" name="Google Shape;3518;p121"/>
          <p:cNvGrpSpPr/>
          <p:nvPr/>
        </p:nvGrpSpPr>
        <p:grpSpPr>
          <a:xfrm>
            <a:off x="3842198" y="1539113"/>
            <a:ext cx="1742324" cy="2221428"/>
            <a:chOff x="3842198" y="1539113"/>
            <a:chExt cx="1742324" cy="2221428"/>
          </a:xfrm>
        </p:grpSpPr>
        <p:sp>
          <p:nvSpPr>
            <p:cNvPr id="3519" name="Google Shape;3519;p121"/>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21"/>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21"/>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21"/>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21"/>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21"/>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21"/>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21"/>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21"/>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21"/>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21"/>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21"/>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21"/>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21"/>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21">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21">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21">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21">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2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2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2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2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2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21"/>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2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21"/>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5" name="Google Shape;3545;p12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549"/>
        <p:cNvGrpSpPr/>
        <p:nvPr/>
      </p:nvGrpSpPr>
      <p:grpSpPr>
        <a:xfrm>
          <a:off x="0" y="0"/>
          <a:ext cx="0" cy="0"/>
          <a:chOff x="0" y="0"/>
          <a:chExt cx="0" cy="0"/>
        </a:xfrm>
      </p:grpSpPr>
      <p:sp>
        <p:nvSpPr>
          <p:cNvPr id="3550" name="Google Shape;3550;p12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551" name="Google Shape;3551;p12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3552" name="Google Shape;3552;p122"/>
          <p:cNvGrpSpPr/>
          <p:nvPr/>
        </p:nvGrpSpPr>
        <p:grpSpPr>
          <a:xfrm>
            <a:off x="3842198" y="1539113"/>
            <a:ext cx="1742324" cy="2221428"/>
            <a:chOff x="3842198" y="1539113"/>
            <a:chExt cx="1742324" cy="2221428"/>
          </a:xfrm>
        </p:grpSpPr>
        <p:sp>
          <p:nvSpPr>
            <p:cNvPr id="3553" name="Google Shape;3553;p122"/>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22"/>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22"/>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22"/>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22"/>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22"/>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22"/>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22"/>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22"/>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22"/>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22"/>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22"/>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22"/>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22"/>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2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2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2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2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2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2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2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2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2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22"/>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2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22"/>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9" name="Google Shape;3579;p122"/>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22">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22">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22">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22">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4" name="Google Shape;3584;p122"/>
          <p:cNvGrpSpPr/>
          <p:nvPr/>
        </p:nvGrpSpPr>
        <p:grpSpPr>
          <a:xfrm>
            <a:off x="3201501" y="3474521"/>
            <a:ext cx="2689328" cy="1015527"/>
            <a:chOff x="3075700" y="1956000"/>
            <a:chExt cx="1444400" cy="545425"/>
          </a:xfrm>
        </p:grpSpPr>
        <p:sp>
          <p:nvSpPr>
            <p:cNvPr id="3585" name="Google Shape;3585;p122"/>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22"/>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22"/>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8" name="Google Shape;3588;p12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592"/>
        <p:cNvGrpSpPr/>
        <p:nvPr/>
      </p:nvGrpSpPr>
      <p:grpSpPr>
        <a:xfrm>
          <a:off x="0" y="0"/>
          <a:ext cx="0" cy="0"/>
          <a:chOff x="0" y="0"/>
          <a:chExt cx="0" cy="0"/>
        </a:xfrm>
      </p:grpSpPr>
      <p:sp>
        <p:nvSpPr>
          <p:cNvPr id="3593" name="Google Shape;3593;p12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594" name="Google Shape;3594;p12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3595" name="Google Shape;3595;p123"/>
          <p:cNvGrpSpPr/>
          <p:nvPr/>
        </p:nvGrpSpPr>
        <p:grpSpPr>
          <a:xfrm>
            <a:off x="3842198" y="1539113"/>
            <a:ext cx="1742324" cy="2221428"/>
            <a:chOff x="3842198" y="1539113"/>
            <a:chExt cx="1742324" cy="2221428"/>
          </a:xfrm>
        </p:grpSpPr>
        <p:sp>
          <p:nvSpPr>
            <p:cNvPr id="3596" name="Google Shape;3596;p123"/>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23"/>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23"/>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23"/>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23"/>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23"/>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23"/>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23"/>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23"/>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23"/>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23"/>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23"/>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23"/>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23"/>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2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2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2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2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2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2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2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2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2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23"/>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2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23"/>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2" name="Google Shape;3622;p123"/>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23">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23">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23">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6" name="Google Shape;3626;p123"/>
          <p:cNvGrpSpPr/>
          <p:nvPr/>
        </p:nvGrpSpPr>
        <p:grpSpPr>
          <a:xfrm>
            <a:off x="3201525" y="3474525"/>
            <a:ext cx="2689334" cy="1017666"/>
            <a:chOff x="4729380" y="4126724"/>
            <a:chExt cx="1443550" cy="546251"/>
          </a:xfrm>
        </p:grpSpPr>
        <p:sp>
          <p:nvSpPr>
            <p:cNvPr id="3627" name="Google Shape;3627;p123"/>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23"/>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23"/>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23"/>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1" name="Google Shape;3631;p12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635"/>
        <p:cNvGrpSpPr/>
        <p:nvPr/>
      </p:nvGrpSpPr>
      <p:grpSpPr>
        <a:xfrm>
          <a:off x="0" y="0"/>
          <a:ext cx="0" cy="0"/>
          <a:chOff x="0" y="0"/>
          <a:chExt cx="0" cy="0"/>
        </a:xfrm>
      </p:grpSpPr>
      <p:sp>
        <p:nvSpPr>
          <p:cNvPr id="3636" name="Google Shape;3636;p12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637" name="Google Shape;3637;p12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3638" name="Google Shape;3638;p124">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2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2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24">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24">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24">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24">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5" name="Google Shape;3645;p124"/>
          <p:cNvGrpSpPr/>
          <p:nvPr/>
        </p:nvGrpSpPr>
        <p:grpSpPr>
          <a:xfrm>
            <a:off x="3576411" y="1607935"/>
            <a:ext cx="1965478" cy="2148529"/>
            <a:chOff x="3576411" y="1303135"/>
            <a:chExt cx="1965478" cy="2148529"/>
          </a:xfrm>
        </p:grpSpPr>
        <p:sp>
          <p:nvSpPr>
            <p:cNvPr id="3646" name="Google Shape;3646;p124"/>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24"/>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24"/>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24"/>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24"/>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24"/>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24"/>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24"/>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24"/>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24"/>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24"/>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24"/>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24"/>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24"/>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24"/>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61" name="Google Shape;3661;p12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2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2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2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2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669"/>
        <p:cNvGrpSpPr/>
        <p:nvPr/>
      </p:nvGrpSpPr>
      <p:grpSpPr>
        <a:xfrm>
          <a:off x="0" y="0"/>
          <a:ext cx="0" cy="0"/>
          <a:chOff x="0" y="0"/>
          <a:chExt cx="0" cy="0"/>
        </a:xfrm>
      </p:grpSpPr>
      <p:sp>
        <p:nvSpPr>
          <p:cNvPr id="3670" name="Google Shape;3670;p12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671" name="Google Shape;3671;p12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3672" name="Google Shape;3672;p125"/>
          <p:cNvGrpSpPr/>
          <p:nvPr/>
        </p:nvGrpSpPr>
        <p:grpSpPr>
          <a:xfrm>
            <a:off x="3576411" y="1607935"/>
            <a:ext cx="1965478" cy="2148529"/>
            <a:chOff x="3576411" y="1303135"/>
            <a:chExt cx="1965478" cy="2148529"/>
          </a:xfrm>
        </p:grpSpPr>
        <p:sp>
          <p:nvSpPr>
            <p:cNvPr id="3673" name="Google Shape;3673;p125"/>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25"/>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25"/>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25"/>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25"/>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25"/>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25"/>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25"/>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25"/>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25"/>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25"/>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25"/>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25"/>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25"/>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25"/>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8" name="Google Shape;3688;p12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2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2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2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25"/>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3" name="Google Shape;3693;p125"/>
          <p:cNvGrpSpPr/>
          <p:nvPr/>
        </p:nvGrpSpPr>
        <p:grpSpPr>
          <a:xfrm>
            <a:off x="3201501" y="3474521"/>
            <a:ext cx="2689328" cy="1015527"/>
            <a:chOff x="3075700" y="1956000"/>
            <a:chExt cx="1444400" cy="545425"/>
          </a:xfrm>
        </p:grpSpPr>
        <p:sp>
          <p:nvSpPr>
            <p:cNvPr id="3694" name="Google Shape;3694;p12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2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2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7" name="Google Shape;3697;p125">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25">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25">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25">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2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05"/>
        <p:cNvGrpSpPr/>
        <p:nvPr/>
      </p:nvGrpSpPr>
      <p:grpSpPr>
        <a:xfrm>
          <a:off x="0" y="0"/>
          <a:ext cx="0" cy="0"/>
          <a:chOff x="0" y="0"/>
          <a:chExt cx="0" cy="0"/>
        </a:xfrm>
      </p:grpSpPr>
      <p:sp>
        <p:nvSpPr>
          <p:cNvPr id="3706" name="Google Shape;3706;p12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707" name="Google Shape;3707;p12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3708" name="Google Shape;3708;p126"/>
          <p:cNvGrpSpPr/>
          <p:nvPr/>
        </p:nvGrpSpPr>
        <p:grpSpPr>
          <a:xfrm>
            <a:off x="3576411" y="1607935"/>
            <a:ext cx="1965478" cy="2148529"/>
            <a:chOff x="3576411" y="1303135"/>
            <a:chExt cx="1965478" cy="2148529"/>
          </a:xfrm>
        </p:grpSpPr>
        <p:sp>
          <p:nvSpPr>
            <p:cNvPr id="3709" name="Google Shape;3709;p126"/>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26"/>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26"/>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26"/>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26"/>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26"/>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26"/>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26"/>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26"/>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26"/>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26"/>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26"/>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26"/>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26"/>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26"/>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4" name="Google Shape;3724;p12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2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2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2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26"/>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29" name="Google Shape;3729;p126"/>
          <p:cNvGrpSpPr/>
          <p:nvPr/>
        </p:nvGrpSpPr>
        <p:grpSpPr>
          <a:xfrm>
            <a:off x="3201525" y="3474525"/>
            <a:ext cx="2689334" cy="1017666"/>
            <a:chOff x="4729380" y="4126724"/>
            <a:chExt cx="1443550" cy="546251"/>
          </a:xfrm>
        </p:grpSpPr>
        <p:sp>
          <p:nvSpPr>
            <p:cNvPr id="3730" name="Google Shape;3730;p12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2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2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2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4" name="Google Shape;3734;p126">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2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2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2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41"/>
        <p:cNvGrpSpPr/>
        <p:nvPr/>
      </p:nvGrpSpPr>
      <p:grpSpPr>
        <a:xfrm>
          <a:off x="0" y="0"/>
          <a:ext cx="0" cy="0"/>
          <a:chOff x="0" y="0"/>
          <a:chExt cx="0" cy="0"/>
        </a:xfrm>
      </p:grpSpPr>
      <p:sp>
        <p:nvSpPr>
          <p:cNvPr id="3742" name="Google Shape;3742;p12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743" name="Google Shape;3743;p12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3744" name="Google Shape;3744;p127">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27">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27">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27">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27">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27">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27">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1" name="Google Shape;3751;p127"/>
          <p:cNvGrpSpPr/>
          <p:nvPr/>
        </p:nvGrpSpPr>
        <p:grpSpPr>
          <a:xfrm>
            <a:off x="3576411" y="1607935"/>
            <a:ext cx="1965478" cy="2148529"/>
            <a:chOff x="3576411" y="1303135"/>
            <a:chExt cx="1965478" cy="2148529"/>
          </a:xfrm>
        </p:grpSpPr>
        <p:sp>
          <p:nvSpPr>
            <p:cNvPr id="3752" name="Google Shape;3752;p127"/>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27"/>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27"/>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27"/>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27"/>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27"/>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27"/>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27"/>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27"/>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27"/>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27"/>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27"/>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27"/>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27"/>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27"/>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7" name="Google Shape;3767;p12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2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2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2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2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09"/>
        <p:cNvGrpSpPr/>
        <p:nvPr/>
      </p:nvGrpSpPr>
      <p:grpSpPr>
        <a:xfrm>
          <a:off x="0" y="0"/>
          <a:ext cx="0" cy="0"/>
          <a:chOff x="0" y="0"/>
          <a:chExt cx="0" cy="0"/>
        </a:xfrm>
      </p:grpSpPr>
      <p:sp>
        <p:nvSpPr>
          <p:cNvPr id="310" name="Google Shape;310;p2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hair!</a:t>
            </a:r>
            <a:endParaRPr/>
          </a:p>
          <a:p>
            <a:pPr marL="0" lvl="0" indent="0" algn="ctr" rtl="0">
              <a:spcBef>
                <a:spcPts val="0"/>
              </a:spcBef>
              <a:spcAft>
                <a:spcPts val="0"/>
              </a:spcAft>
              <a:buNone/>
            </a:pPr>
            <a:endParaRPr/>
          </a:p>
        </p:txBody>
      </p:sp>
      <p:sp>
        <p:nvSpPr>
          <p:cNvPr id="311" name="Google Shape;311;p29">
            <a:hlinkClick r:id="rId3" action="ppaction://hlinksldjump"/>
          </p:cNvPr>
          <p:cNvSpPr/>
          <p:nvPr/>
        </p:nvSpPr>
        <p:spPr>
          <a:xfrm>
            <a:off x="1342549" y="1972736"/>
            <a:ext cx="772714" cy="686759"/>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9">
            <a:hlinkClick r:id="rId3" action="ppaction://hlinksldjump"/>
          </p:cNvPr>
          <p:cNvSpPr/>
          <p:nvPr/>
        </p:nvSpPr>
        <p:spPr>
          <a:xfrm>
            <a:off x="1519499" y="1763216"/>
            <a:ext cx="960807" cy="1374190"/>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9">
            <a:hlinkClick r:id="rId4" action="ppaction://hlinksldjump"/>
          </p:cNvPr>
          <p:cNvSpPr/>
          <p:nvPr/>
        </p:nvSpPr>
        <p:spPr>
          <a:xfrm>
            <a:off x="6608099" y="1828414"/>
            <a:ext cx="904314" cy="1156061"/>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9">
            <a:hlinkClick r:id="rId4" action="ppaction://hlinksldjump"/>
          </p:cNvPr>
          <p:cNvSpPr/>
          <p:nvPr/>
        </p:nvSpPr>
        <p:spPr>
          <a:xfrm>
            <a:off x="6674397" y="2413045"/>
            <a:ext cx="771714" cy="453595"/>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 name="Google Shape;315;p29"/>
          <p:cNvGrpSpPr/>
          <p:nvPr/>
        </p:nvGrpSpPr>
        <p:grpSpPr>
          <a:xfrm>
            <a:off x="3576411" y="1607935"/>
            <a:ext cx="1965478" cy="2148529"/>
            <a:chOff x="3576411" y="1303135"/>
            <a:chExt cx="1965478" cy="2148529"/>
          </a:xfrm>
        </p:grpSpPr>
        <p:sp>
          <p:nvSpPr>
            <p:cNvPr id="316" name="Google Shape;316;p29"/>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9"/>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9"/>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9"/>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9"/>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9"/>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9"/>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9"/>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9"/>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9"/>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9"/>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9"/>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9"/>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9"/>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9"/>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 name="Google Shape;331;p29">
            <a:hlinkClick r:id="rId5" action="ppaction://hlinksldjump"/>
          </p:cNvPr>
          <p:cNvSpPr/>
          <p:nvPr/>
        </p:nvSpPr>
        <p:spPr>
          <a:xfrm>
            <a:off x="6696111" y="3337505"/>
            <a:ext cx="728316" cy="1096218"/>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9">
            <a:hlinkClick r:id="rId5" action="ppaction://hlinksldjump"/>
          </p:cNvPr>
          <p:cNvSpPr/>
          <p:nvPr/>
        </p:nvSpPr>
        <p:spPr>
          <a:xfrm>
            <a:off x="6823719" y="3296079"/>
            <a:ext cx="473090" cy="234392"/>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9">
            <a:hlinkClick r:id="rId5" action="ppaction://hlinksldjump"/>
          </p:cNvPr>
          <p:cNvSpPr/>
          <p:nvPr/>
        </p:nvSpPr>
        <p:spPr>
          <a:xfrm>
            <a:off x="6851633" y="3471154"/>
            <a:ext cx="72172" cy="20907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9">
            <a:hlinkClick r:id="rId5" action="ppaction://hlinksldjump"/>
          </p:cNvPr>
          <p:cNvSpPr/>
          <p:nvPr/>
        </p:nvSpPr>
        <p:spPr>
          <a:xfrm>
            <a:off x="7218847" y="3524966"/>
            <a:ext cx="72172" cy="20907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9">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336" name="Google Shape;336;p29">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75"/>
        <p:cNvGrpSpPr/>
        <p:nvPr/>
      </p:nvGrpSpPr>
      <p:grpSpPr>
        <a:xfrm>
          <a:off x="0" y="0"/>
          <a:ext cx="0" cy="0"/>
          <a:chOff x="0" y="0"/>
          <a:chExt cx="0" cy="0"/>
        </a:xfrm>
      </p:grpSpPr>
      <p:sp>
        <p:nvSpPr>
          <p:cNvPr id="3776" name="Google Shape;3776;p12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777" name="Google Shape;3777;p12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3778" name="Google Shape;3778;p128"/>
          <p:cNvGrpSpPr/>
          <p:nvPr/>
        </p:nvGrpSpPr>
        <p:grpSpPr>
          <a:xfrm>
            <a:off x="3576411" y="1607935"/>
            <a:ext cx="1965478" cy="2148529"/>
            <a:chOff x="3576411" y="1303135"/>
            <a:chExt cx="1965478" cy="2148529"/>
          </a:xfrm>
        </p:grpSpPr>
        <p:sp>
          <p:nvSpPr>
            <p:cNvPr id="3779" name="Google Shape;3779;p128"/>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28"/>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28"/>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28"/>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28"/>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28"/>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28"/>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28"/>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28"/>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28"/>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28"/>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28"/>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28"/>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28"/>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28"/>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4" name="Google Shape;3794;p12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2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2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2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28"/>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9" name="Google Shape;3799;p128"/>
          <p:cNvGrpSpPr/>
          <p:nvPr/>
        </p:nvGrpSpPr>
        <p:grpSpPr>
          <a:xfrm>
            <a:off x="3201501" y="3474521"/>
            <a:ext cx="2689328" cy="1015527"/>
            <a:chOff x="3075700" y="1956000"/>
            <a:chExt cx="1444400" cy="545425"/>
          </a:xfrm>
        </p:grpSpPr>
        <p:sp>
          <p:nvSpPr>
            <p:cNvPr id="3800" name="Google Shape;3800;p128"/>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28"/>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28"/>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3" name="Google Shape;3803;p128">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28">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28">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28">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2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11"/>
        <p:cNvGrpSpPr/>
        <p:nvPr/>
      </p:nvGrpSpPr>
      <p:grpSpPr>
        <a:xfrm>
          <a:off x="0" y="0"/>
          <a:ext cx="0" cy="0"/>
          <a:chOff x="0" y="0"/>
          <a:chExt cx="0" cy="0"/>
        </a:xfrm>
      </p:grpSpPr>
      <p:sp>
        <p:nvSpPr>
          <p:cNvPr id="3812" name="Google Shape;3812;p12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813" name="Google Shape;3813;p12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3814" name="Google Shape;3814;p129"/>
          <p:cNvGrpSpPr/>
          <p:nvPr/>
        </p:nvGrpSpPr>
        <p:grpSpPr>
          <a:xfrm>
            <a:off x="3576411" y="1607935"/>
            <a:ext cx="1965478" cy="2148529"/>
            <a:chOff x="3576411" y="1303135"/>
            <a:chExt cx="1965478" cy="2148529"/>
          </a:xfrm>
        </p:grpSpPr>
        <p:sp>
          <p:nvSpPr>
            <p:cNvPr id="3815" name="Google Shape;3815;p129"/>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29"/>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29"/>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29"/>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29"/>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29"/>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29"/>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29"/>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29"/>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29"/>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29"/>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29"/>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29"/>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29"/>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29"/>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0" name="Google Shape;3830;p12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2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2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2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29"/>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5" name="Google Shape;3835;p129"/>
          <p:cNvGrpSpPr/>
          <p:nvPr/>
        </p:nvGrpSpPr>
        <p:grpSpPr>
          <a:xfrm>
            <a:off x="3201525" y="3474525"/>
            <a:ext cx="2689334" cy="1017666"/>
            <a:chOff x="4729380" y="4126724"/>
            <a:chExt cx="1443550" cy="546251"/>
          </a:xfrm>
        </p:grpSpPr>
        <p:sp>
          <p:nvSpPr>
            <p:cNvPr id="3836" name="Google Shape;3836;p129"/>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29"/>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29"/>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29"/>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0" name="Google Shape;3840;p129">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29">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29">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2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47"/>
        <p:cNvGrpSpPr/>
        <p:nvPr/>
      </p:nvGrpSpPr>
      <p:grpSpPr>
        <a:xfrm>
          <a:off x="0" y="0"/>
          <a:ext cx="0" cy="0"/>
          <a:chOff x="0" y="0"/>
          <a:chExt cx="0" cy="0"/>
        </a:xfrm>
      </p:grpSpPr>
      <p:sp>
        <p:nvSpPr>
          <p:cNvPr id="3848" name="Google Shape;3848;p13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849" name="Google Shape;3849;p13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3850" name="Google Shape;3850;p130">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3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3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30">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30">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30">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30">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7" name="Google Shape;3857;p130"/>
          <p:cNvGrpSpPr/>
          <p:nvPr/>
        </p:nvGrpSpPr>
        <p:grpSpPr>
          <a:xfrm>
            <a:off x="3576411" y="1607935"/>
            <a:ext cx="1965478" cy="2148529"/>
            <a:chOff x="3576411" y="1303135"/>
            <a:chExt cx="1965478" cy="2148529"/>
          </a:xfrm>
        </p:grpSpPr>
        <p:sp>
          <p:nvSpPr>
            <p:cNvPr id="3858" name="Google Shape;3858;p130"/>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30"/>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30"/>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30"/>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30"/>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30"/>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30"/>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30"/>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30"/>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30"/>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30"/>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30"/>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30"/>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30"/>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30"/>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3" name="Google Shape;3873;p130">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30">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30">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30">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30"/>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8" name="Google Shape;3878;p130"/>
          <p:cNvGrpSpPr/>
          <p:nvPr/>
        </p:nvGrpSpPr>
        <p:grpSpPr>
          <a:xfrm>
            <a:off x="3987025" y="2295425"/>
            <a:ext cx="968533" cy="352749"/>
            <a:chOff x="3987025" y="2295425"/>
            <a:chExt cx="968533" cy="352749"/>
          </a:xfrm>
        </p:grpSpPr>
        <p:sp>
          <p:nvSpPr>
            <p:cNvPr id="3879" name="Google Shape;3879;p13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3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3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3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3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3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5" name="Google Shape;3885;p13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889"/>
        <p:cNvGrpSpPr/>
        <p:nvPr/>
      </p:nvGrpSpPr>
      <p:grpSpPr>
        <a:xfrm>
          <a:off x="0" y="0"/>
          <a:ext cx="0" cy="0"/>
          <a:chOff x="0" y="0"/>
          <a:chExt cx="0" cy="0"/>
        </a:xfrm>
      </p:grpSpPr>
      <p:sp>
        <p:nvSpPr>
          <p:cNvPr id="3890" name="Google Shape;3890;p13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891" name="Google Shape;3891;p13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3892" name="Google Shape;3892;p131"/>
          <p:cNvGrpSpPr/>
          <p:nvPr/>
        </p:nvGrpSpPr>
        <p:grpSpPr>
          <a:xfrm>
            <a:off x="3576411" y="1607935"/>
            <a:ext cx="1965478" cy="2148529"/>
            <a:chOff x="3576411" y="1303135"/>
            <a:chExt cx="1965478" cy="2148529"/>
          </a:xfrm>
        </p:grpSpPr>
        <p:sp>
          <p:nvSpPr>
            <p:cNvPr id="3893" name="Google Shape;3893;p131"/>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31"/>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31"/>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31"/>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31"/>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31"/>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31"/>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31"/>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31"/>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31"/>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31"/>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31"/>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31"/>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31"/>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31"/>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8" name="Google Shape;3908;p131">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31">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31">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31">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31"/>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3" name="Google Shape;3913;p131"/>
          <p:cNvGrpSpPr/>
          <p:nvPr/>
        </p:nvGrpSpPr>
        <p:grpSpPr>
          <a:xfrm>
            <a:off x="3987025" y="2295425"/>
            <a:ext cx="968533" cy="352749"/>
            <a:chOff x="3987025" y="2295425"/>
            <a:chExt cx="968533" cy="352749"/>
          </a:xfrm>
        </p:grpSpPr>
        <p:sp>
          <p:nvSpPr>
            <p:cNvPr id="3914" name="Google Shape;3914;p13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3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3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3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3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3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0" name="Google Shape;3920;p131"/>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1" name="Google Shape;3921;p131"/>
          <p:cNvGrpSpPr/>
          <p:nvPr/>
        </p:nvGrpSpPr>
        <p:grpSpPr>
          <a:xfrm>
            <a:off x="3201501" y="3474521"/>
            <a:ext cx="2689328" cy="1015527"/>
            <a:chOff x="3075700" y="1956000"/>
            <a:chExt cx="1444400" cy="545425"/>
          </a:xfrm>
        </p:grpSpPr>
        <p:sp>
          <p:nvSpPr>
            <p:cNvPr id="3922" name="Google Shape;3922;p13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3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3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5" name="Google Shape;3925;p131">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31">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31">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31">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3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933"/>
        <p:cNvGrpSpPr/>
        <p:nvPr/>
      </p:nvGrpSpPr>
      <p:grpSpPr>
        <a:xfrm>
          <a:off x="0" y="0"/>
          <a:ext cx="0" cy="0"/>
          <a:chOff x="0" y="0"/>
          <a:chExt cx="0" cy="0"/>
        </a:xfrm>
      </p:grpSpPr>
      <p:sp>
        <p:nvSpPr>
          <p:cNvPr id="3934" name="Google Shape;3934;p13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935" name="Google Shape;3935;p13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3936" name="Google Shape;3936;p132"/>
          <p:cNvGrpSpPr/>
          <p:nvPr/>
        </p:nvGrpSpPr>
        <p:grpSpPr>
          <a:xfrm>
            <a:off x="3576411" y="1607935"/>
            <a:ext cx="1965478" cy="2148529"/>
            <a:chOff x="3576411" y="1303135"/>
            <a:chExt cx="1965478" cy="2148529"/>
          </a:xfrm>
        </p:grpSpPr>
        <p:sp>
          <p:nvSpPr>
            <p:cNvPr id="3937" name="Google Shape;3937;p132"/>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32"/>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32"/>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32"/>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32"/>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32"/>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32"/>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32"/>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32"/>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32"/>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32"/>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32"/>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32"/>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32"/>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32"/>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2" name="Google Shape;3952;p13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3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3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3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32"/>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7" name="Google Shape;3957;p132"/>
          <p:cNvGrpSpPr/>
          <p:nvPr/>
        </p:nvGrpSpPr>
        <p:grpSpPr>
          <a:xfrm>
            <a:off x="3987025" y="2295425"/>
            <a:ext cx="968533" cy="352749"/>
            <a:chOff x="3987025" y="2295425"/>
            <a:chExt cx="968533" cy="352749"/>
          </a:xfrm>
        </p:grpSpPr>
        <p:sp>
          <p:nvSpPr>
            <p:cNvPr id="3958" name="Google Shape;3958;p13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3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3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3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3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3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4" name="Google Shape;3964;p132"/>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5" name="Google Shape;3965;p132"/>
          <p:cNvGrpSpPr/>
          <p:nvPr/>
        </p:nvGrpSpPr>
        <p:grpSpPr>
          <a:xfrm>
            <a:off x="3201525" y="3474525"/>
            <a:ext cx="2689334" cy="1017666"/>
            <a:chOff x="4729380" y="4126724"/>
            <a:chExt cx="1443550" cy="546251"/>
          </a:xfrm>
        </p:grpSpPr>
        <p:sp>
          <p:nvSpPr>
            <p:cNvPr id="3966" name="Google Shape;3966;p13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3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3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3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0" name="Google Shape;3970;p132">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3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3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3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977"/>
        <p:cNvGrpSpPr/>
        <p:nvPr/>
      </p:nvGrpSpPr>
      <p:grpSpPr>
        <a:xfrm>
          <a:off x="0" y="0"/>
          <a:ext cx="0" cy="0"/>
          <a:chOff x="0" y="0"/>
          <a:chExt cx="0" cy="0"/>
        </a:xfrm>
      </p:grpSpPr>
      <p:sp>
        <p:nvSpPr>
          <p:cNvPr id="3978" name="Google Shape;3978;p13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979" name="Google Shape;3979;p13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3980" name="Google Shape;3980;p133">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33">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33">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33">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33">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33">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33">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7" name="Google Shape;3987;p133"/>
          <p:cNvGrpSpPr/>
          <p:nvPr/>
        </p:nvGrpSpPr>
        <p:grpSpPr>
          <a:xfrm>
            <a:off x="3576411" y="1607935"/>
            <a:ext cx="1965478" cy="2148529"/>
            <a:chOff x="3576411" y="1303135"/>
            <a:chExt cx="1965478" cy="2148529"/>
          </a:xfrm>
        </p:grpSpPr>
        <p:sp>
          <p:nvSpPr>
            <p:cNvPr id="3988" name="Google Shape;3988;p133"/>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33"/>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33"/>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33"/>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33"/>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33"/>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33"/>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33"/>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33"/>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33"/>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33"/>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33"/>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33"/>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33"/>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33"/>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3" name="Google Shape;4003;p13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3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3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3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33"/>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8" name="Google Shape;4008;p133"/>
          <p:cNvGrpSpPr/>
          <p:nvPr/>
        </p:nvGrpSpPr>
        <p:grpSpPr>
          <a:xfrm>
            <a:off x="3987025" y="2295425"/>
            <a:ext cx="968533" cy="352749"/>
            <a:chOff x="3987025" y="2295425"/>
            <a:chExt cx="968533" cy="352749"/>
          </a:xfrm>
        </p:grpSpPr>
        <p:sp>
          <p:nvSpPr>
            <p:cNvPr id="4009" name="Google Shape;4009;p13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3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3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3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3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3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5" name="Google Shape;4015;p133"/>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19"/>
        <p:cNvGrpSpPr/>
        <p:nvPr/>
      </p:nvGrpSpPr>
      <p:grpSpPr>
        <a:xfrm>
          <a:off x="0" y="0"/>
          <a:ext cx="0" cy="0"/>
          <a:chOff x="0" y="0"/>
          <a:chExt cx="0" cy="0"/>
        </a:xfrm>
      </p:grpSpPr>
      <p:sp>
        <p:nvSpPr>
          <p:cNvPr id="4020" name="Google Shape;4020;p13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021" name="Google Shape;4021;p13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022" name="Google Shape;4022;p134"/>
          <p:cNvGrpSpPr/>
          <p:nvPr/>
        </p:nvGrpSpPr>
        <p:grpSpPr>
          <a:xfrm>
            <a:off x="3576411" y="1607935"/>
            <a:ext cx="1965478" cy="2148529"/>
            <a:chOff x="3576411" y="1303135"/>
            <a:chExt cx="1965478" cy="2148529"/>
          </a:xfrm>
        </p:grpSpPr>
        <p:sp>
          <p:nvSpPr>
            <p:cNvPr id="4023" name="Google Shape;4023;p134"/>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34"/>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34"/>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34"/>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34"/>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34"/>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34"/>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34"/>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34"/>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34"/>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34"/>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34"/>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34"/>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34"/>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34"/>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38" name="Google Shape;4038;p134">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34">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34">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34">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3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3" name="Google Shape;4043;p134"/>
          <p:cNvGrpSpPr/>
          <p:nvPr/>
        </p:nvGrpSpPr>
        <p:grpSpPr>
          <a:xfrm>
            <a:off x="3987025" y="2295425"/>
            <a:ext cx="968533" cy="352749"/>
            <a:chOff x="3987025" y="2295425"/>
            <a:chExt cx="968533" cy="352749"/>
          </a:xfrm>
        </p:grpSpPr>
        <p:sp>
          <p:nvSpPr>
            <p:cNvPr id="4044" name="Google Shape;4044;p13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3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3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3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3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3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0" name="Google Shape;4050;p134"/>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1" name="Google Shape;4051;p134"/>
          <p:cNvGrpSpPr/>
          <p:nvPr/>
        </p:nvGrpSpPr>
        <p:grpSpPr>
          <a:xfrm>
            <a:off x="3201501" y="3474521"/>
            <a:ext cx="2689328" cy="1015527"/>
            <a:chOff x="3075700" y="1956000"/>
            <a:chExt cx="1444400" cy="545425"/>
          </a:xfrm>
        </p:grpSpPr>
        <p:sp>
          <p:nvSpPr>
            <p:cNvPr id="4052" name="Google Shape;4052;p134"/>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34"/>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34"/>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5" name="Google Shape;4055;p134">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34">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34">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34">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3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63"/>
        <p:cNvGrpSpPr/>
        <p:nvPr/>
      </p:nvGrpSpPr>
      <p:grpSpPr>
        <a:xfrm>
          <a:off x="0" y="0"/>
          <a:ext cx="0" cy="0"/>
          <a:chOff x="0" y="0"/>
          <a:chExt cx="0" cy="0"/>
        </a:xfrm>
      </p:grpSpPr>
      <p:sp>
        <p:nvSpPr>
          <p:cNvPr id="4064" name="Google Shape;4064;p13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065" name="Google Shape;4065;p13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066" name="Google Shape;4066;p135"/>
          <p:cNvGrpSpPr/>
          <p:nvPr/>
        </p:nvGrpSpPr>
        <p:grpSpPr>
          <a:xfrm>
            <a:off x="3576411" y="1607935"/>
            <a:ext cx="1965478" cy="2148529"/>
            <a:chOff x="3576411" y="1303135"/>
            <a:chExt cx="1965478" cy="2148529"/>
          </a:xfrm>
        </p:grpSpPr>
        <p:sp>
          <p:nvSpPr>
            <p:cNvPr id="4067" name="Google Shape;4067;p135"/>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35"/>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35"/>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35"/>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35"/>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35"/>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35"/>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35"/>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35"/>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35"/>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35"/>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35"/>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35"/>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35"/>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35"/>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2" name="Google Shape;4082;p135">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35">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35">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35">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35"/>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7" name="Google Shape;4087;p135"/>
          <p:cNvGrpSpPr/>
          <p:nvPr/>
        </p:nvGrpSpPr>
        <p:grpSpPr>
          <a:xfrm>
            <a:off x="3987025" y="2295425"/>
            <a:ext cx="968533" cy="352749"/>
            <a:chOff x="3987025" y="2295425"/>
            <a:chExt cx="968533" cy="352749"/>
          </a:xfrm>
        </p:grpSpPr>
        <p:sp>
          <p:nvSpPr>
            <p:cNvPr id="4088" name="Google Shape;4088;p13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3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3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3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3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3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4" name="Google Shape;4094;p13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5" name="Google Shape;4095;p135"/>
          <p:cNvGrpSpPr/>
          <p:nvPr/>
        </p:nvGrpSpPr>
        <p:grpSpPr>
          <a:xfrm>
            <a:off x="3201525" y="3474525"/>
            <a:ext cx="2689334" cy="1017666"/>
            <a:chOff x="4729380" y="4126724"/>
            <a:chExt cx="1443550" cy="546251"/>
          </a:xfrm>
        </p:grpSpPr>
        <p:sp>
          <p:nvSpPr>
            <p:cNvPr id="4096" name="Google Shape;4096;p135"/>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35"/>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35"/>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35"/>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0" name="Google Shape;4100;p135">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35">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35">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3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107"/>
        <p:cNvGrpSpPr/>
        <p:nvPr/>
      </p:nvGrpSpPr>
      <p:grpSpPr>
        <a:xfrm>
          <a:off x="0" y="0"/>
          <a:ext cx="0" cy="0"/>
          <a:chOff x="0" y="0"/>
          <a:chExt cx="0" cy="0"/>
        </a:xfrm>
      </p:grpSpPr>
      <p:sp>
        <p:nvSpPr>
          <p:cNvPr id="4108" name="Google Shape;4108;p13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109" name="Google Shape;4109;p13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4110" name="Google Shape;4110;p136">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3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3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36">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36">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36">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36">
            <a:hlinkClick r:id="rId6"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7" name="Google Shape;4117;p136"/>
          <p:cNvGrpSpPr/>
          <p:nvPr/>
        </p:nvGrpSpPr>
        <p:grpSpPr>
          <a:xfrm>
            <a:off x="3842191" y="1531764"/>
            <a:ext cx="1397933" cy="2225000"/>
            <a:chOff x="1773100" y="858200"/>
            <a:chExt cx="753075" cy="1198750"/>
          </a:xfrm>
        </p:grpSpPr>
        <p:sp>
          <p:nvSpPr>
            <p:cNvPr id="4118" name="Google Shape;4118;p136"/>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36"/>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36"/>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36"/>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36"/>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36"/>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36"/>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36"/>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36"/>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36"/>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36"/>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36"/>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136"/>
          <p:cNvGrpSpPr/>
          <p:nvPr/>
        </p:nvGrpSpPr>
        <p:grpSpPr>
          <a:xfrm>
            <a:off x="4141270" y="2541453"/>
            <a:ext cx="804814" cy="120773"/>
            <a:chOff x="3580225" y="1402275"/>
            <a:chExt cx="433675" cy="65075"/>
          </a:xfrm>
        </p:grpSpPr>
        <p:sp>
          <p:nvSpPr>
            <p:cNvPr id="4131" name="Google Shape;4131;p136"/>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36"/>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3" name="Google Shape;4133;p136"/>
          <p:cNvGrpSpPr/>
          <p:nvPr/>
        </p:nvGrpSpPr>
        <p:grpSpPr>
          <a:xfrm>
            <a:off x="4280328" y="2326145"/>
            <a:ext cx="532598" cy="184205"/>
            <a:chOff x="4280328" y="2326145"/>
            <a:chExt cx="532598" cy="184205"/>
          </a:xfrm>
        </p:grpSpPr>
        <p:sp>
          <p:nvSpPr>
            <p:cNvPr id="4134" name="Google Shape;4134;p13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3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3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3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8" name="Google Shape;4138;p136"/>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142"/>
        <p:cNvGrpSpPr/>
        <p:nvPr/>
      </p:nvGrpSpPr>
      <p:grpSpPr>
        <a:xfrm>
          <a:off x="0" y="0"/>
          <a:ext cx="0" cy="0"/>
          <a:chOff x="0" y="0"/>
          <a:chExt cx="0" cy="0"/>
        </a:xfrm>
      </p:grpSpPr>
      <p:sp>
        <p:nvSpPr>
          <p:cNvPr id="4143" name="Google Shape;4143;p13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144" name="Google Shape;4144;p13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145" name="Google Shape;4145;p137"/>
          <p:cNvGrpSpPr/>
          <p:nvPr/>
        </p:nvGrpSpPr>
        <p:grpSpPr>
          <a:xfrm>
            <a:off x="3842191" y="1531764"/>
            <a:ext cx="1397933" cy="2225000"/>
            <a:chOff x="1773100" y="858200"/>
            <a:chExt cx="753075" cy="1198750"/>
          </a:xfrm>
        </p:grpSpPr>
        <p:sp>
          <p:nvSpPr>
            <p:cNvPr id="4146" name="Google Shape;4146;p137"/>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37"/>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37"/>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37"/>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37"/>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37"/>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37"/>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37"/>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37"/>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37"/>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37"/>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37"/>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8" name="Google Shape;4158;p137"/>
          <p:cNvGrpSpPr/>
          <p:nvPr/>
        </p:nvGrpSpPr>
        <p:grpSpPr>
          <a:xfrm>
            <a:off x="4141270" y="2541453"/>
            <a:ext cx="804814" cy="120773"/>
            <a:chOff x="3580225" y="1402275"/>
            <a:chExt cx="433675" cy="65075"/>
          </a:xfrm>
        </p:grpSpPr>
        <p:sp>
          <p:nvSpPr>
            <p:cNvPr id="4159" name="Google Shape;4159;p137"/>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37"/>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1" name="Google Shape;4161;p137"/>
          <p:cNvGrpSpPr/>
          <p:nvPr/>
        </p:nvGrpSpPr>
        <p:grpSpPr>
          <a:xfrm>
            <a:off x="4280328" y="2326145"/>
            <a:ext cx="532598" cy="184205"/>
            <a:chOff x="4280328" y="2326145"/>
            <a:chExt cx="532598" cy="184205"/>
          </a:xfrm>
        </p:grpSpPr>
        <p:sp>
          <p:nvSpPr>
            <p:cNvPr id="4162" name="Google Shape;4162;p13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3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3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3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6" name="Google Shape;4166;p137"/>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7" name="Google Shape;4167;p137"/>
          <p:cNvGrpSpPr/>
          <p:nvPr/>
        </p:nvGrpSpPr>
        <p:grpSpPr>
          <a:xfrm>
            <a:off x="3201501" y="3474521"/>
            <a:ext cx="2689328" cy="1015527"/>
            <a:chOff x="3075700" y="1956000"/>
            <a:chExt cx="1444400" cy="545425"/>
          </a:xfrm>
        </p:grpSpPr>
        <p:sp>
          <p:nvSpPr>
            <p:cNvPr id="4168" name="Google Shape;4168;p13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3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3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1" name="Google Shape;4171;p137">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37">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37">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37">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37">
            <a:hlinkClick r:id="rId6"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40"/>
        <p:cNvGrpSpPr/>
        <p:nvPr/>
      </p:nvGrpSpPr>
      <p:grpSpPr>
        <a:xfrm>
          <a:off x="0" y="0"/>
          <a:ext cx="0" cy="0"/>
          <a:chOff x="0" y="0"/>
          <a:chExt cx="0" cy="0"/>
        </a:xfrm>
      </p:grpSpPr>
      <p:sp>
        <p:nvSpPr>
          <p:cNvPr id="341" name="Google Shape;341;p3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hair!</a:t>
            </a:r>
            <a:endParaRPr/>
          </a:p>
          <a:p>
            <a:pPr marL="0" lvl="0" indent="0" algn="ctr" rtl="0">
              <a:spcBef>
                <a:spcPts val="0"/>
              </a:spcBef>
              <a:spcAft>
                <a:spcPts val="0"/>
              </a:spcAft>
              <a:buNone/>
            </a:pPr>
            <a:endParaRPr/>
          </a:p>
        </p:txBody>
      </p:sp>
      <p:sp>
        <p:nvSpPr>
          <p:cNvPr id="342" name="Google Shape;342;p30">
            <a:hlinkClick r:id="rId3" action="ppaction://hlinksldjump"/>
          </p:cNvPr>
          <p:cNvSpPr/>
          <p:nvPr/>
        </p:nvSpPr>
        <p:spPr>
          <a:xfrm>
            <a:off x="1342549" y="1972736"/>
            <a:ext cx="772714" cy="686759"/>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0">
            <a:hlinkClick r:id="rId3" action="ppaction://hlinksldjump"/>
          </p:cNvPr>
          <p:cNvSpPr/>
          <p:nvPr/>
        </p:nvSpPr>
        <p:spPr>
          <a:xfrm>
            <a:off x="1519499" y="1763216"/>
            <a:ext cx="960807" cy="1374190"/>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0">
            <a:hlinkClick r:id="rId4" action="ppaction://hlinksldjump"/>
          </p:cNvPr>
          <p:cNvSpPr/>
          <p:nvPr/>
        </p:nvSpPr>
        <p:spPr>
          <a:xfrm>
            <a:off x="1334455" y="3361490"/>
            <a:ext cx="1294538" cy="1092828"/>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0">
            <a:hlinkClick r:id="rId4" action="ppaction://hlinksldjump"/>
          </p:cNvPr>
          <p:cNvSpPr/>
          <p:nvPr/>
        </p:nvSpPr>
        <p:spPr>
          <a:xfrm>
            <a:off x="1709549" y="3582909"/>
            <a:ext cx="618759" cy="447087"/>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0">
            <a:hlinkClick r:id="rId5" action="ppaction://hlinksldjump"/>
          </p:cNvPr>
          <p:cNvSpPr/>
          <p:nvPr/>
        </p:nvSpPr>
        <p:spPr>
          <a:xfrm>
            <a:off x="6696111" y="3337505"/>
            <a:ext cx="728316" cy="1096218"/>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0">
            <a:hlinkClick r:id="rId5" action="ppaction://hlinksldjump"/>
          </p:cNvPr>
          <p:cNvSpPr/>
          <p:nvPr/>
        </p:nvSpPr>
        <p:spPr>
          <a:xfrm>
            <a:off x="6823719" y="3296079"/>
            <a:ext cx="473090" cy="234392"/>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0">
            <a:hlinkClick r:id="rId5" action="ppaction://hlinksldjump"/>
          </p:cNvPr>
          <p:cNvSpPr/>
          <p:nvPr/>
        </p:nvSpPr>
        <p:spPr>
          <a:xfrm>
            <a:off x="6851633" y="3471154"/>
            <a:ext cx="72172" cy="20907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0">
            <a:hlinkClick r:id="rId5" action="ppaction://hlinksldjump"/>
          </p:cNvPr>
          <p:cNvSpPr/>
          <p:nvPr/>
        </p:nvSpPr>
        <p:spPr>
          <a:xfrm>
            <a:off x="7218847" y="3524966"/>
            <a:ext cx="72172" cy="20907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 name="Google Shape;350;p30"/>
          <p:cNvGrpSpPr/>
          <p:nvPr/>
        </p:nvGrpSpPr>
        <p:grpSpPr>
          <a:xfrm>
            <a:off x="3842191" y="1531764"/>
            <a:ext cx="1397933" cy="2225000"/>
            <a:chOff x="1773100" y="858200"/>
            <a:chExt cx="753075" cy="1198750"/>
          </a:xfrm>
        </p:grpSpPr>
        <p:sp>
          <p:nvSpPr>
            <p:cNvPr id="351" name="Google Shape;351;p30"/>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0"/>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0"/>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0"/>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0"/>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0"/>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0"/>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 name="Google Shape;363;p30">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364" name="Google Shape;364;p30">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365" name="Google Shape;365;p30"/>
          <p:cNvGrpSpPr/>
          <p:nvPr/>
        </p:nvGrpSpPr>
        <p:grpSpPr>
          <a:xfrm>
            <a:off x="4141270" y="2541453"/>
            <a:ext cx="804814" cy="120773"/>
            <a:chOff x="3580225" y="1402275"/>
            <a:chExt cx="433675" cy="65075"/>
          </a:xfrm>
        </p:grpSpPr>
        <p:sp>
          <p:nvSpPr>
            <p:cNvPr id="366" name="Google Shape;366;p30"/>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0"/>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179"/>
        <p:cNvGrpSpPr/>
        <p:nvPr/>
      </p:nvGrpSpPr>
      <p:grpSpPr>
        <a:xfrm>
          <a:off x="0" y="0"/>
          <a:ext cx="0" cy="0"/>
          <a:chOff x="0" y="0"/>
          <a:chExt cx="0" cy="0"/>
        </a:xfrm>
      </p:grpSpPr>
      <p:sp>
        <p:nvSpPr>
          <p:cNvPr id="4180" name="Google Shape;4180;p13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4181" name="Google Shape;4181;p138"/>
          <p:cNvGrpSpPr/>
          <p:nvPr/>
        </p:nvGrpSpPr>
        <p:grpSpPr>
          <a:xfrm>
            <a:off x="3842191" y="1531764"/>
            <a:ext cx="1397933" cy="2225000"/>
            <a:chOff x="1773100" y="858200"/>
            <a:chExt cx="753075" cy="1198750"/>
          </a:xfrm>
        </p:grpSpPr>
        <p:sp>
          <p:nvSpPr>
            <p:cNvPr id="4182" name="Google Shape;4182;p138"/>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38"/>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38"/>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38"/>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38"/>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38"/>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38"/>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38"/>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38"/>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38"/>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38"/>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38"/>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138"/>
          <p:cNvGrpSpPr/>
          <p:nvPr/>
        </p:nvGrpSpPr>
        <p:grpSpPr>
          <a:xfrm>
            <a:off x="4141270" y="2541453"/>
            <a:ext cx="804814" cy="120773"/>
            <a:chOff x="3580225" y="1402275"/>
            <a:chExt cx="433675" cy="65075"/>
          </a:xfrm>
        </p:grpSpPr>
        <p:sp>
          <p:nvSpPr>
            <p:cNvPr id="4195" name="Google Shape;4195;p138"/>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38"/>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138"/>
          <p:cNvGrpSpPr/>
          <p:nvPr/>
        </p:nvGrpSpPr>
        <p:grpSpPr>
          <a:xfrm>
            <a:off x="4280328" y="2326145"/>
            <a:ext cx="532598" cy="184205"/>
            <a:chOff x="4280328" y="2326145"/>
            <a:chExt cx="532598" cy="184205"/>
          </a:xfrm>
        </p:grpSpPr>
        <p:sp>
          <p:nvSpPr>
            <p:cNvPr id="4198" name="Google Shape;4198;p13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3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3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3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2" name="Google Shape;4202;p138"/>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3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204" name="Google Shape;4204;p138"/>
          <p:cNvGrpSpPr/>
          <p:nvPr/>
        </p:nvGrpSpPr>
        <p:grpSpPr>
          <a:xfrm>
            <a:off x="3201525" y="3474525"/>
            <a:ext cx="2689334" cy="1017666"/>
            <a:chOff x="4729380" y="4126724"/>
            <a:chExt cx="1443550" cy="546251"/>
          </a:xfrm>
        </p:grpSpPr>
        <p:sp>
          <p:nvSpPr>
            <p:cNvPr id="4205" name="Google Shape;4205;p13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3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3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3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9" name="Google Shape;4209;p138">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3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3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3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216"/>
        <p:cNvGrpSpPr/>
        <p:nvPr/>
      </p:nvGrpSpPr>
      <p:grpSpPr>
        <a:xfrm>
          <a:off x="0" y="0"/>
          <a:ext cx="0" cy="0"/>
          <a:chOff x="0" y="0"/>
          <a:chExt cx="0" cy="0"/>
        </a:xfrm>
      </p:grpSpPr>
      <p:sp>
        <p:nvSpPr>
          <p:cNvPr id="4217" name="Google Shape;4217;p13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218" name="Google Shape;4218;p13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4219" name="Google Shape;4219;p139">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39">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39">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39">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39">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39">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39">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26" name="Google Shape;4226;p139"/>
          <p:cNvGrpSpPr/>
          <p:nvPr/>
        </p:nvGrpSpPr>
        <p:grpSpPr>
          <a:xfrm>
            <a:off x="3842191" y="1531764"/>
            <a:ext cx="1397933" cy="2225000"/>
            <a:chOff x="1773100" y="858200"/>
            <a:chExt cx="753075" cy="1198750"/>
          </a:xfrm>
        </p:grpSpPr>
        <p:sp>
          <p:nvSpPr>
            <p:cNvPr id="4227" name="Google Shape;4227;p139"/>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39"/>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39"/>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39"/>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39"/>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39"/>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39"/>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39"/>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39"/>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39"/>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39"/>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39"/>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139"/>
          <p:cNvGrpSpPr/>
          <p:nvPr/>
        </p:nvGrpSpPr>
        <p:grpSpPr>
          <a:xfrm>
            <a:off x="4141270" y="2541453"/>
            <a:ext cx="804814" cy="120773"/>
            <a:chOff x="3580225" y="1402275"/>
            <a:chExt cx="433675" cy="65075"/>
          </a:xfrm>
        </p:grpSpPr>
        <p:sp>
          <p:nvSpPr>
            <p:cNvPr id="4240" name="Google Shape;4240;p139"/>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39"/>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 name="Google Shape;4242;p139"/>
          <p:cNvGrpSpPr/>
          <p:nvPr/>
        </p:nvGrpSpPr>
        <p:grpSpPr>
          <a:xfrm>
            <a:off x="4280328" y="2326145"/>
            <a:ext cx="532598" cy="184205"/>
            <a:chOff x="4280328" y="2326145"/>
            <a:chExt cx="532598" cy="184205"/>
          </a:xfrm>
        </p:grpSpPr>
        <p:sp>
          <p:nvSpPr>
            <p:cNvPr id="4243" name="Google Shape;4243;p13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3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3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3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7" name="Google Shape;4247;p139"/>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251"/>
        <p:cNvGrpSpPr/>
        <p:nvPr/>
      </p:nvGrpSpPr>
      <p:grpSpPr>
        <a:xfrm>
          <a:off x="0" y="0"/>
          <a:ext cx="0" cy="0"/>
          <a:chOff x="0" y="0"/>
          <a:chExt cx="0" cy="0"/>
        </a:xfrm>
      </p:grpSpPr>
      <p:sp>
        <p:nvSpPr>
          <p:cNvPr id="4252" name="Google Shape;4252;p14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4253" name="Google Shape;4253;p140"/>
          <p:cNvGrpSpPr/>
          <p:nvPr/>
        </p:nvGrpSpPr>
        <p:grpSpPr>
          <a:xfrm>
            <a:off x="3842191" y="1531764"/>
            <a:ext cx="1397933" cy="2225000"/>
            <a:chOff x="1773100" y="858200"/>
            <a:chExt cx="753075" cy="1198750"/>
          </a:xfrm>
        </p:grpSpPr>
        <p:sp>
          <p:nvSpPr>
            <p:cNvPr id="4254" name="Google Shape;4254;p140"/>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40"/>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40"/>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40"/>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40"/>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40"/>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40"/>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40"/>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40"/>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40"/>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40"/>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40"/>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140"/>
          <p:cNvGrpSpPr/>
          <p:nvPr/>
        </p:nvGrpSpPr>
        <p:grpSpPr>
          <a:xfrm>
            <a:off x="4141270" y="2541453"/>
            <a:ext cx="804814" cy="120773"/>
            <a:chOff x="3580225" y="1402275"/>
            <a:chExt cx="433675" cy="65075"/>
          </a:xfrm>
        </p:grpSpPr>
        <p:sp>
          <p:nvSpPr>
            <p:cNvPr id="4267" name="Google Shape;4267;p140"/>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40"/>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 name="Google Shape;4269;p140"/>
          <p:cNvGrpSpPr/>
          <p:nvPr/>
        </p:nvGrpSpPr>
        <p:grpSpPr>
          <a:xfrm>
            <a:off x="4280328" y="2326145"/>
            <a:ext cx="532598" cy="184205"/>
            <a:chOff x="4280328" y="2326145"/>
            <a:chExt cx="532598" cy="184205"/>
          </a:xfrm>
        </p:grpSpPr>
        <p:sp>
          <p:nvSpPr>
            <p:cNvPr id="4270" name="Google Shape;4270;p14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4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4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4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4" name="Google Shape;4274;p140"/>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4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276" name="Google Shape;4276;p140"/>
          <p:cNvGrpSpPr/>
          <p:nvPr/>
        </p:nvGrpSpPr>
        <p:grpSpPr>
          <a:xfrm>
            <a:off x="3201501" y="3474521"/>
            <a:ext cx="2689328" cy="1015527"/>
            <a:chOff x="3075700" y="1956000"/>
            <a:chExt cx="1444400" cy="545425"/>
          </a:xfrm>
        </p:grpSpPr>
        <p:sp>
          <p:nvSpPr>
            <p:cNvPr id="4277" name="Google Shape;4277;p140"/>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40"/>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40"/>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0" name="Google Shape;4280;p140">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40">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40">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40">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4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288"/>
        <p:cNvGrpSpPr/>
        <p:nvPr/>
      </p:nvGrpSpPr>
      <p:grpSpPr>
        <a:xfrm>
          <a:off x="0" y="0"/>
          <a:ext cx="0" cy="0"/>
          <a:chOff x="0" y="0"/>
          <a:chExt cx="0" cy="0"/>
        </a:xfrm>
      </p:grpSpPr>
      <p:sp>
        <p:nvSpPr>
          <p:cNvPr id="4289" name="Google Shape;4289;p14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4290" name="Google Shape;4290;p141"/>
          <p:cNvGrpSpPr/>
          <p:nvPr/>
        </p:nvGrpSpPr>
        <p:grpSpPr>
          <a:xfrm>
            <a:off x="3842191" y="1531764"/>
            <a:ext cx="1397933" cy="2225000"/>
            <a:chOff x="1773100" y="858200"/>
            <a:chExt cx="753075" cy="1198750"/>
          </a:xfrm>
        </p:grpSpPr>
        <p:sp>
          <p:nvSpPr>
            <p:cNvPr id="4291" name="Google Shape;4291;p141"/>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41"/>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41"/>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41"/>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41"/>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41"/>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41"/>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41"/>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41"/>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41"/>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41"/>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41"/>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 name="Google Shape;4303;p141"/>
          <p:cNvGrpSpPr/>
          <p:nvPr/>
        </p:nvGrpSpPr>
        <p:grpSpPr>
          <a:xfrm>
            <a:off x="4141270" y="2541453"/>
            <a:ext cx="804814" cy="120773"/>
            <a:chOff x="3580225" y="1402275"/>
            <a:chExt cx="433675" cy="65075"/>
          </a:xfrm>
        </p:grpSpPr>
        <p:sp>
          <p:nvSpPr>
            <p:cNvPr id="4304" name="Google Shape;4304;p141"/>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41"/>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 name="Google Shape;4306;p141"/>
          <p:cNvGrpSpPr/>
          <p:nvPr/>
        </p:nvGrpSpPr>
        <p:grpSpPr>
          <a:xfrm>
            <a:off x="4280328" y="2326145"/>
            <a:ext cx="532598" cy="184205"/>
            <a:chOff x="4280328" y="2326145"/>
            <a:chExt cx="532598" cy="184205"/>
          </a:xfrm>
        </p:grpSpPr>
        <p:sp>
          <p:nvSpPr>
            <p:cNvPr id="4307" name="Google Shape;4307;p14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4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4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4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1" name="Google Shape;4311;p14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4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313" name="Google Shape;4313;p141"/>
          <p:cNvGrpSpPr/>
          <p:nvPr/>
        </p:nvGrpSpPr>
        <p:grpSpPr>
          <a:xfrm>
            <a:off x="3201525" y="3474525"/>
            <a:ext cx="2689334" cy="1017666"/>
            <a:chOff x="4729380" y="4126724"/>
            <a:chExt cx="1443550" cy="546251"/>
          </a:xfrm>
        </p:grpSpPr>
        <p:sp>
          <p:nvSpPr>
            <p:cNvPr id="4314" name="Google Shape;4314;p141"/>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41"/>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41"/>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41"/>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8" name="Google Shape;4318;p141">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41">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41">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4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325"/>
        <p:cNvGrpSpPr/>
        <p:nvPr/>
      </p:nvGrpSpPr>
      <p:grpSpPr>
        <a:xfrm>
          <a:off x="0" y="0"/>
          <a:ext cx="0" cy="0"/>
          <a:chOff x="0" y="0"/>
          <a:chExt cx="0" cy="0"/>
        </a:xfrm>
      </p:grpSpPr>
      <p:sp>
        <p:nvSpPr>
          <p:cNvPr id="4326" name="Google Shape;4326;p14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327" name="Google Shape;4327;p14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4328" name="Google Shape;4328;p142">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4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4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42">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42">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42">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42">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5" name="Google Shape;4335;p142"/>
          <p:cNvGrpSpPr/>
          <p:nvPr/>
        </p:nvGrpSpPr>
        <p:grpSpPr>
          <a:xfrm>
            <a:off x="3842191" y="1531764"/>
            <a:ext cx="1397933" cy="2225000"/>
            <a:chOff x="1773100" y="858200"/>
            <a:chExt cx="753075" cy="1198750"/>
          </a:xfrm>
        </p:grpSpPr>
        <p:sp>
          <p:nvSpPr>
            <p:cNvPr id="4336" name="Google Shape;4336;p142"/>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42"/>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42"/>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42"/>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42"/>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42"/>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42"/>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42"/>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42"/>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42"/>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42"/>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42"/>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8" name="Google Shape;4348;p142"/>
          <p:cNvGrpSpPr/>
          <p:nvPr/>
        </p:nvGrpSpPr>
        <p:grpSpPr>
          <a:xfrm>
            <a:off x="4141270" y="2541453"/>
            <a:ext cx="804814" cy="120773"/>
            <a:chOff x="3580225" y="1402275"/>
            <a:chExt cx="433675" cy="65075"/>
          </a:xfrm>
        </p:grpSpPr>
        <p:sp>
          <p:nvSpPr>
            <p:cNvPr id="4349" name="Google Shape;4349;p142"/>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42"/>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1" name="Google Shape;4351;p14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4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4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4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42"/>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6" name="Google Shape;4356;p142"/>
          <p:cNvGrpSpPr/>
          <p:nvPr/>
        </p:nvGrpSpPr>
        <p:grpSpPr>
          <a:xfrm>
            <a:off x="3987025" y="2295425"/>
            <a:ext cx="968533" cy="352749"/>
            <a:chOff x="3987025" y="2295425"/>
            <a:chExt cx="968533" cy="352749"/>
          </a:xfrm>
        </p:grpSpPr>
        <p:sp>
          <p:nvSpPr>
            <p:cNvPr id="4357" name="Google Shape;4357;p14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4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4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4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4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4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3" name="Google Shape;4363;p142"/>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367"/>
        <p:cNvGrpSpPr/>
        <p:nvPr/>
      </p:nvGrpSpPr>
      <p:grpSpPr>
        <a:xfrm>
          <a:off x="0" y="0"/>
          <a:ext cx="0" cy="0"/>
          <a:chOff x="0" y="0"/>
          <a:chExt cx="0" cy="0"/>
        </a:xfrm>
      </p:grpSpPr>
      <p:sp>
        <p:nvSpPr>
          <p:cNvPr id="4368" name="Google Shape;4368;p14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4369" name="Google Shape;4369;p143"/>
          <p:cNvGrpSpPr/>
          <p:nvPr/>
        </p:nvGrpSpPr>
        <p:grpSpPr>
          <a:xfrm>
            <a:off x="3842191" y="1531764"/>
            <a:ext cx="1397933" cy="2225000"/>
            <a:chOff x="1773100" y="858200"/>
            <a:chExt cx="753075" cy="1198750"/>
          </a:xfrm>
        </p:grpSpPr>
        <p:sp>
          <p:nvSpPr>
            <p:cNvPr id="4370" name="Google Shape;4370;p143"/>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43"/>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43"/>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43"/>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43"/>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43"/>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43"/>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43"/>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43"/>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43"/>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43"/>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43"/>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143"/>
          <p:cNvGrpSpPr/>
          <p:nvPr/>
        </p:nvGrpSpPr>
        <p:grpSpPr>
          <a:xfrm>
            <a:off x="4141270" y="2541453"/>
            <a:ext cx="804814" cy="120773"/>
            <a:chOff x="3580225" y="1402275"/>
            <a:chExt cx="433675" cy="65075"/>
          </a:xfrm>
        </p:grpSpPr>
        <p:sp>
          <p:nvSpPr>
            <p:cNvPr id="4383" name="Google Shape;4383;p143"/>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43"/>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5" name="Google Shape;4385;p14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4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4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4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43"/>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0" name="Google Shape;4390;p143"/>
          <p:cNvGrpSpPr/>
          <p:nvPr/>
        </p:nvGrpSpPr>
        <p:grpSpPr>
          <a:xfrm>
            <a:off x="3987025" y="2295425"/>
            <a:ext cx="968533" cy="352749"/>
            <a:chOff x="3987025" y="2295425"/>
            <a:chExt cx="968533" cy="352749"/>
          </a:xfrm>
        </p:grpSpPr>
        <p:sp>
          <p:nvSpPr>
            <p:cNvPr id="4391" name="Google Shape;4391;p14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4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4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4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4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4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7" name="Google Shape;4397;p143"/>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4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399" name="Google Shape;4399;p143"/>
          <p:cNvGrpSpPr/>
          <p:nvPr/>
        </p:nvGrpSpPr>
        <p:grpSpPr>
          <a:xfrm>
            <a:off x="3201501" y="3474521"/>
            <a:ext cx="2689328" cy="1015527"/>
            <a:chOff x="3075700" y="1956000"/>
            <a:chExt cx="1444400" cy="545425"/>
          </a:xfrm>
        </p:grpSpPr>
        <p:sp>
          <p:nvSpPr>
            <p:cNvPr id="4400" name="Google Shape;4400;p14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4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4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3" name="Google Shape;4403;p143">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43">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43">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43">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4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411"/>
        <p:cNvGrpSpPr/>
        <p:nvPr/>
      </p:nvGrpSpPr>
      <p:grpSpPr>
        <a:xfrm>
          <a:off x="0" y="0"/>
          <a:ext cx="0" cy="0"/>
          <a:chOff x="0" y="0"/>
          <a:chExt cx="0" cy="0"/>
        </a:xfrm>
      </p:grpSpPr>
      <p:sp>
        <p:nvSpPr>
          <p:cNvPr id="4412" name="Google Shape;4412;p14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Choose clothes</a:t>
            </a:r>
            <a:endParaRPr dirty="0"/>
          </a:p>
          <a:p>
            <a:pPr marL="0" lvl="0" indent="0" algn="ctr" rtl="0">
              <a:spcBef>
                <a:spcPts val="0"/>
              </a:spcBef>
              <a:spcAft>
                <a:spcPts val="0"/>
              </a:spcAft>
              <a:buNone/>
            </a:pPr>
            <a:endParaRPr dirty="0"/>
          </a:p>
        </p:txBody>
      </p:sp>
      <p:grpSp>
        <p:nvGrpSpPr>
          <p:cNvPr id="4413" name="Google Shape;4413;p144"/>
          <p:cNvGrpSpPr/>
          <p:nvPr/>
        </p:nvGrpSpPr>
        <p:grpSpPr>
          <a:xfrm>
            <a:off x="3842191" y="1531764"/>
            <a:ext cx="1397933" cy="2225000"/>
            <a:chOff x="1773100" y="858200"/>
            <a:chExt cx="753075" cy="1198750"/>
          </a:xfrm>
        </p:grpSpPr>
        <p:sp>
          <p:nvSpPr>
            <p:cNvPr id="4414" name="Google Shape;4414;p144"/>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44"/>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44"/>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44"/>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44"/>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44"/>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44"/>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44"/>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44"/>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44"/>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44"/>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44"/>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 name="Google Shape;4426;p144"/>
          <p:cNvGrpSpPr/>
          <p:nvPr/>
        </p:nvGrpSpPr>
        <p:grpSpPr>
          <a:xfrm>
            <a:off x="4141270" y="2541453"/>
            <a:ext cx="804814" cy="120773"/>
            <a:chOff x="3580225" y="1402275"/>
            <a:chExt cx="433675" cy="65075"/>
          </a:xfrm>
        </p:grpSpPr>
        <p:sp>
          <p:nvSpPr>
            <p:cNvPr id="4427" name="Google Shape;4427;p144"/>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44"/>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9" name="Google Shape;4429;p144">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44">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44">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44">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4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4" name="Google Shape;4434;p144"/>
          <p:cNvGrpSpPr/>
          <p:nvPr/>
        </p:nvGrpSpPr>
        <p:grpSpPr>
          <a:xfrm>
            <a:off x="3987025" y="2295425"/>
            <a:ext cx="968533" cy="352749"/>
            <a:chOff x="3987025" y="2295425"/>
            <a:chExt cx="968533" cy="352749"/>
          </a:xfrm>
        </p:grpSpPr>
        <p:sp>
          <p:nvSpPr>
            <p:cNvPr id="4435" name="Google Shape;4435;p14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4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4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4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4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4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1" name="Google Shape;4441;p14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4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443" name="Google Shape;4443;p144"/>
          <p:cNvGrpSpPr/>
          <p:nvPr/>
        </p:nvGrpSpPr>
        <p:grpSpPr>
          <a:xfrm>
            <a:off x="3201525" y="3474525"/>
            <a:ext cx="2689334" cy="1017666"/>
            <a:chOff x="4729380" y="4126724"/>
            <a:chExt cx="1443550" cy="546251"/>
          </a:xfrm>
        </p:grpSpPr>
        <p:sp>
          <p:nvSpPr>
            <p:cNvPr id="4444" name="Google Shape;4444;p14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4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4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4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8" name="Google Shape;4448;p144">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4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4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4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455"/>
        <p:cNvGrpSpPr/>
        <p:nvPr/>
      </p:nvGrpSpPr>
      <p:grpSpPr>
        <a:xfrm>
          <a:off x="0" y="0"/>
          <a:ext cx="0" cy="0"/>
          <a:chOff x="0" y="0"/>
          <a:chExt cx="0" cy="0"/>
        </a:xfrm>
      </p:grpSpPr>
      <p:sp>
        <p:nvSpPr>
          <p:cNvPr id="4456" name="Google Shape;4456;p14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457" name="Google Shape;4457;p14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4458" name="Google Shape;4458;p145">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45">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45">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45">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45">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45">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45">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5" name="Google Shape;4465;p145"/>
          <p:cNvGrpSpPr/>
          <p:nvPr/>
        </p:nvGrpSpPr>
        <p:grpSpPr>
          <a:xfrm>
            <a:off x="3842191" y="1531764"/>
            <a:ext cx="1397933" cy="2225000"/>
            <a:chOff x="1773100" y="858200"/>
            <a:chExt cx="753075" cy="1198750"/>
          </a:xfrm>
        </p:grpSpPr>
        <p:sp>
          <p:nvSpPr>
            <p:cNvPr id="4466" name="Google Shape;4466;p145"/>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45"/>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45"/>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45"/>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45"/>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45"/>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45"/>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45"/>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45"/>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45"/>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45"/>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45"/>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145"/>
          <p:cNvGrpSpPr/>
          <p:nvPr/>
        </p:nvGrpSpPr>
        <p:grpSpPr>
          <a:xfrm>
            <a:off x="4141270" y="2541453"/>
            <a:ext cx="804814" cy="120773"/>
            <a:chOff x="3580225" y="1402275"/>
            <a:chExt cx="433675" cy="65075"/>
          </a:xfrm>
        </p:grpSpPr>
        <p:sp>
          <p:nvSpPr>
            <p:cNvPr id="4479" name="Google Shape;4479;p145"/>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45"/>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1" name="Google Shape;4481;p145">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45">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45">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45">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45"/>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6" name="Google Shape;4486;p145"/>
          <p:cNvGrpSpPr/>
          <p:nvPr/>
        </p:nvGrpSpPr>
        <p:grpSpPr>
          <a:xfrm>
            <a:off x="3987025" y="2295425"/>
            <a:ext cx="968533" cy="352749"/>
            <a:chOff x="3987025" y="2295425"/>
            <a:chExt cx="968533" cy="352749"/>
          </a:xfrm>
        </p:grpSpPr>
        <p:sp>
          <p:nvSpPr>
            <p:cNvPr id="4487" name="Google Shape;4487;p14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4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4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4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4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4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3" name="Google Shape;4493;p14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497"/>
        <p:cNvGrpSpPr/>
        <p:nvPr/>
      </p:nvGrpSpPr>
      <p:grpSpPr>
        <a:xfrm>
          <a:off x="0" y="0"/>
          <a:ext cx="0" cy="0"/>
          <a:chOff x="0" y="0"/>
          <a:chExt cx="0" cy="0"/>
        </a:xfrm>
      </p:grpSpPr>
      <p:sp>
        <p:nvSpPr>
          <p:cNvPr id="4498" name="Google Shape;4498;p14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499" name="Google Shape;4499;p14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500" name="Google Shape;4500;p146"/>
          <p:cNvGrpSpPr/>
          <p:nvPr/>
        </p:nvGrpSpPr>
        <p:grpSpPr>
          <a:xfrm>
            <a:off x="3842191" y="1531764"/>
            <a:ext cx="1397933" cy="2225000"/>
            <a:chOff x="1773100" y="858200"/>
            <a:chExt cx="753075" cy="1198750"/>
          </a:xfrm>
        </p:grpSpPr>
        <p:sp>
          <p:nvSpPr>
            <p:cNvPr id="4501" name="Google Shape;4501;p146"/>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46"/>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46"/>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46"/>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46"/>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46"/>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46"/>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46"/>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46"/>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46"/>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46"/>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46"/>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 name="Google Shape;4513;p146"/>
          <p:cNvGrpSpPr/>
          <p:nvPr/>
        </p:nvGrpSpPr>
        <p:grpSpPr>
          <a:xfrm>
            <a:off x="4141270" y="2541453"/>
            <a:ext cx="804814" cy="120773"/>
            <a:chOff x="3580225" y="1402275"/>
            <a:chExt cx="433675" cy="65075"/>
          </a:xfrm>
        </p:grpSpPr>
        <p:sp>
          <p:nvSpPr>
            <p:cNvPr id="4514" name="Google Shape;4514;p146"/>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46"/>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6" name="Google Shape;4516;p146">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46">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46">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46">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46"/>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1" name="Google Shape;4521;p146"/>
          <p:cNvGrpSpPr/>
          <p:nvPr/>
        </p:nvGrpSpPr>
        <p:grpSpPr>
          <a:xfrm>
            <a:off x="3987025" y="2295425"/>
            <a:ext cx="968533" cy="352749"/>
            <a:chOff x="3987025" y="2295425"/>
            <a:chExt cx="968533" cy="352749"/>
          </a:xfrm>
        </p:grpSpPr>
        <p:sp>
          <p:nvSpPr>
            <p:cNvPr id="4522" name="Google Shape;4522;p14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4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4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4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4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4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8" name="Google Shape;4528;p146"/>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46"/>
          <p:cNvGrpSpPr/>
          <p:nvPr/>
        </p:nvGrpSpPr>
        <p:grpSpPr>
          <a:xfrm>
            <a:off x="3201501" y="3474521"/>
            <a:ext cx="2689328" cy="1015527"/>
            <a:chOff x="3075700" y="1956000"/>
            <a:chExt cx="1444400" cy="545425"/>
          </a:xfrm>
        </p:grpSpPr>
        <p:sp>
          <p:nvSpPr>
            <p:cNvPr id="4530" name="Google Shape;4530;p146"/>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46"/>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46"/>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3" name="Google Shape;4533;p146">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46">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46">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46">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4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541"/>
        <p:cNvGrpSpPr/>
        <p:nvPr/>
      </p:nvGrpSpPr>
      <p:grpSpPr>
        <a:xfrm>
          <a:off x="0" y="0"/>
          <a:ext cx="0" cy="0"/>
          <a:chOff x="0" y="0"/>
          <a:chExt cx="0" cy="0"/>
        </a:xfrm>
      </p:grpSpPr>
      <p:sp>
        <p:nvSpPr>
          <p:cNvPr id="4542" name="Google Shape;4542;p14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4543" name="Google Shape;4543;p147"/>
          <p:cNvGrpSpPr/>
          <p:nvPr/>
        </p:nvGrpSpPr>
        <p:grpSpPr>
          <a:xfrm>
            <a:off x="3842191" y="1531764"/>
            <a:ext cx="1397933" cy="2225000"/>
            <a:chOff x="1773100" y="858200"/>
            <a:chExt cx="753075" cy="1198750"/>
          </a:xfrm>
        </p:grpSpPr>
        <p:sp>
          <p:nvSpPr>
            <p:cNvPr id="4544" name="Google Shape;4544;p147"/>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47"/>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47"/>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47"/>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47"/>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47"/>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47"/>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47"/>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47"/>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47"/>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47"/>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47"/>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 name="Google Shape;4556;p147"/>
          <p:cNvGrpSpPr/>
          <p:nvPr/>
        </p:nvGrpSpPr>
        <p:grpSpPr>
          <a:xfrm>
            <a:off x="4141270" y="2541453"/>
            <a:ext cx="804814" cy="120773"/>
            <a:chOff x="3580225" y="1402275"/>
            <a:chExt cx="433675" cy="65075"/>
          </a:xfrm>
        </p:grpSpPr>
        <p:sp>
          <p:nvSpPr>
            <p:cNvPr id="4557" name="Google Shape;4557;p147"/>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47"/>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9" name="Google Shape;4559;p147">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47">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47">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47">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47"/>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4" name="Google Shape;4564;p147"/>
          <p:cNvGrpSpPr/>
          <p:nvPr/>
        </p:nvGrpSpPr>
        <p:grpSpPr>
          <a:xfrm>
            <a:off x="3987025" y="2295425"/>
            <a:ext cx="968533" cy="352749"/>
            <a:chOff x="3987025" y="2295425"/>
            <a:chExt cx="968533" cy="352749"/>
          </a:xfrm>
        </p:grpSpPr>
        <p:sp>
          <p:nvSpPr>
            <p:cNvPr id="4565" name="Google Shape;4565;p147"/>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47"/>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47"/>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47"/>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47"/>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47"/>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1" name="Google Shape;4571;p14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4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573" name="Google Shape;4573;p147"/>
          <p:cNvGrpSpPr/>
          <p:nvPr/>
        </p:nvGrpSpPr>
        <p:grpSpPr>
          <a:xfrm>
            <a:off x="3201525" y="3474525"/>
            <a:ext cx="2689334" cy="1017666"/>
            <a:chOff x="4729380" y="4126724"/>
            <a:chExt cx="1443550" cy="546251"/>
          </a:xfrm>
        </p:grpSpPr>
        <p:sp>
          <p:nvSpPr>
            <p:cNvPr id="4574" name="Google Shape;4574;p147"/>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47"/>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47"/>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47"/>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8" name="Google Shape;4578;p147">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47">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47">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4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71"/>
        <p:cNvGrpSpPr/>
        <p:nvPr/>
      </p:nvGrpSpPr>
      <p:grpSpPr>
        <a:xfrm>
          <a:off x="0" y="0"/>
          <a:ext cx="0" cy="0"/>
          <a:chOff x="0" y="0"/>
          <a:chExt cx="0" cy="0"/>
        </a:xfrm>
      </p:grpSpPr>
      <p:sp>
        <p:nvSpPr>
          <p:cNvPr id="372" name="Google Shape;372;p3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hair!</a:t>
            </a:r>
            <a:endParaRPr/>
          </a:p>
          <a:p>
            <a:pPr marL="0" lvl="0" indent="0" algn="ctr" rtl="0">
              <a:spcBef>
                <a:spcPts val="0"/>
              </a:spcBef>
              <a:spcAft>
                <a:spcPts val="0"/>
              </a:spcAft>
              <a:buNone/>
            </a:pPr>
            <a:endParaRPr/>
          </a:p>
        </p:txBody>
      </p:sp>
      <p:sp>
        <p:nvSpPr>
          <p:cNvPr id="373" name="Google Shape;373;p31">
            <a:hlinkClick r:id="rId3" action="ppaction://hlinksldjump"/>
          </p:cNvPr>
          <p:cNvSpPr/>
          <p:nvPr/>
        </p:nvSpPr>
        <p:spPr>
          <a:xfrm>
            <a:off x="1342549" y="1972736"/>
            <a:ext cx="772714" cy="686759"/>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1">
            <a:hlinkClick r:id="rId3" action="ppaction://hlinksldjump"/>
          </p:cNvPr>
          <p:cNvSpPr/>
          <p:nvPr/>
        </p:nvSpPr>
        <p:spPr>
          <a:xfrm>
            <a:off x="1519499" y="1763216"/>
            <a:ext cx="960807" cy="1374190"/>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1">
            <a:hlinkClick r:id="rId4" action="ppaction://hlinksldjump"/>
          </p:cNvPr>
          <p:cNvSpPr/>
          <p:nvPr/>
        </p:nvSpPr>
        <p:spPr>
          <a:xfrm>
            <a:off x="6608099" y="1828414"/>
            <a:ext cx="904314" cy="1156061"/>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1">
            <a:hlinkClick r:id="rId4" action="ppaction://hlinksldjump"/>
          </p:cNvPr>
          <p:cNvSpPr/>
          <p:nvPr/>
        </p:nvSpPr>
        <p:spPr>
          <a:xfrm>
            <a:off x="6674397" y="2413045"/>
            <a:ext cx="771714" cy="453595"/>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1">
            <a:hlinkClick r:id="rId5" action="ppaction://hlinksldjump"/>
          </p:cNvPr>
          <p:cNvSpPr/>
          <p:nvPr/>
        </p:nvSpPr>
        <p:spPr>
          <a:xfrm>
            <a:off x="1334455" y="3361490"/>
            <a:ext cx="1294538" cy="1092828"/>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1">
            <a:hlinkClick r:id="rId5" action="ppaction://hlinksldjump"/>
          </p:cNvPr>
          <p:cNvSpPr/>
          <p:nvPr/>
        </p:nvSpPr>
        <p:spPr>
          <a:xfrm>
            <a:off x="1709549" y="3582909"/>
            <a:ext cx="618759" cy="447087"/>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1">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380" name="Google Shape;380;p31">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381" name="Google Shape;381;p31"/>
          <p:cNvGrpSpPr/>
          <p:nvPr/>
        </p:nvGrpSpPr>
        <p:grpSpPr>
          <a:xfrm>
            <a:off x="3702935" y="1729864"/>
            <a:ext cx="1659382" cy="2497077"/>
            <a:chOff x="5001246" y="1844152"/>
            <a:chExt cx="1749849" cy="2633770"/>
          </a:xfrm>
        </p:grpSpPr>
        <p:sp>
          <p:nvSpPr>
            <p:cNvPr id="382" name="Google Shape;382;p31"/>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1"/>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1"/>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1"/>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1"/>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1"/>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1"/>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1"/>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1"/>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1"/>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1"/>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1"/>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1"/>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1"/>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1"/>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 name="Google Shape;397;p31"/>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585"/>
        <p:cNvGrpSpPr/>
        <p:nvPr/>
      </p:nvGrpSpPr>
      <p:grpSpPr>
        <a:xfrm>
          <a:off x="0" y="0"/>
          <a:ext cx="0" cy="0"/>
          <a:chOff x="0" y="0"/>
          <a:chExt cx="0" cy="0"/>
        </a:xfrm>
      </p:grpSpPr>
      <p:sp>
        <p:nvSpPr>
          <p:cNvPr id="4586" name="Google Shape;4586;p14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587" name="Google Shape;4587;p14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4588" name="Google Shape;4588;p148">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4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4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48">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48">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48">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48">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5" name="Google Shape;4595;p148"/>
          <p:cNvGrpSpPr/>
          <p:nvPr/>
        </p:nvGrpSpPr>
        <p:grpSpPr>
          <a:xfrm>
            <a:off x="3702935" y="1729864"/>
            <a:ext cx="1659382" cy="2497077"/>
            <a:chOff x="5001246" y="1844152"/>
            <a:chExt cx="1749849" cy="2633770"/>
          </a:xfrm>
        </p:grpSpPr>
        <p:sp>
          <p:nvSpPr>
            <p:cNvPr id="4596" name="Google Shape;4596;p148"/>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48"/>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48"/>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48"/>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48"/>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48"/>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48"/>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48"/>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48"/>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48"/>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48"/>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48"/>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48"/>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48"/>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48"/>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1" name="Google Shape;4611;p148"/>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2" name="Google Shape;4612;p148"/>
          <p:cNvGrpSpPr/>
          <p:nvPr/>
        </p:nvGrpSpPr>
        <p:grpSpPr>
          <a:xfrm>
            <a:off x="4280328" y="2326145"/>
            <a:ext cx="532598" cy="184205"/>
            <a:chOff x="4280328" y="2326145"/>
            <a:chExt cx="532598" cy="184205"/>
          </a:xfrm>
        </p:grpSpPr>
        <p:sp>
          <p:nvSpPr>
            <p:cNvPr id="4613" name="Google Shape;4613;p14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4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4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4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7" name="Google Shape;4617;p148"/>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621"/>
        <p:cNvGrpSpPr/>
        <p:nvPr/>
      </p:nvGrpSpPr>
      <p:grpSpPr>
        <a:xfrm>
          <a:off x="0" y="0"/>
          <a:ext cx="0" cy="0"/>
          <a:chOff x="0" y="0"/>
          <a:chExt cx="0" cy="0"/>
        </a:xfrm>
      </p:grpSpPr>
      <p:sp>
        <p:nvSpPr>
          <p:cNvPr id="4622" name="Google Shape;4622;p14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623" name="Google Shape;4623;p14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624" name="Google Shape;4624;p149"/>
          <p:cNvGrpSpPr/>
          <p:nvPr/>
        </p:nvGrpSpPr>
        <p:grpSpPr>
          <a:xfrm>
            <a:off x="3702935" y="1729864"/>
            <a:ext cx="1659382" cy="2497077"/>
            <a:chOff x="5001246" y="1844152"/>
            <a:chExt cx="1749849" cy="2633770"/>
          </a:xfrm>
        </p:grpSpPr>
        <p:sp>
          <p:nvSpPr>
            <p:cNvPr id="4625" name="Google Shape;4625;p149"/>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49"/>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49"/>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49"/>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49"/>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49"/>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49"/>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49"/>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49"/>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49"/>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49"/>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49"/>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49"/>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49"/>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49"/>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0" name="Google Shape;4640;p149"/>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1" name="Google Shape;4641;p149"/>
          <p:cNvGrpSpPr/>
          <p:nvPr/>
        </p:nvGrpSpPr>
        <p:grpSpPr>
          <a:xfrm>
            <a:off x="4280328" y="2326145"/>
            <a:ext cx="532598" cy="184205"/>
            <a:chOff x="4280328" y="2326145"/>
            <a:chExt cx="532598" cy="184205"/>
          </a:xfrm>
        </p:grpSpPr>
        <p:sp>
          <p:nvSpPr>
            <p:cNvPr id="4642" name="Google Shape;4642;p14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4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4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4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6" name="Google Shape;4646;p149"/>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7" name="Google Shape;4647;p149"/>
          <p:cNvGrpSpPr/>
          <p:nvPr/>
        </p:nvGrpSpPr>
        <p:grpSpPr>
          <a:xfrm>
            <a:off x="3201501" y="3474521"/>
            <a:ext cx="2689328" cy="1015527"/>
            <a:chOff x="3075700" y="1956000"/>
            <a:chExt cx="1444400" cy="545425"/>
          </a:xfrm>
        </p:grpSpPr>
        <p:sp>
          <p:nvSpPr>
            <p:cNvPr id="4648" name="Google Shape;4648;p14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4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4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1" name="Google Shape;4651;p149">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49">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49">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49">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4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659"/>
        <p:cNvGrpSpPr/>
        <p:nvPr/>
      </p:nvGrpSpPr>
      <p:grpSpPr>
        <a:xfrm>
          <a:off x="0" y="0"/>
          <a:ext cx="0" cy="0"/>
          <a:chOff x="0" y="0"/>
          <a:chExt cx="0" cy="0"/>
        </a:xfrm>
      </p:grpSpPr>
      <p:sp>
        <p:nvSpPr>
          <p:cNvPr id="4660" name="Google Shape;4660;p15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661" name="Google Shape;4661;p15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662" name="Google Shape;4662;p150"/>
          <p:cNvGrpSpPr/>
          <p:nvPr/>
        </p:nvGrpSpPr>
        <p:grpSpPr>
          <a:xfrm>
            <a:off x="3702935" y="1729864"/>
            <a:ext cx="1659382" cy="2497077"/>
            <a:chOff x="5001246" y="1844152"/>
            <a:chExt cx="1749849" cy="2633770"/>
          </a:xfrm>
        </p:grpSpPr>
        <p:sp>
          <p:nvSpPr>
            <p:cNvPr id="4663" name="Google Shape;4663;p150"/>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50"/>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50"/>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50"/>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50"/>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50"/>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50"/>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50"/>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50"/>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50"/>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50"/>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50"/>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50"/>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50"/>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50"/>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8" name="Google Shape;4678;p150"/>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9" name="Google Shape;4679;p150"/>
          <p:cNvGrpSpPr/>
          <p:nvPr/>
        </p:nvGrpSpPr>
        <p:grpSpPr>
          <a:xfrm>
            <a:off x="4280328" y="2326145"/>
            <a:ext cx="532598" cy="184205"/>
            <a:chOff x="4280328" y="2326145"/>
            <a:chExt cx="532598" cy="184205"/>
          </a:xfrm>
        </p:grpSpPr>
        <p:sp>
          <p:nvSpPr>
            <p:cNvPr id="4680" name="Google Shape;4680;p15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5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5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5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4" name="Google Shape;4684;p15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5" name="Google Shape;4685;p150"/>
          <p:cNvGrpSpPr/>
          <p:nvPr/>
        </p:nvGrpSpPr>
        <p:grpSpPr>
          <a:xfrm>
            <a:off x="3201525" y="3474525"/>
            <a:ext cx="2689334" cy="1017666"/>
            <a:chOff x="4729380" y="4126724"/>
            <a:chExt cx="1443550" cy="546251"/>
          </a:xfrm>
        </p:grpSpPr>
        <p:sp>
          <p:nvSpPr>
            <p:cNvPr id="4686" name="Google Shape;4686;p15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5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5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5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0" name="Google Shape;4690;p150">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5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5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5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697"/>
        <p:cNvGrpSpPr/>
        <p:nvPr/>
      </p:nvGrpSpPr>
      <p:grpSpPr>
        <a:xfrm>
          <a:off x="0" y="0"/>
          <a:ext cx="0" cy="0"/>
          <a:chOff x="0" y="0"/>
          <a:chExt cx="0" cy="0"/>
        </a:xfrm>
      </p:grpSpPr>
      <p:sp>
        <p:nvSpPr>
          <p:cNvPr id="4698" name="Google Shape;4698;p15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699" name="Google Shape;4699;p15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4700" name="Google Shape;4700;p151">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51">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51">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51">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51">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51">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51">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7" name="Google Shape;4707;p151"/>
          <p:cNvGrpSpPr/>
          <p:nvPr/>
        </p:nvGrpSpPr>
        <p:grpSpPr>
          <a:xfrm>
            <a:off x="3702935" y="1729864"/>
            <a:ext cx="1659382" cy="2497077"/>
            <a:chOff x="5001246" y="1844152"/>
            <a:chExt cx="1749849" cy="2633770"/>
          </a:xfrm>
        </p:grpSpPr>
        <p:sp>
          <p:nvSpPr>
            <p:cNvPr id="4708" name="Google Shape;4708;p151"/>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51"/>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51"/>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51"/>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51"/>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51"/>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51"/>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51"/>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51"/>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51"/>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51"/>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51"/>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51"/>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51"/>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51"/>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3" name="Google Shape;4723;p151"/>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4" name="Google Shape;4724;p151"/>
          <p:cNvGrpSpPr/>
          <p:nvPr/>
        </p:nvGrpSpPr>
        <p:grpSpPr>
          <a:xfrm>
            <a:off x="4280328" y="2326145"/>
            <a:ext cx="532598" cy="184205"/>
            <a:chOff x="4280328" y="2326145"/>
            <a:chExt cx="532598" cy="184205"/>
          </a:xfrm>
        </p:grpSpPr>
        <p:sp>
          <p:nvSpPr>
            <p:cNvPr id="4725" name="Google Shape;4725;p15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5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5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5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9" name="Google Shape;4729;p15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733"/>
        <p:cNvGrpSpPr/>
        <p:nvPr/>
      </p:nvGrpSpPr>
      <p:grpSpPr>
        <a:xfrm>
          <a:off x="0" y="0"/>
          <a:ext cx="0" cy="0"/>
          <a:chOff x="0" y="0"/>
          <a:chExt cx="0" cy="0"/>
        </a:xfrm>
      </p:grpSpPr>
      <p:sp>
        <p:nvSpPr>
          <p:cNvPr id="4734" name="Google Shape;4734;p15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735" name="Google Shape;4735;p15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736" name="Google Shape;4736;p152"/>
          <p:cNvGrpSpPr/>
          <p:nvPr/>
        </p:nvGrpSpPr>
        <p:grpSpPr>
          <a:xfrm>
            <a:off x="3702935" y="1729864"/>
            <a:ext cx="1659382" cy="2497077"/>
            <a:chOff x="5001246" y="1844152"/>
            <a:chExt cx="1749849" cy="2633770"/>
          </a:xfrm>
        </p:grpSpPr>
        <p:sp>
          <p:nvSpPr>
            <p:cNvPr id="4737" name="Google Shape;4737;p152"/>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52"/>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52"/>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52"/>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52"/>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52"/>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52"/>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52"/>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52"/>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52"/>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52"/>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52"/>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52"/>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52"/>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52"/>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2" name="Google Shape;4752;p152"/>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3" name="Google Shape;4753;p152"/>
          <p:cNvGrpSpPr/>
          <p:nvPr/>
        </p:nvGrpSpPr>
        <p:grpSpPr>
          <a:xfrm>
            <a:off x="4280328" y="2326145"/>
            <a:ext cx="532598" cy="184205"/>
            <a:chOff x="4280328" y="2326145"/>
            <a:chExt cx="532598" cy="184205"/>
          </a:xfrm>
        </p:grpSpPr>
        <p:sp>
          <p:nvSpPr>
            <p:cNvPr id="4754" name="Google Shape;4754;p15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5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5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5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8" name="Google Shape;4758;p152"/>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9" name="Google Shape;4759;p152"/>
          <p:cNvGrpSpPr/>
          <p:nvPr/>
        </p:nvGrpSpPr>
        <p:grpSpPr>
          <a:xfrm>
            <a:off x="3201501" y="3474521"/>
            <a:ext cx="2689328" cy="1015527"/>
            <a:chOff x="3075700" y="1956000"/>
            <a:chExt cx="1444400" cy="545425"/>
          </a:xfrm>
        </p:grpSpPr>
        <p:sp>
          <p:nvSpPr>
            <p:cNvPr id="4760" name="Google Shape;4760;p152"/>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52"/>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52"/>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3" name="Google Shape;4763;p152">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52">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52">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52">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5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771"/>
        <p:cNvGrpSpPr/>
        <p:nvPr/>
      </p:nvGrpSpPr>
      <p:grpSpPr>
        <a:xfrm>
          <a:off x="0" y="0"/>
          <a:ext cx="0" cy="0"/>
          <a:chOff x="0" y="0"/>
          <a:chExt cx="0" cy="0"/>
        </a:xfrm>
      </p:grpSpPr>
      <p:sp>
        <p:nvSpPr>
          <p:cNvPr id="4772" name="Google Shape;4772;p15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773" name="Google Shape;4773;p15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774" name="Google Shape;4774;p153"/>
          <p:cNvGrpSpPr/>
          <p:nvPr/>
        </p:nvGrpSpPr>
        <p:grpSpPr>
          <a:xfrm>
            <a:off x="3702935" y="1729864"/>
            <a:ext cx="1659382" cy="2497077"/>
            <a:chOff x="5001246" y="1844152"/>
            <a:chExt cx="1749849" cy="2633770"/>
          </a:xfrm>
        </p:grpSpPr>
        <p:sp>
          <p:nvSpPr>
            <p:cNvPr id="4775" name="Google Shape;4775;p153"/>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53"/>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53"/>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53"/>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53"/>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53"/>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53"/>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53"/>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53"/>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53"/>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53"/>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53"/>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53"/>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53"/>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53"/>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0" name="Google Shape;4790;p153"/>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1" name="Google Shape;4791;p153"/>
          <p:cNvGrpSpPr/>
          <p:nvPr/>
        </p:nvGrpSpPr>
        <p:grpSpPr>
          <a:xfrm>
            <a:off x="4280328" y="2326145"/>
            <a:ext cx="532598" cy="184205"/>
            <a:chOff x="4280328" y="2326145"/>
            <a:chExt cx="532598" cy="184205"/>
          </a:xfrm>
        </p:grpSpPr>
        <p:sp>
          <p:nvSpPr>
            <p:cNvPr id="4792" name="Google Shape;4792;p153"/>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53"/>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53"/>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53"/>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6" name="Google Shape;4796;p153"/>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7" name="Google Shape;4797;p153"/>
          <p:cNvGrpSpPr/>
          <p:nvPr/>
        </p:nvGrpSpPr>
        <p:grpSpPr>
          <a:xfrm>
            <a:off x="3201525" y="3474525"/>
            <a:ext cx="2689334" cy="1017666"/>
            <a:chOff x="4729380" y="4126724"/>
            <a:chExt cx="1443550" cy="546251"/>
          </a:xfrm>
        </p:grpSpPr>
        <p:sp>
          <p:nvSpPr>
            <p:cNvPr id="4798" name="Google Shape;4798;p153"/>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53"/>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53"/>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53"/>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2" name="Google Shape;4802;p153">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53">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53">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5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809"/>
        <p:cNvGrpSpPr/>
        <p:nvPr/>
      </p:nvGrpSpPr>
      <p:grpSpPr>
        <a:xfrm>
          <a:off x="0" y="0"/>
          <a:ext cx="0" cy="0"/>
          <a:chOff x="0" y="0"/>
          <a:chExt cx="0" cy="0"/>
        </a:xfrm>
      </p:grpSpPr>
      <p:sp>
        <p:nvSpPr>
          <p:cNvPr id="4810" name="Google Shape;4810;p15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811" name="Google Shape;4811;p15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4812" name="Google Shape;4812;p154">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5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5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54">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54">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54">
            <a:hlinkClick r:id="rId6"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54">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9" name="Google Shape;4819;p154"/>
          <p:cNvGrpSpPr/>
          <p:nvPr/>
        </p:nvGrpSpPr>
        <p:grpSpPr>
          <a:xfrm>
            <a:off x="3702935" y="1729864"/>
            <a:ext cx="1659382" cy="2497077"/>
            <a:chOff x="5001246" y="1844152"/>
            <a:chExt cx="1749849" cy="2633770"/>
          </a:xfrm>
        </p:grpSpPr>
        <p:sp>
          <p:nvSpPr>
            <p:cNvPr id="4820" name="Google Shape;4820;p154"/>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54"/>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54"/>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54"/>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54"/>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54"/>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54"/>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54"/>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54"/>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54"/>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54"/>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54"/>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54"/>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54"/>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54"/>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5" name="Google Shape;4835;p154"/>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6" name="Google Shape;4836;p154"/>
          <p:cNvGrpSpPr/>
          <p:nvPr/>
        </p:nvGrpSpPr>
        <p:grpSpPr>
          <a:xfrm>
            <a:off x="4280328" y="2326145"/>
            <a:ext cx="532598" cy="184205"/>
            <a:chOff x="4280328" y="2326145"/>
            <a:chExt cx="532598" cy="184205"/>
          </a:xfrm>
        </p:grpSpPr>
        <p:sp>
          <p:nvSpPr>
            <p:cNvPr id="4837" name="Google Shape;4837;p15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5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5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5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1" name="Google Shape;4841;p15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2" name="Google Shape;4842;p154"/>
          <p:cNvGrpSpPr/>
          <p:nvPr/>
        </p:nvGrpSpPr>
        <p:grpSpPr>
          <a:xfrm>
            <a:off x="3987025" y="2295425"/>
            <a:ext cx="968533" cy="352749"/>
            <a:chOff x="3987025" y="2295425"/>
            <a:chExt cx="968533" cy="352749"/>
          </a:xfrm>
        </p:grpSpPr>
        <p:sp>
          <p:nvSpPr>
            <p:cNvPr id="4843" name="Google Shape;4843;p15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5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5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5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5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5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9" name="Google Shape;4849;p15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853"/>
        <p:cNvGrpSpPr/>
        <p:nvPr/>
      </p:nvGrpSpPr>
      <p:grpSpPr>
        <a:xfrm>
          <a:off x="0" y="0"/>
          <a:ext cx="0" cy="0"/>
          <a:chOff x="0" y="0"/>
          <a:chExt cx="0" cy="0"/>
        </a:xfrm>
      </p:grpSpPr>
      <p:sp>
        <p:nvSpPr>
          <p:cNvPr id="4854" name="Google Shape;4854;p15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855" name="Google Shape;4855;p15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856" name="Google Shape;4856;p155"/>
          <p:cNvGrpSpPr/>
          <p:nvPr/>
        </p:nvGrpSpPr>
        <p:grpSpPr>
          <a:xfrm>
            <a:off x="3702935" y="1729864"/>
            <a:ext cx="1659382" cy="2497077"/>
            <a:chOff x="5001246" y="1844152"/>
            <a:chExt cx="1749849" cy="2633770"/>
          </a:xfrm>
        </p:grpSpPr>
        <p:sp>
          <p:nvSpPr>
            <p:cNvPr id="4857" name="Google Shape;4857;p155"/>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55"/>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55"/>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55"/>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55"/>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55"/>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55"/>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55"/>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55"/>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55"/>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55"/>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55"/>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55"/>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55"/>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55"/>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2" name="Google Shape;4872;p155"/>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3" name="Google Shape;4873;p155"/>
          <p:cNvGrpSpPr/>
          <p:nvPr/>
        </p:nvGrpSpPr>
        <p:grpSpPr>
          <a:xfrm>
            <a:off x="4280328" y="2326145"/>
            <a:ext cx="532598" cy="184205"/>
            <a:chOff x="4280328" y="2326145"/>
            <a:chExt cx="532598" cy="184205"/>
          </a:xfrm>
        </p:grpSpPr>
        <p:sp>
          <p:nvSpPr>
            <p:cNvPr id="4874" name="Google Shape;4874;p15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5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5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5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8" name="Google Shape;4878;p155"/>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9" name="Google Shape;4879;p155"/>
          <p:cNvGrpSpPr/>
          <p:nvPr/>
        </p:nvGrpSpPr>
        <p:grpSpPr>
          <a:xfrm>
            <a:off x="3987025" y="2295425"/>
            <a:ext cx="968533" cy="352749"/>
            <a:chOff x="3987025" y="2295425"/>
            <a:chExt cx="968533" cy="352749"/>
          </a:xfrm>
        </p:grpSpPr>
        <p:sp>
          <p:nvSpPr>
            <p:cNvPr id="4880" name="Google Shape;4880;p15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5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5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5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5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5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6" name="Google Shape;4886;p155"/>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7" name="Google Shape;4887;p155"/>
          <p:cNvGrpSpPr/>
          <p:nvPr/>
        </p:nvGrpSpPr>
        <p:grpSpPr>
          <a:xfrm>
            <a:off x="3201501" y="3474521"/>
            <a:ext cx="2689328" cy="1015527"/>
            <a:chOff x="3075700" y="1956000"/>
            <a:chExt cx="1444400" cy="545425"/>
          </a:xfrm>
        </p:grpSpPr>
        <p:sp>
          <p:nvSpPr>
            <p:cNvPr id="4888" name="Google Shape;4888;p15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5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5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1" name="Google Shape;4891;p155">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55">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55">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55">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55">
            <a:hlinkClick r:id="rId6"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899"/>
        <p:cNvGrpSpPr/>
        <p:nvPr/>
      </p:nvGrpSpPr>
      <p:grpSpPr>
        <a:xfrm>
          <a:off x="0" y="0"/>
          <a:ext cx="0" cy="0"/>
          <a:chOff x="0" y="0"/>
          <a:chExt cx="0" cy="0"/>
        </a:xfrm>
      </p:grpSpPr>
      <p:sp>
        <p:nvSpPr>
          <p:cNvPr id="4900" name="Google Shape;4900;p15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901" name="Google Shape;4901;p15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902" name="Google Shape;4902;p156"/>
          <p:cNvGrpSpPr/>
          <p:nvPr/>
        </p:nvGrpSpPr>
        <p:grpSpPr>
          <a:xfrm>
            <a:off x="3702935" y="1729864"/>
            <a:ext cx="1659382" cy="2497077"/>
            <a:chOff x="5001246" y="1844152"/>
            <a:chExt cx="1749849" cy="2633770"/>
          </a:xfrm>
        </p:grpSpPr>
        <p:sp>
          <p:nvSpPr>
            <p:cNvPr id="4903" name="Google Shape;4903;p156"/>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56"/>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56"/>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56"/>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56"/>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56"/>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56"/>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56"/>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56"/>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56"/>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56"/>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56"/>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56"/>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56"/>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56"/>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8" name="Google Shape;4918;p156"/>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9" name="Google Shape;4919;p156"/>
          <p:cNvGrpSpPr/>
          <p:nvPr/>
        </p:nvGrpSpPr>
        <p:grpSpPr>
          <a:xfrm>
            <a:off x="4280328" y="2326145"/>
            <a:ext cx="532598" cy="184205"/>
            <a:chOff x="4280328" y="2326145"/>
            <a:chExt cx="532598" cy="184205"/>
          </a:xfrm>
        </p:grpSpPr>
        <p:sp>
          <p:nvSpPr>
            <p:cNvPr id="4920" name="Google Shape;4920;p15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5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5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5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4" name="Google Shape;4924;p156"/>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5" name="Google Shape;4925;p156"/>
          <p:cNvGrpSpPr/>
          <p:nvPr/>
        </p:nvGrpSpPr>
        <p:grpSpPr>
          <a:xfrm>
            <a:off x="3987025" y="2295425"/>
            <a:ext cx="968533" cy="352749"/>
            <a:chOff x="3987025" y="2295425"/>
            <a:chExt cx="968533" cy="352749"/>
          </a:xfrm>
        </p:grpSpPr>
        <p:sp>
          <p:nvSpPr>
            <p:cNvPr id="4926" name="Google Shape;4926;p15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5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5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5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5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5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2" name="Google Shape;4932;p156"/>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3" name="Google Shape;4933;p156"/>
          <p:cNvGrpSpPr/>
          <p:nvPr/>
        </p:nvGrpSpPr>
        <p:grpSpPr>
          <a:xfrm>
            <a:off x="3201525" y="3474525"/>
            <a:ext cx="2689334" cy="1017666"/>
            <a:chOff x="4729380" y="4126724"/>
            <a:chExt cx="1443550" cy="546251"/>
          </a:xfrm>
        </p:grpSpPr>
        <p:sp>
          <p:nvSpPr>
            <p:cNvPr id="4934" name="Google Shape;4934;p15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5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5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5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8" name="Google Shape;4938;p156">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5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5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5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945"/>
        <p:cNvGrpSpPr/>
        <p:nvPr/>
      </p:nvGrpSpPr>
      <p:grpSpPr>
        <a:xfrm>
          <a:off x="0" y="0"/>
          <a:ext cx="0" cy="0"/>
          <a:chOff x="0" y="0"/>
          <a:chExt cx="0" cy="0"/>
        </a:xfrm>
      </p:grpSpPr>
      <p:sp>
        <p:nvSpPr>
          <p:cNvPr id="4946" name="Google Shape;4946;p15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947" name="Google Shape;4947;p15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4948" name="Google Shape;4948;p157">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57">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57">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57">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57">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57">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57">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5" name="Google Shape;4955;p157"/>
          <p:cNvGrpSpPr/>
          <p:nvPr/>
        </p:nvGrpSpPr>
        <p:grpSpPr>
          <a:xfrm>
            <a:off x="3702935" y="1729864"/>
            <a:ext cx="1659382" cy="2497077"/>
            <a:chOff x="5001246" y="1844152"/>
            <a:chExt cx="1749849" cy="2633770"/>
          </a:xfrm>
        </p:grpSpPr>
        <p:sp>
          <p:nvSpPr>
            <p:cNvPr id="4956" name="Google Shape;4956;p157"/>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57"/>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57"/>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57"/>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57"/>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57"/>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57"/>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57"/>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57"/>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57"/>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57"/>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57"/>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57"/>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57"/>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57"/>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1" name="Google Shape;4971;p157"/>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2" name="Google Shape;4972;p157"/>
          <p:cNvGrpSpPr/>
          <p:nvPr/>
        </p:nvGrpSpPr>
        <p:grpSpPr>
          <a:xfrm>
            <a:off x="4280328" y="2326145"/>
            <a:ext cx="532598" cy="184205"/>
            <a:chOff x="4280328" y="2326145"/>
            <a:chExt cx="532598" cy="184205"/>
          </a:xfrm>
        </p:grpSpPr>
        <p:sp>
          <p:nvSpPr>
            <p:cNvPr id="4973" name="Google Shape;4973;p15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5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5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5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7" name="Google Shape;4977;p157"/>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8" name="Google Shape;4978;p157"/>
          <p:cNvGrpSpPr/>
          <p:nvPr/>
        </p:nvGrpSpPr>
        <p:grpSpPr>
          <a:xfrm>
            <a:off x="3987025" y="2295425"/>
            <a:ext cx="968533" cy="352749"/>
            <a:chOff x="3987025" y="2295425"/>
            <a:chExt cx="968533" cy="352749"/>
          </a:xfrm>
        </p:grpSpPr>
        <p:sp>
          <p:nvSpPr>
            <p:cNvPr id="4979" name="Google Shape;4979;p157"/>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57"/>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57"/>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57"/>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57"/>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57"/>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5" name="Google Shape;4985;p15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01"/>
        <p:cNvGrpSpPr/>
        <p:nvPr/>
      </p:nvGrpSpPr>
      <p:grpSpPr>
        <a:xfrm>
          <a:off x="0" y="0"/>
          <a:ext cx="0" cy="0"/>
          <a:chOff x="0" y="0"/>
          <a:chExt cx="0" cy="0"/>
        </a:xfrm>
      </p:grpSpPr>
      <p:sp>
        <p:nvSpPr>
          <p:cNvPr id="402" name="Google Shape;402;p3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hair!</a:t>
            </a:r>
            <a:endParaRPr/>
          </a:p>
        </p:txBody>
      </p:sp>
      <p:sp>
        <p:nvSpPr>
          <p:cNvPr id="403" name="Google Shape;403;p32">
            <a:hlinkClick r:id="rId3" action="ppaction://hlinksldjump"/>
          </p:cNvPr>
          <p:cNvSpPr/>
          <p:nvPr/>
        </p:nvSpPr>
        <p:spPr>
          <a:xfrm>
            <a:off x="1342549" y="1972736"/>
            <a:ext cx="772714" cy="686759"/>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2">
            <a:hlinkClick r:id="rId3" action="ppaction://hlinksldjump"/>
          </p:cNvPr>
          <p:cNvSpPr/>
          <p:nvPr/>
        </p:nvSpPr>
        <p:spPr>
          <a:xfrm>
            <a:off x="1519499" y="1763216"/>
            <a:ext cx="960807" cy="1374190"/>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2">
            <a:hlinkClick r:id="rId4" action="ppaction://hlinksldjump"/>
          </p:cNvPr>
          <p:cNvSpPr/>
          <p:nvPr/>
        </p:nvSpPr>
        <p:spPr>
          <a:xfrm>
            <a:off x="6608099" y="1828414"/>
            <a:ext cx="904314" cy="1156061"/>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2">
            <a:hlinkClick r:id="rId4" action="ppaction://hlinksldjump"/>
          </p:cNvPr>
          <p:cNvSpPr/>
          <p:nvPr/>
        </p:nvSpPr>
        <p:spPr>
          <a:xfrm>
            <a:off x="6674397" y="2413045"/>
            <a:ext cx="771714" cy="453595"/>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2">
            <a:hlinkClick r:id="rId5" action="ppaction://hlinksldjump"/>
          </p:cNvPr>
          <p:cNvSpPr/>
          <p:nvPr/>
        </p:nvSpPr>
        <p:spPr>
          <a:xfrm>
            <a:off x="1334455" y="3361490"/>
            <a:ext cx="1294538" cy="1092828"/>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2">
            <a:hlinkClick r:id="rId5" action="ppaction://hlinksldjump"/>
          </p:cNvPr>
          <p:cNvSpPr/>
          <p:nvPr/>
        </p:nvSpPr>
        <p:spPr>
          <a:xfrm>
            <a:off x="1709549" y="3582909"/>
            <a:ext cx="618759" cy="447087"/>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2">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410" name="Google Shape;410;p32">
            <a:hlinkClick r:id="rId7" action="ppaction://hlinksldjump"/>
          </p:cNvPr>
          <p:cNvSpPr/>
          <p:nvPr/>
        </p:nvSpPr>
        <p:spPr>
          <a:xfrm>
            <a:off x="6696111" y="3337505"/>
            <a:ext cx="728316" cy="1096218"/>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2">
            <a:hlinkClick r:id="rId7" action="ppaction://hlinksldjump"/>
          </p:cNvPr>
          <p:cNvSpPr/>
          <p:nvPr/>
        </p:nvSpPr>
        <p:spPr>
          <a:xfrm>
            <a:off x="6823719" y="3296079"/>
            <a:ext cx="473090" cy="234392"/>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2">
            <a:hlinkClick r:id="rId7" action="ppaction://hlinksldjump"/>
          </p:cNvPr>
          <p:cNvSpPr/>
          <p:nvPr/>
        </p:nvSpPr>
        <p:spPr>
          <a:xfrm>
            <a:off x="6851633" y="3471154"/>
            <a:ext cx="72172" cy="20907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2">
            <a:hlinkClick r:id="rId7" action="ppaction://hlinksldjump"/>
          </p:cNvPr>
          <p:cNvSpPr/>
          <p:nvPr/>
        </p:nvSpPr>
        <p:spPr>
          <a:xfrm>
            <a:off x="7218847" y="3524966"/>
            <a:ext cx="72172" cy="20907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2"/>
          <p:cNvSpPr/>
          <p:nvPr/>
        </p:nvSpPr>
        <p:spPr>
          <a:xfrm>
            <a:off x="4004686" y="1828414"/>
            <a:ext cx="1066942" cy="948187"/>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2"/>
          <p:cNvSpPr/>
          <p:nvPr/>
        </p:nvSpPr>
        <p:spPr>
          <a:xfrm>
            <a:off x="4060356" y="2747086"/>
            <a:ext cx="957133" cy="1009697"/>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2"/>
          <p:cNvSpPr/>
          <p:nvPr/>
        </p:nvSpPr>
        <p:spPr>
          <a:xfrm>
            <a:off x="4055721" y="2034268"/>
            <a:ext cx="966403" cy="1142682"/>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2"/>
          <p:cNvSpPr/>
          <p:nvPr/>
        </p:nvSpPr>
        <p:spPr>
          <a:xfrm>
            <a:off x="3842198" y="2460902"/>
            <a:ext cx="269076" cy="315614"/>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2"/>
          <p:cNvSpPr/>
          <p:nvPr/>
        </p:nvSpPr>
        <p:spPr>
          <a:xfrm>
            <a:off x="3929341" y="2558846"/>
            <a:ext cx="124364" cy="10980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2"/>
          <p:cNvSpPr/>
          <p:nvPr/>
        </p:nvSpPr>
        <p:spPr>
          <a:xfrm>
            <a:off x="3951590" y="2588512"/>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2"/>
          <p:cNvSpPr/>
          <p:nvPr/>
        </p:nvSpPr>
        <p:spPr>
          <a:xfrm>
            <a:off x="4964882" y="2460902"/>
            <a:ext cx="267547" cy="315614"/>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2"/>
          <p:cNvSpPr/>
          <p:nvPr/>
        </p:nvSpPr>
        <p:spPr>
          <a:xfrm>
            <a:off x="5021015" y="2558893"/>
            <a:ext cx="124364" cy="109763"/>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2"/>
          <p:cNvSpPr/>
          <p:nvPr/>
        </p:nvSpPr>
        <p:spPr>
          <a:xfrm>
            <a:off x="5045211" y="2589486"/>
            <a:ext cx="76204" cy="77131"/>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2"/>
          <p:cNvSpPr/>
          <p:nvPr/>
        </p:nvSpPr>
        <p:spPr>
          <a:xfrm>
            <a:off x="4259811" y="3093436"/>
            <a:ext cx="559753" cy="171643"/>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2"/>
          <p:cNvSpPr/>
          <p:nvPr/>
        </p:nvSpPr>
        <p:spPr>
          <a:xfrm>
            <a:off x="4484019" y="2352807"/>
            <a:ext cx="109809" cy="329381"/>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2"/>
          <p:cNvSpPr/>
          <p:nvPr/>
        </p:nvSpPr>
        <p:spPr>
          <a:xfrm>
            <a:off x="4732933" y="2541417"/>
            <a:ext cx="208818" cy="120656"/>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2"/>
          <p:cNvSpPr/>
          <p:nvPr/>
        </p:nvSpPr>
        <p:spPr>
          <a:xfrm>
            <a:off x="4137672" y="2541417"/>
            <a:ext cx="208772" cy="120656"/>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989"/>
        <p:cNvGrpSpPr/>
        <p:nvPr/>
      </p:nvGrpSpPr>
      <p:grpSpPr>
        <a:xfrm>
          <a:off x="0" y="0"/>
          <a:ext cx="0" cy="0"/>
          <a:chOff x="0" y="0"/>
          <a:chExt cx="0" cy="0"/>
        </a:xfrm>
      </p:grpSpPr>
      <p:sp>
        <p:nvSpPr>
          <p:cNvPr id="4990" name="Google Shape;4990;p15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4991" name="Google Shape;4991;p15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4992" name="Google Shape;4992;p158"/>
          <p:cNvGrpSpPr/>
          <p:nvPr/>
        </p:nvGrpSpPr>
        <p:grpSpPr>
          <a:xfrm>
            <a:off x="3702935" y="1729864"/>
            <a:ext cx="1659382" cy="2497077"/>
            <a:chOff x="5001246" y="1844152"/>
            <a:chExt cx="1749849" cy="2633770"/>
          </a:xfrm>
        </p:grpSpPr>
        <p:sp>
          <p:nvSpPr>
            <p:cNvPr id="4993" name="Google Shape;4993;p158"/>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58"/>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58"/>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58"/>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58"/>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58"/>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58"/>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58"/>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58"/>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58"/>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58"/>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58"/>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58"/>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58"/>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58"/>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8" name="Google Shape;5008;p158"/>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9" name="Google Shape;5009;p158"/>
          <p:cNvGrpSpPr/>
          <p:nvPr/>
        </p:nvGrpSpPr>
        <p:grpSpPr>
          <a:xfrm>
            <a:off x="4280328" y="2326145"/>
            <a:ext cx="532598" cy="184205"/>
            <a:chOff x="4280328" y="2326145"/>
            <a:chExt cx="532598" cy="184205"/>
          </a:xfrm>
        </p:grpSpPr>
        <p:sp>
          <p:nvSpPr>
            <p:cNvPr id="5010" name="Google Shape;5010;p15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5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5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5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4" name="Google Shape;5014;p158"/>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5" name="Google Shape;5015;p158"/>
          <p:cNvGrpSpPr/>
          <p:nvPr/>
        </p:nvGrpSpPr>
        <p:grpSpPr>
          <a:xfrm>
            <a:off x="3987025" y="2295425"/>
            <a:ext cx="968533" cy="352749"/>
            <a:chOff x="3987025" y="2295425"/>
            <a:chExt cx="968533" cy="352749"/>
          </a:xfrm>
        </p:grpSpPr>
        <p:sp>
          <p:nvSpPr>
            <p:cNvPr id="5016" name="Google Shape;5016;p15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5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5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5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5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5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2" name="Google Shape;5022;p158"/>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3" name="Google Shape;5023;p158"/>
          <p:cNvGrpSpPr/>
          <p:nvPr/>
        </p:nvGrpSpPr>
        <p:grpSpPr>
          <a:xfrm>
            <a:off x="3201501" y="3474521"/>
            <a:ext cx="2689328" cy="1015527"/>
            <a:chOff x="3075700" y="1956000"/>
            <a:chExt cx="1444400" cy="545425"/>
          </a:xfrm>
        </p:grpSpPr>
        <p:sp>
          <p:nvSpPr>
            <p:cNvPr id="5024" name="Google Shape;5024;p158"/>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58"/>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58"/>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7" name="Google Shape;5027;p158">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58">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58">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58">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5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35"/>
        <p:cNvGrpSpPr/>
        <p:nvPr/>
      </p:nvGrpSpPr>
      <p:grpSpPr>
        <a:xfrm>
          <a:off x="0" y="0"/>
          <a:ext cx="0" cy="0"/>
          <a:chOff x="0" y="0"/>
          <a:chExt cx="0" cy="0"/>
        </a:xfrm>
      </p:grpSpPr>
      <p:sp>
        <p:nvSpPr>
          <p:cNvPr id="5036" name="Google Shape;5036;p15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037" name="Google Shape;5037;p15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038" name="Google Shape;5038;p159"/>
          <p:cNvGrpSpPr/>
          <p:nvPr/>
        </p:nvGrpSpPr>
        <p:grpSpPr>
          <a:xfrm>
            <a:off x="3702935" y="1729864"/>
            <a:ext cx="1659382" cy="2497077"/>
            <a:chOff x="5001246" y="1844152"/>
            <a:chExt cx="1749849" cy="2633770"/>
          </a:xfrm>
        </p:grpSpPr>
        <p:sp>
          <p:nvSpPr>
            <p:cNvPr id="5039" name="Google Shape;5039;p159"/>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59"/>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59"/>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59"/>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59"/>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59"/>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59"/>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59"/>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59"/>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59"/>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59"/>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59"/>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59"/>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59"/>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59"/>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4" name="Google Shape;5054;p159"/>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5" name="Google Shape;5055;p159"/>
          <p:cNvGrpSpPr/>
          <p:nvPr/>
        </p:nvGrpSpPr>
        <p:grpSpPr>
          <a:xfrm>
            <a:off x="4280328" y="2326145"/>
            <a:ext cx="532598" cy="184205"/>
            <a:chOff x="4280328" y="2326145"/>
            <a:chExt cx="532598" cy="184205"/>
          </a:xfrm>
        </p:grpSpPr>
        <p:sp>
          <p:nvSpPr>
            <p:cNvPr id="5056" name="Google Shape;5056;p15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5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5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5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0" name="Google Shape;5060;p159"/>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1" name="Google Shape;5061;p159"/>
          <p:cNvGrpSpPr/>
          <p:nvPr/>
        </p:nvGrpSpPr>
        <p:grpSpPr>
          <a:xfrm>
            <a:off x="3987025" y="2295425"/>
            <a:ext cx="968533" cy="352749"/>
            <a:chOff x="3987025" y="2295425"/>
            <a:chExt cx="968533" cy="352749"/>
          </a:xfrm>
        </p:grpSpPr>
        <p:sp>
          <p:nvSpPr>
            <p:cNvPr id="5062" name="Google Shape;5062;p15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5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5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5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5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5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8" name="Google Shape;5068;p159"/>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9" name="Google Shape;5069;p159"/>
          <p:cNvGrpSpPr/>
          <p:nvPr/>
        </p:nvGrpSpPr>
        <p:grpSpPr>
          <a:xfrm>
            <a:off x="3201525" y="3474525"/>
            <a:ext cx="2689334" cy="1017666"/>
            <a:chOff x="4729380" y="4126724"/>
            <a:chExt cx="1443550" cy="546251"/>
          </a:xfrm>
        </p:grpSpPr>
        <p:sp>
          <p:nvSpPr>
            <p:cNvPr id="5070" name="Google Shape;5070;p159"/>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59"/>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59"/>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59"/>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4" name="Google Shape;5074;p159">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59">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59">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5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081"/>
        <p:cNvGrpSpPr/>
        <p:nvPr/>
      </p:nvGrpSpPr>
      <p:grpSpPr>
        <a:xfrm>
          <a:off x="0" y="0"/>
          <a:ext cx="0" cy="0"/>
          <a:chOff x="0" y="0"/>
          <a:chExt cx="0" cy="0"/>
        </a:xfrm>
      </p:grpSpPr>
      <p:sp>
        <p:nvSpPr>
          <p:cNvPr id="5082" name="Google Shape;5082;p16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083" name="Google Shape;5083;p16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5084" name="Google Shape;5084;p160">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6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6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60">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60">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60">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60">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1" name="Google Shape;5091;p160"/>
          <p:cNvGrpSpPr/>
          <p:nvPr/>
        </p:nvGrpSpPr>
        <p:grpSpPr>
          <a:xfrm>
            <a:off x="3842198" y="1539113"/>
            <a:ext cx="1742336" cy="2221409"/>
            <a:chOff x="2808649" y="2388343"/>
            <a:chExt cx="1390310" cy="1772448"/>
          </a:xfrm>
        </p:grpSpPr>
        <p:sp>
          <p:nvSpPr>
            <p:cNvPr id="5092" name="Google Shape;5092;p160"/>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60"/>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60"/>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60"/>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60"/>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60"/>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60"/>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60"/>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60"/>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60"/>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60"/>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60"/>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60"/>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60"/>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60"/>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07" name="Google Shape;5107;p16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6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6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6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6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115"/>
        <p:cNvGrpSpPr/>
        <p:nvPr/>
      </p:nvGrpSpPr>
      <p:grpSpPr>
        <a:xfrm>
          <a:off x="0" y="0"/>
          <a:ext cx="0" cy="0"/>
          <a:chOff x="0" y="0"/>
          <a:chExt cx="0" cy="0"/>
        </a:xfrm>
      </p:grpSpPr>
      <p:sp>
        <p:nvSpPr>
          <p:cNvPr id="5116" name="Google Shape;5116;p16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117" name="Google Shape;5117;p16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118" name="Google Shape;5118;p161"/>
          <p:cNvGrpSpPr/>
          <p:nvPr/>
        </p:nvGrpSpPr>
        <p:grpSpPr>
          <a:xfrm>
            <a:off x="3842198" y="1539113"/>
            <a:ext cx="1742336" cy="2221409"/>
            <a:chOff x="2808649" y="2388343"/>
            <a:chExt cx="1390310" cy="1772448"/>
          </a:xfrm>
        </p:grpSpPr>
        <p:sp>
          <p:nvSpPr>
            <p:cNvPr id="5119" name="Google Shape;5119;p16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6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61"/>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61"/>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61"/>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61"/>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61"/>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61"/>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61"/>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61"/>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61"/>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61"/>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61"/>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61"/>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61"/>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4" name="Google Shape;5134;p16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6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6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6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61"/>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9" name="Google Shape;5139;p161"/>
          <p:cNvGrpSpPr/>
          <p:nvPr/>
        </p:nvGrpSpPr>
        <p:grpSpPr>
          <a:xfrm>
            <a:off x="3201501" y="3474521"/>
            <a:ext cx="2689328" cy="1015527"/>
            <a:chOff x="3075700" y="1956000"/>
            <a:chExt cx="1444400" cy="545425"/>
          </a:xfrm>
        </p:grpSpPr>
        <p:sp>
          <p:nvSpPr>
            <p:cNvPr id="5140" name="Google Shape;5140;p16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6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6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3" name="Google Shape;5143;p161">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61">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61">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61">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6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151"/>
        <p:cNvGrpSpPr/>
        <p:nvPr/>
      </p:nvGrpSpPr>
      <p:grpSpPr>
        <a:xfrm>
          <a:off x="0" y="0"/>
          <a:ext cx="0" cy="0"/>
          <a:chOff x="0" y="0"/>
          <a:chExt cx="0" cy="0"/>
        </a:xfrm>
      </p:grpSpPr>
      <p:sp>
        <p:nvSpPr>
          <p:cNvPr id="5152" name="Google Shape;5152;p16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153" name="Google Shape;5153;p16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154" name="Google Shape;5154;p162"/>
          <p:cNvGrpSpPr/>
          <p:nvPr/>
        </p:nvGrpSpPr>
        <p:grpSpPr>
          <a:xfrm>
            <a:off x="3842198" y="1539113"/>
            <a:ext cx="1742336" cy="2221409"/>
            <a:chOff x="2808649" y="2388343"/>
            <a:chExt cx="1390310" cy="1772448"/>
          </a:xfrm>
        </p:grpSpPr>
        <p:sp>
          <p:nvSpPr>
            <p:cNvPr id="5155" name="Google Shape;5155;p16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6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62"/>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62"/>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62"/>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62"/>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62"/>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62"/>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62"/>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62"/>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62"/>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62"/>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62"/>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62"/>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62"/>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70" name="Google Shape;5170;p16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6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6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6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62"/>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5" name="Google Shape;5175;p162"/>
          <p:cNvGrpSpPr/>
          <p:nvPr/>
        </p:nvGrpSpPr>
        <p:grpSpPr>
          <a:xfrm>
            <a:off x="3201525" y="3474525"/>
            <a:ext cx="2689334" cy="1017666"/>
            <a:chOff x="4729380" y="4126724"/>
            <a:chExt cx="1443550" cy="546251"/>
          </a:xfrm>
        </p:grpSpPr>
        <p:sp>
          <p:nvSpPr>
            <p:cNvPr id="5176" name="Google Shape;5176;p16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6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6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6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0" name="Google Shape;5180;p162">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6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6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6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187"/>
        <p:cNvGrpSpPr/>
        <p:nvPr/>
      </p:nvGrpSpPr>
      <p:grpSpPr>
        <a:xfrm>
          <a:off x="0" y="0"/>
          <a:ext cx="0" cy="0"/>
          <a:chOff x="0" y="0"/>
          <a:chExt cx="0" cy="0"/>
        </a:xfrm>
      </p:grpSpPr>
      <p:sp>
        <p:nvSpPr>
          <p:cNvPr id="5188" name="Google Shape;5188;p16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189" name="Google Shape;5189;p16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5190" name="Google Shape;5190;p163">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63">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63">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63">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63">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63">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63">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7" name="Google Shape;5197;p163"/>
          <p:cNvGrpSpPr/>
          <p:nvPr/>
        </p:nvGrpSpPr>
        <p:grpSpPr>
          <a:xfrm>
            <a:off x="3842198" y="1539113"/>
            <a:ext cx="1742336" cy="2221409"/>
            <a:chOff x="2808649" y="2388343"/>
            <a:chExt cx="1390310" cy="1772448"/>
          </a:xfrm>
        </p:grpSpPr>
        <p:sp>
          <p:nvSpPr>
            <p:cNvPr id="5198" name="Google Shape;5198;p16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6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63"/>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63"/>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63"/>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63"/>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63"/>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63"/>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63"/>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63"/>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63"/>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63"/>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63"/>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63"/>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63"/>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3" name="Google Shape;5213;p163"/>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63"/>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63"/>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63"/>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63"/>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221"/>
        <p:cNvGrpSpPr/>
        <p:nvPr/>
      </p:nvGrpSpPr>
      <p:grpSpPr>
        <a:xfrm>
          <a:off x="0" y="0"/>
          <a:ext cx="0" cy="0"/>
          <a:chOff x="0" y="0"/>
          <a:chExt cx="0" cy="0"/>
        </a:xfrm>
      </p:grpSpPr>
      <p:sp>
        <p:nvSpPr>
          <p:cNvPr id="5222" name="Google Shape;5222;p16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223" name="Google Shape;5223;p16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224" name="Google Shape;5224;p164"/>
          <p:cNvGrpSpPr/>
          <p:nvPr/>
        </p:nvGrpSpPr>
        <p:grpSpPr>
          <a:xfrm>
            <a:off x="3842198" y="1539113"/>
            <a:ext cx="1742336" cy="2221409"/>
            <a:chOff x="2808649" y="2388343"/>
            <a:chExt cx="1390310" cy="1772448"/>
          </a:xfrm>
        </p:grpSpPr>
        <p:sp>
          <p:nvSpPr>
            <p:cNvPr id="5225" name="Google Shape;5225;p164"/>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64"/>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64"/>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64"/>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64"/>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64"/>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64"/>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64"/>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64"/>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64"/>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64"/>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64"/>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64"/>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64"/>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64"/>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0" name="Google Shape;5240;p16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6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6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6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64"/>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5" name="Google Shape;5245;p164"/>
          <p:cNvGrpSpPr/>
          <p:nvPr/>
        </p:nvGrpSpPr>
        <p:grpSpPr>
          <a:xfrm>
            <a:off x="3201501" y="3474521"/>
            <a:ext cx="2689328" cy="1015527"/>
            <a:chOff x="3075700" y="1956000"/>
            <a:chExt cx="1444400" cy="545425"/>
          </a:xfrm>
        </p:grpSpPr>
        <p:sp>
          <p:nvSpPr>
            <p:cNvPr id="5246" name="Google Shape;5246;p164"/>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64"/>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64"/>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9" name="Google Shape;5249;p164">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64">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64">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64">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6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257"/>
        <p:cNvGrpSpPr/>
        <p:nvPr/>
      </p:nvGrpSpPr>
      <p:grpSpPr>
        <a:xfrm>
          <a:off x="0" y="0"/>
          <a:ext cx="0" cy="0"/>
          <a:chOff x="0" y="0"/>
          <a:chExt cx="0" cy="0"/>
        </a:xfrm>
      </p:grpSpPr>
      <p:sp>
        <p:nvSpPr>
          <p:cNvPr id="5258" name="Google Shape;5258;p16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259" name="Google Shape;5259;p16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260" name="Google Shape;5260;p165"/>
          <p:cNvGrpSpPr/>
          <p:nvPr/>
        </p:nvGrpSpPr>
        <p:grpSpPr>
          <a:xfrm>
            <a:off x="3842198" y="1539113"/>
            <a:ext cx="1742336" cy="2221409"/>
            <a:chOff x="2808649" y="2388343"/>
            <a:chExt cx="1390310" cy="1772448"/>
          </a:xfrm>
        </p:grpSpPr>
        <p:sp>
          <p:nvSpPr>
            <p:cNvPr id="5261" name="Google Shape;5261;p165"/>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65"/>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65"/>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65"/>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65"/>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65"/>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65"/>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65"/>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65"/>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65"/>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65"/>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65"/>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65"/>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65"/>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65"/>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6" name="Google Shape;5276;p16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6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6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6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6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1" name="Google Shape;5281;p165"/>
          <p:cNvGrpSpPr/>
          <p:nvPr/>
        </p:nvGrpSpPr>
        <p:grpSpPr>
          <a:xfrm>
            <a:off x="3201525" y="3474525"/>
            <a:ext cx="2689334" cy="1017666"/>
            <a:chOff x="4729380" y="4126724"/>
            <a:chExt cx="1443550" cy="546251"/>
          </a:xfrm>
        </p:grpSpPr>
        <p:sp>
          <p:nvSpPr>
            <p:cNvPr id="5282" name="Google Shape;5282;p165"/>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65"/>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65"/>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65"/>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6" name="Google Shape;5286;p165">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65">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65">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6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293"/>
        <p:cNvGrpSpPr/>
        <p:nvPr/>
      </p:nvGrpSpPr>
      <p:grpSpPr>
        <a:xfrm>
          <a:off x="0" y="0"/>
          <a:ext cx="0" cy="0"/>
          <a:chOff x="0" y="0"/>
          <a:chExt cx="0" cy="0"/>
        </a:xfrm>
      </p:grpSpPr>
      <p:sp>
        <p:nvSpPr>
          <p:cNvPr id="5294" name="Google Shape;5294;p16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295" name="Google Shape;5295;p16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5296" name="Google Shape;5296;p166">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6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6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66">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66">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66">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66">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3" name="Google Shape;5303;p166"/>
          <p:cNvGrpSpPr/>
          <p:nvPr/>
        </p:nvGrpSpPr>
        <p:grpSpPr>
          <a:xfrm>
            <a:off x="3842198" y="1539113"/>
            <a:ext cx="1742324" cy="2221428"/>
            <a:chOff x="3842198" y="1539113"/>
            <a:chExt cx="1742324" cy="2221428"/>
          </a:xfrm>
        </p:grpSpPr>
        <p:sp>
          <p:nvSpPr>
            <p:cNvPr id="5304" name="Google Shape;5304;p16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6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66"/>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66"/>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66"/>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66"/>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66"/>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66"/>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66"/>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66"/>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66"/>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66"/>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66"/>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66"/>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66">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66">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66">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66">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6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6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6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6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6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66"/>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6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66"/>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0" name="Google Shape;5330;p166"/>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334"/>
        <p:cNvGrpSpPr/>
        <p:nvPr/>
      </p:nvGrpSpPr>
      <p:grpSpPr>
        <a:xfrm>
          <a:off x="0" y="0"/>
          <a:ext cx="0" cy="0"/>
          <a:chOff x="0" y="0"/>
          <a:chExt cx="0" cy="0"/>
        </a:xfrm>
      </p:grpSpPr>
      <p:sp>
        <p:nvSpPr>
          <p:cNvPr id="5335" name="Google Shape;5335;p16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336" name="Google Shape;5336;p16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337" name="Google Shape;5337;p167"/>
          <p:cNvGrpSpPr/>
          <p:nvPr/>
        </p:nvGrpSpPr>
        <p:grpSpPr>
          <a:xfrm>
            <a:off x="3842198" y="1539113"/>
            <a:ext cx="1742324" cy="2221428"/>
            <a:chOff x="3842198" y="1539113"/>
            <a:chExt cx="1742324" cy="2221428"/>
          </a:xfrm>
        </p:grpSpPr>
        <p:sp>
          <p:nvSpPr>
            <p:cNvPr id="5338" name="Google Shape;5338;p167"/>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67"/>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67"/>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67"/>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67"/>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67"/>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67"/>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67"/>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67"/>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67"/>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67"/>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67"/>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67"/>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67"/>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67">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67">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67">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67">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67"/>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67"/>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67"/>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67"/>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67"/>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67"/>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67"/>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67"/>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4" name="Google Shape;5364;p167"/>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5" name="Google Shape;5365;p167"/>
          <p:cNvGrpSpPr/>
          <p:nvPr/>
        </p:nvGrpSpPr>
        <p:grpSpPr>
          <a:xfrm>
            <a:off x="3201501" y="3474521"/>
            <a:ext cx="2689328" cy="1015527"/>
            <a:chOff x="3075700" y="1956000"/>
            <a:chExt cx="1444400" cy="545425"/>
          </a:xfrm>
        </p:grpSpPr>
        <p:sp>
          <p:nvSpPr>
            <p:cNvPr id="5366" name="Google Shape;5366;p16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6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6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9" name="Google Shape;5369;p167">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67">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67">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67">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6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30"/>
        <p:cNvGrpSpPr/>
        <p:nvPr/>
      </p:nvGrpSpPr>
      <p:grpSpPr>
        <a:xfrm>
          <a:off x="0" y="0"/>
          <a:ext cx="0" cy="0"/>
          <a:chOff x="0" y="0"/>
          <a:chExt cx="0" cy="0"/>
        </a:xfrm>
      </p:grpSpPr>
      <p:sp>
        <p:nvSpPr>
          <p:cNvPr id="431" name="Google Shape;431;p3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hair!</a:t>
            </a:r>
            <a:endParaRPr/>
          </a:p>
          <a:p>
            <a:pPr marL="0" lvl="0" indent="0" algn="ctr" rtl="0">
              <a:spcBef>
                <a:spcPts val="0"/>
              </a:spcBef>
              <a:spcAft>
                <a:spcPts val="0"/>
              </a:spcAft>
              <a:buNone/>
            </a:pPr>
            <a:endParaRPr/>
          </a:p>
        </p:txBody>
      </p:sp>
      <p:sp>
        <p:nvSpPr>
          <p:cNvPr id="432" name="Google Shape;432;p33">
            <a:hlinkClick r:id="rId3" action="ppaction://hlinksldjump"/>
          </p:cNvPr>
          <p:cNvSpPr/>
          <p:nvPr/>
        </p:nvSpPr>
        <p:spPr>
          <a:xfrm>
            <a:off x="6608099" y="1828414"/>
            <a:ext cx="904314" cy="1156061"/>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3">
            <a:hlinkClick r:id="rId3" action="ppaction://hlinksldjump"/>
          </p:cNvPr>
          <p:cNvSpPr/>
          <p:nvPr/>
        </p:nvSpPr>
        <p:spPr>
          <a:xfrm>
            <a:off x="6674397" y="2413045"/>
            <a:ext cx="771714" cy="453595"/>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3">
            <a:hlinkClick r:id="rId4" action="ppaction://hlinksldjump"/>
          </p:cNvPr>
          <p:cNvSpPr/>
          <p:nvPr/>
        </p:nvSpPr>
        <p:spPr>
          <a:xfrm>
            <a:off x="1334455" y="3361490"/>
            <a:ext cx="1294538" cy="1092828"/>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3">
            <a:hlinkClick r:id="rId4" action="ppaction://hlinksldjump"/>
          </p:cNvPr>
          <p:cNvSpPr/>
          <p:nvPr/>
        </p:nvSpPr>
        <p:spPr>
          <a:xfrm>
            <a:off x="1709549" y="3582909"/>
            <a:ext cx="618759" cy="447087"/>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 name="Google Shape;436;p33"/>
          <p:cNvGrpSpPr/>
          <p:nvPr/>
        </p:nvGrpSpPr>
        <p:grpSpPr>
          <a:xfrm>
            <a:off x="3842198" y="1539113"/>
            <a:ext cx="1742336" cy="2221409"/>
            <a:chOff x="2808649" y="2388343"/>
            <a:chExt cx="1390310" cy="1772448"/>
          </a:xfrm>
        </p:grpSpPr>
        <p:sp>
          <p:nvSpPr>
            <p:cNvPr id="437" name="Google Shape;437;p3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3"/>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3"/>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3"/>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3"/>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3"/>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3"/>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3"/>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3"/>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3"/>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3"/>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3"/>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3"/>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3"/>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 name="Google Shape;452;p33">
            <a:hlinkClick r:id="rId5" action="ppaction://hlinksldjump"/>
          </p:cNvPr>
          <p:cNvSpPr/>
          <p:nvPr/>
        </p:nvSpPr>
        <p:spPr>
          <a:xfrm>
            <a:off x="6696111" y="3337505"/>
            <a:ext cx="728316" cy="1096218"/>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3">
            <a:hlinkClick r:id="rId5" action="ppaction://hlinksldjump"/>
          </p:cNvPr>
          <p:cNvSpPr/>
          <p:nvPr/>
        </p:nvSpPr>
        <p:spPr>
          <a:xfrm>
            <a:off x="6823719" y="3296079"/>
            <a:ext cx="473090" cy="234392"/>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3">
            <a:hlinkClick r:id="rId5" action="ppaction://hlinksldjump"/>
          </p:cNvPr>
          <p:cNvSpPr/>
          <p:nvPr/>
        </p:nvSpPr>
        <p:spPr>
          <a:xfrm>
            <a:off x="6851633" y="3471154"/>
            <a:ext cx="72172" cy="20907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3">
            <a:hlinkClick r:id="rId5" action="ppaction://hlinksldjump"/>
          </p:cNvPr>
          <p:cNvSpPr/>
          <p:nvPr/>
        </p:nvSpPr>
        <p:spPr>
          <a:xfrm>
            <a:off x="7218847" y="3524966"/>
            <a:ext cx="72172" cy="20907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3">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457" name="Google Shape;457;p33">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377"/>
        <p:cNvGrpSpPr/>
        <p:nvPr/>
      </p:nvGrpSpPr>
      <p:grpSpPr>
        <a:xfrm>
          <a:off x="0" y="0"/>
          <a:ext cx="0" cy="0"/>
          <a:chOff x="0" y="0"/>
          <a:chExt cx="0" cy="0"/>
        </a:xfrm>
      </p:grpSpPr>
      <p:sp>
        <p:nvSpPr>
          <p:cNvPr id="5378" name="Google Shape;5378;p16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379" name="Google Shape;5379;p16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380" name="Google Shape;5380;p168"/>
          <p:cNvGrpSpPr/>
          <p:nvPr/>
        </p:nvGrpSpPr>
        <p:grpSpPr>
          <a:xfrm>
            <a:off x="3842198" y="1539113"/>
            <a:ext cx="1742324" cy="2221428"/>
            <a:chOff x="3842198" y="1539113"/>
            <a:chExt cx="1742324" cy="2221428"/>
          </a:xfrm>
        </p:grpSpPr>
        <p:sp>
          <p:nvSpPr>
            <p:cNvPr id="5381" name="Google Shape;5381;p168"/>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68"/>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68"/>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68"/>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68"/>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68"/>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68"/>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68"/>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68"/>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68"/>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68"/>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68"/>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68"/>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68"/>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68">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68">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68">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68">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6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6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6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6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6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68"/>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6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68"/>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7" name="Google Shape;5407;p168"/>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8" name="Google Shape;5408;p168"/>
          <p:cNvGrpSpPr/>
          <p:nvPr/>
        </p:nvGrpSpPr>
        <p:grpSpPr>
          <a:xfrm>
            <a:off x="3201525" y="3474525"/>
            <a:ext cx="2689334" cy="1017666"/>
            <a:chOff x="4729380" y="4126724"/>
            <a:chExt cx="1443550" cy="546251"/>
          </a:xfrm>
        </p:grpSpPr>
        <p:sp>
          <p:nvSpPr>
            <p:cNvPr id="5409" name="Google Shape;5409;p16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6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6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6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3" name="Google Shape;5413;p168">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6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6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6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420"/>
        <p:cNvGrpSpPr/>
        <p:nvPr/>
      </p:nvGrpSpPr>
      <p:grpSpPr>
        <a:xfrm>
          <a:off x="0" y="0"/>
          <a:ext cx="0" cy="0"/>
          <a:chOff x="0" y="0"/>
          <a:chExt cx="0" cy="0"/>
        </a:xfrm>
      </p:grpSpPr>
      <p:sp>
        <p:nvSpPr>
          <p:cNvPr id="5421" name="Google Shape;5421;p16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422" name="Google Shape;5422;p16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5423" name="Google Shape;5423;p169">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69">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69">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69">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69">
            <a:hlinkClick r:id="rId6"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69">
            <a:hlinkClick r:id="rId6"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69">
            <a:hlinkClick r:id="rId6"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0" name="Google Shape;5430;p169"/>
          <p:cNvGrpSpPr/>
          <p:nvPr/>
        </p:nvGrpSpPr>
        <p:grpSpPr>
          <a:xfrm>
            <a:off x="3842198" y="1539113"/>
            <a:ext cx="1742324" cy="2221428"/>
            <a:chOff x="3842198" y="1539113"/>
            <a:chExt cx="1742324" cy="2221428"/>
          </a:xfrm>
        </p:grpSpPr>
        <p:sp>
          <p:nvSpPr>
            <p:cNvPr id="5431" name="Google Shape;5431;p169"/>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69"/>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69"/>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69"/>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69"/>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69"/>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69"/>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69"/>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69"/>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69"/>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69"/>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69"/>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69"/>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69"/>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69">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69">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69">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69">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6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6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6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6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6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69"/>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6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69"/>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7" name="Google Shape;5457;p169"/>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461"/>
        <p:cNvGrpSpPr/>
        <p:nvPr/>
      </p:nvGrpSpPr>
      <p:grpSpPr>
        <a:xfrm>
          <a:off x="0" y="0"/>
          <a:ext cx="0" cy="0"/>
          <a:chOff x="0" y="0"/>
          <a:chExt cx="0" cy="0"/>
        </a:xfrm>
      </p:grpSpPr>
      <p:sp>
        <p:nvSpPr>
          <p:cNvPr id="5462" name="Google Shape;5462;p17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463" name="Google Shape;5463;p17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464" name="Google Shape;5464;p170"/>
          <p:cNvGrpSpPr/>
          <p:nvPr/>
        </p:nvGrpSpPr>
        <p:grpSpPr>
          <a:xfrm>
            <a:off x="3842198" y="1539113"/>
            <a:ext cx="1742324" cy="2221428"/>
            <a:chOff x="3842198" y="1539113"/>
            <a:chExt cx="1742324" cy="2221428"/>
          </a:xfrm>
        </p:grpSpPr>
        <p:sp>
          <p:nvSpPr>
            <p:cNvPr id="5465" name="Google Shape;5465;p170"/>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70"/>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70"/>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70"/>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70"/>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70"/>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70"/>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70"/>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70"/>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70"/>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70"/>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70"/>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70"/>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70"/>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70">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70">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70">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70">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7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7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7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7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7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70"/>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7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70"/>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1" name="Google Shape;5491;p170"/>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2" name="Google Shape;5492;p170"/>
          <p:cNvGrpSpPr/>
          <p:nvPr/>
        </p:nvGrpSpPr>
        <p:grpSpPr>
          <a:xfrm>
            <a:off x="3201501" y="3474521"/>
            <a:ext cx="2689328" cy="1015527"/>
            <a:chOff x="3075700" y="1956000"/>
            <a:chExt cx="1444400" cy="545425"/>
          </a:xfrm>
        </p:grpSpPr>
        <p:sp>
          <p:nvSpPr>
            <p:cNvPr id="5493" name="Google Shape;5493;p170"/>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70"/>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70"/>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6" name="Google Shape;5496;p170">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70">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70">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70">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70">
            <a:hlinkClick r:id="rId6"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504"/>
        <p:cNvGrpSpPr/>
        <p:nvPr/>
      </p:nvGrpSpPr>
      <p:grpSpPr>
        <a:xfrm>
          <a:off x="0" y="0"/>
          <a:ext cx="0" cy="0"/>
          <a:chOff x="0" y="0"/>
          <a:chExt cx="0" cy="0"/>
        </a:xfrm>
      </p:grpSpPr>
      <p:sp>
        <p:nvSpPr>
          <p:cNvPr id="5505" name="Google Shape;5505;p17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506" name="Google Shape;5506;p17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507" name="Google Shape;5507;p171"/>
          <p:cNvGrpSpPr/>
          <p:nvPr/>
        </p:nvGrpSpPr>
        <p:grpSpPr>
          <a:xfrm>
            <a:off x="3842198" y="1539113"/>
            <a:ext cx="1742324" cy="2221428"/>
            <a:chOff x="3842198" y="1539113"/>
            <a:chExt cx="1742324" cy="2221428"/>
          </a:xfrm>
        </p:grpSpPr>
        <p:sp>
          <p:nvSpPr>
            <p:cNvPr id="5508" name="Google Shape;5508;p171"/>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71"/>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71"/>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71"/>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71"/>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71"/>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71"/>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71"/>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71"/>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71"/>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71"/>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71"/>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71"/>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71"/>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71">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71">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71">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71">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7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7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7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7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7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71"/>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7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71"/>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4" name="Google Shape;5534;p17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5" name="Google Shape;5535;p171"/>
          <p:cNvGrpSpPr/>
          <p:nvPr/>
        </p:nvGrpSpPr>
        <p:grpSpPr>
          <a:xfrm>
            <a:off x="3201525" y="3474525"/>
            <a:ext cx="2689334" cy="1017666"/>
            <a:chOff x="4729380" y="4126724"/>
            <a:chExt cx="1443550" cy="546251"/>
          </a:xfrm>
        </p:grpSpPr>
        <p:sp>
          <p:nvSpPr>
            <p:cNvPr id="5536" name="Google Shape;5536;p171"/>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71"/>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71"/>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71"/>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0" name="Google Shape;5540;p171">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71">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71">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7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547"/>
        <p:cNvGrpSpPr/>
        <p:nvPr/>
      </p:nvGrpSpPr>
      <p:grpSpPr>
        <a:xfrm>
          <a:off x="0" y="0"/>
          <a:ext cx="0" cy="0"/>
          <a:chOff x="0" y="0"/>
          <a:chExt cx="0" cy="0"/>
        </a:xfrm>
      </p:grpSpPr>
      <p:sp>
        <p:nvSpPr>
          <p:cNvPr id="5548" name="Google Shape;5548;p17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549" name="Google Shape;5549;p17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5550" name="Google Shape;5550;p172">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7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7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72">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72">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72">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72">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7" name="Google Shape;5557;p172"/>
          <p:cNvGrpSpPr/>
          <p:nvPr/>
        </p:nvGrpSpPr>
        <p:grpSpPr>
          <a:xfrm>
            <a:off x="3576411" y="1607935"/>
            <a:ext cx="1965478" cy="2148529"/>
            <a:chOff x="3576411" y="1303135"/>
            <a:chExt cx="1965478" cy="2148529"/>
          </a:xfrm>
        </p:grpSpPr>
        <p:sp>
          <p:nvSpPr>
            <p:cNvPr id="5558" name="Google Shape;5558;p172"/>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72"/>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72"/>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72"/>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72"/>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72"/>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72"/>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72"/>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72"/>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72"/>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72"/>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72"/>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72"/>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72"/>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72"/>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3" name="Google Shape;5573;p17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7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7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7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72"/>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581"/>
        <p:cNvGrpSpPr/>
        <p:nvPr/>
      </p:nvGrpSpPr>
      <p:grpSpPr>
        <a:xfrm>
          <a:off x="0" y="0"/>
          <a:ext cx="0" cy="0"/>
          <a:chOff x="0" y="0"/>
          <a:chExt cx="0" cy="0"/>
        </a:xfrm>
      </p:grpSpPr>
      <p:sp>
        <p:nvSpPr>
          <p:cNvPr id="5582" name="Google Shape;5582;p17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583" name="Google Shape;5583;p17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584" name="Google Shape;5584;p173"/>
          <p:cNvGrpSpPr/>
          <p:nvPr/>
        </p:nvGrpSpPr>
        <p:grpSpPr>
          <a:xfrm>
            <a:off x="3576411" y="1607935"/>
            <a:ext cx="1965478" cy="2148529"/>
            <a:chOff x="3576411" y="1303135"/>
            <a:chExt cx="1965478" cy="2148529"/>
          </a:xfrm>
        </p:grpSpPr>
        <p:sp>
          <p:nvSpPr>
            <p:cNvPr id="5585" name="Google Shape;5585;p173"/>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73"/>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73"/>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73"/>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73"/>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73"/>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73"/>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73"/>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73"/>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73"/>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73"/>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73"/>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73"/>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73"/>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73"/>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0" name="Google Shape;5600;p173"/>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73"/>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73"/>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73"/>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73"/>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5" name="Google Shape;5605;p173"/>
          <p:cNvGrpSpPr/>
          <p:nvPr/>
        </p:nvGrpSpPr>
        <p:grpSpPr>
          <a:xfrm>
            <a:off x="3201501" y="3474521"/>
            <a:ext cx="2689328" cy="1015527"/>
            <a:chOff x="3075700" y="1956000"/>
            <a:chExt cx="1444400" cy="545425"/>
          </a:xfrm>
        </p:grpSpPr>
        <p:sp>
          <p:nvSpPr>
            <p:cNvPr id="5606" name="Google Shape;5606;p17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7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7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09" name="Google Shape;5609;p173">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73">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73">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73">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7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617"/>
        <p:cNvGrpSpPr/>
        <p:nvPr/>
      </p:nvGrpSpPr>
      <p:grpSpPr>
        <a:xfrm>
          <a:off x="0" y="0"/>
          <a:ext cx="0" cy="0"/>
          <a:chOff x="0" y="0"/>
          <a:chExt cx="0" cy="0"/>
        </a:xfrm>
      </p:grpSpPr>
      <p:sp>
        <p:nvSpPr>
          <p:cNvPr id="5618" name="Google Shape;5618;p17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619" name="Google Shape;5619;p17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620" name="Google Shape;5620;p174"/>
          <p:cNvGrpSpPr/>
          <p:nvPr/>
        </p:nvGrpSpPr>
        <p:grpSpPr>
          <a:xfrm>
            <a:off x="3576411" y="1607935"/>
            <a:ext cx="1965478" cy="2148529"/>
            <a:chOff x="3576411" y="1303135"/>
            <a:chExt cx="1965478" cy="2148529"/>
          </a:xfrm>
        </p:grpSpPr>
        <p:sp>
          <p:nvSpPr>
            <p:cNvPr id="5621" name="Google Shape;5621;p174"/>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74"/>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74"/>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74"/>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74"/>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74"/>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74"/>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74"/>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74"/>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74"/>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74"/>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74"/>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74"/>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74"/>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74"/>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6" name="Google Shape;5636;p17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7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7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7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7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1" name="Google Shape;5641;p174"/>
          <p:cNvGrpSpPr/>
          <p:nvPr/>
        </p:nvGrpSpPr>
        <p:grpSpPr>
          <a:xfrm>
            <a:off x="3201525" y="3474525"/>
            <a:ext cx="2689334" cy="1017666"/>
            <a:chOff x="4729380" y="4126724"/>
            <a:chExt cx="1443550" cy="546251"/>
          </a:xfrm>
        </p:grpSpPr>
        <p:sp>
          <p:nvSpPr>
            <p:cNvPr id="5642" name="Google Shape;5642;p17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7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7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7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6" name="Google Shape;5646;p174">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7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7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7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653"/>
        <p:cNvGrpSpPr/>
        <p:nvPr/>
      </p:nvGrpSpPr>
      <p:grpSpPr>
        <a:xfrm>
          <a:off x="0" y="0"/>
          <a:ext cx="0" cy="0"/>
          <a:chOff x="0" y="0"/>
          <a:chExt cx="0" cy="0"/>
        </a:xfrm>
      </p:grpSpPr>
      <p:sp>
        <p:nvSpPr>
          <p:cNvPr id="5654" name="Google Shape;5654;p17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655" name="Google Shape;5655;p17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5656" name="Google Shape;5656;p175">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75">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75">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75">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75">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75">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75">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3" name="Google Shape;5663;p175"/>
          <p:cNvGrpSpPr/>
          <p:nvPr/>
        </p:nvGrpSpPr>
        <p:grpSpPr>
          <a:xfrm>
            <a:off x="3576411" y="1607935"/>
            <a:ext cx="1965478" cy="2148529"/>
            <a:chOff x="3576411" y="1303135"/>
            <a:chExt cx="1965478" cy="2148529"/>
          </a:xfrm>
        </p:grpSpPr>
        <p:sp>
          <p:nvSpPr>
            <p:cNvPr id="5664" name="Google Shape;5664;p175"/>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75"/>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75"/>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75"/>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75"/>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75"/>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75"/>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75"/>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75"/>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75"/>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75"/>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75"/>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75"/>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75"/>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75"/>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9" name="Google Shape;5679;p17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7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7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7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7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687"/>
        <p:cNvGrpSpPr/>
        <p:nvPr/>
      </p:nvGrpSpPr>
      <p:grpSpPr>
        <a:xfrm>
          <a:off x="0" y="0"/>
          <a:ext cx="0" cy="0"/>
          <a:chOff x="0" y="0"/>
          <a:chExt cx="0" cy="0"/>
        </a:xfrm>
      </p:grpSpPr>
      <p:sp>
        <p:nvSpPr>
          <p:cNvPr id="5688" name="Google Shape;5688;p17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689" name="Google Shape;5689;p17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5690" name="Google Shape;5690;p176"/>
          <p:cNvGrpSpPr/>
          <p:nvPr/>
        </p:nvGrpSpPr>
        <p:grpSpPr>
          <a:xfrm>
            <a:off x="3576411" y="1607935"/>
            <a:ext cx="1965478" cy="2148529"/>
            <a:chOff x="3576411" y="1303135"/>
            <a:chExt cx="1965478" cy="2148529"/>
          </a:xfrm>
        </p:grpSpPr>
        <p:sp>
          <p:nvSpPr>
            <p:cNvPr id="5691" name="Google Shape;5691;p176"/>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76"/>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76"/>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76"/>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76"/>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76"/>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76"/>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76"/>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76"/>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76"/>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76"/>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76"/>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76"/>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76"/>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76"/>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6" name="Google Shape;5706;p17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7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7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7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76"/>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1" name="Google Shape;5711;p176"/>
          <p:cNvGrpSpPr/>
          <p:nvPr/>
        </p:nvGrpSpPr>
        <p:grpSpPr>
          <a:xfrm>
            <a:off x="3201501" y="3474521"/>
            <a:ext cx="2689328" cy="1015527"/>
            <a:chOff x="3075700" y="1956000"/>
            <a:chExt cx="1444400" cy="545425"/>
          </a:xfrm>
        </p:grpSpPr>
        <p:sp>
          <p:nvSpPr>
            <p:cNvPr id="5712" name="Google Shape;5712;p176"/>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76"/>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76"/>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5" name="Google Shape;5715;p176">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76">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76">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76">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7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723"/>
        <p:cNvGrpSpPr/>
        <p:nvPr/>
      </p:nvGrpSpPr>
      <p:grpSpPr>
        <a:xfrm>
          <a:off x="0" y="0"/>
          <a:ext cx="0" cy="0"/>
          <a:chOff x="0" y="0"/>
          <a:chExt cx="0" cy="0"/>
        </a:xfrm>
      </p:grpSpPr>
      <p:sp>
        <p:nvSpPr>
          <p:cNvPr id="5724" name="Google Shape;5724;p17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725" name="Google Shape;5725;p17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5726" name="Google Shape;5726;p177"/>
          <p:cNvGrpSpPr/>
          <p:nvPr/>
        </p:nvGrpSpPr>
        <p:grpSpPr>
          <a:xfrm>
            <a:off x="3576411" y="1607935"/>
            <a:ext cx="1965478" cy="2148529"/>
            <a:chOff x="3576411" y="1303135"/>
            <a:chExt cx="1965478" cy="2148529"/>
          </a:xfrm>
        </p:grpSpPr>
        <p:sp>
          <p:nvSpPr>
            <p:cNvPr id="5727" name="Google Shape;5727;p177"/>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77"/>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77"/>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77"/>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77"/>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77"/>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77"/>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77"/>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77"/>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77"/>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77"/>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77"/>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77"/>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77"/>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77"/>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2" name="Google Shape;5742;p17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7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7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7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7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7" name="Google Shape;5747;p177"/>
          <p:cNvGrpSpPr/>
          <p:nvPr/>
        </p:nvGrpSpPr>
        <p:grpSpPr>
          <a:xfrm>
            <a:off x="3201525" y="3474525"/>
            <a:ext cx="2689334" cy="1017666"/>
            <a:chOff x="4729380" y="4126724"/>
            <a:chExt cx="1443550" cy="546251"/>
          </a:xfrm>
        </p:grpSpPr>
        <p:sp>
          <p:nvSpPr>
            <p:cNvPr id="5748" name="Google Shape;5748;p177"/>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77"/>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77"/>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77"/>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2" name="Google Shape;5752;p177">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77">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77">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7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61"/>
        <p:cNvGrpSpPr/>
        <p:nvPr/>
      </p:nvGrpSpPr>
      <p:grpSpPr>
        <a:xfrm>
          <a:off x="0" y="0"/>
          <a:ext cx="0" cy="0"/>
          <a:chOff x="0" y="0"/>
          <a:chExt cx="0" cy="0"/>
        </a:xfrm>
      </p:grpSpPr>
      <p:sp>
        <p:nvSpPr>
          <p:cNvPr id="462" name="Google Shape;462;p3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hair!</a:t>
            </a:r>
            <a:endParaRPr/>
          </a:p>
          <a:p>
            <a:pPr marL="0" lvl="0" indent="0" algn="ctr" rtl="0">
              <a:spcBef>
                <a:spcPts val="0"/>
              </a:spcBef>
              <a:spcAft>
                <a:spcPts val="0"/>
              </a:spcAft>
              <a:buNone/>
            </a:pPr>
            <a:endParaRPr/>
          </a:p>
        </p:txBody>
      </p:sp>
      <p:sp>
        <p:nvSpPr>
          <p:cNvPr id="463" name="Google Shape;463;p34">
            <a:hlinkClick r:id="rId3" action="ppaction://hlinksldjump"/>
          </p:cNvPr>
          <p:cNvSpPr/>
          <p:nvPr/>
        </p:nvSpPr>
        <p:spPr>
          <a:xfrm>
            <a:off x="1342549" y="1972736"/>
            <a:ext cx="772714" cy="686759"/>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4">
            <a:hlinkClick r:id="rId3" action="ppaction://hlinksldjump"/>
          </p:cNvPr>
          <p:cNvSpPr/>
          <p:nvPr/>
        </p:nvSpPr>
        <p:spPr>
          <a:xfrm>
            <a:off x="1519499" y="1763216"/>
            <a:ext cx="960807" cy="1374190"/>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4">
            <a:hlinkClick r:id="rId4" action="ppaction://hlinksldjump"/>
          </p:cNvPr>
          <p:cNvSpPr/>
          <p:nvPr/>
        </p:nvSpPr>
        <p:spPr>
          <a:xfrm>
            <a:off x="6608099" y="1828414"/>
            <a:ext cx="904314" cy="1156061"/>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4">
            <a:hlinkClick r:id="rId4" action="ppaction://hlinksldjump"/>
          </p:cNvPr>
          <p:cNvSpPr/>
          <p:nvPr/>
        </p:nvSpPr>
        <p:spPr>
          <a:xfrm>
            <a:off x="6674397" y="2413045"/>
            <a:ext cx="771714" cy="453595"/>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 name="Google Shape;467;p34"/>
          <p:cNvGrpSpPr/>
          <p:nvPr/>
        </p:nvGrpSpPr>
        <p:grpSpPr>
          <a:xfrm>
            <a:off x="3576411" y="1607935"/>
            <a:ext cx="1965478" cy="2148529"/>
            <a:chOff x="3576411" y="1303135"/>
            <a:chExt cx="1965478" cy="2148529"/>
          </a:xfrm>
        </p:grpSpPr>
        <p:sp>
          <p:nvSpPr>
            <p:cNvPr id="468" name="Google Shape;468;p34"/>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4"/>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4"/>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4"/>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4"/>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4"/>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4"/>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4"/>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4"/>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4"/>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4"/>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4"/>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4"/>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4"/>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4"/>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34">
            <a:hlinkClick r:id="rId5" action="ppaction://hlinksldjump"/>
          </p:cNvPr>
          <p:cNvSpPr/>
          <p:nvPr/>
        </p:nvSpPr>
        <p:spPr>
          <a:xfrm>
            <a:off x="6696111" y="3337505"/>
            <a:ext cx="728316" cy="1096218"/>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4">
            <a:hlinkClick r:id="rId5" action="ppaction://hlinksldjump"/>
          </p:cNvPr>
          <p:cNvSpPr/>
          <p:nvPr/>
        </p:nvSpPr>
        <p:spPr>
          <a:xfrm>
            <a:off x="6823719" y="3296079"/>
            <a:ext cx="473090" cy="234392"/>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4">
            <a:hlinkClick r:id="rId5" action="ppaction://hlinksldjump"/>
          </p:cNvPr>
          <p:cNvSpPr/>
          <p:nvPr/>
        </p:nvSpPr>
        <p:spPr>
          <a:xfrm>
            <a:off x="6851633" y="3471154"/>
            <a:ext cx="72172" cy="20907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4">
            <a:hlinkClick r:id="rId5" action="ppaction://hlinksldjump"/>
          </p:cNvPr>
          <p:cNvSpPr/>
          <p:nvPr/>
        </p:nvSpPr>
        <p:spPr>
          <a:xfrm>
            <a:off x="7218847" y="3524966"/>
            <a:ext cx="72172" cy="20907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4">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488" name="Google Shape;488;p34">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759"/>
        <p:cNvGrpSpPr/>
        <p:nvPr/>
      </p:nvGrpSpPr>
      <p:grpSpPr>
        <a:xfrm>
          <a:off x="0" y="0"/>
          <a:ext cx="0" cy="0"/>
          <a:chOff x="0" y="0"/>
          <a:chExt cx="0" cy="0"/>
        </a:xfrm>
      </p:grpSpPr>
      <p:sp>
        <p:nvSpPr>
          <p:cNvPr id="5760" name="Google Shape;5760;p17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761" name="Google Shape;5761;p17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5762" name="Google Shape;5762;p178">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7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7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78">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78">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78">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78">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9" name="Google Shape;5769;p178"/>
          <p:cNvGrpSpPr/>
          <p:nvPr/>
        </p:nvGrpSpPr>
        <p:grpSpPr>
          <a:xfrm>
            <a:off x="3576411" y="1607935"/>
            <a:ext cx="1965478" cy="2148529"/>
            <a:chOff x="3576411" y="1303135"/>
            <a:chExt cx="1965478" cy="2148529"/>
          </a:xfrm>
        </p:grpSpPr>
        <p:sp>
          <p:nvSpPr>
            <p:cNvPr id="5770" name="Google Shape;5770;p178"/>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78"/>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78"/>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78"/>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78"/>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78"/>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78"/>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78"/>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78"/>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78"/>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78"/>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78"/>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78"/>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78"/>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78"/>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5" name="Google Shape;5785;p178">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78">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78">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78">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78"/>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0" name="Google Shape;5790;p178"/>
          <p:cNvGrpSpPr/>
          <p:nvPr/>
        </p:nvGrpSpPr>
        <p:grpSpPr>
          <a:xfrm>
            <a:off x="3987025" y="2295425"/>
            <a:ext cx="968533" cy="352749"/>
            <a:chOff x="3987025" y="2295425"/>
            <a:chExt cx="968533" cy="352749"/>
          </a:xfrm>
        </p:grpSpPr>
        <p:sp>
          <p:nvSpPr>
            <p:cNvPr id="5791" name="Google Shape;5791;p17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7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7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7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7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7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7" name="Google Shape;5797;p178"/>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801"/>
        <p:cNvGrpSpPr/>
        <p:nvPr/>
      </p:nvGrpSpPr>
      <p:grpSpPr>
        <a:xfrm>
          <a:off x="0" y="0"/>
          <a:ext cx="0" cy="0"/>
          <a:chOff x="0" y="0"/>
          <a:chExt cx="0" cy="0"/>
        </a:xfrm>
      </p:grpSpPr>
      <p:sp>
        <p:nvSpPr>
          <p:cNvPr id="5802" name="Google Shape;5802;p17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803" name="Google Shape;5803;p17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804" name="Google Shape;5804;p179"/>
          <p:cNvGrpSpPr/>
          <p:nvPr/>
        </p:nvGrpSpPr>
        <p:grpSpPr>
          <a:xfrm>
            <a:off x="3576411" y="1607935"/>
            <a:ext cx="1965478" cy="2148529"/>
            <a:chOff x="3576411" y="1303135"/>
            <a:chExt cx="1965478" cy="2148529"/>
          </a:xfrm>
        </p:grpSpPr>
        <p:sp>
          <p:nvSpPr>
            <p:cNvPr id="5805" name="Google Shape;5805;p179"/>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79"/>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79"/>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79"/>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79"/>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79"/>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79"/>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79"/>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79"/>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79"/>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79"/>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79"/>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79"/>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79"/>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79"/>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0" name="Google Shape;5820;p179">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79">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79">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79">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79"/>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5" name="Google Shape;5825;p179"/>
          <p:cNvGrpSpPr/>
          <p:nvPr/>
        </p:nvGrpSpPr>
        <p:grpSpPr>
          <a:xfrm>
            <a:off x="3987025" y="2295425"/>
            <a:ext cx="968533" cy="352749"/>
            <a:chOff x="3987025" y="2295425"/>
            <a:chExt cx="968533" cy="352749"/>
          </a:xfrm>
        </p:grpSpPr>
        <p:sp>
          <p:nvSpPr>
            <p:cNvPr id="5826" name="Google Shape;5826;p17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7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7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7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7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7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2" name="Google Shape;5832;p179"/>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3" name="Google Shape;5833;p179"/>
          <p:cNvGrpSpPr/>
          <p:nvPr/>
        </p:nvGrpSpPr>
        <p:grpSpPr>
          <a:xfrm>
            <a:off x="3201501" y="3474521"/>
            <a:ext cx="2689328" cy="1015527"/>
            <a:chOff x="3075700" y="1956000"/>
            <a:chExt cx="1444400" cy="545425"/>
          </a:xfrm>
        </p:grpSpPr>
        <p:sp>
          <p:nvSpPr>
            <p:cNvPr id="5834" name="Google Shape;5834;p17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7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7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7" name="Google Shape;5837;p179">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79">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79">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79">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7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845"/>
        <p:cNvGrpSpPr/>
        <p:nvPr/>
      </p:nvGrpSpPr>
      <p:grpSpPr>
        <a:xfrm>
          <a:off x="0" y="0"/>
          <a:ext cx="0" cy="0"/>
          <a:chOff x="0" y="0"/>
          <a:chExt cx="0" cy="0"/>
        </a:xfrm>
      </p:grpSpPr>
      <p:sp>
        <p:nvSpPr>
          <p:cNvPr id="5846" name="Google Shape;5846;p18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847" name="Google Shape;5847;p18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848" name="Google Shape;5848;p180"/>
          <p:cNvGrpSpPr/>
          <p:nvPr/>
        </p:nvGrpSpPr>
        <p:grpSpPr>
          <a:xfrm>
            <a:off x="3576411" y="1607935"/>
            <a:ext cx="1965478" cy="2148529"/>
            <a:chOff x="3576411" y="1303135"/>
            <a:chExt cx="1965478" cy="2148529"/>
          </a:xfrm>
        </p:grpSpPr>
        <p:sp>
          <p:nvSpPr>
            <p:cNvPr id="5849" name="Google Shape;5849;p180"/>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80"/>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80"/>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80"/>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80"/>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80"/>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80"/>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80"/>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80"/>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80"/>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80"/>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80"/>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80"/>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80"/>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80"/>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4" name="Google Shape;5864;p180">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80">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80">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80">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80"/>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9" name="Google Shape;5869;p180"/>
          <p:cNvGrpSpPr/>
          <p:nvPr/>
        </p:nvGrpSpPr>
        <p:grpSpPr>
          <a:xfrm>
            <a:off x="3987025" y="2295425"/>
            <a:ext cx="968533" cy="352749"/>
            <a:chOff x="3987025" y="2295425"/>
            <a:chExt cx="968533" cy="352749"/>
          </a:xfrm>
        </p:grpSpPr>
        <p:sp>
          <p:nvSpPr>
            <p:cNvPr id="5870" name="Google Shape;5870;p18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8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8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8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8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8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6" name="Google Shape;5876;p18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7" name="Google Shape;5877;p180"/>
          <p:cNvGrpSpPr/>
          <p:nvPr/>
        </p:nvGrpSpPr>
        <p:grpSpPr>
          <a:xfrm>
            <a:off x="3201525" y="3474525"/>
            <a:ext cx="2689334" cy="1017666"/>
            <a:chOff x="4729380" y="4126724"/>
            <a:chExt cx="1443550" cy="546251"/>
          </a:xfrm>
        </p:grpSpPr>
        <p:sp>
          <p:nvSpPr>
            <p:cNvPr id="5878" name="Google Shape;5878;p18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8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8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8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2" name="Google Shape;5882;p180">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8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8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8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889"/>
        <p:cNvGrpSpPr/>
        <p:nvPr/>
      </p:nvGrpSpPr>
      <p:grpSpPr>
        <a:xfrm>
          <a:off x="0" y="0"/>
          <a:ext cx="0" cy="0"/>
          <a:chOff x="0" y="0"/>
          <a:chExt cx="0" cy="0"/>
        </a:xfrm>
      </p:grpSpPr>
      <p:sp>
        <p:nvSpPr>
          <p:cNvPr id="5890" name="Google Shape;5890;p18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891" name="Google Shape;5891;p18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5892" name="Google Shape;5892;p181">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81">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81">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81">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81">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81">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81">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9" name="Google Shape;5899;p181"/>
          <p:cNvGrpSpPr/>
          <p:nvPr/>
        </p:nvGrpSpPr>
        <p:grpSpPr>
          <a:xfrm>
            <a:off x="3576411" y="1607935"/>
            <a:ext cx="1965478" cy="2148529"/>
            <a:chOff x="3576411" y="1303135"/>
            <a:chExt cx="1965478" cy="2148529"/>
          </a:xfrm>
        </p:grpSpPr>
        <p:sp>
          <p:nvSpPr>
            <p:cNvPr id="5900" name="Google Shape;5900;p181"/>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81"/>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81"/>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81"/>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81"/>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81"/>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81"/>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81"/>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81"/>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81"/>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81"/>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81"/>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81"/>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81"/>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81"/>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5" name="Google Shape;5915;p181">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81">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81">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81">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81"/>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0" name="Google Shape;5920;p181"/>
          <p:cNvGrpSpPr/>
          <p:nvPr/>
        </p:nvGrpSpPr>
        <p:grpSpPr>
          <a:xfrm>
            <a:off x="3987025" y="2295425"/>
            <a:ext cx="968533" cy="352749"/>
            <a:chOff x="3987025" y="2295425"/>
            <a:chExt cx="968533" cy="352749"/>
          </a:xfrm>
        </p:grpSpPr>
        <p:sp>
          <p:nvSpPr>
            <p:cNvPr id="5921" name="Google Shape;5921;p18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8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8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8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8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8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7" name="Google Shape;5927;p18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931"/>
        <p:cNvGrpSpPr/>
        <p:nvPr/>
      </p:nvGrpSpPr>
      <p:grpSpPr>
        <a:xfrm>
          <a:off x="0" y="0"/>
          <a:ext cx="0" cy="0"/>
          <a:chOff x="0" y="0"/>
          <a:chExt cx="0" cy="0"/>
        </a:xfrm>
      </p:grpSpPr>
      <p:sp>
        <p:nvSpPr>
          <p:cNvPr id="5932" name="Google Shape;5932;p18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933" name="Google Shape;5933;p18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934" name="Google Shape;5934;p182"/>
          <p:cNvGrpSpPr/>
          <p:nvPr/>
        </p:nvGrpSpPr>
        <p:grpSpPr>
          <a:xfrm>
            <a:off x="3576411" y="1607935"/>
            <a:ext cx="1965478" cy="2148529"/>
            <a:chOff x="3576411" y="1303135"/>
            <a:chExt cx="1965478" cy="2148529"/>
          </a:xfrm>
        </p:grpSpPr>
        <p:sp>
          <p:nvSpPr>
            <p:cNvPr id="5935" name="Google Shape;5935;p182"/>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82"/>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82"/>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82"/>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82"/>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82"/>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82"/>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82"/>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82"/>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82"/>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82"/>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82"/>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82"/>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82"/>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82"/>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0" name="Google Shape;5950;p18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8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8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8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82"/>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5" name="Google Shape;5955;p182"/>
          <p:cNvGrpSpPr/>
          <p:nvPr/>
        </p:nvGrpSpPr>
        <p:grpSpPr>
          <a:xfrm>
            <a:off x="3987025" y="2295425"/>
            <a:ext cx="968533" cy="352749"/>
            <a:chOff x="3987025" y="2295425"/>
            <a:chExt cx="968533" cy="352749"/>
          </a:xfrm>
        </p:grpSpPr>
        <p:sp>
          <p:nvSpPr>
            <p:cNvPr id="5956" name="Google Shape;5956;p18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8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8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8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8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8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2" name="Google Shape;5962;p182"/>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3" name="Google Shape;5963;p182"/>
          <p:cNvGrpSpPr/>
          <p:nvPr/>
        </p:nvGrpSpPr>
        <p:grpSpPr>
          <a:xfrm>
            <a:off x="3201501" y="3474521"/>
            <a:ext cx="2689328" cy="1015527"/>
            <a:chOff x="3075700" y="1956000"/>
            <a:chExt cx="1444400" cy="545425"/>
          </a:xfrm>
        </p:grpSpPr>
        <p:sp>
          <p:nvSpPr>
            <p:cNvPr id="5964" name="Google Shape;5964;p182"/>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82"/>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82"/>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7" name="Google Shape;5967;p182">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82">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82">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82">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8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975"/>
        <p:cNvGrpSpPr/>
        <p:nvPr/>
      </p:nvGrpSpPr>
      <p:grpSpPr>
        <a:xfrm>
          <a:off x="0" y="0"/>
          <a:ext cx="0" cy="0"/>
          <a:chOff x="0" y="0"/>
          <a:chExt cx="0" cy="0"/>
        </a:xfrm>
      </p:grpSpPr>
      <p:sp>
        <p:nvSpPr>
          <p:cNvPr id="5976" name="Google Shape;5976;p18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5977" name="Google Shape;5977;p18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5978" name="Google Shape;5978;p183"/>
          <p:cNvGrpSpPr/>
          <p:nvPr/>
        </p:nvGrpSpPr>
        <p:grpSpPr>
          <a:xfrm>
            <a:off x="3576411" y="1607935"/>
            <a:ext cx="1965478" cy="2148529"/>
            <a:chOff x="3576411" y="1303135"/>
            <a:chExt cx="1965478" cy="2148529"/>
          </a:xfrm>
        </p:grpSpPr>
        <p:sp>
          <p:nvSpPr>
            <p:cNvPr id="5979" name="Google Shape;5979;p183"/>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83"/>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83"/>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83"/>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83"/>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83"/>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83"/>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83"/>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83"/>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83"/>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83"/>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83"/>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83"/>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83"/>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83"/>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4" name="Google Shape;5994;p18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8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8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8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83"/>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9" name="Google Shape;5999;p183"/>
          <p:cNvGrpSpPr/>
          <p:nvPr/>
        </p:nvGrpSpPr>
        <p:grpSpPr>
          <a:xfrm>
            <a:off x="3987025" y="2295425"/>
            <a:ext cx="968533" cy="352749"/>
            <a:chOff x="3987025" y="2295425"/>
            <a:chExt cx="968533" cy="352749"/>
          </a:xfrm>
        </p:grpSpPr>
        <p:sp>
          <p:nvSpPr>
            <p:cNvPr id="6000" name="Google Shape;6000;p18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8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8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8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8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8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6" name="Google Shape;6006;p183"/>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7" name="Google Shape;6007;p183"/>
          <p:cNvGrpSpPr/>
          <p:nvPr/>
        </p:nvGrpSpPr>
        <p:grpSpPr>
          <a:xfrm>
            <a:off x="3201525" y="3474525"/>
            <a:ext cx="2689334" cy="1017666"/>
            <a:chOff x="4729380" y="4126724"/>
            <a:chExt cx="1443550" cy="546251"/>
          </a:xfrm>
        </p:grpSpPr>
        <p:sp>
          <p:nvSpPr>
            <p:cNvPr id="6008" name="Google Shape;6008;p183"/>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83"/>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83"/>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83"/>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12" name="Google Shape;6012;p183">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83">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83">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8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019"/>
        <p:cNvGrpSpPr/>
        <p:nvPr/>
      </p:nvGrpSpPr>
      <p:grpSpPr>
        <a:xfrm>
          <a:off x="0" y="0"/>
          <a:ext cx="0" cy="0"/>
          <a:chOff x="0" y="0"/>
          <a:chExt cx="0" cy="0"/>
        </a:xfrm>
      </p:grpSpPr>
      <p:sp>
        <p:nvSpPr>
          <p:cNvPr id="6020" name="Google Shape;6020;p18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021" name="Google Shape;6021;p18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6022" name="Google Shape;6022;p184">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8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8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84">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84">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84">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84">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9" name="Google Shape;6029;p184"/>
          <p:cNvGrpSpPr/>
          <p:nvPr/>
        </p:nvGrpSpPr>
        <p:grpSpPr>
          <a:xfrm>
            <a:off x="3842191" y="1531764"/>
            <a:ext cx="1397933" cy="2225000"/>
            <a:chOff x="1773100" y="858200"/>
            <a:chExt cx="753075" cy="1198750"/>
          </a:xfrm>
        </p:grpSpPr>
        <p:sp>
          <p:nvSpPr>
            <p:cNvPr id="6030" name="Google Shape;6030;p184"/>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84"/>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84"/>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84"/>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84"/>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84"/>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84"/>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84"/>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84"/>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84"/>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84"/>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84"/>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184"/>
          <p:cNvGrpSpPr/>
          <p:nvPr/>
        </p:nvGrpSpPr>
        <p:grpSpPr>
          <a:xfrm>
            <a:off x="4141270" y="2541453"/>
            <a:ext cx="804814" cy="120773"/>
            <a:chOff x="3580225" y="1402275"/>
            <a:chExt cx="433675" cy="65075"/>
          </a:xfrm>
        </p:grpSpPr>
        <p:sp>
          <p:nvSpPr>
            <p:cNvPr id="6043" name="Google Shape;6043;p184"/>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84"/>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184"/>
          <p:cNvGrpSpPr/>
          <p:nvPr/>
        </p:nvGrpSpPr>
        <p:grpSpPr>
          <a:xfrm>
            <a:off x="4280328" y="2326145"/>
            <a:ext cx="532598" cy="184205"/>
            <a:chOff x="4280328" y="2326145"/>
            <a:chExt cx="532598" cy="184205"/>
          </a:xfrm>
        </p:grpSpPr>
        <p:sp>
          <p:nvSpPr>
            <p:cNvPr id="6046" name="Google Shape;6046;p18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8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8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8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50" name="Google Shape;6050;p18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054"/>
        <p:cNvGrpSpPr/>
        <p:nvPr/>
      </p:nvGrpSpPr>
      <p:grpSpPr>
        <a:xfrm>
          <a:off x="0" y="0"/>
          <a:ext cx="0" cy="0"/>
          <a:chOff x="0" y="0"/>
          <a:chExt cx="0" cy="0"/>
        </a:xfrm>
      </p:grpSpPr>
      <p:grpSp>
        <p:nvGrpSpPr>
          <p:cNvPr id="6055" name="Google Shape;6055;p185"/>
          <p:cNvGrpSpPr/>
          <p:nvPr/>
        </p:nvGrpSpPr>
        <p:grpSpPr>
          <a:xfrm>
            <a:off x="3842191" y="1531764"/>
            <a:ext cx="1397933" cy="2225000"/>
            <a:chOff x="1773100" y="858200"/>
            <a:chExt cx="753075" cy="1198750"/>
          </a:xfrm>
        </p:grpSpPr>
        <p:sp>
          <p:nvSpPr>
            <p:cNvPr id="6056" name="Google Shape;6056;p185"/>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85"/>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85"/>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85"/>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85"/>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85"/>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85"/>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85"/>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85"/>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85"/>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85"/>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85"/>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185"/>
          <p:cNvGrpSpPr/>
          <p:nvPr/>
        </p:nvGrpSpPr>
        <p:grpSpPr>
          <a:xfrm>
            <a:off x="4141270" y="2541453"/>
            <a:ext cx="804814" cy="120773"/>
            <a:chOff x="3580225" y="1402275"/>
            <a:chExt cx="433675" cy="65075"/>
          </a:xfrm>
        </p:grpSpPr>
        <p:sp>
          <p:nvSpPr>
            <p:cNvPr id="6069" name="Google Shape;6069;p185"/>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85"/>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185"/>
          <p:cNvGrpSpPr/>
          <p:nvPr/>
        </p:nvGrpSpPr>
        <p:grpSpPr>
          <a:xfrm>
            <a:off x="4280328" y="2326145"/>
            <a:ext cx="532598" cy="184205"/>
            <a:chOff x="4280328" y="2326145"/>
            <a:chExt cx="532598" cy="184205"/>
          </a:xfrm>
        </p:grpSpPr>
        <p:sp>
          <p:nvSpPr>
            <p:cNvPr id="6072" name="Google Shape;6072;p18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8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8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8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6" name="Google Shape;6076;p185"/>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8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078" name="Google Shape;6078;p18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079" name="Google Shape;6079;p185"/>
          <p:cNvGrpSpPr/>
          <p:nvPr/>
        </p:nvGrpSpPr>
        <p:grpSpPr>
          <a:xfrm>
            <a:off x="3201501" y="3474521"/>
            <a:ext cx="2689328" cy="1015527"/>
            <a:chOff x="3075700" y="1956000"/>
            <a:chExt cx="1444400" cy="545425"/>
          </a:xfrm>
        </p:grpSpPr>
        <p:sp>
          <p:nvSpPr>
            <p:cNvPr id="6080" name="Google Shape;6080;p18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8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8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3" name="Google Shape;6083;p185">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85">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85">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85">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8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091"/>
        <p:cNvGrpSpPr/>
        <p:nvPr/>
      </p:nvGrpSpPr>
      <p:grpSpPr>
        <a:xfrm>
          <a:off x="0" y="0"/>
          <a:ext cx="0" cy="0"/>
          <a:chOff x="0" y="0"/>
          <a:chExt cx="0" cy="0"/>
        </a:xfrm>
      </p:grpSpPr>
      <p:grpSp>
        <p:nvGrpSpPr>
          <p:cNvPr id="6092" name="Google Shape;6092;p186"/>
          <p:cNvGrpSpPr/>
          <p:nvPr/>
        </p:nvGrpSpPr>
        <p:grpSpPr>
          <a:xfrm>
            <a:off x="3842191" y="1531764"/>
            <a:ext cx="1397933" cy="2225000"/>
            <a:chOff x="1773100" y="858200"/>
            <a:chExt cx="753075" cy="1198750"/>
          </a:xfrm>
        </p:grpSpPr>
        <p:sp>
          <p:nvSpPr>
            <p:cNvPr id="6093" name="Google Shape;6093;p186"/>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86"/>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86"/>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86"/>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86"/>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86"/>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86"/>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86"/>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86"/>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86"/>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86"/>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86"/>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186"/>
          <p:cNvGrpSpPr/>
          <p:nvPr/>
        </p:nvGrpSpPr>
        <p:grpSpPr>
          <a:xfrm>
            <a:off x="4141270" y="2541453"/>
            <a:ext cx="804814" cy="120773"/>
            <a:chOff x="3580225" y="1402275"/>
            <a:chExt cx="433675" cy="65075"/>
          </a:xfrm>
        </p:grpSpPr>
        <p:sp>
          <p:nvSpPr>
            <p:cNvPr id="6106" name="Google Shape;6106;p186"/>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86"/>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186"/>
          <p:cNvGrpSpPr/>
          <p:nvPr/>
        </p:nvGrpSpPr>
        <p:grpSpPr>
          <a:xfrm>
            <a:off x="4280328" y="2326145"/>
            <a:ext cx="532598" cy="184205"/>
            <a:chOff x="4280328" y="2326145"/>
            <a:chExt cx="532598" cy="184205"/>
          </a:xfrm>
        </p:grpSpPr>
        <p:sp>
          <p:nvSpPr>
            <p:cNvPr id="6109" name="Google Shape;6109;p18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8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8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8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13" name="Google Shape;6113;p186"/>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8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115" name="Google Shape;6115;p18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116" name="Google Shape;6116;p186"/>
          <p:cNvGrpSpPr/>
          <p:nvPr/>
        </p:nvGrpSpPr>
        <p:grpSpPr>
          <a:xfrm>
            <a:off x="3201525" y="3474525"/>
            <a:ext cx="2689334" cy="1017666"/>
            <a:chOff x="4729380" y="4126724"/>
            <a:chExt cx="1443550" cy="546251"/>
          </a:xfrm>
        </p:grpSpPr>
        <p:sp>
          <p:nvSpPr>
            <p:cNvPr id="6117" name="Google Shape;6117;p18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8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8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8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1" name="Google Shape;6121;p186">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8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8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8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128"/>
        <p:cNvGrpSpPr/>
        <p:nvPr/>
      </p:nvGrpSpPr>
      <p:grpSpPr>
        <a:xfrm>
          <a:off x="0" y="0"/>
          <a:ext cx="0" cy="0"/>
          <a:chOff x="0" y="0"/>
          <a:chExt cx="0" cy="0"/>
        </a:xfrm>
      </p:grpSpPr>
      <p:sp>
        <p:nvSpPr>
          <p:cNvPr id="6129" name="Google Shape;6129;p18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130" name="Google Shape;6130;p18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6131" name="Google Shape;6131;p187">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87">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87">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87">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87">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87">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87">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8" name="Google Shape;6138;p187"/>
          <p:cNvGrpSpPr/>
          <p:nvPr/>
        </p:nvGrpSpPr>
        <p:grpSpPr>
          <a:xfrm>
            <a:off x="3842191" y="1531764"/>
            <a:ext cx="1397933" cy="2225000"/>
            <a:chOff x="1773100" y="858200"/>
            <a:chExt cx="753075" cy="1198750"/>
          </a:xfrm>
        </p:grpSpPr>
        <p:sp>
          <p:nvSpPr>
            <p:cNvPr id="6139" name="Google Shape;6139;p187"/>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87"/>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87"/>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87"/>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87"/>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87"/>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87"/>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87"/>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87"/>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87"/>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87"/>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87"/>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187"/>
          <p:cNvGrpSpPr/>
          <p:nvPr/>
        </p:nvGrpSpPr>
        <p:grpSpPr>
          <a:xfrm>
            <a:off x="4141270" y="2541453"/>
            <a:ext cx="804814" cy="120773"/>
            <a:chOff x="3580225" y="1402275"/>
            <a:chExt cx="433675" cy="65075"/>
          </a:xfrm>
        </p:grpSpPr>
        <p:sp>
          <p:nvSpPr>
            <p:cNvPr id="6152" name="Google Shape;6152;p187"/>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87"/>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187"/>
          <p:cNvGrpSpPr/>
          <p:nvPr/>
        </p:nvGrpSpPr>
        <p:grpSpPr>
          <a:xfrm>
            <a:off x="4280328" y="2326145"/>
            <a:ext cx="532598" cy="184205"/>
            <a:chOff x="4280328" y="2326145"/>
            <a:chExt cx="532598" cy="184205"/>
          </a:xfrm>
        </p:grpSpPr>
        <p:sp>
          <p:nvSpPr>
            <p:cNvPr id="6155" name="Google Shape;6155;p18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8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8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8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9" name="Google Shape;6159;p18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92"/>
        <p:cNvGrpSpPr/>
        <p:nvPr/>
      </p:nvGrpSpPr>
      <p:grpSpPr>
        <a:xfrm>
          <a:off x="0" y="0"/>
          <a:ext cx="0" cy="0"/>
          <a:chOff x="0" y="0"/>
          <a:chExt cx="0" cy="0"/>
        </a:xfrm>
      </p:grpSpPr>
      <p:sp>
        <p:nvSpPr>
          <p:cNvPr id="493" name="Google Shape;493;p3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hair!</a:t>
            </a:r>
            <a:endParaRPr/>
          </a:p>
          <a:p>
            <a:pPr marL="0" lvl="0" indent="0" algn="ctr" rtl="0">
              <a:spcBef>
                <a:spcPts val="0"/>
              </a:spcBef>
              <a:spcAft>
                <a:spcPts val="0"/>
              </a:spcAft>
              <a:buNone/>
            </a:pPr>
            <a:endParaRPr/>
          </a:p>
        </p:txBody>
      </p:sp>
      <p:sp>
        <p:nvSpPr>
          <p:cNvPr id="494" name="Google Shape;494;p35">
            <a:hlinkClick r:id="rId3" action="ppaction://hlinksldjump"/>
          </p:cNvPr>
          <p:cNvSpPr/>
          <p:nvPr/>
        </p:nvSpPr>
        <p:spPr>
          <a:xfrm>
            <a:off x="1342549" y="1972736"/>
            <a:ext cx="772714" cy="686759"/>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a:hlinkClick r:id="rId3" action="ppaction://hlinksldjump"/>
          </p:cNvPr>
          <p:cNvSpPr/>
          <p:nvPr/>
        </p:nvSpPr>
        <p:spPr>
          <a:xfrm>
            <a:off x="1519499" y="1763216"/>
            <a:ext cx="960807" cy="1374190"/>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a:hlinkClick r:id="rId4" action="ppaction://hlinksldjump"/>
          </p:cNvPr>
          <p:cNvSpPr/>
          <p:nvPr/>
        </p:nvSpPr>
        <p:spPr>
          <a:xfrm>
            <a:off x="1334455" y="3361490"/>
            <a:ext cx="1294538" cy="1092828"/>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a:hlinkClick r:id="rId4" action="ppaction://hlinksldjump"/>
          </p:cNvPr>
          <p:cNvSpPr/>
          <p:nvPr/>
        </p:nvSpPr>
        <p:spPr>
          <a:xfrm>
            <a:off x="1709549" y="3582909"/>
            <a:ext cx="618759" cy="447087"/>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a:hlinkClick r:id="rId5" action="ppaction://hlinksldjump"/>
          </p:cNvPr>
          <p:cNvSpPr/>
          <p:nvPr/>
        </p:nvSpPr>
        <p:spPr>
          <a:xfrm>
            <a:off x="6696111" y="3337505"/>
            <a:ext cx="728316" cy="1096218"/>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5">
            <a:hlinkClick r:id="rId5" action="ppaction://hlinksldjump"/>
          </p:cNvPr>
          <p:cNvSpPr/>
          <p:nvPr/>
        </p:nvSpPr>
        <p:spPr>
          <a:xfrm>
            <a:off x="6823719" y="3296079"/>
            <a:ext cx="473090" cy="234392"/>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a:hlinkClick r:id="rId5" action="ppaction://hlinksldjump"/>
          </p:cNvPr>
          <p:cNvSpPr/>
          <p:nvPr/>
        </p:nvSpPr>
        <p:spPr>
          <a:xfrm>
            <a:off x="6851633" y="3471154"/>
            <a:ext cx="72172" cy="20907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a:hlinkClick r:id="rId5" action="ppaction://hlinksldjump"/>
          </p:cNvPr>
          <p:cNvSpPr/>
          <p:nvPr/>
        </p:nvSpPr>
        <p:spPr>
          <a:xfrm>
            <a:off x="7218847" y="3524966"/>
            <a:ext cx="72172" cy="20907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 name="Google Shape;502;p35"/>
          <p:cNvGrpSpPr/>
          <p:nvPr/>
        </p:nvGrpSpPr>
        <p:grpSpPr>
          <a:xfrm>
            <a:off x="3842191" y="1531764"/>
            <a:ext cx="1397933" cy="2225000"/>
            <a:chOff x="1773100" y="858200"/>
            <a:chExt cx="753075" cy="1198750"/>
          </a:xfrm>
        </p:grpSpPr>
        <p:sp>
          <p:nvSpPr>
            <p:cNvPr id="503" name="Google Shape;503;p35"/>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 name="Google Shape;515;p35">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516" name="Google Shape;516;p35">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517" name="Google Shape;517;p35"/>
          <p:cNvGrpSpPr/>
          <p:nvPr/>
        </p:nvGrpSpPr>
        <p:grpSpPr>
          <a:xfrm>
            <a:off x="4141270" y="2541453"/>
            <a:ext cx="804814" cy="120773"/>
            <a:chOff x="3580225" y="1402275"/>
            <a:chExt cx="433675" cy="65075"/>
          </a:xfrm>
        </p:grpSpPr>
        <p:sp>
          <p:nvSpPr>
            <p:cNvPr id="518" name="Google Shape;518;p35"/>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163"/>
        <p:cNvGrpSpPr/>
        <p:nvPr/>
      </p:nvGrpSpPr>
      <p:grpSpPr>
        <a:xfrm>
          <a:off x="0" y="0"/>
          <a:ext cx="0" cy="0"/>
          <a:chOff x="0" y="0"/>
          <a:chExt cx="0" cy="0"/>
        </a:xfrm>
      </p:grpSpPr>
      <p:sp>
        <p:nvSpPr>
          <p:cNvPr id="6164" name="Google Shape;6164;p18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165" name="Google Shape;6165;p18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166" name="Google Shape;6166;p188"/>
          <p:cNvGrpSpPr/>
          <p:nvPr/>
        </p:nvGrpSpPr>
        <p:grpSpPr>
          <a:xfrm>
            <a:off x="3842191" y="1531764"/>
            <a:ext cx="1397933" cy="2225000"/>
            <a:chOff x="1773100" y="858200"/>
            <a:chExt cx="753075" cy="1198750"/>
          </a:xfrm>
        </p:grpSpPr>
        <p:sp>
          <p:nvSpPr>
            <p:cNvPr id="6167" name="Google Shape;6167;p188"/>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88"/>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88"/>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88"/>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88"/>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88"/>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88"/>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88"/>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88"/>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88"/>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88"/>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88"/>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188"/>
          <p:cNvGrpSpPr/>
          <p:nvPr/>
        </p:nvGrpSpPr>
        <p:grpSpPr>
          <a:xfrm>
            <a:off x="4141270" y="2541453"/>
            <a:ext cx="804814" cy="120773"/>
            <a:chOff x="3580225" y="1402275"/>
            <a:chExt cx="433675" cy="65075"/>
          </a:xfrm>
        </p:grpSpPr>
        <p:sp>
          <p:nvSpPr>
            <p:cNvPr id="6180" name="Google Shape;6180;p188"/>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88"/>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2" name="Google Shape;6182;p188"/>
          <p:cNvGrpSpPr/>
          <p:nvPr/>
        </p:nvGrpSpPr>
        <p:grpSpPr>
          <a:xfrm>
            <a:off x="4280328" y="2326145"/>
            <a:ext cx="532598" cy="184205"/>
            <a:chOff x="4280328" y="2326145"/>
            <a:chExt cx="532598" cy="184205"/>
          </a:xfrm>
        </p:grpSpPr>
        <p:sp>
          <p:nvSpPr>
            <p:cNvPr id="6183" name="Google Shape;6183;p18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8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8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8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7" name="Google Shape;6187;p188"/>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8" name="Google Shape;6188;p188"/>
          <p:cNvGrpSpPr/>
          <p:nvPr/>
        </p:nvGrpSpPr>
        <p:grpSpPr>
          <a:xfrm>
            <a:off x="3201501" y="3474521"/>
            <a:ext cx="2689328" cy="1015527"/>
            <a:chOff x="3075700" y="1956000"/>
            <a:chExt cx="1444400" cy="545425"/>
          </a:xfrm>
        </p:grpSpPr>
        <p:sp>
          <p:nvSpPr>
            <p:cNvPr id="6189" name="Google Shape;6189;p188"/>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88"/>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88"/>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2" name="Google Shape;6192;p188">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88">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88">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88">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8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200"/>
        <p:cNvGrpSpPr/>
        <p:nvPr/>
      </p:nvGrpSpPr>
      <p:grpSpPr>
        <a:xfrm>
          <a:off x="0" y="0"/>
          <a:ext cx="0" cy="0"/>
          <a:chOff x="0" y="0"/>
          <a:chExt cx="0" cy="0"/>
        </a:xfrm>
      </p:grpSpPr>
      <p:sp>
        <p:nvSpPr>
          <p:cNvPr id="6201" name="Google Shape;6201;p18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202" name="Google Shape;6202;p18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203" name="Google Shape;6203;p189"/>
          <p:cNvGrpSpPr/>
          <p:nvPr/>
        </p:nvGrpSpPr>
        <p:grpSpPr>
          <a:xfrm>
            <a:off x="3842191" y="1531764"/>
            <a:ext cx="1397933" cy="2225000"/>
            <a:chOff x="1773100" y="858200"/>
            <a:chExt cx="753075" cy="1198750"/>
          </a:xfrm>
        </p:grpSpPr>
        <p:sp>
          <p:nvSpPr>
            <p:cNvPr id="6204" name="Google Shape;6204;p189"/>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89"/>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89"/>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89"/>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89"/>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89"/>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89"/>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89"/>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89"/>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89"/>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89"/>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89"/>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189"/>
          <p:cNvGrpSpPr/>
          <p:nvPr/>
        </p:nvGrpSpPr>
        <p:grpSpPr>
          <a:xfrm>
            <a:off x="4141270" y="2541453"/>
            <a:ext cx="804814" cy="120773"/>
            <a:chOff x="3580225" y="1402275"/>
            <a:chExt cx="433675" cy="65075"/>
          </a:xfrm>
        </p:grpSpPr>
        <p:sp>
          <p:nvSpPr>
            <p:cNvPr id="6217" name="Google Shape;6217;p189"/>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89"/>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189"/>
          <p:cNvGrpSpPr/>
          <p:nvPr/>
        </p:nvGrpSpPr>
        <p:grpSpPr>
          <a:xfrm>
            <a:off x="4280328" y="2326145"/>
            <a:ext cx="532598" cy="184205"/>
            <a:chOff x="4280328" y="2326145"/>
            <a:chExt cx="532598" cy="184205"/>
          </a:xfrm>
        </p:grpSpPr>
        <p:sp>
          <p:nvSpPr>
            <p:cNvPr id="6220" name="Google Shape;6220;p18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8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8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8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4" name="Google Shape;6224;p189"/>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5" name="Google Shape;6225;p189"/>
          <p:cNvGrpSpPr/>
          <p:nvPr/>
        </p:nvGrpSpPr>
        <p:grpSpPr>
          <a:xfrm>
            <a:off x="3201525" y="3474525"/>
            <a:ext cx="2689334" cy="1017666"/>
            <a:chOff x="4729380" y="4126724"/>
            <a:chExt cx="1443550" cy="546251"/>
          </a:xfrm>
        </p:grpSpPr>
        <p:sp>
          <p:nvSpPr>
            <p:cNvPr id="6226" name="Google Shape;6226;p189"/>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89"/>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89"/>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89"/>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0" name="Google Shape;6230;p189">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89">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89">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8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237"/>
        <p:cNvGrpSpPr/>
        <p:nvPr/>
      </p:nvGrpSpPr>
      <p:grpSpPr>
        <a:xfrm>
          <a:off x="0" y="0"/>
          <a:ext cx="0" cy="0"/>
          <a:chOff x="0" y="0"/>
          <a:chExt cx="0" cy="0"/>
        </a:xfrm>
      </p:grpSpPr>
      <p:sp>
        <p:nvSpPr>
          <p:cNvPr id="6238" name="Google Shape;6238;p19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239" name="Google Shape;6239;p19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6240" name="Google Shape;6240;p190">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9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9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90">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90">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90">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90">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7" name="Google Shape;6247;p190"/>
          <p:cNvGrpSpPr/>
          <p:nvPr/>
        </p:nvGrpSpPr>
        <p:grpSpPr>
          <a:xfrm>
            <a:off x="3842191" y="1531764"/>
            <a:ext cx="1397933" cy="2225000"/>
            <a:chOff x="1773100" y="858200"/>
            <a:chExt cx="753075" cy="1198750"/>
          </a:xfrm>
        </p:grpSpPr>
        <p:sp>
          <p:nvSpPr>
            <p:cNvPr id="6248" name="Google Shape;6248;p190"/>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90"/>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90"/>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90"/>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90"/>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90"/>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90"/>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90"/>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90"/>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90"/>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90"/>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90"/>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0" name="Google Shape;6260;p190"/>
          <p:cNvGrpSpPr/>
          <p:nvPr/>
        </p:nvGrpSpPr>
        <p:grpSpPr>
          <a:xfrm>
            <a:off x="4141270" y="2541453"/>
            <a:ext cx="804814" cy="120773"/>
            <a:chOff x="3580225" y="1402275"/>
            <a:chExt cx="433675" cy="65075"/>
          </a:xfrm>
        </p:grpSpPr>
        <p:sp>
          <p:nvSpPr>
            <p:cNvPr id="6261" name="Google Shape;6261;p190"/>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90"/>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3" name="Google Shape;6263;p190">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90">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90">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90">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90"/>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8" name="Google Shape;6268;p190"/>
          <p:cNvGrpSpPr/>
          <p:nvPr/>
        </p:nvGrpSpPr>
        <p:grpSpPr>
          <a:xfrm>
            <a:off x="3987025" y="2295425"/>
            <a:ext cx="968533" cy="352749"/>
            <a:chOff x="3987025" y="2295425"/>
            <a:chExt cx="968533" cy="352749"/>
          </a:xfrm>
        </p:grpSpPr>
        <p:sp>
          <p:nvSpPr>
            <p:cNvPr id="6269" name="Google Shape;6269;p19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9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9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9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9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9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5" name="Google Shape;6275;p19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279"/>
        <p:cNvGrpSpPr/>
        <p:nvPr/>
      </p:nvGrpSpPr>
      <p:grpSpPr>
        <a:xfrm>
          <a:off x="0" y="0"/>
          <a:ext cx="0" cy="0"/>
          <a:chOff x="0" y="0"/>
          <a:chExt cx="0" cy="0"/>
        </a:xfrm>
      </p:grpSpPr>
      <p:sp>
        <p:nvSpPr>
          <p:cNvPr id="6280" name="Google Shape;6280;p19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281" name="Google Shape;6281;p19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282" name="Google Shape;6282;p191"/>
          <p:cNvGrpSpPr/>
          <p:nvPr/>
        </p:nvGrpSpPr>
        <p:grpSpPr>
          <a:xfrm>
            <a:off x="3842191" y="1531764"/>
            <a:ext cx="1397933" cy="2225000"/>
            <a:chOff x="1773100" y="858200"/>
            <a:chExt cx="753075" cy="1198750"/>
          </a:xfrm>
        </p:grpSpPr>
        <p:sp>
          <p:nvSpPr>
            <p:cNvPr id="6283" name="Google Shape;6283;p191"/>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91"/>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91"/>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91"/>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91"/>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91"/>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91"/>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91"/>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91"/>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91"/>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91"/>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91"/>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5" name="Google Shape;6295;p191"/>
          <p:cNvGrpSpPr/>
          <p:nvPr/>
        </p:nvGrpSpPr>
        <p:grpSpPr>
          <a:xfrm>
            <a:off x="4141270" y="2541453"/>
            <a:ext cx="804814" cy="120773"/>
            <a:chOff x="3580225" y="1402275"/>
            <a:chExt cx="433675" cy="65075"/>
          </a:xfrm>
        </p:grpSpPr>
        <p:sp>
          <p:nvSpPr>
            <p:cNvPr id="6296" name="Google Shape;6296;p191"/>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91"/>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8" name="Google Shape;6298;p191">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91">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91">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91">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91"/>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03" name="Google Shape;6303;p191"/>
          <p:cNvGrpSpPr/>
          <p:nvPr/>
        </p:nvGrpSpPr>
        <p:grpSpPr>
          <a:xfrm>
            <a:off x="3987025" y="2295425"/>
            <a:ext cx="968533" cy="352749"/>
            <a:chOff x="3987025" y="2295425"/>
            <a:chExt cx="968533" cy="352749"/>
          </a:xfrm>
        </p:grpSpPr>
        <p:sp>
          <p:nvSpPr>
            <p:cNvPr id="6304" name="Google Shape;6304;p19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9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9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9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9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9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0" name="Google Shape;6310;p191"/>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1" name="Google Shape;6311;p191"/>
          <p:cNvGrpSpPr/>
          <p:nvPr/>
        </p:nvGrpSpPr>
        <p:grpSpPr>
          <a:xfrm>
            <a:off x="3201501" y="3474521"/>
            <a:ext cx="2689328" cy="1015527"/>
            <a:chOff x="3075700" y="1956000"/>
            <a:chExt cx="1444400" cy="545425"/>
          </a:xfrm>
        </p:grpSpPr>
        <p:sp>
          <p:nvSpPr>
            <p:cNvPr id="6312" name="Google Shape;6312;p19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9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9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5" name="Google Shape;6315;p191">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91">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91">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91">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9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323"/>
        <p:cNvGrpSpPr/>
        <p:nvPr/>
      </p:nvGrpSpPr>
      <p:grpSpPr>
        <a:xfrm>
          <a:off x="0" y="0"/>
          <a:ext cx="0" cy="0"/>
          <a:chOff x="0" y="0"/>
          <a:chExt cx="0" cy="0"/>
        </a:xfrm>
      </p:grpSpPr>
      <p:sp>
        <p:nvSpPr>
          <p:cNvPr id="6324" name="Google Shape;6324;p19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325" name="Google Shape;6325;p19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326" name="Google Shape;6326;p192"/>
          <p:cNvGrpSpPr/>
          <p:nvPr/>
        </p:nvGrpSpPr>
        <p:grpSpPr>
          <a:xfrm>
            <a:off x="3842191" y="1531764"/>
            <a:ext cx="1397933" cy="2225000"/>
            <a:chOff x="1773100" y="858200"/>
            <a:chExt cx="753075" cy="1198750"/>
          </a:xfrm>
        </p:grpSpPr>
        <p:sp>
          <p:nvSpPr>
            <p:cNvPr id="6327" name="Google Shape;6327;p192"/>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92"/>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92"/>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92"/>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92"/>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92"/>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92"/>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92"/>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92"/>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92"/>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92"/>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92"/>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192"/>
          <p:cNvGrpSpPr/>
          <p:nvPr/>
        </p:nvGrpSpPr>
        <p:grpSpPr>
          <a:xfrm>
            <a:off x="4141270" y="2541453"/>
            <a:ext cx="804814" cy="120773"/>
            <a:chOff x="3580225" y="1402275"/>
            <a:chExt cx="433675" cy="65075"/>
          </a:xfrm>
        </p:grpSpPr>
        <p:sp>
          <p:nvSpPr>
            <p:cNvPr id="6340" name="Google Shape;6340;p192"/>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92"/>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2" name="Google Shape;6342;p19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9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9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9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92"/>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7" name="Google Shape;6347;p192"/>
          <p:cNvGrpSpPr/>
          <p:nvPr/>
        </p:nvGrpSpPr>
        <p:grpSpPr>
          <a:xfrm>
            <a:off x="3987025" y="2295425"/>
            <a:ext cx="968533" cy="352749"/>
            <a:chOff x="3987025" y="2295425"/>
            <a:chExt cx="968533" cy="352749"/>
          </a:xfrm>
        </p:grpSpPr>
        <p:sp>
          <p:nvSpPr>
            <p:cNvPr id="6348" name="Google Shape;6348;p19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9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9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9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9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9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4" name="Google Shape;6354;p192"/>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5" name="Google Shape;6355;p192"/>
          <p:cNvGrpSpPr/>
          <p:nvPr/>
        </p:nvGrpSpPr>
        <p:grpSpPr>
          <a:xfrm>
            <a:off x="3201525" y="3474525"/>
            <a:ext cx="2689334" cy="1017666"/>
            <a:chOff x="4729380" y="4126724"/>
            <a:chExt cx="1443550" cy="546251"/>
          </a:xfrm>
        </p:grpSpPr>
        <p:sp>
          <p:nvSpPr>
            <p:cNvPr id="6356" name="Google Shape;6356;p19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9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9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9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0" name="Google Shape;6360;p192">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9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9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9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367"/>
        <p:cNvGrpSpPr/>
        <p:nvPr/>
      </p:nvGrpSpPr>
      <p:grpSpPr>
        <a:xfrm>
          <a:off x="0" y="0"/>
          <a:ext cx="0" cy="0"/>
          <a:chOff x="0" y="0"/>
          <a:chExt cx="0" cy="0"/>
        </a:xfrm>
      </p:grpSpPr>
      <p:sp>
        <p:nvSpPr>
          <p:cNvPr id="6368" name="Google Shape;6368;p19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369" name="Google Shape;6369;p19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6370" name="Google Shape;6370;p193">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93">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93">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93">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93">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93">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93">
            <a:hlinkClick r:id="rId6"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7" name="Google Shape;6377;p193"/>
          <p:cNvGrpSpPr/>
          <p:nvPr/>
        </p:nvGrpSpPr>
        <p:grpSpPr>
          <a:xfrm>
            <a:off x="3842191" y="1531764"/>
            <a:ext cx="1397933" cy="2225000"/>
            <a:chOff x="1773100" y="858200"/>
            <a:chExt cx="753075" cy="1198750"/>
          </a:xfrm>
        </p:grpSpPr>
        <p:sp>
          <p:nvSpPr>
            <p:cNvPr id="6378" name="Google Shape;6378;p193"/>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93"/>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93"/>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93"/>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93"/>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93"/>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93"/>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93"/>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93"/>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93"/>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93"/>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93"/>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193"/>
          <p:cNvGrpSpPr/>
          <p:nvPr/>
        </p:nvGrpSpPr>
        <p:grpSpPr>
          <a:xfrm>
            <a:off x="4141270" y="2541453"/>
            <a:ext cx="804814" cy="120773"/>
            <a:chOff x="3580225" y="1402275"/>
            <a:chExt cx="433675" cy="65075"/>
          </a:xfrm>
        </p:grpSpPr>
        <p:sp>
          <p:nvSpPr>
            <p:cNvPr id="6391" name="Google Shape;6391;p193"/>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93"/>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3" name="Google Shape;6393;p19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9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9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9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93"/>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8" name="Google Shape;6398;p193"/>
          <p:cNvGrpSpPr/>
          <p:nvPr/>
        </p:nvGrpSpPr>
        <p:grpSpPr>
          <a:xfrm>
            <a:off x="3987025" y="2295425"/>
            <a:ext cx="968533" cy="352749"/>
            <a:chOff x="3987025" y="2295425"/>
            <a:chExt cx="968533" cy="352749"/>
          </a:xfrm>
        </p:grpSpPr>
        <p:sp>
          <p:nvSpPr>
            <p:cNvPr id="6399" name="Google Shape;6399;p19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9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9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9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9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9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5" name="Google Shape;6405;p193"/>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409"/>
        <p:cNvGrpSpPr/>
        <p:nvPr/>
      </p:nvGrpSpPr>
      <p:grpSpPr>
        <a:xfrm>
          <a:off x="0" y="0"/>
          <a:ext cx="0" cy="0"/>
          <a:chOff x="0" y="0"/>
          <a:chExt cx="0" cy="0"/>
        </a:xfrm>
      </p:grpSpPr>
      <p:sp>
        <p:nvSpPr>
          <p:cNvPr id="6410" name="Google Shape;6410;p19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411" name="Google Shape;6411;p19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412" name="Google Shape;6412;p194"/>
          <p:cNvGrpSpPr/>
          <p:nvPr/>
        </p:nvGrpSpPr>
        <p:grpSpPr>
          <a:xfrm>
            <a:off x="3842191" y="1531764"/>
            <a:ext cx="1397933" cy="2225000"/>
            <a:chOff x="1773100" y="858200"/>
            <a:chExt cx="753075" cy="1198750"/>
          </a:xfrm>
        </p:grpSpPr>
        <p:sp>
          <p:nvSpPr>
            <p:cNvPr id="6413" name="Google Shape;6413;p194"/>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94"/>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94"/>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94"/>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94"/>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94"/>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94"/>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94"/>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94"/>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94"/>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94"/>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94"/>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5" name="Google Shape;6425;p194"/>
          <p:cNvGrpSpPr/>
          <p:nvPr/>
        </p:nvGrpSpPr>
        <p:grpSpPr>
          <a:xfrm>
            <a:off x="4141270" y="2541453"/>
            <a:ext cx="804814" cy="120773"/>
            <a:chOff x="3580225" y="1402275"/>
            <a:chExt cx="433675" cy="65075"/>
          </a:xfrm>
        </p:grpSpPr>
        <p:sp>
          <p:nvSpPr>
            <p:cNvPr id="6426" name="Google Shape;6426;p194"/>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94"/>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8" name="Google Shape;6428;p194">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94">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94">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94">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9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3" name="Google Shape;6433;p194"/>
          <p:cNvGrpSpPr/>
          <p:nvPr/>
        </p:nvGrpSpPr>
        <p:grpSpPr>
          <a:xfrm>
            <a:off x="3987025" y="2295425"/>
            <a:ext cx="968533" cy="352749"/>
            <a:chOff x="3987025" y="2295425"/>
            <a:chExt cx="968533" cy="352749"/>
          </a:xfrm>
        </p:grpSpPr>
        <p:sp>
          <p:nvSpPr>
            <p:cNvPr id="6434" name="Google Shape;6434;p19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9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9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9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9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9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0" name="Google Shape;6440;p194"/>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1" name="Google Shape;6441;p194"/>
          <p:cNvGrpSpPr/>
          <p:nvPr/>
        </p:nvGrpSpPr>
        <p:grpSpPr>
          <a:xfrm>
            <a:off x="3201501" y="3474521"/>
            <a:ext cx="2689328" cy="1015527"/>
            <a:chOff x="3075700" y="1956000"/>
            <a:chExt cx="1444400" cy="545425"/>
          </a:xfrm>
        </p:grpSpPr>
        <p:sp>
          <p:nvSpPr>
            <p:cNvPr id="6442" name="Google Shape;6442;p194"/>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94"/>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94"/>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5" name="Google Shape;6445;p194">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94">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94">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94">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94">
            <a:hlinkClick r:id="rId6"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453"/>
        <p:cNvGrpSpPr/>
        <p:nvPr/>
      </p:nvGrpSpPr>
      <p:grpSpPr>
        <a:xfrm>
          <a:off x="0" y="0"/>
          <a:ext cx="0" cy="0"/>
          <a:chOff x="0" y="0"/>
          <a:chExt cx="0" cy="0"/>
        </a:xfrm>
      </p:grpSpPr>
      <p:sp>
        <p:nvSpPr>
          <p:cNvPr id="6454" name="Google Shape;6454;p19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455" name="Google Shape;6455;p19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456" name="Google Shape;6456;p195"/>
          <p:cNvGrpSpPr/>
          <p:nvPr/>
        </p:nvGrpSpPr>
        <p:grpSpPr>
          <a:xfrm>
            <a:off x="3842191" y="1531764"/>
            <a:ext cx="1397933" cy="2225000"/>
            <a:chOff x="1773100" y="858200"/>
            <a:chExt cx="753075" cy="1198750"/>
          </a:xfrm>
        </p:grpSpPr>
        <p:sp>
          <p:nvSpPr>
            <p:cNvPr id="6457" name="Google Shape;6457;p195"/>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95"/>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95"/>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95"/>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95"/>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95"/>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95"/>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95"/>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95"/>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95"/>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95"/>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95"/>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195"/>
          <p:cNvGrpSpPr/>
          <p:nvPr/>
        </p:nvGrpSpPr>
        <p:grpSpPr>
          <a:xfrm>
            <a:off x="4141270" y="2541453"/>
            <a:ext cx="804814" cy="120773"/>
            <a:chOff x="3580225" y="1402275"/>
            <a:chExt cx="433675" cy="65075"/>
          </a:xfrm>
        </p:grpSpPr>
        <p:sp>
          <p:nvSpPr>
            <p:cNvPr id="6470" name="Google Shape;6470;p195"/>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95"/>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2" name="Google Shape;6472;p195">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95">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95">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95">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95"/>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7" name="Google Shape;6477;p195"/>
          <p:cNvGrpSpPr/>
          <p:nvPr/>
        </p:nvGrpSpPr>
        <p:grpSpPr>
          <a:xfrm>
            <a:off x="3987025" y="2295425"/>
            <a:ext cx="968533" cy="352749"/>
            <a:chOff x="3987025" y="2295425"/>
            <a:chExt cx="968533" cy="352749"/>
          </a:xfrm>
        </p:grpSpPr>
        <p:sp>
          <p:nvSpPr>
            <p:cNvPr id="6478" name="Google Shape;6478;p19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9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9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9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9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9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4" name="Google Shape;6484;p19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5" name="Google Shape;6485;p195"/>
          <p:cNvGrpSpPr/>
          <p:nvPr/>
        </p:nvGrpSpPr>
        <p:grpSpPr>
          <a:xfrm>
            <a:off x="3201525" y="3474525"/>
            <a:ext cx="2689334" cy="1017666"/>
            <a:chOff x="4729380" y="4126724"/>
            <a:chExt cx="1443550" cy="546251"/>
          </a:xfrm>
        </p:grpSpPr>
        <p:sp>
          <p:nvSpPr>
            <p:cNvPr id="6486" name="Google Shape;6486;p195"/>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95"/>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95"/>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95"/>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0" name="Google Shape;6490;p195">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95">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95">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9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497"/>
        <p:cNvGrpSpPr/>
        <p:nvPr/>
      </p:nvGrpSpPr>
      <p:grpSpPr>
        <a:xfrm>
          <a:off x="0" y="0"/>
          <a:ext cx="0" cy="0"/>
          <a:chOff x="0" y="0"/>
          <a:chExt cx="0" cy="0"/>
        </a:xfrm>
      </p:grpSpPr>
      <p:sp>
        <p:nvSpPr>
          <p:cNvPr id="6498" name="Google Shape;6498;p19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499" name="Google Shape;6499;p19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6500" name="Google Shape;6500;p196">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9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9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96">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96">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96">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96">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7" name="Google Shape;6507;p196"/>
          <p:cNvGrpSpPr/>
          <p:nvPr/>
        </p:nvGrpSpPr>
        <p:grpSpPr>
          <a:xfrm>
            <a:off x="3702935" y="1729864"/>
            <a:ext cx="1659382" cy="2497077"/>
            <a:chOff x="5001246" y="1844152"/>
            <a:chExt cx="1749849" cy="2633770"/>
          </a:xfrm>
        </p:grpSpPr>
        <p:sp>
          <p:nvSpPr>
            <p:cNvPr id="6508" name="Google Shape;6508;p196"/>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96"/>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96"/>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96"/>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96"/>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96"/>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96"/>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96"/>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96"/>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96"/>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96"/>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96"/>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96"/>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96"/>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96"/>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3" name="Google Shape;6523;p196"/>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4" name="Google Shape;6524;p196"/>
          <p:cNvGrpSpPr/>
          <p:nvPr/>
        </p:nvGrpSpPr>
        <p:grpSpPr>
          <a:xfrm>
            <a:off x="4280328" y="2326145"/>
            <a:ext cx="532598" cy="184205"/>
            <a:chOff x="4280328" y="2326145"/>
            <a:chExt cx="532598" cy="184205"/>
          </a:xfrm>
        </p:grpSpPr>
        <p:sp>
          <p:nvSpPr>
            <p:cNvPr id="6525" name="Google Shape;6525;p19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9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9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9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9" name="Google Shape;6529;p196"/>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533"/>
        <p:cNvGrpSpPr/>
        <p:nvPr/>
      </p:nvGrpSpPr>
      <p:grpSpPr>
        <a:xfrm>
          <a:off x="0" y="0"/>
          <a:ext cx="0" cy="0"/>
          <a:chOff x="0" y="0"/>
          <a:chExt cx="0" cy="0"/>
        </a:xfrm>
      </p:grpSpPr>
      <p:sp>
        <p:nvSpPr>
          <p:cNvPr id="6534" name="Google Shape;6534;p19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535" name="Google Shape;6535;p19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536" name="Google Shape;6536;p197"/>
          <p:cNvGrpSpPr/>
          <p:nvPr/>
        </p:nvGrpSpPr>
        <p:grpSpPr>
          <a:xfrm>
            <a:off x="3702935" y="1729864"/>
            <a:ext cx="1659382" cy="2497077"/>
            <a:chOff x="5001246" y="1844152"/>
            <a:chExt cx="1749849" cy="2633770"/>
          </a:xfrm>
        </p:grpSpPr>
        <p:sp>
          <p:nvSpPr>
            <p:cNvPr id="6537" name="Google Shape;6537;p197"/>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97"/>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97"/>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97"/>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97"/>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97"/>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97"/>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97"/>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97"/>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97"/>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97"/>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97"/>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97"/>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97"/>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97"/>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2" name="Google Shape;6552;p197"/>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3" name="Google Shape;6553;p197"/>
          <p:cNvGrpSpPr/>
          <p:nvPr/>
        </p:nvGrpSpPr>
        <p:grpSpPr>
          <a:xfrm>
            <a:off x="4280328" y="2326145"/>
            <a:ext cx="532598" cy="184205"/>
            <a:chOff x="4280328" y="2326145"/>
            <a:chExt cx="532598" cy="184205"/>
          </a:xfrm>
        </p:grpSpPr>
        <p:sp>
          <p:nvSpPr>
            <p:cNvPr id="6554" name="Google Shape;6554;p19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9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9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9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8" name="Google Shape;6558;p197"/>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9" name="Google Shape;6559;p197"/>
          <p:cNvGrpSpPr/>
          <p:nvPr/>
        </p:nvGrpSpPr>
        <p:grpSpPr>
          <a:xfrm>
            <a:off x="3201501" y="3474521"/>
            <a:ext cx="2689328" cy="1015527"/>
            <a:chOff x="3075700" y="1956000"/>
            <a:chExt cx="1444400" cy="545425"/>
          </a:xfrm>
        </p:grpSpPr>
        <p:sp>
          <p:nvSpPr>
            <p:cNvPr id="6560" name="Google Shape;6560;p19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9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9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3" name="Google Shape;6563;p197">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97">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97">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97">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9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23"/>
        <p:cNvGrpSpPr/>
        <p:nvPr/>
      </p:nvGrpSpPr>
      <p:grpSpPr>
        <a:xfrm>
          <a:off x="0" y="0"/>
          <a:ext cx="0" cy="0"/>
          <a:chOff x="0" y="0"/>
          <a:chExt cx="0" cy="0"/>
        </a:xfrm>
      </p:grpSpPr>
      <p:sp>
        <p:nvSpPr>
          <p:cNvPr id="524" name="Google Shape;524;p3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hair!</a:t>
            </a:r>
            <a:endParaRPr/>
          </a:p>
          <a:p>
            <a:pPr marL="0" lvl="0" indent="0" algn="ctr" rtl="0">
              <a:spcBef>
                <a:spcPts val="0"/>
              </a:spcBef>
              <a:spcAft>
                <a:spcPts val="0"/>
              </a:spcAft>
              <a:buNone/>
            </a:pPr>
            <a:endParaRPr/>
          </a:p>
        </p:txBody>
      </p:sp>
      <p:sp>
        <p:nvSpPr>
          <p:cNvPr id="525" name="Google Shape;525;p36">
            <a:hlinkClick r:id="rId3" action="ppaction://hlinksldjump"/>
          </p:cNvPr>
          <p:cNvSpPr/>
          <p:nvPr/>
        </p:nvSpPr>
        <p:spPr>
          <a:xfrm>
            <a:off x="1342549" y="1972736"/>
            <a:ext cx="772714" cy="686759"/>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6">
            <a:hlinkClick r:id="rId3" action="ppaction://hlinksldjump"/>
          </p:cNvPr>
          <p:cNvSpPr/>
          <p:nvPr/>
        </p:nvSpPr>
        <p:spPr>
          <a:xfrm>
            <a:off x="1519499" y="1763216"/>
            <a:ext cx="960807" cy="1374190"/>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6">
            <a:hlinkClick r:id="rId4" action="ppaction://hlinksldjump"/>
          </p:cNvPr>
          <p:cNvSpPr/>
          <p:nvPr/>
        </p:nvSpPr>
        <p:spPr>
          <a:xfrm>
            <a:off x="6608099" y="1828414"/>
            <a:ext cx="904314" cy="1156061"/>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6">
            <a:hlinkClick r:id="rId4" action="ppaction://hlinksldjump"/>
          </p:cNvPr>
          <p:cNvSpPr/>
          <p:nvPr/>
        </p:nvSpPr>
        <p:spPr>
          <a:xfrm>
            <a:off x="6674397" y="2413045"/>
            <a:ext cx="771714" cy="453595"/>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6">
            <a:hlinkClick r:id="rId5" action="ppaction://hlinksldjump"/>
          </p:cNvPr>
          <p:cNvSpPr/>
          <p:nvPr/>
        </p:nvSpPr>
        <p:spPr>
          <a:xfrm>
            <a:off x="1334455" y="3361490"/>
            <a:ext cx="1294538" cy="1092828"/>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6">
            <a:hlinkClick r:id="rId5" action="ppaction://hlinksldjump"/>
          </p:cNvPr>
          <p:cNvSpPr/>
          <p:nvPr/>
        </p:nvSpPr>
        <p:spPr>
          <a:xfrm>
            <a:off x="1709549" y="3582909"/>
            <a:ext cx="618759" cy="447087"/>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6">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532" name="Google Shape;532;p36">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533" name="Google Shape;533;p36"/>
          <p:cNvGrpSpPr/>
          <p:nvPr/>
        </p:nvGrpSpPr>
        <p:grpSpPr>
          <a:xfrm>
            <a:off x="3702935" y="1729864"/>
            <a:ext cx="1659382" cy="2497077"/>
            <a:chOff x="5001246" y="1844152"/>
            <a:chExt cx="1749849" cy="2633770"/>
          </a:xfrm>
        </p:grpSpPr>
        <p:sp>
          <p:nvSpPr>
            <p:cNvPr id="534" name="Google Shape;534;p36"/>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6"/>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6"/>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6"/>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6"/>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6"/>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6"/>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6"/>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6"/>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6"/>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6"/>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6"/>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6"/>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6"/>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6"/>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 name="Google Shape;549;p36"/>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571"/>
        <p:cNvGrpSpPr/>
        <p:nvPr/>
      </p:nvGrpSpPr>
      <p:grpSpPr>
        <a:xfrm>
          <a:off x="0" y="0"/>
          <a:ext cx="0" cy="0"/>
          <a:chOff x="0" y="0"/>
          <a:chExt cx="0" cy="0"/>
        </a:xfrm>
      </p:grpSpPr>
      <p:sp>
        <p:nvSpPr>
          <p:cNvPr id="6572" name="Google Shape;6572;p19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573" name="Google Shape;6573;p19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574" name="Google Shape;6574;p198"/>
          <p:cNvGrpSpPr/>
          <p:nvPr/>
        </p:nvGrpSpPr>
        <p:grpSpPr>
          <a:xfrm>
            <a:off x="3702935" y="1729864"/>
            <a:ext cx="1659382" cy="2497077"/>
            <a:chOff x="5001246" y="1844152"/>
            <a:chExt cx="1749849" cy="2633770"/>
          </a:xfrm>
        </p:grpSpPr>
        <p:sp>
          <p:nvSpPr>
            <p:cNvPr id="6575" name="Google Shape;6575;p198"/>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98"/>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98"/>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98"/>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98"/>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98"/>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98"/>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98"/>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98"/>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98"/>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98"/>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98"/>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98"/>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98"/>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98"/>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0" name="Google Shape;6590;p198"/>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1" name="Google Shape;6591;p198"/>
          <p:cNvGrpSpPr/>
          <p:nvPr/>
        </p:nvGrpSpPr>
        <p:grpSpPr>
          <a:xfrm>
            <a:off x="4280328" y="2326145"/>
            <a:ext cx="532598" cy="184205"/>
            <a:chOff x="4280328" y="2326145"/>
            <a:chExt cx="532598" cy="184205"/>
          </a:xfrm>
        </p:grpSpPr>
        <p:sp>
          <p:nvSpPr>
            <p:cNvPr id="6592" name="Google Shape;6592;p19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9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9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9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6" name="Google Shape;6596;p198"/>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7" name="Google Shape;6597;p198"/>
          <p:cNvGrpSpPr/>
          <p:nvPr/>
        </p:nvGrpSpPr>
        <p:grpSpPr>
          <a:xfrm>
            <a:off x="3201525" y="3474525"/>
            <a:ext cx="2689334" cy="1017666"/>
            <a:chOff x="4729380" y="4126724"/>
            <a:chExt cx="1443550" cy="546251"/>
          </a:xfrm>
        </p:grpSpPr>
        <p:sp>
          <p:nvSpPr>
            <p:cNvPr id="6598" name="Google Shape;6598;p19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9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9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9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2" name="Google Shape;6602;p198">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9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9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9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609"/>
        <p:cNvGrpSpPr/>
        <p:nvPr/>
      </p:nvGrpSpPr>
      <p:grpSpPr>
        <a:xfrm>
          <a:off x="0" y="0"/>
          <a:ext cx="0" cy="0"/>
          <a:chOff x="0" y="0"/>
          <a:chExt cx="0" cy="0"/>
        </a:xfrm>
      </p:grpSpPr>
      <p:sp>
        <p:nvSpPr>
          <p:cNvPr id="6610" name="Google Shape;6610;p19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611" name="Google Shape;6611;p19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6612" name="Google Shape;6612;p199">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99">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99">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99">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99">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99">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99">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9" name="Google Shape;6619;p199"/>
          <p:cNvGrpSpPr/>
          <p:nvPr/>
        </p:nvGrpSpPr>
        <p:grpSpPr>
          <a:xfrm>
            <a:off x="3702935" y="1729864"/>
            <a:ext cx="1659382" cy="2497077"/>
            <a:chOff x="5001246" y="1844152"/>
            <a:chExt cx="1749849" cy="2633770"/>
          </a:xfrm>
        </p:grpSpPr>
        <p:sp>
          <p:nvSpPr>
            <p:cNvPr id="6620" name="Google Shape;6620;p199"/>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99"/>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99"/>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99"/>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99"/>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99"/>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99"/>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99"/>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99"/>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99"/>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99"/>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99"/>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99"/>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99"/>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99"/>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5" name="Google Shape;6635;p199"/>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6" name="Google Shape;6636;p199"/>
          <p:cNvGrpSpPr/>
          <p:nvPr/>
        </p:nvGrpSpPr>
        <p:grpSpPr>
          <a:xfrm>
            <a:off x="4280328" y="2326145"/>
            <a:ext cx="532598" cy="184205"/>
            <a:chOff x="4280328" y="2326145"/>
            <a:chExt cx="532598" cy="184205"/>
          </a:xfrm>
        </p:grpSpPr>
        <p:sp>
          <p:nvSpPr>
            <p:cNvPr id="6637" name="Google Shape;6637;p19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9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9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9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1" name="Google Shape;6641;p199"/>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645"/>
        <p:cNvGrpSpPr/>
        <p:nvPr/>
      </p:nvGrpSpPr>
      <p:grpSpPr>
        <a:xfrm>
          <a:off x="0" y="0"/>
          <a:ext cx="0" cy="0"/>
          <a:chOff x="0" y="0"/>
          <a:chExt cx="0" cy="0"/>
        </a:xfrm>
      </p:grpSpPr>
      <p:sp>
        <p:nvSpPr>
          <p:cNvPr id="6646" name="Google Shape;6646;p20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647" name="Google Shape;6647;p20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648" name="Google Shape;6648;p200"/>
          <p:cNvGrpSpPr/>
          <p:nvPr/>
        </p:nvGrpSpPr>
        <p:grpSpPr>
          <a:xfrm>
            <a:off x="3702935" y="1729864"/>
            <a:ext cx="1659382" cy="2497077"/>
            <a:chOff x="5001246" y="1844152"/>
            <a:chExt cx="1749849" cy="2633770"/>
          </a:xfrm>
        </p:grpSpPr>
        <p:sp>
          <p:nvSpPr>
            <p:cNvPr id="6649" name="Google Shape;6649;p200"/>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00"/>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200"/>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200"/>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00"/>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00"/>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00"/>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00"/>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00"/>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00"/>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00"/>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00"/>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00"/>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00"/>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00"/>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4" name="Google Shape;6664;p200"/>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5" name="Google Shape;6665;p200"/>
          <p:cNvGrpSpPr/>
          <p:nvPr/>
        </p:nvGrpSpPr>
        <p:grpSpPr>
          <a:xfrm>
            <a:off x="4280328" y="2326145"/>
            <a:ext cx="532598" cy="184205"/>
            <a:chOff x="4280328" y="2326145"/>
            <a:chExt cx="532598" cy="184205"/>
          </a:xfrm>
        </p:grpSpPr>
        <p:sp>
          <p:nvSpPr>
            <p:cNvPr id="6666" name="Google Shape;6666;p20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0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0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0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0" name="Google Shape;6670;p200"/>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1" name="Google Shape;6671;p200"/>
          <p:cNvGrpSpPr/>
          <p:nvPr/>
        </p:nvGrpSpPr>
        <p:grpSpPr>
          <a:xfrm>
            <a:off x="3201501" y="3474521"/>
            <a:ext cx="2689328" cy="1015527"/>
            <a:chOff x="3075700" y="1956000"/>
            <a:chExt cx="1444400" cy="545425"/>
          </a:xfrm>
        </p:grpSpPr>
        <p:sp>
          <p:nvSpPr>
            <p:cNvPr id="6672" name="Google Shape;6672;p200"/>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00"/>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00"/>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5" name="Google Shape;6675;p200">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00">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00">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00">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0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683"/>
        <p:cNvGrpSpPr/>
        <p:nvPr/>
      </p:nvGrpSpPr>
      <p:grpSpPr>
        <a:xfrm>
          <a:off x="0" y="0"/>
          <a:ext cx="0" cy="0"/>
          <a:chOff x="0" y="0"/>
          <a:chExt cx="0" cy="0"/>
        </a:xfrm>
      </p:grpSpPr>
      <p:sp>
        <p:nvSpPr>
          <p:cNvPr id="6684" name="Google Shape;6684;p20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685" name="Google Shape;6685;p20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686" name="Google Shape;6686;p201"/>
          <p:cNvGrpSpPr/>
          <p:nvPr/>
        </p:nvGrpSpPr>
        <p:grpSpPr>
          <a:xfrm>
            <a:off x="3702935" y="1729864"/>
            <a:ext cx="1659382" cy="2497077"/>
            <a:chOff x="5001246" y="1844152"/>
            <a:chExt cx="1749849" cy="2633770"/>
          </a:xfrm>
        </p:grpSpPr>
        <p:sp>
          <p:nvSpPr>
            <p:cNvPr id="6687" name="Google Shape;6687;p201"/>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01"/>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01"/>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01"/>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01"/>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01"/>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01"/>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01"/>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201"/>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01"/>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01"/>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01"/>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01"/>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01"/>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01"/>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2" name="Google Shape;6702;p201"/>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3" name="Google Shape;6703;p201"/>
          <p:cNvGrpSpPr/>
          <p:nvPr/>
        </p:nvGrpSpPr>
        <p:grpSpPr>
          <a:xfrm>
            <a:off x="4280328" y="2326145"/>
            <a:ext cx="532598" cy="184205"/>
            <a:chOff x="4280328" y="2326145"/>
            <a:chExt cx="532598" cy="184205"/>
          </a:xfrm>
        </p:grpSpPr>
        <p:sp>
          <p:nvSpPr>
            <p:cNvPr id="6704" name="Google Shape;6704;p20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0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0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0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8" name="Google Shape;6708;p20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9" name="Google Shape;6709;p201"/>
          <p:cNvGrpSpPr/>
          <p:nvPr/>
        </p:nvGrpSpPr>
        <p:grpSpPr>
          <a:xfrm>
            <a:off x="3201525" y="3474525"/>
            <a:ext cx="2689334" cy="1017666"/>
            <a:chOff x="4729380" y="4126724"/>
            <a:chExt cx="1443550" cy="546251"/>
          </a:xfrm>
        </p:grpSpPr>
        <p:sp>
          <p:nvSpPr>
            <p:cNvPr id="6710" name="Google Shape;6710;p201"/>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01"/>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01"/>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01"/>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4" name="Google Shape;6714;p201">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01">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01">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0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721"/>
        <p:cNvGrpSpPr/>
        <p:nvPr/>
      </p:nvGrpSpPr>
      <p:grpSpPr>
        <a:xfrm>
          <a:off x="0" y="0"/>
          <a:ext cx="0" cy="0"/>
          <a:chOff x="0" y="0"/>
          <a:chExt cx="0" cy="0"/>
        </a:xfrm>
      </p:grpSpPr>
      <p:sp>
        <p:nvSpPr>
          <p:cNvPr id="6722" name="Google Shape;6722;p20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723" name="Google Shape;6723;p20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6724" name="Google Shape;6724;p202">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0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0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02">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02">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02">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02">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1" name="Google Shape;6731;p202"/>
          <p:cNvGrpSpPr/>
          <p:nvPr/>
        </p:nvGrpSpPr>
        <p:grpSpPr>
          <a:xfrm>
            <a:off x="3702935" y="1729864"/>
            <a:ext cx="1659382" cy="2497077"/>
            <a:chOff x="5001246" y="1844152"/>
            <a:chExt cx="1749849" cy="2633770"/>
          </a:xfrm>
        </p:grpSpPr>
        <p:sp>
          <p:nvSpPr>
            <p:cNvPr id="6732" name="Google Shape;6732;p202"/>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02"/>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02"/>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02"/>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02"/>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02"/>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02"/>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02"/>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02"/>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02"/>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02"/>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02"/>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02"/>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202"/>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202"/>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7" name="Google Shape;6747;p202"/>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8" name="Google Shape;6748;p202"/>
          <p:cNvGrpSpPr/>
          <p:nvPr/>
        </p:nvGrpSpPr>
        <p:grpSpPr>
          <a:xfrm>
            <a:off x="4280328" y="2326145"/>
            <a:ext cx="532598" cy="184205"/>
            <a:chOff x="4280328" y="2326145"/>
            <a:chExt cx="532598" cy="184205"/>
          </a:xfrm>
        </p:grpSpPr>
        <p:sp>
          <p:nvSpPr>
            <p:cNvPr id="6749" name="Google Shape;6749;p20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0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0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0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3" name="Google Shape;6753;p202"/>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4" name="Google Shape;6754;p202"/>
          <p:cNvGrpSpPr/>
          <p:nvPr/>
        </p:nvGrpSpPr>
        <p:grpSpPr>
          <a:xfrm>
            <a:off x="3987025" y="2295425"/>
            <a:ext cx="968533" cy="352749"/>
            <a:chOff x="3987025" y="2295425"/>
            <a:chExt cx="968533" cy="352749"/>
          </a:xfrm>
        </p:grpSpPr>
        <p:sp>
          <p:nvSpPr>
            <p:cNvPr id="6755" name="Google Shape;6755;p20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0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0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0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0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0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1" name="Google Shape;6761;p202"/>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765"/>
        <p:cNvGrpSpPr/>
        <p:nvPr/>
      </p:nvGrpSpPr>
      <p:grpSpPr>
        <a:xfrm>
          <a:off x="0" y="0"/>
          <a:ext cx="0" cy="0"/>
          <a:chOff x="0" y="0"/>
          <a:chExt cx="0" cy="0"/>
        </a:xfrm>
      </p:grpSpPr>
      <p:sp>
        <p:nvSpPr>
          <p:cNvPr id="6766" name="Google Shape;6766;p20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767" name="Google Shape;6767;p20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768" name="Google Shape;6768;p203"/>
          <p:cNvGrpSpPr/>
          <p:nvPr/>
        </p:nvGrpSpPr>
        <p:grpSpPr>
          <a:xfrm>
            <a:off x="3702935" y="1729864"/>
            <a:ext cx="1659382" cy="2497077"/>
            <a:chOff x="5001246" y="1844152"/>
            <a:chExt cx="1749849" cy="2633770"/>
          </a:xfrm>
        </p:grpSpPr>
        <p:sp>
          <p:nvSpPr>
            <p:cNvPr id="6769" name="Google Shape;6769;p203"/>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03"/>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03"/>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203"/>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03"/>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03"/>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03"/>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03"/>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03"/>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03"/>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03"/>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03"/>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03"/>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03"/>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03"/>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4" name="Google Shape;6784;p203"/>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5" name="Google Shape;6785;p203"/>
          <p:cNvGrpSpPr/>
          <p:nvPr/>
        </p:nvGrpSpPr>
        <p:grpSpPr>
          <a:xfrm>
            <a:off x="4280328" y="2326145"/>
            <a:ext cx="532598" cy="184205"/>
            <a:chOff x="4280328" y="2326145"/>
            <a:chExt cx="532598" cy="184205"/>
          </a:xfrm>
        </p:grpSpPr>
        <p:sp>
          <p:nvSpPr>
            <p:cNvPr id="6786" name="Google Shape;6786;p203"/>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03"/>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03"/>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03"/>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0" name="Google Shape;6790;p203"/>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1" name="Google Shape;6791;p203"/>
          <p:cNvGrpSpPr/>
          <p:nvPr/>
        </p:nvGrpSpPr>
        <p:grpSpPr>
          <a:xfrm>
            <a:off x="3987025" y="2295425"/>
            <a:ext cx="968533" cy="352749"/>
            <a:chOff x="3987025" y="2295425"/>
            <a:chExt cx="968533" cy="352749"/>
          </a:xfrm>
        </p:grpSpPr>
        <p:sp>
          <p:nvSpPr>
            <p:cNvPr id="6792" name="Google Shape;6792;p20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0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0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0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0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0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8" name="Google Shape;6798;p203"/>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9" name="Google Shape;6799;p203"/>
          <p:cNvGrpSpPr/>
          <p:nvPr/>
        </p:nvGrpSpPr>
        <p:grpSpPr>
          <a:xfrm>
            <a:off x="3201501" y="3474521"/>
            <a:ext cx="2689328" cy="1015527"/>
            <a:chOff x="3075700" y="1956000"/>
            <a:chExt cx="1444400" cy="545425"/>
          </a:xfrm>
        </p:grpSpPr>
        <p:sp>
          <p:nvSpPr>
            <p:cNvPr id="6800" name="Google Shape;6800;p20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0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0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3" name="Google Shape;6803;p203">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03">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03">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03">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0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811"/>
        <p:cNvGrpSpPr/>
        <p:nvPr/>
      </p:nvGrpSpPr>
      <p:grpSpPr>
        <a:xfrm>
          <a:off x="0" y="0"/>
          <a:ext cx="0" cy="0"/>
          <a:chOff x="0" y="0"/>
          <a:chExt cx="0" cy="0"/>
        </a:xfrm>
      </p:grpSpPr>
      <p:sp>
        <p:nvSpPr>
          <p:cNvPr id="6812" name="Google Shape;6812;p20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813" name="Google Shape;6813;p20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814" name="Google Shape;6814;p204"/>
          <p:cNvGrpSpPr/>
          <p:nvPr/>
        </p:nvGrpSpPr>
        <p:grpSpPr>
          <a:xfrm>
            <a:off x="3702935" y="1729864"/>
            <a:ext cx="1659382" cy="2497077"/>
            <a:chOff x="5001246" y="1844152"/>
            <a:chExt cx="1749849" cy="2633770"/>
          </a:xfrm>
        </p:grpSpPr>
        <p:sp>
          <p:nvSpPr>
            <p:cNvPr id="6815" name="Google Shape;6815;p204"/>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04"/>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04"/>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04"/>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04"/>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04"/>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04"/>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04"/>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04"/>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04"/>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04"/>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04"/>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04"/>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04"/>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04"/>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0" name="Google Shape;6830;p204"/>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1" name="Google Shape;6831;p204"/>
          <p:cNvGrpSpPr/>
          <p:nvPr/>
        </p:nvGrpSpPr>
        <p:grpSpPr>
          <a:xfrm>
            <a:off x="4280328" y="2326145"/>
            <a:ext cx="532598" cy="184205"/>
            <a:chOff x="4280328" y="2326145"/>
            <a:chExt cx="532598" cy="184205"/>
          </a:xfrm>
        </p:grpSpPr>
        <p:sp>
          <p:nvSpPr>
            <p:cNvPr id="6832" name="Google Shape;6832;p20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0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0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0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6" name="Google Shape;6836;p20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7" name="Google Shape;6837;p204"/>
          <p:cNvGrpSpPr/>
          <p:nvPr/>
        </p:nvGrpSpPr>
        <p:grpSpPr>
          <a:xfrm>
            <a:off x="3987025" y="2295425"/>
            <a:ext cx="968533" cy="352749"/>
            <a:chOff x="3987025" y="2295425"/>
            <a:chExt cx="968533" cy="352749"/>
          </a:xfrm>
        </p:grpSpPr>
        <p:sp>
          <p:nvSpPr>
            <p:cNvPr id="6838" name="Google Shape;6838;p20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0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0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0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0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0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4" name="Google Shape;6844;p20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5" name="Google Shape;6845;p204"/>
          <p:cNvGrpSpPr/>
          <p:nvPr/>
        </p:nvGrpSpPr>
        <p:grpSpPr>
          <a:xfrm>
            <a:off x="3201525" y="3474525"/>
            <a:ext cx="2689334" cy="1017666"/>
            <a:chOff x="4729380" y="4126724"/>
            <a:chExt cx="1443550" cy="546251"/>
          </a:xfrm>
        </p:grpSpPr>
        <p:sp>
          <p:nvSpPr>
            <p:cNvPr id="6846" name="Google Shape;6846;p20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0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0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0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0" name="Google Shape;6850;p204">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0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0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0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857"/>
        <p:cNvGrpSpPr/>
        <p:nvPr/>
      </p:nvGrpSpPr>
      <p:grpSpPr>
        <a:xfrm>
          <a:off x="0" y="0"/>
          <a:ext cx="0" cy="0"/>
          <a:chOff x="0" y="0"/>
          <a:chExt cx="0" cy="0"/>
        </a:xfrm>
      </p:grpSpPr>
      <p:sp>
        <p:nvSpPr>
          <p:cNvPr id="6858" name="Google Shape;6858;p20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859" name="Google Shape;6859;p20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6860" name="Google Shape;6860;p205">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05">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05">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05">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05">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05">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05">
            <a:hlinkClick r:id="rId6"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7" name="Google Shape;6867;p205"/>
          <p:cNvGrpSpPr/>
          <p:nvPr/>
        </p:nvGrpSpPr>
        <p:grpSpPr>
          <a:xfrm>
            <a:off x="3702935" y="1729864"/>
            <a:ext cx="1659382" cy="2497077"/>
            <a:chOff x="5001246" y="1844152"/>
            <a:chExt cx="1749849" cy="2633770"/>
          </a:xfrm>
        </p:grpSpPr>
        <p:sp>
          <p:nvSpPr>
            <p:cNvPr id="6868" name="Google Shape;6868;p205"/>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05"/>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05"/>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05"/>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05"/>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05"/>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05"/>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05"/>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05"/>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05"/>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05"/>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05"/>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05"/>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205"/>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205"/>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3" name="Google Shape;6883;p205"/>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4" name="Google Shape;6884;p205"/>
          <p:cNvGrpSpPr/>
          <p:nvPr/>
        </p:nvGrpSpPr>
        <p:grpSpPr>
          <a:xfrm>
            <a:off x="4280328" y="2326145"/>
            <a:ext cx="532598" cy="184205"/>
            <a:chOff x="4280328" y="2326145"/>
            <a:chExt cx="532598" cy="184205"/>
          </a:xfrm>
        </p:grpSpPr>
        <p:sp>
          <p:nvSpPr>
            <p:cNvPr id="6885" name="Google Shape;6885;p20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0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0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0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9" name="Google Shape;6889;p205"/>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0" name="Google Shape;6890;p205"/>
          <p:cNvGrpSpPr/>
          <p:nvPr/>
        </p:nvGrpSpPr>
        <p:grpSpPr>
          <a:xfrm>
            <a:off x="3987025" y="2295425"/>
            <a:ext cx="968533" cy="352749"/>
            <a:chOff x="3987025" y="2295425"/>
            <a:chExt cx="968533" cy="352749"/>
          </a:xfrm>
        </p:grpSpPr>
        <p:sp>
          <p:nvSpPr>
            <p:cNvPr id="6891" name="Google Shape;6891;p20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0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0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0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0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20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7" name="Google Shape;6897;p20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901"/>
        <p:cNvGrpSpPr/>
        <p:nvPr/>
      </p:nvGrpSpPr>
      <p:grpSpPr>
        <a:xfrm>
          <a:off x="0" y="0"/>
          <a:ext cx="0" cy="0"/>
          <a:chOff x="0" y="0"/>
          <a:chExt cx="0" cy="0"/>
        </a:xfrm>
      </p:grpSpPr>
      <p:sp>
        <p:nvSpPr>
          <p:cNvPr id="6902" name="Google Shape;6902;p20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903" name="Google Shape;6903;p20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904" name="Google Shape;6904;p206"/>
          <p:cNvGrpSpPr/>
          <p:nvPr/>
        </p:nvGrpSpPr>
        <p:grpSpPr>
          <a:xfrm>
            <a:off x="3702935" y="1729864"/>
            <a:ext cx="1659382" cy="2497077"/>
            <a:chOff x="5001246" y="1844152"/>
            <a:chExt cx="1749849" cy="2633770"/>
          </a:xfrm>
        </p:grpSpPr>
        <p:sp>
          <p:nvSpPr>
            <p:cNvPr id="6905" name="Google Shape;6905;p206"/>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06"/>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06"/>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06"/>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06"/>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06"/>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06"/>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06"/>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06"/>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06"/>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06"/>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06"/>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06"/>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06"/>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06"/>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0" name="Google Shape;6920;p206"/>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1" name="Google Shape;6921;p206"/>
          <p:cNvGrpSpPr/>
          <p:nvPr/>
        </p:nvGrpSpPr>
        <p:grpSpPr>
          <a:xfrm>
            <a:off x="4280328" y="2326145"/>
            <a:ext cx="532598" cy="184205"/>
            <a:chOff x="4280328" y="2326145"/>
            <a:chExt cx="532598" cy="184205"/>
          </a:xfrm>
        </p:grpSpPr>
        <p:sp>
          <p:nvSpPr>
            <p:cNvPr id="6922" name="Google Shape;6922;p20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0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0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0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6" name="Google Shape;6926;p206"/>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7" name="Google Shape;6927;p206"/>
          <p:cNvGrpSpPr/>
          <p:nvPr/>
        </p:nvGrpSpPr>
        <p:grpSpPr>
          <a:xfrm>
            <a:off x="3987025" y="2295425"/>
            <a:ext cx="968533" cy="352749"/>
            <a:chOff x="3987025" y="2295425"/>
            <a:chExt cx="968533" cy="352749"/>
          </a:xfrm>
        </p:grpSpPr>
        <p:sp>
          <p:nvSpPr>
            <p:cNvPr id="6928" name="Google Shape;6928;p20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0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0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0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0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0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4" name="Google Shape;6934;p206"/>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5" name="Google Shape;6935;p206"/>
          <p:cNvGrpSpPr/>
          <p:nvPr/>
        </p:nvGrpSpPr>
        <p:grpSpPr>
          <a:xfrm>
            <a:off x="3201501" y="3474521"/>
            <a:ext cx="2689328" cy="1015527"/>
            <a:chOff x="3075700" y="1956000"/>
            <a:chExt cx="1444400" cy="545425"/>
          </a:xfrm>
        </p:grpSpPr>
        <p:sp>
          <p:nvSpPr>
            <p:cNvPr id="6936" name="Google Shape;6936;p206"/>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06"/>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06"/>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9" name="Google Shape;6939;p206">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06">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06">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06">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06">
            <a:hlinkClick r:id="rId6"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947"/>
        <p:cNvGrpSpPr/>
        <p:nvPr/>
      </p:nvGrpSpPr>
      <p:grpSpPr>
        <a:xfrm>
          <a:off x="0" y="0"/>
          <a:ext cx="0" cy="0"/>
          <a:chOff x="0" y="0"/>
          <a:chExt cx="0" cy="0"/>
        </a:xfrm>
      </p:grpSpPr>
      <p:sp>
        <p:nvSpPr>
          <p:cNvPr id="6948" name="Google Shape;6948;p20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6949" name="Google Shape;6949;p20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6950" name="Google Shape;6950;p207"/>
          <p:cNvGrpSpPr/>
          <p:nvPr/>
        </p:nvGrpSpPr>
        <p:grpSpPr>
          <a:xfrm>
            <a:off x="3702935" y="1729864"/>
            <a:ext cx="1659382" cy="2497077"/>
            <a:chOff x="5001246" y="1844152"/>
            <a:chExt cx="1749849" cy="2633770"/>
          </a:xfrm>
        </p:grpSpPr>
        <p:sp>
          <p:nvSpPr>
            <p:cNvPr id="6951" name="Google Shape;6951;p207"/>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07"/>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07"/>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07"/>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07"/>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07"/>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07"/>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07"/>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07"/>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07"/>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07"/>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07"/>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07"/>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07"/>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07"/>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6" name="Google Shape;6966;p207"/>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7" name="Google Shape;6967;p207"/>
          <p:cNvGrpSpPr/>
          <p:nvPr/>
        </p:nvGrpSpPr>
        <p:grpSpPr>
          <a:xfrm>
            <a:off x="4280328" y="2326145"/>
            <a:ext cx="532598" cy="184205"/>
            <a:chOff x="4280328" y="2326145"/>
            <a:chExt cx="532598" cy="184205"/>
          </a:xfrm>
        </p:grpSpPr>
        <p:sp>
          <p:nvSpPr>
            <p:cNvPr id="6968" name="Google Shape;6968;p20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0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0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0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2" name="Google Shape;6972;p207"/>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3" name="Google Shape;6973;p207"/>
          <p:cNvGrpSpPr/>
          <p:nvPr/>
        </p:nvGrpSpPr>
        <p:grpSpPr>
          <a:xfrm>
            <a:off x="3987025" y="2295425"/>
            <a:ext cx="968533" cy="352749"/>
            <a:chOff x="3987025" y="2295425"/>
            <a:chExt cx="968533" cy="352749"/>
          </a:xfrm>
        </p:grpSpPr>
        <p:sp>
          <p:nvSpPr>
            <p:cNvPr id="6974" name="Google Shape;6974;p207"/>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07"/>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07"/>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07"/>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07"/>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07"/>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0" name="Google Shape;6980;p20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1" name="Google Shape;6981;p207"/>
          <p:cNvGrpSpPr/>
          <p:nvPr/>
        </p:nvGrpSpPr>
        <p:grpSpPr>
          <a:xfrm>
            <a:off x="3201525" y="3474525"/>
            <a:ext cx="2689334" cy="1017666"/>
            <a:chOff x="4729380" y="4126724"/>
            <a:chExt cx="1443550" cy="546251"/>
          </a:xfrm>
        </p:grpSpPr>
        <p:sp>
          <p:nvSpPr>
            <p:cNvPr id="6982" name="Google Shape;6982;p207"/>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07"/>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07"/>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07"/>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6" name="Google Shape;6986;p207">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07">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07">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0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53"/>
        <p:cNvGrpSpPr/>
        <p:nvPr/>
      </p:nvGrpSpPr>
      <p:grpSpPr>
        <a:xfrm>
          <a:off x="0" y="0"/>
          <a:ext cx="0" cy="0"/>
          <a:chOff x="0" y="0"/>
          <a:chExt cx="0" cy="0"/>
        </a:xfrm>
      </p:grpSpPr>
      <p:sp>
        <p:nvSpPr>
          <p:cNvPr id="554" name="Google Shape;554;p37"/>
          <p:cNvSpPr txBox="1">
            <a:spLocks noGrp="1"/>
          </p:cNvSpPr>
          <p:nvPr>
            <p:ph type="title"/>
          </p:nvPr>
        </p:nvSpPr>
        <p:spPr>
          <a:xfrm>
            <a:off x="2114675" y="1367650"/>
            <a:ext cx="4613100" cy="173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With glasses or without them?</a:t>
            </a:r>
            <a:endParaRPr/>
          </a:p>
        </p:txBody>
      </p:sp>
      <p:sp>
        <p:nvSpPr>
          <p:cNvPr id="555" name="Google Shape;555;p37"/>
          <p:cNvSpPr txBox="1">
            <a:spLocks noGrp="1"/>
          </p:cNvSpPr>
          <p:nvPr>
            <p:ph type="subTitle" idx="1"/>
          </p:nvPr>
        </p:nvSpPr>
        <p:spPr>
          <a:xfrm>
            <a:off x="2114675" y="2904950"/>
            <a:ext cx="3591600" cy="87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1A1A1A"/>
              </a:buClr>
              <a:buSzPts val="1100"/>
              <a:buFont typeface="Arial"/>
              <a:buNone/>
            </a:pPr>
            <a:r>
              <a:rPr lang="en"/>
              <a:t>You can enter a subtitle here in case you need it</a:t>
            </a:r>
            <a:endParaRPr/>
          </a:p>
        </p:txBody>
      </p:sp>
      <p:sp>
        <p:nvSpPr>
          <p:cNvPr id="556" name="Google Shape;556;p37"/>
          <p:cNvSpPr txBox="1">
            <a:spLocks noGrp="1"/>
          </p:cNvSpPr>
          <p:nvPr>
            <p:ph type="title" idx="2"/>
          </p:nvPr>
        </p:nvSpPr>
        <p:spPr>
          <a:xfrm>
            <a:off x="713225" y="1431505"/>
            <a:ext cx="1373700" cy="94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grpSp>
        <p:nvGrpSpPr>
          <p:cNvPr id="557" name="Google Shape;557;p37"/>
          <p:cNvGrpSpPr/>
          <p:nvPr/>
        </p:nvGrpSpPr>
        <p:grpSpPr>
          <a:xfrm>
            <a:off x="6085835" y="2070512"/>
            <a:ext cx="2644584" cy="3072997"/>
            <a:chOff x="4729375" y="824025"/>
            <a:chExt cx="1443550" cy="1677400"/>
          </a:xfrm>
        </p:grpSpPr>
        <p:sp>
          <p:nvSpPr>
            <p:cNvPr id="558" name="Google Shape;558;p37"/>
            <p:cNvSpPr/>
            <p:nvPr/>
          </p:nvSpPr>
          <p:spPr>
            <a:xfrm>
              <a:off x="5162200" y="1017300"/>
              <a:ext cx="575425" cy="511825"/>
            </a:xfrm>
            <a:custGeom>
              <a:avLst/>
              <a:gdLst/>
              <a:ahLst/>
              <a:cxnLst/>
              <a:rect l="l" t="t" r="r" b="b"/>
              <a:pathLst>
                <a:path w="23017" h="20473" extrusionOk="0">
                  <a:moveTo>
                    <a:pt x="11789" y="1"/>
                  </a:moveTo>
                  <a:cubicBezTo>
                    <a:pt x="8883" y="1"/>
                    <a:pt x="5976" y="1018"/>
                    <a:pt x="3836" y="2957"/>
                  </a:cubicBezTo>
                  <a:cubicBezTo>
                    <a:pt x="500" y="5893"/>
                    <a:pt x="0" y="10963"/>
                    <a:pt x="667" y="15366"/>
                  </a:cubicBezTo>
                  <a:lnTo>
                    <a:pt x="1168" y="15400"/>
                  </a:lnTo>
                  <a:cubicBezTo>
                    <a:pt x="701" y="16667"/>
                    <a:pt x="1935" y="17868"/>
                    <a:pt x="3102" y="18502"/>
                  </a:cubicBezTo>
                  <a:cubicBezTo>
                    <a:pt x="5525" y="19823"/>
                    <a:pt x="8270" y="20473"/>
                    <a:pt x="11018" y="20473"/>
                  </a:cubicBezTo>
                  <a:cubicBezTo>
                    <a:pt x="14512" y="20473"/>
                    <a:pt x="18010" y="19422"/>
                    <a:pt x="20848" y="17368"/>
                  </a:cubicBezTo>
                  <a:cubicBezTo>
                    <a:pt x="21415" y="16901"/>
                    <a:pt x="22016" y="16400"/>
                    <a:pt x="22383" y="15800"/>
                  </a:cubicBezTo>
                  <a:cubicBezTo>
                    <a:pt x="23017" y="14733"/>
                    <a:pt x="22950" y="13498"/>
                    <a:pt x="22883" y="12264"/>
                  </a:cubicBezTo>
                  <a:cubicBezTo>
                    <a:pt x="22683" y="9629"/>
                    <a:pt x="22249" y="6860"/>
                    <a:pt x="20848" y="4459"/>
                  </a:cubicBezTo>
                  <a:cubicBezTo>
                    <a:pt x="20181" y="3324"/>
                    <a:pt x="18513" y="2023"/>
                    <a:pt x="17379" y="1390"/>
                  </a:cubicBezTo>
                  <a:cubicBezTo>
                    <a:pt x="15669" y="455"/>
                    <a:pt x="13729" y="1"/>
                    <a:pt x="11789"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7"/>
            <p:cNvSpPr/>
            <p:nvPr/>
          </p:nvSpPr>
          <p:spPr>
            <a:xfrm>
              <a:off x="5162200" y="1017300"/>
              <a:ext cx="575425" cy="511825"/>
            </a:xfrm>
            <a:custGeom>
              <a:avLst/>
              <a:gdLst/>
              <a:ahLst/>
              <a:cxnLst/>
              <a:rect l="l" t="t" r="r" b="b"/>
              <a:pathLst>
                <a:path w="23017" h="20473" extrusionOk="0">
                  <a:moveTo>
                    <a:pt x="11789" y="1"/>
                  </a:moveTo>
                  <a:cubicBezTo>
                    <a:pt x="8883" y="1"/>
                    <a:pt x="5976" y="1018"/>
                    <a:pt x="3836" y="2957"/>
                  </a:cubicBezTo>
                  <a:cubicBezTo>
                    <a:pt x="500" y="5893"/>
                    <a:pt x="0" y="10963"/>
                    <a:pt x="667" y="15366"/>
                  </a:cubicBezTo>
                  <a:lnTo>
                    <a:pt x="1168" y="15400"/>
                  </a:lnTo>
                  <a:cubicBezTo>
                    <a:pt x="701" y="16667"/>
                    <a:pt x="1935" y="17868"/>
                    <a:pt x="3102" y="18502"/>
                  </a:cubicBezTo>
                  <a:cubicBezTo>
                    <a:pt x="5525" y="19823"/>
                    <a:pt x="8270" y="20473"/>
                    <a:pt x="11018" y="20473"/>
                  </a:cubicBezTo>
                  <a:cubicBezTo>
                    <a:pt x="14512" y="20473"/>
                    <a:pt x="18010" y="19422"/>
                    <a:pt x="20848" y="17368"/>
                  </a:cubicBezTo>
                  <a:cubicBezTo>
                    <a:pt x="21415" y="16901"/>
                    <a:pt x="22016" y="16400"/>
                    <a:pt x="22383" y="15800"/>
                  </a:cubicBezTo>
                  <a:cubicBezTo>
                    <a:pt x="23017" y="14733"/>
                    <a:pt x="22950" y="13498"/>
                    <a:pt x="22883" y="12264"/>
                  </a:cubicBezTo>
                  <a:cubicBezTo>
                    <a:pt x="22683" y="9629"/>
                    <a:pt x="22249" y="6860"/>
                    <a:pt x="20848" y="4459"/>
                  </a:cubicBezTo>
                  <a:cubicBezTo>
                    <a:pt x="20181" y="3324"/>
                    <a:pt x="18513" y="2023"/>
                    <a:pt x="17379" y="1390"/>
                  </a:cubicBezTo>
                  <a:cubicBezTo>
                    <a:pt x="15669" y="455"/>
                    <a:pt x="13729" y="1"/>
                    <a:pt x="11789"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7"/>
            <p:cNvSpPr/>
            <p:nvPr/>
          </p:nvSpPr>
          <p:spPr>
            <a:xfrm>
              <a:off x="5193050"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8" y="17746"/>
                  </a:cubicBezTo>
                  <a:lnTo>
                    <a:pt x="206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7"/>
            <p:cNvSpPr/>
            <p:nvPr/>
          </p:nvSpPr>
          <p:spPr>
            <a:xfrm>
              <a:off x="5189700" y="1127075"/>
              <a:ext cx="521250" cy="616300"/>
            </a:xfrm>
            <a:custGeom>
              <a:avLst/>
              <a:gdLst/>
              <a:ahLst/>
              <a:cxnLst/>
              <a:rect l="l" t="t" r="r" b="b"/>
              <a:pathLst>
                <a:path w="20850" h="24652" extrusionOk="0">
                  <a:moveTo>
                    <a:pt x="10442" y="1"/>
                  </a:moveTo>
                  <a:cubicBezTo>
                    <a:pt x="2403" y="1"/>
                    <a:pt x="1" y="6839"/>
                    <a:pt x="1" y="13510"/>
                  </a:cubicBezTo>
                  <a:cubicBezTo>
                    <a:pt x="1" y="20182"/>
                    <a:pt x="4171" y="24652"/>
                    <a:pt x="10442" y="24652"/>
                  </a:cubicBezTo>
                  <a:cubicBezTo>
                    <a:pt x="16679" y="24652"/>
                    <a:pt x="20849" y="20182"/>
                    <a:pt x="20849" y="13510"/>
                  </a:cubicBezTo>
                  <a:cubicBezTo>
                    <a:pt x="20849" y="6839"/>
                    <a:pt x="18481" y="1"/>
                    <a:pt x="104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7"/>
            <p:cNvSpPr/>
            <p:nvPr/>
          </p:nvSpPr>
          <p:spPr>
            <a:xfrm>
              <a:off x="5072125" y="1358650"/>
              <a:ext cx="145125" cy="170075"/>
            </a:xfrm>
            <a:custGeom>
              <a:avLst/>
              <a:gdLst/>
              <a:ahLst/>
              <a:cxnLst/>
              <a:rect l="l" t="t" r="r" b="b"/>
              <a:pathLst>
                <a:path w="5805" h="6803" extrusionOk="0">
                  <a:moveTo>
                    <a:pt x="3654" y="0"/>
                  </a:moveTo>
                  <a:cubicBezTo>
                    <a:pt x="2001" y="0"/>
                    <a:pt x="541" y="1193"/>
                    <a:pt x="301" y="2846"/>
                  </a:cubicBezTo>
                  <a:cubicBezTo>
                    <a:pt x="1" y="4714"/>
                    <a:pt x="1268" y="6482"/>
                    <a:pt x="3069" y="6749"/>
                  </a:cubicBezTo>
                  <a:cubicBezTo>
                    <a:pt x="3271" y="6785"/>
                    <a:pt x="3473" y="6803"/>
                    <a:pt x="3673" y="6803"/>
                  </a:cubicBezTo>
                  <a:cubicBezTo>
                    <a:pt x="4396" y="6803"/>
                    <a:pt x="5089" y="6574"/>
                    <a:pt x="5638" y="6182"/>
                  </a:cubicBezTo>
                  <a:lnTo>
                    <a:pt x="5805" y="745"/>
                  </a:lnTo>
                  <a:cubicBezTo>
                    <a:pt x="5338" y="378"/>
                    <a:pt x="4804" y="145"/>
                    <a:pt x="4204" y="44"/>
                  </a:cubicBezTo>
                  <a:cubicBezTo>
                    <a:pt x="4019" y="15"/>
                    <a:pt x="3835" y="0"/>
                    <a:pt x="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7"/>
            <p:cNvSpPr/>
            <p:nvPr/>
          </p:nvSpPr>
          <p:spPr>
            <a:xfrm>
              <a:off x="5421550" y="1299700"/>
              <a:ext cx="59225" cy="176825"/>
            </a:xfrm>
            <a:custGeom>
              <a:avLst/>
              <a:gdLst/>
              <a:ahLst/>
              <a:cxnLst/>
              <a:rect l="l" t="t" r="r" b="b"/>
              <a:pathLst>
                <a:path w="2369" h="7073" extrusionOk="0">
                  <a:moveTo>
                    <a:pt x="367" y="1"/>
                  </a:moveTo>
                  <a:lnTo>
                    <a:pt x="0" y="7072"/>
                  </a:lnTo>
                  <a:lnTo>
                    <a:pt x="2369" y="7072"/>
                  </a:lnTo>
                  <a:lnTo>
                    <a:pt x="1968" y="1"/>
                  </a:ln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7"/>
            <p:cNvSpPr/>
            <p:nvPr/>
          </p:nvSpPr>
          <p:spPr>
            <a:xfrm>
              <a:off x="5414125" y="1519375"/>
              <a:ext cx="73225" cy="23050"/>
            </a:xfrm>
            <a:custGeom>
              <a:avLst/>
              <a:gdLst/>
              <a:ahLst/>
              <a:cxnLst/>
              <a:rect l="l" t="t" r="r" b="b"/>
              <a:pathLst>
                <a:path w="2929" h="922" extrusionOk="0">
                  <a:moveTo>
                    <a:pt x="2637" y="1"/>
                  </a:moveTo>
                  <a:cubicBezTo>
                    <a:pt x="2591" y="1"/>
                    <a:pt x="2543" y="16"/>
                    <a:pt x="2499" y="53"/>
                  </a:cubicBezTo>
                  <a:cubicBezTo>
                    <a:pt x="2202" y="350"/>
                    <a:pt x="1797" y="500"/>
                    <a:pt x="1391" y="500"/>
                  </a:cubicBezTo>
                  <a:cubicBezTo>
                    <a:pt x="1021" y="500"/>
                    <a:pt x="651" y="375"/>
                    <a:pt x="364" y="120"/>
                  </a:cubicBezTo>
                  <a:cubicBezTo>
                    <a:pt x="327" y="83"/>
                    <a:pt x="287" y="68"/>
                    <a:pt x="249" y="68"/>
                  </a:cubicBezTo>
                  <a:cubicBezTo>
                    <a:pt x="114" y="68"/>
                    <a:pt x="0" y="264"/>
                    <a:pt x="130" y="420"/>
                  </a:cubicBezTo>
                  <a:cubicBezTo>
                    <a:pt x="481" y="755"/>
                    <a:pt x="945" y="922"/>
                    <a:pt x="1411" y="922"/>
                  </a:cubicBezTo>
                  <a:cubicBezTo>
                    <a:pt x="1921" y="922"/>
                    <a:pt x="2433" y="721"/>
                    <a:pt x="2799" y="320"/>
                  </a:cubicBezTo>
                  <a:cubicBezTo>
                    <a:pt x="2929" y="191"/>
                    <a:pt x="2796" y="1"/>
                    <a:pt x="263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7"/>
            <p:cNvSpPr/>
            <p:nvPr/>
          </p:nvSpPr>
          <p:spPr>
            <a:xfrm>
              <a:off x="5119050" y="1410025"/>
              <a:ext cx="66250" cy="59825"/>
            </a:xfrm>
            <a:custGeom>
              <a:avLst/>
              <a:gdLst/>
              <a:ahLst/>
              <a:cxnLst/>
              <a:rect l="l" t="t" r="r" b="b"/>
              <a:pathLst>
                <a:path w="2650" h="2393" extrusionOk="0">
                  <a:moveTo>
                    <a:pt x="493" y="1"/>
                  </a:moveTo>
                  <a:cubicBezTo>
                    <a:pt x="393" y="1"/>
                    <a:pt x="293" y="8"/>
                    <a:pt x="192" y="24"/>
                  </a:cubicBezTo>
                  <a:cubicBezTo>
                    <a:pt x="0" y="88"/>
                    <a:pt x="84" y="427"/>
                    <a:pt x="296" y="427"/>
                  </a:cubicBezTo>
                  <a:cubicBezTo>
                    <a:pt x="305" y="427"/>
                    <a:pt x="315" y="426"/>
                    <a:pt x="325" y="425"/>
                  </a:cubicBezTo>
                  <a:cubicBezTo>
                    <a:pt x="409" y="411"/>
                    <a:pt x="492" y="405"/>
                    <a:pt x="574" y="405"/>
                  </a:cubicBezTo>
                  <a:cubicBezTo>
                    <a:pt x="1528"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7"/>
            <p:cNvSpPr/>
            <p:nvPr/>
          </p:nvSpPr>
          <p:spPr>
            <a:xfrm>
              <a:off x="5130350" y="1427075"/>
              <a:ext cx="43700" cy="40725"/>
            </a:xfrm>
            <a:custGeom>
              <a:avLst/>
              <a:gdLst/>
              <a:ahLst/>
              <a:cxnLst/>
              <a:rect l="l" t="t" r="r" b="b"/>
              <a:pathLst>
                <a:path w="1748" h="1629" extrusionOk="0">
                  <a:moveTo>
                    <a:pt x="1370" y="1"/>
                  </a:moveTo>
                  <a:cubicBezTo>
                    <a:pt x="1350" y="1"/>
                    <a:pt x="1329" y="3"/>
                    <a:pt x="1307" y="9"/>
                  </a:cubicBezTo>
                  <a:cubicBezTo>
                    <a:pt x="707" y="276"/>
                    <a:pt x="273" y="810"/>
                    <a:pt x="40" y="1410"/>
                  </a:cubicBezTo>
                  <a:cubicBezTo>
                    <a:pt x="0" y="1549"/>
                    <a:pt x="114" y="1629"/>
                    <a:pt x="233" y="1629"/>
                  </a:cubicBezTo>
                  <a:cubicBezTo>
                    <a:pt x="315" y="1629"/>
                    <a:pt x="400" y="1592"/>
                    <a:pt x="440" y="1510"/>
                  </a:cubicBezTo>
                  <a:cubicBezTo>
                    <a:pt x="607" y="977"/>
                    <a:pt x="974" y="610"/>
                    <a:pt x="1474" y="343"/>
                  </a:cubicBezTo>
                  <a:cubicBezTo>
                    <a:pt x="1747" y="282"/>
                    <a:pt x="1579" y="1"/>
                    <a:pt x="1370"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7"/>
            <p:cNvSpPr/>
            <p:nvPr/>
          </p:nvSpPr>
          <p:spPr>
            <a:xfrm>
              <a:off x="5680050" y="1358650"/>
              <a:ext cx="145150" cy="170075"/>
            </a:xfrm>
            <a:custGeom>
              <a:avLst/>
              <a:gdLst/>
              <a:ahLst/>
              <a:cxnLst/>
              <a:rect l="l" t="t" r="r" b="b"/>
              <a:pathLst>
                <a:path w="5806" h="6803" extrusionOk="0">
                  <a:moveTo>
                    <a:pt x="2127" y="0"/>
                  </a:moveTo>
                  <a:cubicBezTo>
                    <a:pt x="1943" y="0"/>
                    <a:pt x="1757" y="15"/>
                    <a:pt x="1569" y="44"/>
                  </a:cubicBezTo>
                  <a:cubicBezTo>
                    <a:pt x="1002" y="145"/>
                    <a:pt x="468" y="378"/>
                    <a:pt x="1" y="745"/>
                  </a:cubicBezTo>
                  <a:lnTo>
                    <a:pt x="168" y="6182"/>
                  </a:lnTo>
                  <a:cubicBezTo>
                    <a:pt x="717" y="6574"/>
                    <a:pt x="1409" y="6803"/>
                    <a:pt x="2117" y="6803"/>
                  </a:cubicBezTo>
                  <a:cubicBezTo>
                    <a:pt x="2312" y="6803"/>
                    <a:pt x="2508" y="6785"/>
                    <a:pt x="2703" y="6749"/>
                  </a:cubicBezTo>
                  <a:cubicBezTo>
                    <a:pt x="4537" y="6482"/>
                    <a:pt x="5805" y="4714"/>
                    <a:pt x="5505" y="2846"/>
                  </a:cubicBezTo>
                  <a:cubicBezTo>
                    <a:pt x="5234" y="1193"/>
                    <a:pt x="3799" y="0"/>
                    <a:pt x="2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7"/>
            <p:cNvSpPr/>
            <p:nvPr/>
          </p:nvSpPr>
          <p:spPr>
            <a:xfrm>
              <a:off x="5710350" y="1410050"/>
              <a:ext cx="67050" cy="59800"/>
            </a:xfrm>
            <a:custGeom>
              <a:avLst/>
              <a:gdLst/>
              <a:ahLst/>
              <a:cxnLst/>
              <a:rect l="l" t="t" r="r" b="b"/>
              <a:pathLst>
                <a:path w="2682" h="2392" extrusionOk="0">
                  <a:moveTo>
                    <a:pt x="2164" y="0"/>
                  </a:moveTo>
                  <a:cubicBezTo>
                    <a:pt x="1012" y="0"/>
                    <a:pt x="0" y="1053"/>
                    <a:pt x="123" y="2191"/>
                  </a:cubicBezTo>
                  <a:cubicBezTo>
                    <a:pt x="140" y="2325"/>
                    <a:pt x="240" y="2392"/>
                    <a:pt x="332" y="2392"/>
                  </a:cubicBezTo>
                  <a:cubicBezTo>
                    <a:pt x="423" y="2392"/>
                    <a:pt x="507" y="2325"/>
                    <a:pt x="490" y="2191"/>
                  </a:cubicBezTo>
                  <a:cubicBezTo>
                    <a:pt x="367" y="1269"/>
                    <a:pt x="1150" y="404"/>
                    <a:pt x="2083" y="404"/>
                  </a:cubicBezTo>
                  <a:cubicBezTo>
                    <a:pt x="2163" y="404"/>
                    <a:pt x="2243" y="410"/>
                    <a:pt x="2325" y="424"/>
                  </a:cubicBezTo>
                  <a:cubicBezTo>
                    <a:pt x="2338" y="425"/>
                    <a:pt x="2350" y="426"/>
                    <a:pt x="2362" y="426"/>
                  </a:cubicBezTo>
                  <a:cubicBezTo>
                    <a:pt x="2630" y="426"/>
                    <a:pt x="2682" y="87"/>
                    <a:pt x="2458" y="23"/>
                  </a:cubicBezTo>
                  <a:cubicBezTo>
                    <a:pt x="2360" y="8"/>
                    <a:pt x="2261"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7"/>
            <p:cNvSpPr/>
            <p:nvPr/>
          </p:nvSpPr>
          <p:spPr>
            <a:xfrm>
              <a:off x="5723200" y="1427075"/>
              <a:ext cx="42625" cy="41450"/>
            </a:xfrm>
            <a:custGeom>
              <a:avLst/>
              <a:gdLst/>
              <a:ahLst/>
              <a:cxnLst/>
              <a:rect l="l" t="t" r="r" b="b"/>
              <a:pathLst>
                <a:path w="1705" h="1658" extrusionOk="0">
                  <a:moveTo>
                    <a:pt x="323" y="1"/>
                  </a:moveTo>
                  <a:cubicBezTo>
                    <a:pt x="144" y="1"/>
                    <a:pt x="0" y="282"/>
                    <a:pt x="243" y="343"/>
                  </a:cubicBezTo>
                  <a:cubicBezTo>
                    <a:pt x="743" y="576"/>
                    <a:pt x="1110" y="977"/>
                    <a:pt x="1277" y="1510"/>
                  </a:cubicBezTo>
                  <a:cubicBezTo>
                    <a:pt x="1303" y="1615"/>
                    <a:pt x="1380" y="1658"/>
                    <a:pt x="1458" y="1658"/>
                  </a:cubicBezTo>
                  <a:cubicBezTo>
                    <a:pt x="1580" y="1658"/>
                    <a:pt x="1705" y="1553"/>
                    <a:pt x="1644" y="1410"/>
                  </a:cubicBezTo>
                  <a:cubicBezTo>
                    <a:pt x="1444" y="777"/>
                    <a:pt x="1010" y="276"/>
                    <a:pt x="376" y="9"/>
                  </a:cubicBezTo>
                  <a:cubicBezTo>
                    <a:pt x="358" y="3"/>
                    <a:pt x="340" y="1"/>
                    <a:pt x="32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7"/>
            <p:cNvSpPr/>
            <p:nvPr/>
          </p:nvSpPr>
          <p:spPr>
            <a:xfrm>
              <a:off x="4729375" y="1956850"/>
              <a:ext cx="1443550" cy="544575"/>
            </a:xfrm>
            <a:custGeom>
              <a:avLst/>
              <a:gdLst/>
              <a:ahLst/>
              <a:cxnLst/>
              <a:rect l="l" t="t" r="r" b="b"/>
              <a:pathLst>
                <a:path w="57742" h="21783" extrusionOk="0">
                  <a:moveTo>
                    <a:pt x="18547" y="0"/>
                  </a:moveTo>
                  <a:cubicBezTo>
                    <a:pt x="18547" y="0"/>
                    <a:pt x="1" y="467"/>
                    <a:pt x="1" y="21782"/>
                  </a:cubicBezTo>
                  <a:lnTo>
                    <a:pt x="57742" y="21782"/>
                  </a:lnTo>
                  <a:cubicBezTo>
                    <a:pt x="57742" y="467"/>
                    <a:pt x="39195" y="0"/>
                    <a:pt x="39195" y="0"/>
                  </a:cubicBezTo>
                  <a:cubicBezTo>
                    <a:pt x="35137" y="3002"/>
                    <a:pt x="31490" y="4003"/>
                    <a:pt x="28431" y="4003"/>
                  </a:cubicBezTo>
                  <a:cubicBezTo>
                    <a:pt x="22313" y="4003"/>
                    <a:pt x="18547" y="0"/>
                    <a:pt x="18547"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7"/>
            <p:cNvSpPr/>
            <p:nvPr/>
          </p:nvSpPr>
          <p:spPr>
            <a:xfrm>
              <a:off x="5539950" y="1359750"/>
              <a:ext cx="33400" cy="33375"/>
            </a:xfrm>
            <a:custGeom>
              <a:avLst/>
              <a:gdLst/>
              <a:ahLst/>
              <a:cxnLst/>
              <a:rect l="l" t="t" r="r" b="b"/>
              <a:pathLst>
                <a:path w="1336" h="1335" extrusionOk="0">
                  <a:moveTo>
                    <a:pt x="668" y="0"/>
                  </a:moveTo>
                  <a:cubicBezTo>
                    <a:pt x="301" y="0"/>
                    <a:pt x="1" y="301"/>
                    <a:pt x="1" y="668"/>
                  </a:cubicBezTo>
                  <a:cubicBezTo>
                    <a:pt x="1" y="1035"/>
                    <a:pt x="301" y="1335"/>
                    <a:pt x="668" y="1335"/>
                  </a:cubicBezTo>
                  <a:cubicBezTo>
                    <a:pt x="1035" y="1335"/>
                    <a:pt x="1335" y="1035"/>
                    <a:pt x="1335" y="668"/>
                  </a:cubicBezTo>
                  <a:cubicBezTo>
                    <a:pt x="1335" y="301"/>
                    <a:pt x="1035" y="0"/>
                    <a:pt x="66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7"/>
            <p:cNvSpPr/>
            <p:nvPr/>
          </p:nvSpPr>
          <p:spPr>
            <a:xfrm>
              <a:off x="5323150" y="1359750"/>
              <a:ext cx="33375" cy="33375"/>
            </a:xfrm>
            <a:custGeom>
              <a:avLst/>
              <a:gdLst/>
              <a:ahLst/>
              <a:cxnLst/>
              <a:rect l="l" t="t" r="r" b="b"/>
              <a:pathLst>
                <a:path w="1335" h="1335" extrusionOk="0">
                  <a:moveTo>
                    <a:pt x="667" y="0"/>
                  </a:moveTo>
                  <a:cubicBezTo>
                    <a:pt x="300" y="0"/>
                    <a:pt x="0" y="301"/>
                    <a:pt x="0" y="668"/>
                  </a:cubicBezTo>
                  <a:cubicBezTo>
                    <a:pt x="0" y="1035"/>
                    <a:pt x="300" y="1335"/>
                    <a:pt x="667" y="1335"/>
                  </a:cubicBezTo>
                  <a:cubicBezTo>
                    <a:pt x="1034" y="1335"/>
                    <a:pt x="1334" y="1035"/>
                    <a:pt x="1334" y="668"/>
                  </a:cubicBezTo>
                  <a:cubicBezTo>
                    <a:pt x="1334" y="301"/>
                    <a:pt x="1034" y="0"/>
                    <a:pt x="667"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7"/>
            <p:cNvSpPr/>
            <p:nvPr/>
          </p:nvSpPr>
          <p:spPr>
            <a:xfrm>
              <a:off x="5526300" y="1299975"/>
              <a:ext cx="58900" cy="24700"/>
            </a:xfrm>
            <a:custGeom>
              <a:avLst/>
              <a:gdLst/>
              <a:ahLst/>
              <a:cxnLst/>
              <a:rect l="l" t="t" r="r" b="b"/>
              <a:pathLst>
                <a:path w="2356" h="988" extrusionOk="0">
                  <a:moveTo>
                    <a:pt x="1142" y="1"/>
                  </a:moveTo>
                  <a:cubicBezTo>
                    <a:pt x="696" y="1"/>
                    <a:pt x="254" y="211"/>
                    <a:pt x="47" y="657"/>
                  </a:cubicBezTo>
                  <a:cubicBezTo>
                    <a:pt x="1" y="817"/>
                    <a:pt x="144" y="946"/>
                    <a:pt x="281" y="946"/>
                  </a:cubicBezTo>
                  <a:cubicBezTo>
                    <a:pt x="344" y="946"/>
                    <a:pt x="405" y="920"/>
                    <a:pt x="447" y="857"/>
                  </a:cubicBezTo>
                  <a:cubicBezTo>
                    <a:pt x="565" y="553"/>
                    <a:pt x="881" y="394"/>
                    <a:pt x="1198" y="394"/>
                  </a:cubicBezTo>
                  <a:cubicBezTo>
                    <a:pt x="1506" y="394"/>
                    <a:pt x="1816" y="544"/>
                    <a:pt x="1948" y="857"/>
                  </a:cubicBezTo>
                  <a:cubicBezTo>
                    <a:pt x="1974" y="948"/>
                    <a:pt x="2045" y="988"/>
                    <a:pt x="2118" y="988"/>
                  </a:cubicBezTo>
                  <a:cubicBezTo>
                    <a:pt x="2234" y="988"/>
                    <a:pt x="2356" y="887"/>
                    <a:pt x="2315" y="724"/>
                  </a:cubicBezTo>
                  <a:cubicBezTo>
                    <a:pt x="2123" y="253"/>
                    <a:pt x="1631" y="1"/>
                    <a:pt x="114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7"/>
            <p:cNvSpPr/>
            <p:nvPr/>
          </p:nvSpPr>
          <p:spPr>
            <a:xfrm>
              <a:off x="5315575" y="1299975"/>
              <a:ext cx="59150" cy="24700"/>
            </a:xfrm>
            <a:custGeom>
              <a:avLst/>
              <a:gdLst/>
              <a:ahLst/>
              <a:cxnLst/>
              <a:rect l="l" t="t" r="r" b="b"/>
              <a:pathLst>
                <a:path w="2366" h="988" extrusionOk="0">
                  <a:moveTo>
                    <a:pt x="1137" y="1"/>
                  </a:moveTo>
                  <a:cubicBezTo>
                    <a:pt x="695" y="1"/>
                    <a:pt x="261" y="211"/>
                    <a:pt x="70" y="657"/>
                  </a:cubicBezTo>
                  <a:cubicBezTo>
                    <a:pt x="1" y="817"/>
                    <a:pt x="137" y="946"/>
                    <a:pt x="272" y="946"/>
                  </a:cubicBezTo>
                  <a:cubicBezTo>
                    <a:pt x="333" y="946"/>
                    <a:pt x="395" y="920"/>
                    <a:pt x="436" y="857"/>
                  </a:cubicBezTo>
                  <a:cubicBezTo>
                    <a:pt x="572" y="553"/>
                    <a:pt x="895" y="394"/>
                    <a:pt x="1212" y="394"/>
                  </a:cubicBezTo>
                  <a:cubicBezTo>
                    <a:pt x="1521" y="394"/>
                    <a:pt x="1822" y="544"/>
                    <a:pt x="1938" y="857"/>
                  </a:cubicBezTo>
                  <a:cubicBezTo>
                    <a:pt x="1976" y="948"/>
                    <a:pt x="2055" y="988"/>
                    <a:pt x="2131" y="988"/>
                  </a:cubicBezTo>
                  <a:cubicBezTo>
                    <a:pt x="2252" y="988"/>
                    <a:pt x="2366" y="887"/>
                    <a:pt x="2304" y="724"/>
                  </a:cubicBezTo>
                  <a:cubicBezTo>
                    <a:pt x="2113" y="253"/>
                    <a:pt x="1620" y="1"/>
                    <a:pt x="113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7"/>
            <p:cNvSpPr/>
            <p:nvPr/>
          </p:nvSpPr>
          <p:spPr>
            <a:xfrm>
              <a:off x="5554975" y="1402275"/>
              <a:ext cx="112600" cy="65075"/>
            </a:xfrm>
            <a:custGeom>
              <a:avLst/>
              <a:gdLst/>
              <a:ahLst/>
              <a:cxnLst/>
              <a:rect l="l" t="t" r="r" b="b"/>
              <a:pathLst>
                <a:path w="4504" h="2603" extrusionOk="0">
                  <a:moveTo>
                    <a:pt x="2235" y="1"/>
                  </a:moveTo>
                  <a:cubicBezTo>
                    <a:pt x="1001" y="1"/>
                    <a:pt x="0" y="601"/>
                    <a:pt x="0" y="1302"/>
                  </a:cubicBezTo>
                  <a:cubicBezTo>
                    <a:pt x="0" y="2002"/>
                    <a:pt x="1001" y="2603"/>
                    <a:pt x="2235" y="2603"/>
                  </a:cubicBezTo>
                  <a:cubicBezTo>
                    <a:pt x="3503" y="2603"/>
                    <a:pt x="4504" y="2002"/>
                    <a:pt x="4504" y="1302"/>
                  </a:cubicBezTo>
                  <a:cubicBezTo>
                    <a:pt x="4504" y="601"/>
                    <a:pt x="3503" y="1"/>
                    <a:pt x="2235"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7"/>
            <p:cNvSpPr/>
            <p:nvPr/>
          </p:nvSpPr>
          <p:spPr>
            <a:xfrm>
              <a:off x="5233900" y="1402275"/>
              <a:ext cx="112625" cy="65075"/>
            </a:xfrm>
            <a:custGeom>
              <a:avLst/>
              <a:gdLst/>
              <a:ahLst/>
              <a:cxnLst/>
              <a:rect l="l" t="t" r="r" b="b"/>
              <a:pathLst>
                <a:path w="4505" h="2603" extrusionOk="0">
                  <a:moveTo>
                    <a:pt x="2236" y="1"/>
                  </a:moveTo>
                  <a:cubicBezTo>
                    <a:pt x="1002" y="1"/>
                    <a:pt x="1" y="601"/>
                    <a:pt x="1" y="1302"/>
                  </a:cubicBezTo>
                  <a:cubicBezTo>
                    <a:pt x="1" y="2002"/>
                    <a:pt x="1002" y="2603"/>
                    <a:pt x="2236" y="2603"/>
                  </a:cubicBezTo>
                  <a:cubicBezTo>
                    <a:pt x="3503" y="2603"/>
                    <a:pt x="4504" y="2002"/>
                    <a:pt x="4504" y="1302"/>
                  </a:cubicBezTo>
                  <a:cubicBezTo>
                    <a:pt x="4504" y="601"/>
                    <a:pt x="3503" y="1"/>
                    <a:pt x="2236"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7"/>
            <p:cNvSpPr/>
            <p:nvPr/>
          </p:nvSpPr>
          <p:spPr>
            <a:xfrm>
              <a:off x="5299800" y="1699150"/>
              <a:ext cx="301900" cy="93425"/>
            </a:xfrm>
            <a:custGeom>
              <a:avLst/>
              <a:gdLst/>
              <a:ahLst/>
              <a:cxnLst/>
              <a:rect l="l" t="t" r="r" b="b"/>
              <a:pathLst>
                <a:path w="12076" h="3737" extrusionOk="0">
                  <a:moveTo>
                    <a:pt x="0" y="1"/>
                  </a:moveTo>
                  <a:cubicBezTo>
                    <a:pt x="0" y="1"/>
                    <a:pt x="1902" y="3737"/>
                    <a:pt x="6071" y="3737"/>
                  </a:cubicBezTo>
                  <a:cubicBezTo>
                    <a:pt x="10274" y="3703"/>
                    <a:pt x="12075" y="1"/>
                    <a:pt x="12075" y="1"/>
                  </a:cubicBezTo>
                  <a:lnTo>
                    <a:pt x="12075" y="1"/>
                  </a:lnTo>
                  <a:cubicBezTo>
                    <a:pt x="10407" y="1135"/>
                    <a:pt x="8373" y="1769"/>
                    <a:pt x="6038" y="1769"/>
                  </a:cubicBezTo>
                  <a:cubicBezTo>
                    <a:pt x="3703" y="1769"/>
                    <a:pt x="1668" y="1135"/>
                    <a:pt x="0"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7"/>
            <p:cNvSpPr/>
            <p:nvPr/>
          </p:nvSpPr>
          <p:spPr>
            <a:xfrm>
              <a:off x="5234750" y="1273025"/>
              <a:ext cx="183475" cy="183475"/>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7"/>
            <p:cNvSpPr/>
            <p:nvPr/>
          </p:nvSpPr>
          <p:spPr>
            <a:xfrm>
              <a:off x="5481575" y="1273025"/>
              <a:ext cx="183500" cy="183475"/>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7"/>
            <p:cNvSpPr/>
            <p:nvPr/>
          </p:nvSpPr>
          <p:spPr>
            <a:xfrm>
              <a:off x="5409675" y="1334075"/>
              <a:ext cx="82700" cy="28625"/>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7"/>
            <p:cNvSpPr/>
            <p:nvPr/>
          </p:nvSpPr>
          <p:spPr>
            <a:xfrm>
              <a:off x="5234750" y="1273025"/>
              <a:ext cx="183475" cy="183475"/>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7"/>
            <p:cNvSpPr/>
            <p:nvPr/>
          </p:nvSpPr>
          <p:spPr>
            <a:xfrm>
              <a:off x="5481575" y="1273025"/>
              <a:ext cx="183500" cy="183475"/>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7"/>
            <p:cNvSpPr/>
            <p:nvPr/>
          </p:nvSpPr>
          <p:spPr>
            <a:xfrm>
              <a:off x="5655950" y="1347375"/>
              <a:ext cx="81450" cy="37900"/>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7"/>
            <p:cNvSpPr/>
            <p:nvPr/>
          </p:nvSpPr>
          <p:spPr>
            <a:xfrm>
              <a:off x="5161325" y="1347775"/>
              <a:ext cx="81700" cy="37500"/>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7"/>
            <p:cNvSpPr/>
            <p:nvPr/>
          </p:nvSpPr>
          <p:spPr>
            <a:xfrm>
              <a:off x="5152175" y="824025"/>
              <a:ext cx="603800" cy="441525"/>
            </a:xfrm>
            <a:custGeom>
              <a:avLst/>
              <a:gdLst/>
              <a:ahLst/>
              <a:cxnLst/>
              <a:rect l="l" t="t" r="r" b="b"/>
              <a:pathLst>
                <a:path w="24152" h="17661" extrusionOk="0">
                  <a:moveTo>
                    <a:pt x="14468" y="0"/>
                  </a:moveTo>
                  <a:cubicBezTo>
                    <a:pt x="14364" y="0"/>
                    <a:pt x="14256" y="5"/>
                    <a:pt x="14144" y="14"/>
                  </a:cubicBezTo>
                  <a:cubicBezTo>
                    <a:pt x="11743" y="181"/>
                    <a:pt x="12076" y="2950"/>
                    <a:pt x="9474" y="3050"/>
                  </a:cubicBezTo>
                  <a:cubicBezTo>
                    <a:pt x="9451" y="3050"/>
                    <a:pt x="9427" y="3050"/>
                    <a:pt x="9404" y="3050"/>
                  </a:cubicBezTo>
                  <a:cubicBezTo>
                    <a:pt x="8291" y="3050"/>
                    <a:pt x="7088" y="2636"/>
                    <a:pt x="6116" y="2636"/>
                  </a:cubicBezTo>
                  <a:cubicBezTo>
                    <a:pt x="5296" y="2636"/>
                    <a:pt x="4639" y="2931"/>
                    <a:pt x="4337" y="4017"/>
                  </a:cubicBezTo>
                  <a:cubicBezTo>
                    <a:pt x="3904" y="5585"/>
                    <a:pt x="4437" y="7119"/>
                    <a:pt x="3236" y="8287"/>
                  </a:cubicBezTo>
                  <a:cubicBezTo>
                    <a:pt x="2557" y="8924"/>
                    <a:pt x="1416" y="9440"/>
                    <a:pt x="808" y="10179"/>
                  </a:cubicBezTo>
                  <a:lnTo>
                    <a:pt x="808" y="10179"/>
                  </a:lnTo>
                  <a:lnTo>
                    <a:pt x="835" y="10055"/>
                  </a:lnTo>
                  <a:lnTo>
                    <a:pt x="835" y="10055"/>
                  </a:lnTo>
                  <a:cubicBezTo>
                    <a:pt x="1" y="11055"/>
                    <a:pt x="134" y="12690"/>
                    <a:pt x="1168" y="13457"/>
                  </a:cubicBezTo>
                  <a:cubicBezTo>
                    <a:pt x="1674" y="13831"/>
                    <a:pt x="2100" y="13956"/>
                    <a:pt x="2501" y="13956"/>
                  </a:cubicBezTo>
                  <a:cubicBezTo>
                    <a:pt x="3306" y="13956"/>
                    <a:pt x="4007" y="13453"/>
                    <a:pt x="5033" y="13453"/>
                  </a:cubicBezTo>
                  <a:cubicBezTo>
                    <a:pt x="5318" y="13453"/>
                    <a:pt x="5628" y="13491"/>
                    <a:pt x="5972" y="13591"/>
                  </a:cubicBezTo>
                  <a:cubicBezTo>
                    <a:pt x="7406" y="14024"/>
                    <a:pt x="7840" y="15459"/>
                    <a:pt x="8807" y="16426"/>
                  </a:cubicBezTo>
                  <a:cubicBezTo>
                    <a:pt x="9674" y="17293"/>
                    <a:pt x="10517" y="17660"/>
                    <a:pt x="11269" y="17660"/>
                  </a:cubicBezTo>
                  <a:cubicBezTo>
                    <a:pt x="11761" y="17660"/>
                    <a:pt x="12214" y="17503"/>
                    <a:pt x="12610" y="17226"/>
                  </a:cubicBezTo>
                  <a:cubicBezTo>
                    <a:pt x="13644" y="16459"/>
                    <a:pt x="14344" y="15358"/>
                    <a:pt x="15512" y="14791"/>
                  </a:cubicBezTo>
                  <a:cubicBezTo>
                    <a:pt x="15770" y="14677"/>
                    <a:pt x="16032" y="14629"/>
                    <a:pt x="16295" y="14629"/>
                  </a:cubicBezTo>
                  <a:cubicBezTo>
                    <a:pt x="17609" y="14629"/>
                    <a:pt x="18969" y="15816"/>
                    <a:pt x="20168" y="15816"/>
                  </a:cubicBezTo>
                  <a:cubicBezTo>
                    <a:pt x="20686" y="15816"/>
                    <a:pt x="21175" y="15594"/>
                    <a:pt x="21616" y="14958"/>
                  </a:cubicBezTo>
                  <a:cubicBezTo>
                    <a:pt x="22317" y="13957"/>
                    <a:pt x="21316" y="12890"/>
                    <a:pt x="21316" y="11889"/>
                  </a:cubicBezTo>
                  <a:cubicBezTo>
                    <a:pt x="21283" y="10422"/>
                    <a:pt x="22984" y="10055"/>
                    <a:pt x="23618" y="8854"/>
                  </a:cubicBezTo>
                  <a:cubicBezTo>
                    <a:pt x="24151" y="7853"/>
                    <a:pt x="24151" y="6552"/>
                    <a:pt x="23251" y="5752"/>
                  </a:cubicBezTo>
                  <a:cubicBezTo>
                    <a:pt x="22283" y="4918"/>
                    <a:pt x="19615" y="5051"/>
                    <a:pt x="18614" y="4050"/>
                  </a:cubicBezTo>
                  <a:cubicBezTo>
                    <a:pt x="17142" y="2578"/>
                    <a:pt x="16929" y="0"/>
                    <a:pt x="14468"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7"/>
            <p:cNvSpPr/>
            <p:nvPr/>
          </p:nvSpPr>
          <p:spPr>
            <a:xfrm>
              <a:off x="5713425" y="1497775"/>
              <a:ext cx="53925" cy="75125"/>
            </a:xfrm>
            <a:custGeom>
              <a:avLst/>
              <a:gdLst/>
              <a:ahLst/>
              <a:cxnLst/>
              <a:rect l="l" t="t" r="r" b="b"/>
              <a:pathLst>
                <a:path w="2157" h="3005" extrusionOk="0">
                  <a:moveTo>
                    <a:pt x="679" y="1"/>
                  </a:moveTo>
                  <a:cubicBezTo>
                    <a:pt x="617" y="1"/>
                    <a:pt x="551" y="36"/>
                    <a:pt x="501" y="117"/>
                  </a:cubicBezTo>
                  <a:cubicBezTo>
                    <a:pt x="0" y="851"/>
                    <a:pt x="167" y="2485"/>
                    <a:pt x="1034" y="2919"/>
                  </a:cubicBezTo>
                  <a:cubicBezTo>
                    <a:pt x="1164" y="2978"/>
                    <a:pt x="1279" y="3004"/>
                    <a:pt x="1381" y="3004"/>
                  </a:cubicBezTo>
                  <a:cubicBezTo>
                    <a:pt x="2141" y="3004"/>
                    <a:pt x="2157" y="1518"/>
                    <a:pt x="2068" y="1017"/>
                  </a:cubicBezTo>
                  <a:cubicBezTo>
                    <a:pt x="2055" y="922"/>
                    <a:pt x="1980" y="877"/>
                    <a:pt x="1899" y="877"/>
                  </a:cubicBezTo>
                  <a:cubicBezTo>
                    <a:pt x="1781" y="877"/>
                    <a:pt x="1648" y="973"/>
                    <a:pt x="1668" y="1151"/>
                  </a:cubicBezTo>
                  <a:cubicBezTo>
                    <a:pt x="1735" y="1484"/>
                    <a:pt x="1735" y="1918"/>
                    <a:pt x="1635" y="2218"/>
                  </a:cubicBezTo>
                  <a:cubicBezTo>
                    <a:pt x="1568" y="2352"/>
                    <a:pt x="1468" y="2619"/>
                    <a:pt x="1234" y="2619"/>
                  </a:cubicBezTo>
                  <a:cubicBezTo>
                    <a:pt x="1134" y="2619"/>
                    <a:pt x="968" y="2352"/>
                    <a:pt x="867" y="2285"/>
                  </a:cubicBezTo>
                  <a:cubicBezTo>
                    <a:pt x="534" y="1785"/>
                    <a:pt x="400" y="917"/>
                    <a:pt x="801" y="417"/>
                  </a:cubicBezTo>
                  <a:cubicBezTo>
                    <a:pt x="940" y="185"/>
                    <a:pt x="821" y="1"/>
                    <a:pt x="679"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6993"/>
        <p:cNvGrpSpPr/>
        <p:nvPr/>
      </p:nvGrpSpPr>
      <p:grpSpPr>
        <a:xfrm>
          <a:off x="0" y="0"/>
          <a:ext cx="0" cy="0"/>
          <a:chOff x="0" y="0"/>
          <a:chExt cx="0" cy="0"/>
        </a:xfrm>
      </p:grpSpPr>
      <p:sp>
        <p:nvSpPr>
          <p:cNvPr id="6994" name="Google Shape;6994;p208"/>
          <p:cNvSpPr txBox="1">
            <a:spLocks noGrp="1"/>
          </p:cNvSpPr>
          <p:nvPr>
            <p:ph type="title"/>
          </p:nvPr>
        </p:nvSpPr>
        <p:spPr>
          <a:xfrm>
            <a:off x="3096475" y="957600"/>
            <a:ext cx="5334300" cy="3228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Look at </a:t>
            </a:r>
            <a:endParaRPr/>
          </a:p>
          <a:p>
            <a:pPr marL="0" lvl="0" indent="0" algn="r" rtl="0">
              <a:spcBef>
                <a:spcPts val="0"/>
              </a:spcBef>
              <a:spcAft>
                <a:spcPts val="0"/>
              </a:spcAft>
              <a:buNone/>
            </a:pPr>
            <a:r>
              <a:rPr lang="en"/>
              <a:t>your </a:t>
            </a:r>
            <a:r>
              <a:rPr lang="en">
                <a:solidFill>
                  <a:schemeClr val="dk2"/>
                </a:solidFill>
              </a:rPr>
              <a:t>avatar</a:t>
            </a:r>
            <a:r>
              <a:rPr lang="en"/>
              <a:t>!</a:t>
            </a:r>
            <a:endParaRPr/>
          </a:p>
        </p:txBody>
      </p:sp>
      <p:grpSp>
        <p:nvGrpSpPr>
          <p:cNvPr id="6995" name="Google Shape;6995;p208"/>
          <p:cNvGrpSpPr/>
          <p:nvPr/>
        </p:nvGrpSpPr>
        <p:grpSpPr>
          <a:xfrm>
            <a:off x="713235" y="855262"/>
            <a:ext cx="2644584" cy="3072997"/>
            <a:chOff x="4729375" y="824025"/>
            <a:chExt cx="1443550" cy="1677400"/>
          </a:xfrm>
        </p:grpSpPr>
        <p:sp>
          <p:nvSpPr>
            <p:cNvPr id="6996" name="Google Shape;6996;p208"/>
            <p:cNvSpPr/>
            <p:nvPr/>
          </p:nvSpPr>
          <p:spPr>
            <a:xfrm>
              <a:off x="5162200" y="1017300"/>
              <a:ext cx="575425" cy="511825"/>
            </a:xfrm>
            <a:custGeom>
              <a:avLst/>
              <a:gdLst/>
              <a:ahLst/>
              <a:cxnLst/>
              <a:rect l="l" t="t" r="r" b="b"/>
              <a:pathLst>
                <a:path w="23017" h="20473" extrusionOk="0">
                  <a:moveTo>
                    <a:pt x="11789" y="1"/>
                  </a:moveTo>
                  <a:cubicBezTo>
                    <a:pt x="8883" y="1"/>
                    <a:pt x="5976" y="1018"/>
                    <a:pt x="3836" y="2957"/>
                  </a:cubicBezTo>
                  <a:cubicBezTo>
                    <a:pt x="500" y="5893"/>
                    <a:pt x="0" y="10963"/>
                    <a:pt x="667" y="15366"/>
                  </a:cubicBezTo>
                  <a:lnTo>
                    <a:pt x="1168" y="15400"/>
                  </a:lnTo>
                  <a:cubicBezTo>
                    <a:pt x="701" y="16667"/>
                    <a:pt x="1935" y="17868"/>
                    <a:pt x="3102" y="18502"/>
                  </a:cubicBezTo>
                  <a:cubicBezTo>
                    <a:pt x="5525" y="19823"/>
                    <a:pt x="8270" y="20473"/>
                    <a:pt x="11018" y="20473"/>
                  </a:cubicBezTo>
                  <a:cubicBezTo>
                    <a:pt x="14512" y="20473"/>
                    <a:pt x="18010" y="19422"/>
                    <a:pt x="20848" y="17368"/>
                  </a:cubicBezTo>
                  <a:cubicBezTo>
                    <a:pt x="21415" y="16901"/>
                    <a:pt x="22016" y="16400"/>
                    <a:pt x="22383" y="15800"/>
                  </a:cubicBezTo>
                  <a:cubicBezTo>
                    <a:pt x="23017" y="14733"/>
                    <a:pt x="22950" y="13498"/>
                    <a:pt x="22883" y="12264"/>
                  </a:cubicBezTo>
                  <a:cubicBezTo>
                    <a:pt x="22683" y="9629"/>
                    <a:pt x="22249" y="6860"/>
                    <a:pt x="20848" y="4459"/>
                  </a:cubicBezTo>
                  <a:cubicBezTo>
                    <a:pt x="20181" y="3324"/>
                    <a:pt x="18513" y="2023"/>
                    <a:pt x="17379" y="1390"/>
                  </a:cubicBezTo>
                  <a:cubicBezTo>
                    <a:pt x="15669" y="455"/>
                    <a:pt x="13729" y="1"/>
                    <a:pt x="11789"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08"/>
            <p:cNvSpPr/>
            <p:nvPr/>
          </p:nvSpPr>
          <p:spPr>
            <a:xfrm>
              <a:off x="5162200" y="1017300"/>
              <a:ext cx="575425" cy="511825"/>
            </a:xfrm>
            <a:custGeom>
              <a:avLst/>
              <a:gdLst/>
              <a:ahLst/>
              <a:cxnLst/>
              <a:rect l="l" t="t" r="r" b="b"/>
              <a:pathLst>
                <a:path w="23017" h="20473" extrusionOk="0">
                  <a:moveTo>
                    <a:pt x="11789" y="1"/>
                  </a:moveTo>
                  <a:cubicBezTo>
                    <a:pt x="8883" y="1"/>
                    <a:pt x="5976" y="1018"/>
                    <a:pt x="3836" y="2957"/>
                  </a:cubicBezTo>
                  <a:cubicBezTo>
                    <a:pt x="500" y="5893"/>
                    <a:pt x="0" y="10963"/>
                    <a:pt x="667" y="15366"/>
                  </a:cubicBezTo>
                  <a:lnTo>
                    <a:pt x="1168" y="15400"/>
                  </a:lnTo>
                  <a:cubicBezTo>
                    <a:pt x="701" y="16667"/>
                    <a:pt x="1935" y="17868"/>
                    <a:pt x="3102" y="18502"/>
                  </a:cubicBezTo>
                  <a:cubicBezTo>
                    <a:pt x="5525" y="19823"/>
                    <a:pt x="8270" y="20473"/>
                    <a:pt x="11018" y="20473"/>
                  </a:cubicBezTo>
                  <a:cubicBezTo>
                    <a:pt x="14512" y="20473"/>
                    <a:pt x="18010" y="19422"/>
                    <a:pt x="20848" y="17368"/>
                  </a:cubicBezTo>
                  <a:cubicBezTo>
                    <a:pt x="21415" y="16901"/>
                    <a:pt x="22016" y="16400"/>
                    <a:pt x="22383" y="15800"/>
                  </a:cubicBezTo>
                  <a:cubicBezTo>
                    <a:pt x="23017" y="14733"/>
                    <a:pt x="22950" y="13498"/>
                    <a:pt x="22883" y="12264"/>
                  </a:cubicBezTo>
                  <a:cubicBezTo>
                    <a:pt x="22683" y="9629"/>
                    <a:pt x="22249" y="6860"/>
                    <a:pt x="20848" y="4459"/>
                  </a:cubicBezTo>
                  <a:cubicBezTo>
                    <a:pt x="20181" y="3324"/>
                    <a:pt x="18513" y="2023"/>
                    <a:pt x="17379" y="1390"/>
                  </a:cubicBezTo>
                  <a:cubicBezTo>
                    <a:pt x="15669" y="455"/>
                    <a:pt x="13729" y="1"/>
                    <a:pt x="11789"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08"/>
            <p:cNvSpPr/>
            <p:nvPr/>
          </p:nvSpPr>
          <p:spPr>
            <a:xfrm>
              <a:off x="5193050"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8" y="17746"/>
                  </a:cubicBezTo>
                  <a:lnTo>
                    <a:pt x="206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08"/>
            <p:cNvSpPr/>
            <p:nvPr/>
          </p:nvSpPr>
          <p:spPr>
            <a:xfrm>
              <a:off x="5189700" y="1127075"/>
              <a:ext cx="521250" cy="616300"/>
            </a:xfrm>
            <a:custGeom>
              <a:avLst/>
              <a:gdLst/>
              <a:ahLst/>
              <a:cxnLst/>
              <a:rect l="l" t="t" r="r" b="b"/>
              <a:pathLst>
                <a:path w="20850" h="24652" extrusionOk="0">
                  <a:moveTo>
                    <a:pt x="10442" y="1"/>
                  </a:moveTo>
                  <a:cubicBezTo>
                    <a:pt x="2403" y="1"/>
                    <a:pt x="1" y="6839"/>
                    <a:pt x="1" y="13510"/>
                  </a:cubicBezTo>
                  <a:cubicBezTo>
                    <a:pt x="1" y="20182"/>
                    <a:pt x="4171" y="24652"/>
                    <a:pt x="10442" y="24652"/>
                  </a:cubicBezTo>
                  <a:cubicBezTo>
                    <a:pt x="16679" y="24652"/>
                    <a:pt x="20849" y="20182"/>
                    <a:pt x="20849" y="13510"/>
                  </a:cubicBezTo>
                  <a:cubicBezTo>
                    <a:pt x="20849" y="6839"/>
                    <a:pt x="18481" y="1"/>
                    <a:pt x="10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08"/>
            <p:cNvSpPr/>
            <p:nvPr/>
          </p:nvSpPr>
          <p:spPr>
            <a:xfrm>
              <a:off x="5072125" y="1358650"/>
              <a:ext cx="145125" cy="170075"/>
            </a:xfrm>
            <a:custGeom>
              <a:avLst/>
              <a:gdLst/>
              <a:ahLst/>
              <a:cxnLst/>
              <a:rect l="l" t="t" r="r" b="b"/>
              <a:pathLst>
                <a:path w="5805" h="6803" extrusionOk="0">
                  <a:moveTo>
                    <a:pt x="3654" y="0"/>
                  </a:moveTo>
                  <a:cubicBezTo>
                    <a:pt x="2001" y="0"/>
                    <a:pt x="541" y="1193"/>
                    <a:pt x="301" y="2846"/>
                  </a:cubicBezTo>
                  <a:cubicBezTo>
                    <a:pt x="1" y="4714"/>
                    <a:pt x="1268" y="6482"/>
                    <a:pt x="3069" y="6749"/>
                  </a:cubicBezTo>
                  <a:cubicBezTo>
                    <a:pt x="3271" y="6785"/>
                    <a:pt x="3473" y="6803"/>
                    <a:pt x="3673" y="6803"/>
                  </a:cubicBezTo>
                  <a:cubicBezTo>
                    <a:pt x="4396" y="6803"/>
                    <a:pt x="5089" y="6574"/>
                    <a:pt x="5638" y="6182"/>
                  </a:cubicBezTo>
                  <a:lnTo>
                    <a:pt x="5805" y="745"/>
                  </a:lnTo>
                  <a:cubicBezTo>
                    <a:pt x="5338" y="378"/>
                    <a:pt x="4804" y="145"/>
                    <a:pt x="4204" y="44"/>
                  </a:cubicBezTo>
                  <a:cubicBezTo>
                    <a:pt x="4019" y="15"/>
                    <a:pt x="3835" y="0"/>
                    <a:pt x="3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08"/>
            <p:cNvSpPr/>
            <p:nvPr/>
          </p:nvSpPr>
          <p:spPr>
            <a:xfrm>
              <a:off x="5421550" y="1299700"/>
              <a:ext cx="59225" cy="176825"/>
            </a:xfrm>
            <a:custGeom>
              <a:avLst/>
              <a:gdLst/>
              <a:ahLst/>
              <a:cxnLst/>
              <a:rect l="l" t="t" r="r" b="b"/>
              <a:pathLst>
                <a:path w="2369" h="7073" extrusionOk="0">
                  <a:moveTo>
                    <a:pt x="367" y="1"/>
                  </a:moveTo>
                  <a:lnTo>
                    <a:pt x="0" y="7072"/>
                  </a:lnTo>
                  <a:lnTo>
                    <a:pt x="2369" y="7072"/>
                  </a:lnTo>
                  <a:lnTo>
                    <a:pt x="1968" y="1"/>
                  </a:ln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08"/>
            <p:cNvSpPr/>
            <p:nvPr/>
          </p:nvSpPr>
          <p:spPr>
            <a:xfrm>
              <a:off x="5414125" y="1519375"/>
              <a:ext cx="73225" cy="23050"/>
            </a:xfrm>
            <a:custGeom>
              <a:avLst/>
              <a:gdLst/>
              <a:ahLst/>
              <a:cxnLst/>
              <a:rect l="l" t="t" r="r" b="b"/>
              <a:pathLst>
                <a:path w="2929" h="922" extrusionOk="0">
                  <a:moveTo>
                    <a:pt x="2637" y="1"/>
                  </a:moveTo>
                  <a:cubicBezTo>
                    <a:pt x="2591" y="1"/>
                    <a:pt x="2543" y="16"/>
                    <a:pt x="2499" y="53"/>
                  </a:cubicBezTo>
                  <a:cubicBezTo>
                    <a:pt x="2202" y="350"/>
                    <a:pt x="1797" y="500"/>
                    <a:pt x="1391" y="500"/>
                  </a:cubicBezTo>
                  <a:cubicBezTo>
                    <a:pt x="1021" y="500"/>
                    <a:pt x="651" y="375"/>
                    <a:pt x="364" y="120"/>
                  </a:cubicBezTo>
                  <a:cubicBezTo>
                    <a:pt x="327" y="83"/>
                    <a:pt x="287" y="68"/>
                    <a:pt x="249" y="68"/>
                  </a:cubicBezTo>
                  <a:cubicBezTo>
                    <a:pt x="114" y="68"/>
                    <a:pt x="0" y="264"/>
                    <a:pt x="130" y="420"/>
                  </a:cubicBezTo>
                  <a:cubicBezTo>
                    <a:pt x="481" y="755"/>
                    <a:pt x="945" y="922"/>
                    <a:pt x="1411" y="922"/>
                  </a:cubicBezTo>
                  <a:cubicBezTo>
                    <a:pt x="1921" y="922"/>
                    <a:pt x="2433" y="721"/>
                    <a:pt x="2799" y="320"/>
                  </a:cubicBezTo>
                  <a:cubicBezTo>
                    <a:pt x="2929" y="191"/>
                    <a:pt x="2796" y="1"/>
                    <a:pt x="263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08"/>
            <p:cNvSpPr/>
            <p:nvPr/>
          </p:nvSpPr>
          <p:spPr>
            <a:xfrm>
              <a:off x="5119050" y="1410025"/>
              <a:ext cx="66250" cy="59825"/>
            </a:xfrm>
            <a:custGeom>
              <a:avLst/>
              <a:gdLst/>
              <a:ahLst/>
              <a:cxnLst/>
              <a:rect l="l" t="t" r="r" b="b"/>
              <a:pathLst>
                <a:path w="2650" h="2393" extrusionOk="0">
                  <a:moveTo>
                    <a:pt x="493" y="1"/>
                  </a:moveTo>
                  <a:cubicBezTo>
                    <a:pt x="393" y="1"/>
                    <a:pt x="293" y="8"/>
                    <a:pt x="192" y="24"/>
                  </a:cubicBezTo>
                  <a:cubicBezTo>
                    <a:pt x="0" y="88"/>
                    <a:pt x="84" y="427"/>
                    <a:pt x="296" y="427"/>
                  </a:cubicBezTo>
                  <a:cubicBezTo>
                    <a:pt x="305" y="427"/>
                    <a:pt x="315" y="426"/>
                    <a:pt x="325" y="425"/>
                  </a:cubicBezTo>
                  <a:cubicBezTo>
                    <a:pt x="409" y="411"/>
                    <a:pt x="492" y="405"/>
                    <a:pt x="574" y="405"/>
                  </a:cubicBezTo>
                  <a:cubicBezTo>
                    <a:pt x="1528"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08"/>
            <p:cNvSpPr/>
            <p:nvPr/>
          </p:nvSpPr>
          <p:spPr>
            <a:xfrm>
              <a:off x="5130350" y="1427075"/>
              <a:ext cx="43700" cy="40725"/>
            </a:xfrm>
            <a:custGeom>
              <a:avLst/>
              <a:gdLst/>
              <a:ahLst/>
              <a:cxnLst/>
              <a:rect l="l" t="t" r="r" b="b"/>
              <a:pathLst>
                <a:path w="1748" h="1629" extrusionOk="0">
                  <a:moveTo>
                    <a:pt x="1370" y="1"/>
                  </a:moveTo>
                  <a:cubicBezTo>
                    <a:pt x="1350" y="1"/>
                    <a:pt x="1329" y="3"/>
                    <a:pt x="1307" y="9"/>
                  </a:cubicBezTo>
                  <a:cubicBezTo>
                    <a:pt x="707" y="276"/>
                    <a:pt x="273" y="810"/>
                    <a:pt x="40" y="1410"/>
                  </a:cubicBezTo>
                  <a:cubicBezTo>
                    <a:pt x="0" y="1549"/>
                    <a:pt x="114" y="1629"/>
                    <a:pt x="233" y="1629"/>
                  </a:cubicBezTo>
                  <a:cubicBezTo>
                    <a:pt x="315" y="1629"/>
                    <a:pt x="400" y="1592"/>
                    <a:pt x="440" y="1510"/>
                  </a:cubicBezTo>
                  <a:cubicBezTo>
                    <a:pt x="607" y="977"/>
                    <a:pt x="974" y="610"/>
                    <a:pt x="1474" y="343"/>
                  </a:cubicBezTo>
                  <a:cubicBezTo>
                    <a:pt x="1747" y="282"/>
                    <a:pt x="1579" y="1"/>
                    <a:pt x="1370"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08"/>
            <p:cNvSpPr/>
            <p:nvPr/>
          </p:nvSpPr>
          <p:spPr>
            <a:xfrm>
              <a:off x="5680050" y="1358650"/>
              <a:ext cx="145150" cy="170075"/>
            </a:xfrm>
            <a:custGeom>
              <a:avLst/>
              <a:gdLst/>
              <a:ahLst/>
              <a:cxnLst/>
              <a:rect l="l" t="t" r="r" b="b"/>
              <a:pathLst>
                <a:path w="5806" h="6803" extrusionOk="0">
                  <a:moveTo>
                    <a:pt x="2127" y="0"/>
                  </a:moveTo>
                  <a:cubicBezTo>
                    <a:pt x="1943" y="0"/>
                    <a:pt x="1757" y="15"/>
                    <a:pt x="1569" y="44"/>
                  </a:cubicBezTo>
                  <a:cubicBezTo>
                    <a:pt x="1002" y="145"/>
                    <a:pt x="468" y="378"/>
                    <a:pt x="1" y="745"/>
                  </a:cubicBezTo>
                  <a:lnTo>
                    <a:pt x="168" y="6182"/>
                  </a:lnTo>
                  <a:cubicBezTo>
                    <a:pt x="717" y="6574"/>
                    <a:pt x="1409" y="6803"/>
                    <a:pt x="2117" y="6803"/>
                  </a:cubicBezTo>
                  <a:cubicBezTo>
                    <a:pt x="2312" y="6803"/>
                    <a:pt x="2508" y="6785"/>
                    <a:pt x="2703" y="6749"/>
                  </a:cubicBezTo>
                  <a:cubicBezTo>
                    <a:pt x="4537" y="6482"/>
                    <a:pt x="5805" y="4714"/>
                    <a:pt x="5505" y="2846"/>
                  </a:cubicBezTo>
                  <a:cubicBezTo>
                    <a:pt x="5234" y="1193"/>
                    <a:pt x="3799" y="0"/>
                    <a:pt x="2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08"/>
            <p:cNvSpPr/>
            <p:nvPr/>
          </p:nvSpPr>
          <p:spPr>
            <a:xfrm>
              <a:off x="5710350" y="1410050"/>
              <a:ext cx="67050" cy="59800"/>
            </a:xfrm>
            <a:custGeom>
              <a:avLst/>
              <a:gdLst/>
              <a:ahLst/>
              <a:cxnLst/>
              <a:rect l="l" t="t" r="r" b="b"/>
              <a:pathLst>
                <a:path w="2682" h="2392" extrusionOk="0">
                  <a:moveTo>
                    <a:pt x="2164" y="0"/>
                  </a:moveTo>
                  <a:cubicBezTo>
                    <a:pt x="1012" y="0"/>
                    <a:pt x="0" y="1053"/>
                    <a:pt x="123" y="2191"/>
                  </a:cubicBezTo>
                  <a:cubicBezTo>
                    <a:pt x="140" y="2325"/>
                    <a:pt x="240" y="2392"/>
                    <a:pt x="332" y="2392"/>
                  </a:cubicBezTo>
                  <a:cubicBezTo>
                    <a:pt x="423" y="2392"/>
                    <a:pt x="507" y="2325"/>
                    <a:pt x="490" y="2191"/>
                  </a:cubicBezTo>
                  <a:cubicBezTo>
                    <a:pt x="367" y="1269"/>
                    <a:pt x="1150" y="404"/>
                    <a:pt x="2083" y="404"/>
                  </a:cubicBezTo>
                  <a:cubicBezTo>
                    <a:pt x="2163" y="404"/>
                    <a:pt x="2243" y="410"/>
                    <a:pt x="2325" y="424"/>
                  </a:cubicBezTo>
                  <a:cubicBezTo>
                    <a:pt x="2338" y="425"/>
                    <a:pt x="2350" y="426"/>
                    <a:pt x="2362" y="426"/>
                  </a:cubicBezTo>
                  <a:cubicBezTo>
                    <a:pt x="2630" y="426"/>
                    <a:pt x="2682" y="87"/>
                    <a:pt x="2458" y="23"/>
                  </a:cubicBezTo>
                  <a:cubicBezTo>
                    <a:pt x="2360" y="8"/>
                    <a:pt x="2261"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08"/>
            <p:cNvSpPr/>
            <p:nvPr/>
          </p:nvSpPr>
          <p:spPr>
            <a:xfrm>
              <a:off x="5723200" y="1427075"/>
              <a:ext cx="42625" cy="41450"/>
            </a:xfrm>
            <a:custGeom>
              <a:avLst/>
              <a:gdLst/>
              <a:ahLst/>
              <a:cxnLst/>
              <a:rect l="l" t="t" r="r" b="b"/>
              <a:pathLst>
                <a:path w="1705" h="1658" extrusionOk="0">
                  <a:moveTo>
                    <a:pt x="323" y="1"/>
                  </a:moveTo>
                  <a:cubicBezTo>
                    <a:pt x="144" y="1"/>
                    <a:pt x="0" y="282"/>
                    <a:pt x="243" y="343"/>
                  </a:cubicBezTo>
                  <a:cubicBezTo>
                    <a:pt x="743" y="576"/>
                    <a:pt x="1110" y="977"/>
                    <a:pt x="1277" y="1510"/>
                  </a:cubicBezTo>
                  <a:cubicBezTo>
                    <a:pt x="1303" y="1615"/>
                    <a:pt x="1380" y="1658"/>
                    <a:pt x="1458" y="1658"/>
                  </a:cubicBezTo>
                  <a:cubicBezTo>
                    <a:pt x="1580" y="1658"/>
                    <a:pt x="1705" y="1553"/>
                    <a:pt x="1644" y="1410"/>
                  </a:cubicBezTo>
                  <a:cubicBezTo>
                    <a:pt x="1444" y="777"/>
                    <a:pt x="1010" y="276"/>
                    <a:pt x="376" y="9"/>
                  </a:cubicBezTo>
                  <a:cubicBezTo>
                    <a:pt x="358" y="3"/>
                    <a:pt x="340" y="1"/>
                    <a:pt x="32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08"/>
            <p:cNvSpPr/>
            <p:nvPr/>
          </p:nvSpPr>
          <p:spPr>
            <a:xfrm>
              <a:off x="4729375" y="1956850"/>
              <a:ext cx="1443550" cy="544575"/>
            </a:xfrm>
            <a:custGeom>
              <a:avLst/>
              <a:gdLst/>
              <a:ahLst/>
              <a:cxnLst/>
              <a:rect l="l" t="t" r="r" b="b"/>
              <a:pathLst>
                <a:path w="57742" h="21783" extrusionOk="0">
                  <a:moveTo>
                    <a:pt x="18547" y="0"/>
                  </a:moveTo>
                  <a:cubicBezTo>
                    <a:pt x="18547" y="0"/>
                    <a:pt x="1" y="467"/>
                    <a:pt x="1" y="21782"/>
                  </a:cubicBezTo>
                  <a:lnTo>
                    <a:pt x="57742" y="21782"/>
                  </a:lnTo>
                  <a:cubicBezTo>
                    <a:pt x="57742" y="467"/>
                    <a:pt x="39195" y="0"/>
                    <a:pt x="39195" y="0"/>
                  </a:cubicBezTo>
                  <a:cubicBezTo>
                    <a:pt x="35137" y="3002"/>
                    <a:pt x="31490" y="4003"/>
                    <a:pt x="28431" y="4003"/>
                  </a:cubicBezTo>
                  <a:cubicBezTo>
                    <a:pt x="22313" y="4003"/>
                    <a:pt x="18547" y="0"/>
                    <a:pt x="185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08"/>
            <p:cNvSpPr/>
            <p:nvPr/>
          </p:nvSpPr>
          <p:spPr>
            <a:xfrm>
              <a:off x="5539950" y="1359750"/>
              <a:ext cx="33400" cy="33375"/>
            </a:xfrm>
            <a:custGeom>
              <a:avLst/>
              <a:gdLst/>
              <a:ahLst/>
              <a:cxnLst/>
              <a:rect l="l" t="t" r="r" b="b"/>
              <a:pathLst>
                <a:path w="1336" h="1335" extrusionOk="0">
                  <a:moveTo>
                    <a:pt x="668" y="0"/>
                  </a:moveTo>
                  <a:cubicBezTo>
                    <a:pt x="301" y="0"/>
                    <a:pt x="1" y="301"/>
                    <a:pt x="1" y="668"/>
                  </a:cubicBezTo>
                  <a:cubicBezTo>
                    <a:pt x="1" y="1035"/>
                    <a:pt x="301" y="1335"/>
                    <a:pt x="668" y="1335"/>
                  </a:cubicBezTo>
                  <a:cubicBezTo>
                    <a:pt x="1035" y="1335"/>
                    <a:pt x="1335" y="1035"/>
                    <a:pt x="1335" y="668"/>
                  </a:cubicBezTo>
                  <a:cubicBezTo>
                    <a:pt x="1335" y="301"/>
                    <a:pt x="1035" y="0"/>
                    <a:pt x="66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08"/>
            <p:cNvSpPr/>
            <p:nvPr/>
          </p:nvSpPr>
          <p:spPr>
            <a:xfrm>
              <a:off x="5323150" y="1359750"/>
              <a:ext cx="33375" cy="33375"/>
            </a:xfrm>
            <a:custGeom>
              <a:avLst/>
              <a:gdLst/>
              <a:ahLst/>
              <a:cxnLst/>
              <a:rect l="l" t="t" r="r" b="b"/>
              <a:pathLst>
                <a:path w="1335" h="1335" extrusionOk="0">
                  <a:moveTo>
                    <a:pt x="667" y="0"/>
                  </a:moveTo>
                  <a:cubicBezTo>
                    <a:pt x="300" y="0"/>
                    <a:pt x="0" y="301"/>
                    <a:pt x="0" y="668"/>
                  </a:cubicBezTo>
                  <a:cubicBezTo>
                    <a:pt x="0" y="1035"/>
                    <a:pt x="300" y="1335"/>
                    <a:pt x="667" y="1335"/>
                  </a:cubicBezTo>
                  <a:cubicBezTo>
                    <a:pt x="1034" y="1335"/>
                    <a:pt x="1334" y="1035"/>
                    <a:pt x="1334" y="668"/>
                  </a:cubicBezTo>
                  <a:cubicBezTo>
                    <a:pt x="1334" y="301"/>
                    <a:pt x="1034" y="0"/>
                    <a:pt x="667"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08"/>
            <p:cNvSpPr/>
            <p:nvPr/>
          </p:nvSpPr>
          <p:spPr>
            <a:xfrm>
              <a:off x="5526300" y="1299975"/>
              <a:ext cx="58900" cy="24700"/>
            </a:xfrm>
            <a:custGeom>
              <a:avLst/>
              <a:gdLst/>
              <a:ahLst/>
              <a:cxnLst/>
              <a:rect l="l" t="t" r="r" b="b"/>
              <a:pathLst>
                <a:path w="2356" h="988" extrusionOk="0">
                  <a:moveTo>
                    <a:pt x="1142" y="1"/>
                  </a:moveTo>
                  <a:cubicBezTo>
                    <a:pt x="696" y="1"/>
                    <a:pt x="254" y="211"/>
                    <a:pt x="47" y="657"/>
                  </a:cubicBezTo>
                  <a:cubicBezTo>
                    <a:pt x="1" y="817"/>
                    <a:pt x="144" y="946"/>
                    <a:pt x="281" y="946"/>
                  </a:cubicBezTo>
                  <a:cubicBezTo>
                    <a:pt x="344" y="946"/>
                    <a:pt x="405" y="920"/>
                    <a:pt x="447" y="857"/>
                  </a:cubicBezTo>
                  <a:cubicBezTo>
                    <a:pt x="565" y="553"/>
                    <a:pt x="881" y="394"/>
                    <a:pt x="1198" y="394"/>
                  </a:cubicBezTo>
                  <a:cubicBezTo>
                    <a:pt x="1506" y="394"/>
                    <a:pt x="1816" y="544"/>
                    <a:pt x="1948" y="857"/>
                  </a:cubicBezTo>
                  <a:cubicBezTo>
                    <a:pt x="1974" y="948"/>
                    <a:pt x="2045" y="988"/>
                    <a:pt x="2118" y="988"/>
                  </a:cubicBezTo>
                  <a:cubicBezTo>
                    <a:pt x="2234" y="988"/>
                    <a:pt x="2356" y="887"/>
                    <a:pt x="2315" y="724"/>
                  </a:cubicBezTo>
                  <a:cubicBezTo>
                    <a:pt x="2123" y="253"/>
                    <a:pt x="1631" y="1"/>
                    <a:pt x="114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08"/>
            <p:cNvSpPr/>
            <p:nvPr/>
          </p:nvSpPr>
          <p:spPr>
            <a:xfrm>
              <a:off x="5315575" y="1299975"/>
              <a:ext cx="59150" cy="24700"/>
            </a:xfrm>
            <a:custGeom>
              <a:avLst/>
              <a:gdLst/>
              <a:ahLst/>
              <a:cxnLst/>
              <a:rect l="l" t="t" r="r" b="b"/>
              <a:pathLst>
                <a:path w="2366" h="988" extrusionOk="0">
                  <a:moveTo>
                    <a:pt x="1137" y="1"/>
                  </a:moveTo>
                  <a:cubicBezTo>
                    <a:pt x="695" y="1"/>
                    <a:pt x="261" y="211"/>
                    <a:pt x="70" y="657"/>
                  </a:cubicBezTo>
                  <a:cubicBezTo>
                    <a:pt x="1" y="817"/>
                    <a:pt x="137" y="946"/>
                    <a:pt x="272" y="946"/>
                  </a:cubicBezTo>
                  <a:cubicBezTo>
                    <a:pt x="333" y="946"/>
                    <a:pt x="395" y="920"/>
                    <a:pt x="436" y="857"/>
                  </a:cubicBezTo>
                  <a:cubicBezTo>
                    <a:pt x="572" y="553"/>
                    <a:pt x="895" y="394"/>
                    <a:pt x="1212" y="394"/>
                  </a:cubicBezTo>
                  <a:cubicBezTo>
                    <a:pt x="1521" y="394"/>
                    <a:pt x="1822" y="544"/>
                    <a:pt x="1938" y="857"/>
                  </a:cubicBezTo>
                  <a:cubicBezTo>
                    <a:pt x="1976" y="948"/>
                    <a:pt x="2055" y="988"/>
                    <a:pt x="2131" y="988"/>
                  </a:cubicBezTo>
                  <a:cubicBezTo>
                    <a:pt x="2252" y="988"/>
                    <a:pt x="2366" y="887"/>
                    <a:pt x="2304" y="724"/>
                  </a:cubicBezTo>
                  <a:cubicBezTo>
                    <a:pt x="2113" y="253"/>
                    <a:pt x="1620" y="1"/>
                    <a:pt x="113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08"/>
            <p:cNvSpPr/>
            <p:nvPr/>
          </p:nvSpPr>
          <p:spPr>
            <a:xfrm>
              <a:off x="5554975" y="1402275"/>
              <a:ext cx="112600" cy="65075"/>
            </a:xfrm>
            <a:custGeom>
              <a:avLst/>
              <a:gdLst/>
              <a:ahLst/>
              <a:cxnLst/>
              <a:rect l="l" t="t" r="r" b="b"/>
              <a:pathLst>
                <a:path w="4504" h="2603" extrusionOk="0">
                  <a:moveTo>
                    <a:pt x="2235" y="1"/>
                  </a:moveTo>
                  <a:cubicBezTo>
                    <a:pt x="1001" y="1"/>
                    <a:pt x="0" y="601"/>
                    <a:pt x="0" y="1302"/>
                  </a:cubicBezTo>
                  <a:cubicBezTo>
                    <a:pt x="0" y="2002"/>
                    <a:pt x="1001" y="2603"/>
                    <a:pt x="2235" y="2603"/>
                  </a:cubicBezTo>
                  <a:cubicBezTo>
                    <a:pt x="3503" y="2603"/>
                    <a:pt x="4504" y="2002"/>
                    <a:pt x="4504" y="1302"/>
                  </a:cubicBezTo>
                  <a:cubicBezTo>
                    <a:pt x="4504" y="601"/>
                    <a:pt x="3503" y="1"/>
                    <a:pt x="2235" y="1"/>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08"/>
            <p:cNvSpPr/>
            <p:nvPr/>
          </p:nvSpPr>
          <p:spPr>
            <a:xfrm>
              <a:off x="5233900" y="1402275"/>
              <a:ext cx="112625" cy="65075"/>
            </a:xfrm>
            <a:custGeom>
              <a:avLst/>
              <a:gdLst/>
              <a:ahLst/>
              <a:cxnLst/>
              <a:rect l="l" t="t" r="r" b="b"/>
              <a:pathLst>
                <a:path w="4505" h="2603" extrusionOk="0">
                  <a:moveTo>
                    <a:pt x="2236" y="1"/>
                  </a:moveTo>
                  <a:cubicBezTo>
                    <a:pt x="1002" y="1"/>
                    <a:pt x="1" y="601"/>
                    <a:pt x="1" y="1302"/>
                  </a:cubicBezTo>
                  <a:cubicBezTo>
                    <a:pt x="1" y="2002"/>
                    <a:pt x="1002" y="2603"/>
                    <a:pt x="2236" y="2603"/>
                  </a:cubicBezTo>
                  <a:cubicBezTo>
                    <a:pt x="3503" y="2603"/>
                    <a:pt x="4504" y="2002"/>
                    <a:pt x="4504" y="1302"/>
                  </a:cubicBezTo>
                  <a:cubicBezTo>
                    <a:pt x="4504" y="601"/>
                    <a:pt x="3503" y="1"/>
                    <a:pt x="2236" y="1"/>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08"/>
            <p:cNvSpPr/>
            <p:nvPr/>
          </p:nvSpPr>
          <p:spPr>
            <a:xfrm>
              <a:off x="5299800" y="1699150"/>
              <a:ext cx="301900" cy="93425"/>
            </a:xfrm>
            <a:custGeom>
              <a:avLst/>
              <a:gdLst/>
              <a:ahLst/>
              <a:cxnLst/>
              <a:rect l="l" t="t" r="r" b="b"/>
              <a:pathLst>
                <a:path w="12076" h="3737" extrusionOk="0">
                  <a:moveTo>
                    <a:pt x="0" y="1"/>
                  </a:moveTo>
                  <a:cubicBezTo>
                    <a:pt x="0" y="1"/>
                    <a:pt x="1902" y="3737"/>
                    <a:pt x="6071" y="3737"/>
                  </a:cubicBezTo>
                  <a:cubicBezTo>
                    <a:pt x="10274" y="3703"/>
                    <a:pt x="12075" y="1"/>
                    <a:pt x="12075" y="1"/>
                  </a:cubicBezTo>
                  <a:lnTo>
                    <a:pt x="12075" y="1"/>
                  </a:lnTo>
                  <a:cubicBezTo>
                    <a:pt x="10407" y="1135"/>
                    <a:pt x="8373" y="1769"/>
                    <a:pt x="6038" y="1769"/>
                  </a:cubicBezTo>
                  <a:cubicBezTo>
                    <a:pt x="3703" y="1769"/>
                    <a:pt x="1668" y="1135"/>
                    <a:pt x="0" y="1"/>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08"/>
            <p:cNvSpPr/>
            <p:nvPr/>
          </p:nvSpPr>
          <p:spPr>
            <a:xfrm>
              <a:off x="5234750" y="1273025"/>
              <a:ext cx="183475" cy="183475"/>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08"/>
            <p:cNvSpPr/>
            <p:nvPr/>
          </p:nvSpPr>
          <p:spPr>
            <a:xfrm>
              <a:off x="5481575" y="1273025"/>
              <a:ext cx="183500" cy="183475"/>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08"/>
            <p:cNvSpPr/>
            <p:nvPr/>
          </p:nvSpPr>
          <p:spPr>
            <a:xfrm>
              <a:off x="5409675" y="1334075"/>
              <a:ext cx="82700" cy="28625"/>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08"/>
            <p:cNvSpPr/>
            <p:nvPr/>
          </p:nvSpPr>
          <p:spPr>
            <a:xfrm>
              <a:off x="5234750" y="1273025"/>
              <a:ext cx="183475" cy="183475"/>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08"/>
            <p:cNvSpPr/>
            <p:nvPr/>
          </p:nvSpPr>
          <p:spPr>
            <a:xfrm>
              <a:off x="5481575" y="1273025"/>
              <a:ext cx="183500" cy="183475"/>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08"/>
            <p:cNvSpPr/>
            <p:nvPr/>
          </p:nvSpPr>
          <p:spPr>
            <a:xfrm>
              <a:off x="5655950" y="1347375"/>
              <a:ext cx="81450" cy="37900"/>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08"/>
            <p:cNvSpPr/>
            <p:nvPr/>
          </p:nvSpPr>
          <p:spPr>
            <a:xfrm>
              <a:off x="5161325" y="1347775"/>
              <a:ext cx="81700" cy="37500"/>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08"/>
            <p:cNvSpPr/>
            <p:nvPr/>
          </p:nvSpPr>
          <p:spPr>
            <a:xfrm>
              <a:off x="5152175" y="824025"/>
              <a:ext cx="603800" cy="441525"/>
            </a:xfrm>
            <a:custGeom>
              <a:avLst/>
              <a:gdLst/>
              <a:ahLst/>
              <a:cxnLst/>
              <a:rect l="l" t="t" r="r" b="b"/>
              <a:pathLst>
                <a:path w="24152" h="17661" extrusionOk="0">
                  <a:moveTo>
                    <a:pt x="14468" y="0"/>
                  </a:moveTo>
                  <a:cubicBezTo>
                    <a:pt x="14364" y="0"/>
                    <a:pt x="14256" y="5"/>
                    <a:pt x="14144" y="14"/>
                  </a:cubicBezTo>
                  <a:cubicBezTo>
                    <a:pt x="11743" y="181"/>
                    <a:pt x="12076" y="2950"/>
                    <a:pt x="9474" y="3050"/>
                  </a:cubicBezTo>
                  <a:cubicBezTo>
                    <a:pt x="9451" y="3050"/>
                    <a:pt x="9427" y="3050"/>
                    <a:pt x="9404" y="3050"/>
                  </a:cubicBezTo>
                  <a:cubicBezTo>
                    <a:pt x="8291" y="3050"/>
                    <a:pt x="7088" y="2636"/>
                    <a:pt x="6116" y="2636"/>
                  </a:cubicBezTo>
                  <a:cubicBezTo>
                    <a:pt x="5296" y="2636"/>
                    <a:pt x="4639" y="2931"/>
                    <a:pt x="4337" y="4017"/>
                  </a:cubicBezTo>
                  <a:cubicBezTo>
                    <a:pt x="3904" y="5585"/>
                    <a:pt x="4437" y="7119"/>
                    <a:pt x="3236" y="8287"/>
                  </a:cubicBezTo>
                  <a:cubicBezTo>
                    <a:pt x="2557" y="8924"/>
                    <a:pt x="1416" y="9440"/>
                    <a:pt x="808" y="10179"/>
                  </a:cubicBezTo>
                  <a:lnTo>
                    <a:pt x="808" y="10179"/>
                  </a:lnTo>
                  <a:lnTo>
                    <a:pt x="835" y="10055"/>
                  </a:lnTo>
                  <a:lnTo>
                    <a:pt x="835" y="10055"/>
                  </a:lnTo>
                  <a:cubicBezTo>
                    <a:pt x="1" y="11055"/>
                    <a:pt x="134" y="12690"/>
                    <a:pt x="1168" y="13457"/>
                  </a:cubicBezTo>
                  <a:cubicBezTo>
                    <a:pt x="1674" y="13831"/>
                    <a:pt x="2100" y="13956"/>
                    <a:pt x="2501" y="13956"/>
                  </a:cubicBezTo>
                  <a:cubicBezTo>
                    <a:pt x="3306" y="13956"/>
                    <a:pt x="4007" y="13453"/>
                    <a:pt x="5033" y="13453"/>
                  </a:cubicBezTo>
                  <a:cubicBezTo>
                    <a:pt x="5318" y="13453"/>
                    <a:pt x="5628" y="13491"/>
                    <a:pt x="5972" y="13591"/>
                  </a:cubicBezTo>
                  <a:cubicBezTo>
                    <a:pt x="7406" y="14024"/>
                    <a:pt x="7840" y="15459"/>
                    <a:pt x="8807" y="16426"/>
                  </a:cubicBezTo>
                  <a:cubicBezTo>
                    <a:pt x="9674" y="17293"/>
                    <a:pt x="10517" y="17660"/>
                    <a:pt x="11269" y="17660"/>
                  </a:cubicBezTo>
                  <a:cubicBezTo>
                    <a:pt x="11761" y="17660"/>
                    <a:pt x="12214" y="17503"/>
                    <a:pt x="12610" y="17226"/>
                  </a:cubicBezTo>
                  <a:cubicBezTo>
                    <a:pt x="13644" y="16459"/>
                    <a:pt x="14344" y="15358"/>
                    <a:pt x="15512" y="14791"/>
                  </a:cubicBezTo>
                  <a:cubicBezTo>
                    <a:pt x="15770" y="14677"/>
                    <a:pt x="16032" y="14629"/>
                    <a:pt x="16295" y="14629"/>
                  </a:cubicBezTo>
                  <a:cubicBezTo>
                    <a:pt x="17609" y="14629"/>
                    <a:pt x="18969" y="15816"/>
                    <a:pt x="20168" y="15816"/>
                  </a:cubicBezTo>
                  <a:cubicBezTo>
                    <a:pt x="20686" y="15816"/>
                    <a:pt x="21175" y="15594"/>
                    <a:pt x="21616" y="14958"/>
                  </a:cubicBezTo>
                  <a:cubicBezTo>
                    <a:pt x="22317" y="13957"/>
                    <a:pt x="21316" y="12890"/>
                    <a:pt x="21316" y="11889"/>
                  </a:cubicBezTo>
                  <a:cubicBezTo>
                    <a:pt x="21283" y="10422"/>
                    <a:pt x="22984" y="10055"/>
                    <a:pt x="23618" y="8854"/>
                  </a:cubicBezTo>
                  <a:cubicBezTo>
                    <a:pt x="24151" y="7853"/>
                    <a:pt x="24151" y="6552"/>
                    <a:pt x="23251" y="5752"/>
                  </a:cubicBezTo>
                  <a:cubicBezTo>
                    <a:pt x="22283" y="4918"/>
                    <a:pt x="19615" y="5051"/>
                    <a:pt x="18614" y="4050"/>
                  </a:cubicBezTo>
                  <a:cubicBezTo>
                    <a:pt x="17142" y="2578"/>
                    <a:pt x="16929" y="0"/>
                    <a:pt x="14468"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08"/>
            <p:cNvSpPr/>
            <p:nvPr/>
          </p:nvSpPr>
          <p:spPr>
            <a:xfrm>
              <a:off x="5713425" y="1497775"/>
              <a:ext cx="53925" cy="75125"/>
            </a:xfrm>
            <a:custGeom>
              <a:avLst/>
              <a:gdLst/>
              <a:ahLst/>
              <a:cxnLst/>
              <a:rect l="l" t="t" r="r" b="b"/>
              <a:pathLst>
                <a:path w="2157" h="3005" extrusionOk="0">
                  <a:moveTo>
                    <a:pt x="679" y="1"/>
                  </a:moveTo>
                  <a:cubicBezTo>
                    <a:pt x="617" y="1"/>
                    <a:pt x="551" y="36"/>
                    <a:pt x="501" y="117"/>
                  </a:cubicBezTo>
                  <a:cubicBezTo>
                    <a:pt x="0" y="851"/>
                    <a:pt x="167" y="2485"/>
                    <a:pt x="1034" y="2919"/>
                  </a:cubicBezTo>
                  <a:cubicBezTo>
                    <a:pt x="1164" y="2978"/>
                    <a:pt x="1279" y="3004"/>
                    <a:pt x="1381" y="3004"/>
                  </a:cubicBezTo>
                  <a:cubicBezTo>
                    <a:pt x="2141" y="3004"/>
                    <a:pt x="2157" y="1518"/>
                    <a:pt x="2068" y="1017"/>
                  </a:cubicBezTo>
                  <a:cubicBezTo>
                    <a:pt x="2055" y="922"/>
                    <a:pt x="1980" y="877"/>
                    <a:pt x="1899" y="877"/>
                  </a:cubicBezTo>
                  <a:cubicBezTo>
                    <a:pt x="1781" y="877"/>
                    <a:pt x="1648" y="973"/>
                    <a:pt x="1668" y="1151"/>
                  </a:cubicBezTo>
                  <a:cubicBezTo>
                    <a:pt x="1735" y="1484"/>
                    <a:pt x="1735" y="1918"/>
                    <a:pt x="1635" y="2218"/>
                  </a:cubicBezTo>
                  <a:cubicBezTo>
                    <a:pt x="1568" y="2352"/>
                    <a:pt x="1468" y="2619"/>
                    <a:pt x="1234" y="2619"/>
                  </a:cubicBezTo>
                  <a:cubicBezTo>
                    <a:pt x="1134" y="2619"/>
                    <a:pt x="968" y="2352"/>
                    <a:pt x="867" y="2285"/>
                  </a:cubicBezTo>
                  <a:cubicBezTo>
                    <a:pt x="534" y="1785"/>
                    <a:pt x="400" y="917"/>
                    <a:pt x="801" y="417"/>
                  </a:cubicBezTo>
                  <a:cubicBezTo>
                    <a:pt x="940" y="185"/>
                    <a:pt x="821" y="1"/>
                    <a:pt x="679"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028"/>
        <p:cNvGrpSpPr/>
        <p:nvPr/>
      </p:nvGrpSpPr>
      <p:grpSpPr>
        <a:xfrm>
          <a:off x="0" y="0"/>
          <a:ext cx="0" cy="0"/>
          <a:chOff x="0" y="0"/>
          <a:chExt cx="0" cy="0"/>
        </a:xfrm>
      </p:grpSpPr>
      <p:sp>
        <p:nvSpPr>
          <p:cNvPr id="7029" name="Google Shape;7029;p209"/>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0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031" name="Google Shape;7031;p20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7032" name="Google Shape;7032;p209"/>
          <p:cNvGrpSpPr/>
          <p:nvPr/>
        </p:nvGrpSpPr>
        <p:grpSpPr>
          <a:xfrm>
            <a:off x="3842198" y="1539113"/>
            <a:ext cx="1742336" cy="2221409"/>
            <a:chOff x="2808649" y="2388343"/>
            <a:chExt cx="1390310" cy="1772448"/>
          </a:xfrm>
        </p:grpSpPr>
        <p:sp>
          <p:nvSpPr>
            <p:cNvPr id="7033" name="Google Shape;7033;p209"/>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09"/>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09"/>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09"/>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09"/>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09"/>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09"/>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09"/>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09"/>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09"/>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209"/>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09"/>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09"/>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09"/>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09"/>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8" name="Google Shape;7048;p20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0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0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0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209"/>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3" name="Google Shape;7053;p209"/>
          <p:cNvGrpSpPr/>
          <p:nvPr/>
        </p:nvGrpSpPr>
        <p:grpSpPr>
          <a:xfrm>
            <a:off x="3201501" y="3474521"/>
            <a:ext cx="2689328" cy="1015527"/>
            <a:chOff x="3075700" y="1956000"/>
            <a:chExt cx="1444400" cy="545425"/>
          </a:xfrm>
        </p:grpSpPr>
        <p:sp>
          <p:nvSpPr>
            <p:cNvPr id="7054" name="Google Shape;7054;p20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20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0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7" name="Google Shape;7057;p209">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09">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09">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0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061" name="Google Shape;7061;p209"/>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2" name="Google Shape;7062;p209"/>
          <p:cNvGrpSpPr/>
          <p:nvPr/>
        </p:nvGrpSpPr>
        <p:grpSpPr>
          <a:xfrm>
            <a:off x="3201501" y="1096288"/>
            <a:ext cx="2689328" cy="2950935"/>
            <a:chOff x="3201501" y="1539113"/>
            <a:chExt cx="2689328" cy="2950935"/>
          </a:xfrm>
        </p:grpSpPr>
        <p:grpSp>
          <p:nvGrpSpPr>
            <p:cNvPr id="7063" name="Google Shape;7063;p209"/>
            <p:cNvGrpSpPr/>
            <p:nvPr/>
          </p:nvGrpSpPr>
          <p:grpSpPr>
            <a:xfrm>
              <a:off x="3842198" y="1539113"/>
              <a:ext cx="1742336" cy="2221409"/>
              <a:chOff x="2808649" y="2388343"/>
              <a:chExt cx="1390310" cy="1772448"/>
            </a:xfrm>
          </p:grpSpPr>
          <p:sp>
            <p:nvSpPr>
              <p:cNvPr id="7064" name="Google Shape;7064;p209"/>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09"/>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09"/>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09"/>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09"/>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09"/>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09"/>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09"/>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09"/>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09"/>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09"/>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09"/>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09"/>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09"/>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09"/>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9" name="Google Shape;7079;p20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0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0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0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09"/>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4" name="Google Shape;7084;p209"/>
            <p:cNvGrpSpPr/>
            <p:nvPr/>
          </p:nvGrpSpPr>
          <p:grpSpPr>
            <a:xfrm>
              <a:off x="3201501" y="3474521"/>
              <a:ext cx="2689328" cy="1015527"/>
              <a:chOff x="3075700" y="1956000"/>
              <a:chExt cx="1444400" cy="545425"/>
            </a:xfrm>
          </p:grpSpPr>
          <p:sp>
            <p:nvSpPr>
              <p:cNvPr id="7085" name="Google Shape;7085;p20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0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0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088" name="Google Shape;7088;p209">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089" name="Google Shape;7089;p209">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093"/>
        <p:cNvGrpSpPr/>
        <p:nvPr/>
      </p:nvGrpSpPr>
      <p:grpSpPr>
        <a:xfrm>
          <a:off x="0" y="0"/>
          <a:ext cx="0" cy="0"/>
          <a:chOff x="0" y="0"/>
          <a:chExt cx="0" cy="0"/>
        </a:xfrm>
      </p:grpSpPr>
      <p:sp>
        <p:nvSpPr>
          <p:cNvPr id="7094" name="Google Shape;7094;p210"/>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1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096" name="Google Shape;7096;p21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7097" name="Google Shape;7097;p21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1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9" name="Google Shape;7099;p210"/>
          <p:cNvGrpSpPr/>
          <p:nvPr/>
        </p:nvGrpSpPr>
        <p:grpSpPr>
          <a:xfrm>
            <a:off x="3201525" y="1539113"/>
            <a:ext cx="2689334" cy="2953078"/>
            <a:chOff x="3201525" y="1539113"/>
            <a:chExt cx="2689334" cy="2953078"/>
          </a:xfrm>
        </p:grpSpPr>
        <p:grpSp>
          <p:nvGrpSpPr>
            <p:cNvPr id="7100" name="Google Shape;7100;p210"/>
            <p:cNvGrpSpPr/>
            <p:nvPr/>
          </p:nvGrpSpPr>
          <p:grpSpPr>
            <a:xfrm>
              <a:off x="3842198" y="1539113"/>
              <a:ext cx="1742336" cy="2221409"/>
              <a:chOff x="2808649" y="2388343"/>
              <a:chExt cx="1390310" cy="1772448"/>
            </a:xfrm>
          </p:grpSpPr>
          <p:sp>
            <p:nvSpPr>
              <p:cNvPr id="7101" name="Google Shape;7101;p210"/>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10"/>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10"/>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10"/>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10"/>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10"/>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10"/>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10"/>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10"/>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10"/>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10"/>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10"/>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10"/>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10"/>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10"/>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6" name="Google Shape;7116;p21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1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1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1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1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1" name="Google Shape;7121;p210"/>
            <p:cNvGrpSpPr/>
            <p:nvPr/>
          </p:nvGrpSpPr>
          <p:grpSpPr>
            <a:xfrm>
              <a:off x="3201525" y="3474525"/>
              <a:ext cx="2689334" cy="1017666"/>
              <a:chOff x="4729380" y="4126724"/>
              <a:chExt cx="1443550" cy="546251"/>
            </a:xfrm>
          </p:grpSpPr>
          <p:sp>
            <p:nvSpPr>
              <p:cNvPr id="7122" name="Google Shape;7122;p21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1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1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1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126" name="Google Shape;7126;p21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127" name="Google Shape;7127;p210"/>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8" name="Google Shape;7128;p210"/>
          <p:cNvGrpSpPr/>
          <p:nvPr/>
        </p:nvGrpSpPr>
        <p:grpSpPr>
          <a:xfrm>
            <a:off x="3227463" y="1095200"/>
            <a:ext cx="2689334" cy="2953078"/>
            <a:chOff x="3201525" y="1539113"/>
            <a:chExt cx="2689334" cy="2953078"/>
          </a:xfrm>
        </p:grpSpPr>
        <p:grpSp>
          <p:nvGrpSpPr>
            <p:cNvPr id="7129" name="Google Shape;7129;p210"/>
            <p:cNvGrpSpPr/>
            <p:nvPr/>
          </p:nvGrpSpPr>
          <p:grpSpPr>
            <a:xfrm>
              <a:off x="3842198" y="1539113"/>
              <a:ext cx="1742336" cy="2221409"/>
              <a:chOff x="2808649" y="2388343"/>
              <a:chExt cx="1390310" cy="1772448"/>
            </a:xfrm>
          </p:grpSpPr>
          <p:sp>
            <p:nvSpPr>
              <p:cNvPr id="7130" name="Google Shape;7130;p210"/>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10"/>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10"/>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10"/>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10"/>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10"/>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10"/>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10"/>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10"/>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10"/>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10"/>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10"/>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10"/>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10"/>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10"/>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5" name="Google Shape;7145;p21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1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1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1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1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0" name="Google Shape;7150;p210"/>
            <p:cNvGrpSpPr/>
            <p:nvPr/>
          </p:nvGrpSpPr>
          <p:grpSpPr>
            <a:xfrm>
              <a:off x="3201525" y="3474525"/>
              <a:ext cx="2689334" cy="1017666"/>
              <a:chOff x="4729380" y="4126724"/>
              <a:chExt cx="1443550" cy="546251"/>
            </a:xfrm>
          </p:grpSpPr>
          <p:sp>
            <p:nvSpPr>
              <p:cNvPr id="7151" name="Google Shape;7151;p21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1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1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1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155" name="Google Shape;7155;p210">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156" name="Google Shape;7156;p210">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160"/>
        <p:cNvGrpSpPr/>
        <p:nvPr/>
      </p:nvGrpSpPr>
      <p:grpSpPr>
        <a:xfrm>
          <a:off x="0" y="0"/>
          <a:ext cx="0" cy="0"/>
          <a:chOff x="0" y="0"/>
          <a:chExt cx="0" cy="0"/>
        </a:xfrm>
      </p:grpSpPr>
      <p:sp>
        <p:nvSpPr>
          <p:cNvPr id="7161" name="Google Shape;7161;p211"/>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1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7163" name="Google Shape;7163;p211"/>
          <p:cNvGrpSpPr/>
          <p:nvPr/>
        </p:nvGrpSpPr>
        <p:grpSpPr>
          <a:xfrm>
            <a:off x="3842198" y="1539113"/>
            <a:ext cx="1742336" cy="2221409"/>
            <a:chOff x="2808649" y="2388343"/>
            <a:chExt cx="1390310" cy="1772448"/>
          </a:xfrm>
        </p:grpSpPr>
        <p:sp>
          <p:nvSpPr>
            <p:cNvPr id="7164" name="Google Shape;7164;p21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1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11"/>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11"/>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11"/>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11"/>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11"/>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11"/>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11"/>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11"/>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11"/>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11"/>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11"/>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11"/>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11"/>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9" name="Google Shape;7179;p21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1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1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1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1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7184" name="Google Shape;7184;p21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5" name="Google Shape;7185;p211"/>
          <p:cNvGrpSpPr/>
          <p:nvPr/>
        </p:nvGrpSpPr>
        <p:grpSpPr>
          <a:xfrm>
            <a:off x="3201501" y="3474521"/>
            <a:ext cx="2689328" cy="1015527"/>
            <a:chOff x="3075700" y="1956000"/>
            <a:chExt cx="1444400" cy="545425"/>
          </a:xfrm>
        </p:grpSpPr>
        <p:sp>
          <p:nvSpPr>
            <p:cNvPr id="7186" name="Google Shape;7186;p21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1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1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9" name="Google Shape;7189;p211">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11">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11">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1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193" name="Google Shape;7193;p211"/>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4" name="Google Shape;7194;p211"/>
          <p:cNvGrpSpPr/>
          <p:nvPr/>
        </p:nvGrpSpPr>
        <p:grpSpPr>
          <a:xfrm>
            <a:off x="3842198" y="1096275"/>
            <a:ext cx="1742336" cy="2221409"/>
            <a:chOff x="2808649" y="2388343"/>
            <a:chExt cx="1390310" cy="1772448"/>
          </a:xfrm>
        </p:grpSpPr>
        <p:sp>
          <p:nvSpPr>
            <p:cNvPr id="7195" name="Google Shape;7195;p21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1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11"/>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11"/>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11"/>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11"/>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11"/>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11"/>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11"/>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11"/>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11"/>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11"/>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11"/>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11"/>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11"/>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0" name="Google Shape;7210;p211"/>
          <p:cNvSpPr/>
          <p:nvPr/>
        </p:nvSpPr>
        <p:spPr>
          <a:xfrm>
            <a:off x="4723445" y="20015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11"/>
          <p:cNvSpPr/>
          <p:nvPr/>
        </p:nvSpPr>
        <p:spPr>
          <a:xfrm>
            <a:off x="4296296" y="20015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11"/>
          <p:cNvSpPr/>
          <p:nvPr/>
        </p:nvSpPr>
        <p:spPr>
          <a:xfrm>
            <a:off x="4697539" y="18833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11"/>
          <p:cNvSpPr/>
          <p:nvPr/>
        </p:nvSpPr>
        <p:spPr>
          <a:xfrm>
            <a:off x="4280328" y="18833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11"/>
          <p:cNvSpPr/>
          <p:nvPr/>
        </p:nvSpPr>
        <p:spPr>
          <a:xfrm rot="10800000" flipH="1">
            <a:off x="4477293" y="23447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5" name="Google Shape;7215;p211"/>
          <p:cNvGrpSpPr/>
          <p:nvPr/>
        </p:nvGrpSpPr>
        <p:grpSpPr>
          <a:xfrm>
            <a:off x="3201501" y="3031684"/>
            <a:ext cx="2689328" cy="1015527"/>
            <a:chOff x="3075700" y="1956000"/>
            <a:chExt cx="1444400" cy="545425"/>
          </a:xfrm>
        </p:grpSpPr>
        <p:sp>
          <p:nvSpPr>
            <p:cNvPr id="7216" name="Google Shape;7216;p21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1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1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9" name="Google Shape;7219;p211">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220" name="Google Shape;7220;p211">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224"/>
        <p:cNvGrpSpPr/>
        <p:nvPr/>
      </p:nvGrpSpPr>
      <p:grpSpPr>
        <a:xfrm>
          <a:off x="0" y="0"/>
          <a:ext cx="0" cy="0"/>
          <a:chOff x="0" y="0"/>
          <a:chExt cx="0" cy="0"/>
        </a:xfrm>
      </p:grpSpPr>
      <p:sp>
        <p:nvSpPr>
          <p:cNvPr id="7225" name="Google Shape;7225;p212"/>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1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7227" name="Google Shape;7227;p212"/>
          <p:cNvGrpSpPr/>
          <p:nvPr/>
        </p:nvGrpSpPr>
        <p:grpSpPr>
          <a:xfrm>
            <a:off x="3842198" y="1539113"/>
            <a:ext cx="1742336" cy="2221409"/>
            <a:chOff x="2808649" y="2388343"/>
            <a:chExt cx="1390310" cy="1772448"/>
          </a:xfrm>
        </p:grpSpPr>
        <p:sp>
          <p:nvSpPr>
            <p:cNvPr id="7228" name="Google Shape;7228;p21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1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12"/>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12"/>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12"/>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12"/>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12"/>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12"/>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12"/>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12"/>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12"/>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12"/>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12"/>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12"/>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12"/>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3" name="Google Shape;7243;p21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1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1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1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1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7248" name="Google Shape;7248;p212"/>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9" name="Google Shape;7249;p212"/>
          <p:cNvGrpSpPr/>
          <p:nvPr/>
        </p:nvGrpSpPr>
        <p:grpSpPr>
          <a:xfrm>
            <a:off x="3201525" y="3474525"/>
            <a:ext cx="2689334" cy="1017666"/>
            <a:chOff x="4729380" y="4126724"/>
            <a:chExt cx="1443550" cy="546251"/>
          </a:xfrm>
        </p:grpSpPr>
        <p:sp>
          <p:nvSpPr>
            <p:cNvPr id="7250" name="Google Shape;7250;p21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1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1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1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4" name="Google Shape;7254;p21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1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1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257" name="Google Shape;7257;p212"/>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8" name="Google Shape;7258;p212"/>
          <p:cNvGrpSpPr/>
          <p:nvPr/>
        </p:nvGrpSpPr>
        <p:grpSpPr>
          <a:xfrm>
            <a:off x="3842198" y="1095200"/>
            <a:ext cx="1742336" cy="2221409"/>
            <a:chOff x="2808649" y="2388343"/>
            <a:chExt cx="1390310" cy="1772448"/>
          </a:xfrm>
        </p:grpSpPr>
        <p:sp>
          <p:nvSpPr>
            <p:cNvPr id="7259" name="Google Shape;7259;p21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1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12"/>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12"/>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12"/>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12"/>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12"/>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12"/>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12"/>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12"/>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12"/>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12"/>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12"/>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12"/>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12"/>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4" name="Google Shape;7274;p212"/>
          <p:cNvSpPr/>
          <p:nvPr/>
        </p:nvSpPr>
        <p:spPr>
          <a:xfrm>
            <a:off x="4723445" y="200043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12"/>
          <p:cNvSpPr/>
          <p:nvPr/>
        </p:nvSpPr>
        <p:spPr>
          <a:xfrm>
            <a:off x="4296296" y="200043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12"/>
          <p:cNvSpPr/>
          <p:nvPr/>
        </p:nvSpPr>
        <p:spPr>
          <a:xfrm>
            <a:off x="4697539" y="188223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12"/>
          <p:cNvSpPr/>
          <p:nvPr/>
        </p:nvSpPr>
        <p:spPr>
          <a:xfrm>
            <a:off x="4280328" y="188223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12"/>
          <p:cNvSpPr/>
          <p:nvPr/>
        </p:nvSpPr>
        <p:spPr>
          <a:xfrm rot="10800000" flipH="1">
            <a:off x="4477293" y="23437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9" name="Google Shape;7279;p212"/>
          <p:cNvGrpSpPr/>
          <p:nvPr/>
        </p:nvGrpSpPr>
        <p:grpSpPr>
          <a:xfrm>
            <a:off x="3201525" y="3030612"/>
            <a:ext cx="2689334" cy="1017666"/>
            <a:chOff x="4729380" y="4126724"/>
            <a:chExt cx="1443550" cy="546251"/>
          </a:xfrm>
        </p:grpSpPr>
        <p:sp>
          <p:nvSpPr>
            <p:cNvPr id="7280" name="Google Shape;7280;p21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1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1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1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4" name="Google Shape;7284;p212">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285" name="Google Shape;7285;p212">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289"/>
        <p:cNvGrpSpPr/>
        <p:nvPr/>
      </p:nvGrpSpPr>
      <p:grpSpPr>
        <a:xfrm>
          <a:off x="0" y="0"/>
          <a:ext cx="0" cy="0"/>
          <a:chOff x="0" y="0"/>
          <a:chExt cx="0" cy="0"/>
        </a:xfrm>
      </p:grpSpPr>
      <p:sp>
        <p:nvSpPr>
          <p:cNvPr id="7290" name="Google Shape;7290;p213"/>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1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292" name="Google Shape;7292;p21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7293" name="Google Shape;7293;p213"/>
          <p:cNvGrpSpPr/>
          <p:nvPr/>
        </p:nvGrpSpPr>
        <p:grpSpPr>
          <a:xfrm>
            <a:off x="3201501" y="1539113"/>
            <a:ext cx="2689328" cy="2950935"/>
            <a:chOff x="3201501" y="1539113"/>
            <a:chExt cx="2689328" cy="2950935"/>
          </a:xfrm>
        </p:grpSpPr>
        <p:grpSp>
          <p:nvGrpSpPr>
            <p:cNvPr id="7294" name="Google Shape;7294;p213"/>
            <p:cNvGrpSpPr/>
            <p:nvPr/>
          </p:nvGrpSpPr>
          <p:grpSpPr>
            <a:xfrm>
              <a:off x="3842198" y="1539113"/>
              <a:ext cx="1742324" cy="2221428"/>
              <a:chOff x="3842198" y="1539113"/>
              <a:chExt cx="1742324" cy="2221428"/>
            </a:xfrm>
          </p:grpSpPr>
          <p:sp>
            <p:nvSpPr>
              <p:cNvPr id="7295" name="Google Shape;7295;p213"/>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13"/>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13"/>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13"/>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13"/>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13"/>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13"/>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13"/>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13"/>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13"/>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13"/>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13"/>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13"/>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13"/>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1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1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1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1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1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1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1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1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1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13"/>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1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13"/>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1" name="Google Shape;7321;p213"/>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2" name="Google Shape;7322;p213"/>
            <p:cNvGrpSpPr/>
            <p:nvPr/>
          </p:nvGrpSpPr>
          <p:grpSpPr>
            <a:xfrm>
              <a:off x="4067890" y="3474521"/>
              <a:ext cx="958087" cy="323598"/>
              <a:chOff x="3541025" y="1956000"/>
              <a:chExt cx="514575" cy="173800"/>
            </a:xfrm>
          </p:grpSpPr>
          <p:sp>
            <p:nvSpPr>
              <p:cNvPr id="7323" name="Google Shape;7323;p21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1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213"/>
            <p:cNvGrpSpPr/>
            <p:nvPr/>
          </p:nvGrpSpPr>
          <p:grpSpPr>
            <a:xfrm>
              <a:off x="3201501" y="3474521"/>
              <a:ext cx="2689328" cy="1015527"/>
              <a:chOff x="3075700" y="1956000"/>
              <a:chExt cx="1444400" cy="545425"/>
            </a:xfrm>
          </p:grpSpPr>
          <p:sp>
            <p:nvSpPr>
              <p:cNvPr id="7326" name="Google Shape;7326;p21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1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1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29" name="Google Shape;7329;p213">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13">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13">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1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333" name="Google Shape;7333;p213"/>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4" name="Google Shape;7334;p213"/>
          <p:cNvGrpSpPr/>
          <p:nvPr/>
        </p:nvGrpSpPr>
        <p:grpSpPr>
          <a:xfrm>
            <a:off x="3201501" y="1096275"/>
            <a:ext cx="2689328" cy="2950935"/>
            <a:chOff x="3201501" y="1539113"/>
            <a:chExt cx="2689328" cy="2950935"/>
          </a:xfrm>
        </p:grpSpPr>
        <p:grpSp>
          <p:nvGrpSpPr>
            <p:cNvPr id="7335" name="Google Shape;7335;p213"/>
            <p:cNvGrpSpPr/>
            <p:nvPr/>
          </p:nvGrpSpPr>
          <p:grpSpPr>
            <a:xfrm>
              <a:off x="3842198" y="1539113"/>
              <a:ext cx="1742324" cy="2221428"/>
              <a:chOff x="3842198" y="1539113"/>
              <a:chExt cx="1742324" cy="2221428"/>
            </a:xfrm>
          </p:grpSpPr>
          <p:sp>
            <p:nvSpPr>
              <p:cNvPr id="7336" name="Google Shape;7336;p213"/>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13"/>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13"/>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13"/>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13"/>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13"/>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13"/>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13"/>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13"/>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13"/>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13"/>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13"/>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13"/>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13"/>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1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1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1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1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1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1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1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1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1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13"/>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1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13"/>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2" name="Google Shape;7362;p213"/>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3" name="Google Shape;7363;p213"/>
            <p:cNvGrpSpPr/>
            <p:nvPr/>
          </p:nvGrpSpPr>
          <p:grpSpPr>
            <a:xfrm>
              <a:off x="4067890" y="3474521"/>
              <a:ext cx="958087" cy="323598"/>
              <a:chOff x="3541025" y="1956000"/>
              <a:chExt cx="514575" cy="173800"/>
            </a:xfrm>
          </p:grpSpPr>
          <p:sp>
            <p:nvSpPr>
              <p:cNvPr id="7364" name="Google Shape;7364;p21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1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213"/>
            <p:cNvGrpSpPr/>
            <p:nvPr/>
          </p:nvGrpSpPr>
          <p:grpSpPr>
            <a:xfrm>
              <a:off x="3201501" y="3474521"/>
              <a:ext cx="2689328" cy="1015527"/>
              <a:chOff x="3075700" y="1956000"/>
              <a:chExt cx="1444400" cy="545425"/>
            </a:xfrm>
          </p:grpSpPr>
          <p:sp>
            <p:nvSpPr>
              <p:cNvPr id="7367" name="Google Shape;7367;p21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1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1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70" name="Google Shape;7370;p213">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371" name="Google Shape;7371;p213">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375"/>
        <p:cNvGrpSpPr/>
        <p:nvPr/>
      </p:nvGrpSpPr>
      <p:grpSpPr>
        <a:xfrm>
          <a:off x="0" y="0"/>
          <a:ext cx="0" cy="0"/>
          <a:chOff x="0" y="0"/>
          <a:chExt cx="0" cy="0"/>
        </a:xfrm>
      </p:grpSpPr>
      <p:sp>
        <p:nvSpPr>
          <p:cNvPr id="7376" name="Google Shape;7376;p214"/>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1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378" name="Google Shape;7378;p21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7379" name="Google Shape;7379;p214"/>
          <p:cNvGrpSpPr/>
          <p:nvPr/>
        </p:nvGrpSpPr>
        <p:grpSpPr>
          <a:xfrm>
            <a:off x="3201525" y="1539113"/>
            <a:ext cx="2689334" cy="2953078"/>
            <a:chOff x="3201525" y="1539113"/>
            <a:chExt cx="2689334" cy="2953078"/>
          </a:xfrm>
        </p:grpSpPr>
        <p:grpSp>
          <p:nvGrpSpPr>
            <p:cNvPr id="7380" name="Google Shape;7380;p214"/>
            <p:cNvGrpSpPr/>
            <p:nvPr/>
          </p:nvGrpSpPr>
          <p:grpSpPr>
            <a:xfrm>
              <a:off x="3842198" y="1539113"/>
              <a:ext cx="1742324" cy="2221428"/>
              <a:chOff x="3842198" y="1539113"/>
              <a:chExt cx="1742324" cy="2221428"/>
            </a:xfrm>
          </p:grpSpPr>
          <p:sp>
            <p:nvSpPr>
              <p:cNvPr id="7381" name="Google Shape;7381;p214"/>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14"/>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14"/>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14"/>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14"/>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14"/>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14"/>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14"/>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14"/>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14"/>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14"/>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14"/>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14"/>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14"/>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14">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14">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14">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14">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1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1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1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1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1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14"/>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1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14"/>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21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8" name="Google Shape;7408;p214"/>
            <p:cNvGrpSpPr/>
            <p:nvPr/>
          </p:nvGrpSpPr>
          <p:grpSpPr>
            <a:xfrm>
              <a:off x="3201525" y="3474525"/>
              <a:ext cx="2689334" cy="1017666"/>
              <a:chOff x="4729380" y="4126724"/>
              <a:chExt cx="1443550" cy="546251"/>
            </a:xfrm>
          </p:grpSpPr>
          <p:sp>
            <p:nvSpPr>
              <p:cNvPr id="7409" name="Google Shape;7409;p21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1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1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1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13" name="Google Shape;7413;p21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1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1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416" name="Google Shape;7416;p214"/>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7" name="Google Shape;7417;p214"/>
          <p:cNvGrpSpPr/>
          <p:nvPr/>
        </p:nvGrpSpPr>
        <p:grpSpPr>
          <a:xfrm>
            <a:off x="3227450" y="1095213"/>
            <a:ext cx="2689334" cy="2953078"/>
            <a:chOff x="3201525" y="1539113"/>
            <a:chExt cx="2689334" cy="2953078"/>
          </a:xfrm>
        </p:grpSpPr>
        <p:grpSp>
          <p:nvGrpSpPr>
            <p:cNvPr id="7418" name="Google Shape;7418;p214"/>
            <p:cNvGrpSpPr/>
            <p:nvPr/>
          </p:nvGrpSpPr>
          <p:grpSpPr>
            <a:xfrm>
              <a:off x="3842198" y="1539113"/>
              <a:ext cx="1742324" cy="2221428"/>
              <a:chOff x="3842198" y="1539113"/>
              <a:chExt cx="1742324" cy="2221428"/>
            </a:xfrm>
          </p:grpSpPr>
          <p:sp>
            <p:nvSpPr>
              <p:cNvPr id="7419" name="Google Shape;7419;p214"/>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14"/>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14"/>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14"/>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14"/>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14"/>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14"/>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14"/>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14"/>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14"/>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14"/>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14"/>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14"/>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14"/>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14">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14">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14">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14">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1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1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1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1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1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14"/>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1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14"/>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5" name="Google Shape;7445;p21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6" name="Google Shape;7446;p214"/>
            <p:cNvGrpSpPr/>
            <p:nvPr/>
          </p:nvGrpSpPr>
          <p:grpSpPr>
            <a:xfrm>
              <a:off x="3201525" y="3474525"/>
              <a:ext cx="2689334" cy="1017666"/>
              <a:chOff x="4729380" y="4126724"/>
              <a:chExt cx="1443550" cy="546251"/>
            </a:xfrm>
          </p:grpSpPr>
          <p:sp>
            <p:nvSpPr>
              <p:cNvPr id="7447" name="Google Shape;7447;p21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1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1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1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51" name="Google Shape;7451;p214">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452" name="Google Shape;7452;p214">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456"/>
        <p:cNvGrpSpPr/>
        <p:nvPr/>
      </p:nvGrpSpPr>
      <p:grpSpPr>
        <a:xfrm>
          <a:off x="0" y="0"/>
          <a:ext cx="0" cy="0"/>
          <a:chOff x="0" y="0"/>
          <a:chExt cx="0" cy="0"/>
        </a:xfrm>
      </p:grpSpPr>
      <p:sp>
        <p:nvSpPr>
          <p:cNvPr id="7457" name="Google Shape;7457;p215"/>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1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459" name="Google Shape;7459;p21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7460" name="Google Shape;7460;p215"/>
          <p:cNvGrpSpPr/>
          <p:nvPr/>
        </p:nvGrpSpPr>
        <p:grpSpPr>
          <a:xfrm>
            <a:off x="3842198" y="1539113"/>
            <a:ext cx="1742324" cy="2221428"/>
            <a:chOff x="3842198" y="1539113"/>
            <a:chExt cx="1742324" cy="2221428"/>
          </a:xfrm>
        </p:grpSpPr>
        <p:sp>
          <p:nvSpPr>
            <p:cNvPr id="7461" name="Google Shape;7461;p215"/>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15"/>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15"/>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15"/>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15"/>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15"/>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15"/>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15"/>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15"/>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15"/>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15"/>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15"/>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15"/>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15"/>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15">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15">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15">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15">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1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1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1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1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1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15"/>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1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15"/>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7" name="Google Shape;7487;p21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15">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15">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15">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1" name="Google Shape;7491;p215"/>
          <p:cNvGrpSpPr/>
          <p:nvPr/>
        </p:nvGrpSpPr>
        <p:grpSpPr>
          <a:xfrm>
            <a:off x="3201501" y="3474521"/>
            <a:ext cx="2689328" cy="1015527"/>
            <a:chOff x="3075700" y="1956000"/>
            <a:chExt cx="1444400" cy="545425"/>
          </a:xfrm>
        </p:grpSpPr>
        <p:sp>
          <p:nvSpPr>
            <p:cNvPr id="7492" name="Google Shape;7492;p21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1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1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5" name="Google Shape;7495;p21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496" name="Google Shape;7496;p215"/>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7" name="Google Shape;7497;p215"/>
          <p:cNvGrpSpPr/>
          <p:nvPr/>
        </p:nvGrpSpPr>
        <p:grpSpPr>
          <a:xfrm>
            <a:off x="3227339" y="1096275"/>
            <a:ext cx="2689328" cy="2950935"/>
            <a:chOff x="3201501" y="1539113"/>
            <a:chExt cx="2689328" cy="2950935"/>
          </a:xfrm>
        </p:grpSpPr>
        <p:grpSp>
          <p:nvGrpSpPr>
            <p:cNvPr id="7498" name="Google Shape;7498;p215"/>
            <p:cNvGrpSpPr/>
            <p:nvPr/>
          </p:nvGrpSpPr>
          <p:grpSpPr>
            <a:xfrm>
              <a:off x="3842198" y="1539113"/>
              <a:ext cx="1742324" cy="2221428"/>
              <a:chOff x="3842198" y="1539113"/>
              <a:chExt cx="1742324" cy="2221428"/>
            </a:xfrm>
          </p:grpSpPr>
          <p:sp>
            <p:nvSpPr>
              <p:cNvPr id="7499" name="Google Shape;7499;p215"/>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15"/>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15"/>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15"/>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15"/>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15"/>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15"/>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15"/>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15"/>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15"/>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15"/>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15"/>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15"/>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15"/>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15">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15">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15">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15">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1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1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1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1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1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15"/>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1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15"/>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5" name="Google Shape;7525;p21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6" name="Google Shape;7526;p215"/>
            <p:cNvGrpSpPr/>
            <p:nvPr/>
          </p:nvGrpSpPr>
          <p:grpSpPr>
            <a:xfrm>
              <a:off x="3201501" y="3474521"/>
              <a:ext cx="2689328" cy="1015527"/>
              <a:chOff x="3075700" y="1956000"/>
              <a:chExt cx="1444400" cy="545425"/>
            </a:xfrm>
          </p:grpSpPr>
          <p:sp>
            <p:nvSpPr>
              <p:cNvPr id="7527" name="Google Shape;7527;p21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1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1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30" name="Google Shape;7530;p215">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531" name="Google Shape;7531;p215">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535"/>
        <p:cNvGrpSpPr/>
        <p:nvPr/>
      </p:nvGrpSpPr>
      <p:grpSpPr>
        <a:xfrm>
          <a:off x="0" y="0"/>
          <a:ext cx="0" cy="0"/>
          <a:chOff x="0" y="0"/>
          <a:chExt cx="0" cy="0"/>
        </a:xfrm>
      </p:grpSpPr>
      <p:sp>
        <p:nvSpPr>
          <p:cNvPr id="7536" name="Google Shape;7536;p216"/>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1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538" name="Google Shape;7538;p21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7539" name="Google Shape;7539;p216"/>
          <p:cNvGrpSpPr/>
          <p:nvPr/>
        </p:nvGrpSpPr>
        <p:grpSpPr>
          <a:xfrm>
            <a:off x="3842198" y="1539113"/>
            <a:ext cx="1742324" cy="2221428"/>
            <a:chOff x="3842198" y="1539113"/>
            <a:chExt cx="1742324" cy="2221428"/>
          </a:xfrm>
        </p:grpSpPr>
        <p:sp>
          <p:nvSpPr>
            <p:cNvPr id="7540" name="Google Shape;7540;p21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1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16"/>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16"/>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16"/>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216"/>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16"/>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16"/>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16"/>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16"/>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16"/>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16"/>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16"/>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16"/>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16">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16">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16">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16">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1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1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1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1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1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16"/>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1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16"/>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6" name="Google Shape;7566;p216"/>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1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1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9" name="Google Shape;7569;p216"/>
          <p:cNvGrpSpPr/>
          <p:nvPr/>
        </p:nvGrpSpPr>
        <p:grpSpPr>
          <a:xfrm>
            <a:off x="3201525" y="3474525"/>
            <a:ext cx="2689334" cy="1017666"/>
            <a:chOff x="4729380" y="4126724"/>
            <a:chExt cx="1443550" cy="546251"/>
          </a:xfrm>
        </p:grpSpPr>
        <p:sp>
          <p:nvSpPr>
            <p:cNvPr id="7570" name="Google Shape;7570;p21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1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1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1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4" name="Google Shape;7574;p21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575" name="Google Shape;7575;p216"/>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6" name="Google Shape;7576;p216"/>
          <p:cNvGrpSpPr/>
          <p:nvPr/>
        </p:nvGrpSpPr>
        <p:grpSpPr>
          <a:xfrm>
            <a:off x="3842198" y="1095200"/>
            <a:ext cx="1742324" cy="2221428"/>
            <a:chOff x="3842198" y="1539113"/>
            <a:chExt cx="1742324" cy="2221428"/>
          </a:xfrm>
        </p:grpSpPr>
        <p:sp>
          <p:nvSpPr>
            <p:cNvPr id="7577" name="Google Shape;7577;p21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1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16"/>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16"/>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216"/>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216"/>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16"/>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16"/>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16"/>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16"/>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16"/>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16"/>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16"/>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16"/>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16">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16">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16">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16">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1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1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1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1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1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16"/>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1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16"/>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3" name="Google Shape;7603;p216"/>
          <p:cNvSpPr/>
          <p:nvPr/>
        </p:nvSpPr>
        <p:spPr>
          <a:xfrm rot="10800000" flipH="1">
            <a:off x="4477293" y="23437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4" name="Google Shape;7604;p216"/>
          <p:cNvGrpSpPr/>
          <p:nvPr/>
        </p:nvGrpSpPr>
        <p:grpSpPr>
          <a:xfrm>
            <a:off x="3201525" y="3030612"/>
            <a:ext cx="2689334" cy="1017666"/>
            <a:chOff x="4729380" y="4126724"/>
            <a:chExt cx="1443550" cy="546251"/>
          </a:xfrm>
        </p:grpSpPr>
        <p:sp>
          <p:nvSpPr>
            <p:cNvPr id="7605" name="Google Shape;7605;p21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1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1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1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9" name="Google Shape;7609;p216">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610" name="Google Shape;7610;p216">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614"/>
        <p:cNvGrpSpPr/>
        <p:nvPr/>
      </p:nvGrpSpPr>
      <p:grpSpPr>
        <a:xfrm>
          <a:off x="0" y="0"/>
          <a:ext cx="0" cy="0"/>
          <a:chOff x="0" y="0"/>
          <a:chExt cx="0" cy="0"/>
        </a:xfrm>
      </p:grpSpPr>
      <p:sp>
        <p:nvSpPr>
          <p:cNvPr id="7615" name="Google Shape;7615;p217"/>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1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617" name="Google Shape;7617;p21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7618" name="Google Shape;7618;p217"/>
          <p:cNvGrpSpPr/>
          <p:nvPr/>
        </p:nvGrpSpPr>
        <p:grpSpPr>
          <a:xfrm>
            <a:off x="3576411" y="1607935"/>
            <a:ext cx="1965478" cy="2148529"/>
            <a:chOff x="3576411" y="1303135"/>
            <a:chExt cx="1965478" cy="2148529"/>
          </a:xfrm>
        </p:grpSpPr>
        <p:sp>
          <p:nvSpPr>
            <p:cNvPr id="7619" name="Google Shape;7619;p217"/>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17"/>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17"/>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17"/>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17"/>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17"/>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17"/>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17"/>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17"/>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17"/>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17"/>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17"/>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17"/>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17"/>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17"/>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4" name="Google Shape;7634;p21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1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1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1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17"/>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9" name="Google Shape;7639;p217"/>
          <p:cNvGrpSpPr/>
          <p:nvPr/>
        </p:nvGrpSpPr>
        <p:grpSpPr>
          <a:xfrm>
            <a:off x="3201501" y="3474521"/>
            <a:ext cx="2689328" cy="1015527"/>
            <a:chOff x="3075700" y="1956000"/>
            <a:chExt cx="1444400" cy="545425"/>
          </a:xfrm>
        </p:grpSpPr>
        <p:sp>
          <p:nvSpPr>
            <p:cNvPr id="7640" name="Google Shape;7640;p21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1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1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3" name="Google Shape;7643;p217">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217">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217">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1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647" name="Google Shape;7647;p217"/>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8" name="Google Shape;7648;p217"/>
          <p:cNvGrpSpPr/>
          <p:nvPr/>
        </p:nvGrpSpPr>
        <p:grpSpPr>
          <a:xfrm>
            <a:off x="3227339" y="1130698"/>
            <a:ext cx="2689328" cy="2882113"/>
            <a:chOff x="3201501" y="1607935"/>
            <a:chExt cx="2689328" cy="2882113"/>
          </a:xfrm>
        </p:grpSpPr>
        <p:grpSp>
          <p:nvGrpSpPr>
            <p:cNvPr id="7649" name="Google Shape;7649;p217"/>
            <p:cNvGrpSpPr/>
            <p:nvPr/>
          </p:nvGrpSpPr>
          <p:grpSpPr>
            <a:xfrm>
              <a:off x="3576411" y="1607935"/>
              <a:ext cx="1965478" cy="2148529"/>
              <a:chOff x="3576411" y="1303135"/>
              <a:chExt cx="1965478" cy="2148529"/>
            </a:xfrm>
          </p:grpSpPr>
          <p:sp>
            <p:nvSpPr>
              <p:cNvPr id="7650" name="Google Shape;7650;p217"/>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17"/>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17"/>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17"/>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17"/>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17"/>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17"/>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217"/>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217"/>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17"/>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17"/>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17"/>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17"/>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17"/>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17"/>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5" name="Google Shape;7665;p21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1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1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1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17"/>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0" name="Google Shape;7670;p217"/>
            <p:cNvGrpSpPr/>
            <p:nvPr/>
          </p:nvGrpSpPr>
          <p:grpSpPr>
            <a:xfrm>
              <a:off x="3201501" y="3474521"/>
              <a:ext cx="2689328" cy="1015527"/>
              <a:chOff x="3075700" y="1956000"/>
              <a:chExt cx="1444400" cy="545425"/>
            </a:xfrm>
          </p:grpSpPr>
          <p:sp>
            <p:nvSpPr>
              <p:cNvPr id="7671" name="Google Shape;7671;p21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1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1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674" name="Google Shape;7674;p217">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675" name="Google Shape;7675;p217">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
        <p:cNvGrpSpPr/>
        <p:nvPr/>
      </p:nvGrpSpPr>
      <p:grpSpPr>
        <a:xfrm>
          <a:off x="0" y="0"/>
          <a:ext cx="0" cy="0"/>
          <a:chOff x="0" y="0"/>
          <a:chExt cx="0" cy="0"/>
        </a:xfrm>
      </p:grpSpPr>
      <p:sp>
        <p:nvSpPr>
          <p:cNvPr id="103" name="Google Shape;103;p20"/>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 of this template</a:t>
            </a:r>
            <a:endParaRPr/>
          </a:p>
        </p:txBody>
      </p:sp>
      <p:sp>
        <p:nvSpPr>
          <p:cNvPr id="104" name="Google Shape;104;p20"/>
          <p:cNvSpPr txBox="1">
            <a:spLocks noGrp="1"/>
          </p:cNvSpPr>
          <p:nvPr>
            <p:ph type="body" idx="1"/>
          </p:nvPr>
        </p:nvSpPr>
        <p:spPr>
          <a:xfrm>
            <a:off x="713225" y="1152475"/>
            <a:ext cx="77175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lt1"/>
                </a:solidFill>
              </a:rPr>
              <a:t>Here’s what you’ll find in this</a:t>
            </a:r>
            <a:r>
              <a:rPr lang="en">
                <a:solidFill>
                  <a:schemeClr val="lt1"/>
                </a:solidFill>
                <a:uFill>
                  <a:noFill/>
                </a:uFill>
                <a:hlinkClick r:id="rId3">
                  <a:extLst>
                    <a:ext uri="{A12FA001-AC4F-418D-AE19-62706E023703}">
                      <ahyp:hlinkClr xmlns:ahyp="http://schemas.microsoft.com/office/drawing/2018/hyperlinkcolor" val="tx"/>
                    </a:ext>
                  </a:extLst>
                </a:hlinkClick>
              </a:rPr>
              <a:t> </a:t>
            </a:r>
            <a:r>
              <a:rPr lang="en" b="1">
                <a:solidFill>
                  <a:schemeClr val="accent2"/>
                </a:solidFill>
                <a:uFill>
                  <a:noFill/>
                </a:uFill>
                <a:hlinkClick r:id="rId3">
                  <a:extLst>
                    <a:ext uri="{A12FA001-AC4F-418D-AE19-62706E023703}">
                      <ahyp:hlinkClr xmlns:ahyp="http://schemas.microsoft.com/office/drawing/2018/hyperlinkcolor" val="tx"/>
                    </a:ext>
                  </a:extLst>
                </a:hlinkClick>
              </a:rPr>
              <a:t>Slidesgo</a:t>
            </a:r>
            <a:r>
              <a:rPr lang="en" b="1">
                <a:solidFill>
                  <a:schemeClr val="lt1"/>
                </a:solidFill>
              </a:rPr>
              <a:t> </a:t>
            </a:r>
            <a:r>
              <a:rPr lang="en">
                <a:solidFill>
                  <a:schemeClr val="lt1"/>
                </a:solidFill>
              </a:rPr>
              <a:t>template:</a:t>
            </a:r>
            <a:endParaRPr>
              <a:solidFill>
                <a:schemeClr val="lt1"/>
              </a:solidFill>
            </a:endParaRPr>
          </a:p>
          <a:p>
            <a:pPr marL="0" lvl="0" indent="0" algn="l" rtl="0">
              <a:spcBef>
                <a:spcPts val="0"/>
              </a:spcBef>
              <a:spcAft>
                <a:spcPts val="0"/>
              </a:spcAft>
              <a:buClr>
                <a:schemeClr val="dk1"/>
              </a:buClr>
              <a:buSzPts val="1100"/>
              <a:buFont typeface="Arial"/>
              <a:buNone/>
            </a:pPr>
            <a:endParaRPr>
              <a:solidFill>
                <a:schemeClr val="lt1"/>
              </a:solidFill>
            </a:endParaRPr>
          </a:p>
          <a:p>
            <a:pPr marL="457200" lvl="0" indent="-298450" algn="l" rtl="0">
              <a:spcBef>
                <a:spcPts val="0"/>
              </a:spcBef>
              <a:spcAft>
                <a:spcPts val="0"/>
              </a:spcAft>
              <a:buSzPts val="1100"/>
              <a:buFont typeface="Kodchasan"/>
              <a:buAutoNum type="arabicPeriod"/>
            </a:pPr>
            <a:r>
              <a:rPr lang="en">
                <a:solidFill>
                  <a:schemeClr val="lt1"/>
                </a:solidFill>
              </a:rPr>
              <a:t>A slide structure based on a multi-purpose presentation, which you can easily adapt to your needs. For more info on how to edit the template, please visit</a:t>
            </a:r>
            <a:r>
              <a:rPr lang="en">
                <a:solidFill>
                  <a:schemeClr val="lt1"/>
                </a:solidFill>
                <a:uFill>
                  <a:noFill/>
                </a:uFill>
                <a:hlinkClick r:id="rId4">
                  <a:extLst>
                    <a:ext uri="{A12FA001-AC4F-418D-AE19-62706E023703}">
                      <ahyp:hlinkClr xmlns:ahyp="http://schemas.microsoft.com/office/drawing/2018/hyperlinkcolor" val="tx"/>
                    </a:ext>
                  </a:extLst>
                </a:hlinkClick>
              </a:rPr>
              <a:t> </a:t>
            </a:r>
            <a:r>
              <a:rPr lang="en" b="1">
                <a:solidFill>
                  <a:schemeClr val="accent2"/>
                </a:solidFill>
                <a:uFill>
                  <a:noFill/>
                </a:uFill>
                <a:hlinkClick r:id="rId4">
                  <a:extLst>
                    <a:ext uri="{A12FA001-AC4F-418D-AE19-62706E023703}">
                      <ahyp:hlinkClr xmlns:ahyp="http://schemas.microsoft.com/office/drawing/2018/hyperlinkcolor" val="tx"/>
                    </a:ext>
                  </a:extLst>
                </a:hlinkClick>
              </a:rPr>
              <a:t>Slidesgo School</a:t>
            </a:r>
            <a:r>
              <a:rPr lang="en">
                <a:solidFill>
                  <a:schemeClr val="lt1"/>
                </a:solidFill>
              </a:rPr>
              <a:t> or read our</a:t>
            </a:r>
            <a:r>
              <a:rPr lang="en">
                <a:solidFill>
                  <a:schemeClr val="lt1"/>
                </a:solidFill>
                <a:uFill>
                  <a:noFill/>
                </a:uFill>
                <a:hlinkClick r:id="rId5">
                  <a:extLst>
                    <a:ext uri="{A12FA001-AC4F-418D-AE19-62706E023703}">
                      <ahyp:hlinkClr xmlns:ahyp="http://schemas.microsoft.com/office/drawing/2018/hyperlinkcolor" val="tx"/>
                    </a:ext>
                  </a:extLst>
                </a:hlinkClick>
              </a:rPr>
              <a:t> </a:t>
            </a:r>
            <a:r>
              <a:rPr lang="en" b="1">
                <a:solidFill>
                  <a:schemeClr val="accent2"/>
                </a:solidFill>
                <a:uFill>
                  <a:noFill/>
                </a:uFill>
                <a:hlinkClick r:id="rId5">
                  <a:extLst>
                    <a:ext uri="{A12FA001-AC4F-418D-AE19-62706E023703}">
                      <ahyp:hlinkClr xmlns:ahyp="http://schemas.microsoft.com/office/drawing/2018/hyperlinkcolor" val="tx"/>
                    </a:ext>
                  </a:extLst>
                </a:hlinkClick>
              </a:rPr>
              <a:t>FAQs</a:t>
            </a:r>
            <a:r>
              <a:rPr lang="en">
                <a:solidFill>
                  <a:schemeClr val="lt1"/>
                </a:solidFill>
              </a:rPr>
              <a:t>.</a:t>
            </a:r>
            <a:endParaRPr>
              <a:solidFill>
                <a:schemeClr val="lt1"/>
              </a:solidFill>
            </a:endParaRPr>
          </a:p>
          <a:p>
            <a:pPr marL="457200" lvl="0" indent="-298450" algn="l" rtl="0">
              <a:spcBef>
                <a:spcPts val="0"/>
              </a:spcBef>
              <a:spcAft>
                <a:spcPts val="0"/>
              </a:spcAft>
              <a:buSzPts val="1100"/>
              <a:buFont typeface="Kodchasan"/>
              <a:buAutoNum type="arabicPeriod"/>
            </a:pPr>
            <a:r>
              <a:rPr lang="en">
                <a:solidFill>
                  <a:schemeClr val="lt1"/>
                </a:solidFill>
              </a:rPr>
              <a:t>An assortment of </a:t>
            </a:r>
            <a:r>
              <a:rPr lang="en"/>
              <a:t>illustrations </a:t>
            </a:r>
            <a:r>
              <a:rPr lang="en">
                <a:solidFill>
                  <a:schemeClr val="lt1"/>
                </a:solidFill>
              </a:rPr>
              <a:t>that are suitable for use in the presentation can be found in the two </a:t>
            </a:r>
            <a:r>
              <a:rPr lang="en" b="1">
                <a:solidFill>
                  <a:schemeClr val="accent2"/>
                </a:solidFill>
                <a:uFill>
                  <a:noFill/>
                </a:uFill>
                <a:hlinkClick r:id="rId6" action="ppaction://hlinksldjump">
                  <a:extLst>
                    <a:ext uri="{A12FA001-AC4F-418D-AE19-62706E023703}">
                      <ahyp:hlinkClr xmlns:ahyp="http://schemas.microsoft.com/office/drawing/2018/hyperlinkcolor" val="tx"/>
                    </a:ext>
                  </a:extLst>
                </a:hlinkClick>
              </a:rPr>
              <a:t>alternative resources</a:t>
            </a:r>
            <a:r>
              <a:rPr lang="en">
                <a:solidFill>
                  <a:schemeClr val="lt1"/>
                </a:solidFill>
              </a:rPr>
              <a:t> slides.</a:t>
            </a:r>
            <a:endParaRPr>
              <a:solidFill>
                <a:schemeClr val="lt1"/>
              </a:solidFill>
            </a:endParaRPr>
          </a:p>
          <a:p>
            <a:pPr marL="457200" lvl="0" indent="-298450" algn="l" rtl="0">
              <a:spcBef>
                <a:spcPts val="0"/>
              </a:spcBef>
              <a:spcAft>
                <a:spcPts val="0"/>
              </a:spcAft>
              <a:buSzPts val="1100"/>
              <a:buFont typeface="Kodchasan"/>
              <a:buAutoNum type="arabicPeriod"/>
            </a:pPr>
            <a:r>
              <a:rPr lang="en">
                <a:solidFill>
                  <a:schemeClr val="lt1"/>
                </a:solidFill>
              </a:rPr>
              <a:t>A </a:t>
            </a:r>
            <a:r>
              <a:rPr lang="en" b="1">
                <a:solidFill>
                  <a:schemeClr val="accent2"/>
                </a:solidFill>
                <a:uFill>
                  <a:noFill/>
                </a:uFill>
                <a:hlinkClick r:id="rId7" action="ppaction://hlinksldjump">
                  <a:extLst>
                    <a:ext uri="{A12FA001-AC4F-418D-AE19-62706E023703}">
                      <ahyp:hlinkClr xmlns:ahyp="http://schemas.microsoft.com/office/drawing/2018/hyperlinkcolor" val="tx"/>
                    </a:ext>
                  </a:extLst>
                </a:hlinkClick>
              </a:rPr>
              <a:t>thanks</a:t>
            </a:r>
            <a:r>
              <a:rPr lang="en">
                <a:solidFill>
                  <a:schemeClr val="lt1"/>
                </a:solidFill>
              </a:rPr>
              <a:t> slide, which you must keep so that proper credits for our design are given.</a:t>
            </a:r>
            <a:endParaRPr>
              <a:solidFill>
                <a:schemeClr val="lt1"/>
              </a:solidFill>
            </a:endParaRPr>
          </a:p>
          <a:p>
            <a:pPr marL="457200" lvl="0" indent="-298450" algn="l" rtl="0">
              <a:spcBef>
                <a:spcPts val="0"/>
              </a:spcBef>
              <a:spcAft>
                <a:spcPts val="0"/>
              </a:spcAft>
              <a:buSzPts val="1100"/>
              <a:buFont typeface="Kodchasan"/>
              <a:buAutoNum type="arabicPeriod"/>
            </a:pPr>
            <a:r>
              <a:rPr lang="en">
                <a:solidFill>
                  <a:schemeClr val="lt1"/>
                </a:solidFill>
              </a:rPr>
              <a:t>A </a:t>
            </a:r>
            <a:r>
              <a:rPr lang="en" b="1">
                <a:solidFill>
                  <a:schemeClr val="accent2"/>
                </a:solidFill>
                <a:uFill>
                  <a:noFill/>
                </a:uFill>
                <a:hlinkClick r:id="rId8" action="ppaction://hlinksldjump">
                  <a:extLst>
                    <a:ext uri="{A12FA001-AC4F-418D-AE19-62706E023703}">
                      <ahyp:hlinkClr xmlns:ahyp="http://schemas.microsoft.com/office/drawing/2018/hyperlinkcolor" val="tx"/>
                    </a:ext>
                  </a:extLst>
                </a:hlinkClick>
              </a:rPr>
              <a:t>resources</a:t>
            </a:r>
            <a:r>
              <a:rPr lang="en">
                <a:solidFill>
                  <a:schemeClr val="lt1"/>
                </a:solidFill>
              </a:rPr>
              <a:t> slide, where you’ll find links to all the elements used in the template.</a:t>
            </a:r>
            <a:endParaRPr>
              <a:solidFill>
                <a:schemeClr val="lt1"/>
              </a:solidFill>
            </a:endParaRPr>
          </a:p>
          <a:p>
            <a:pPr marL="457200" lvl="0" indent="-298450" algn="l" rtl="0">
              <a:spcBef>
                <a:spcPts val="0"/>
              </a:spcBef>
              <a:spcAft>
                <a:spcPts val="0"/>
              </a:spcAft>
              <a:buSzPts val="1100"/>
              <a:buFont typeface="Kodchasan"/>
              <a:buAutoNum type="arabicPeriod"/>
            </a:pPr>
            <a:r>
              <a:rPr lang="en" b="1">
                <a:solidFill>
                  <a:schemeClr val="accent2"/>
                </a:solidFill>
                <a:uFill>
                  <a:noFill/>
                </a:uFill>
                <a:hlinkClick r:id="rId9" action="ppaction://hlinksldjump">
                  <a:extLst>
                    <a:ext uri="{A12FA001-AC4F-418D-AE19-62706E023703}">
                      <ahyp:hlinkClr xmlns:ahyp="http://schemas.microsoft.com/office/drawing/2018/hyperlinkcolor" val="tx"/>
                    </a:ext>
                  </a:extLst>
                </a:hlinkClick>
              </a:rPr>
              <a:t>Instructions for use</a:t>
            </a:r>
            <a:r>
              <a:rPr lang="en">
                <a:solidFill>
                  <a:schemeClr val="lt1"/>
                </a:solidFill>
                <a:uFill>
                  <a:noFill/>
                </a:uFill>
                <a:hlinkClick r:id="rId9" action="ppaction://hlinksldjump">
                  <a:extLst>
                    <a:ext uri="{A12FA001-AC4F-418D-AE19-62706E023703}">
                      <ahyp:hlinkClr xmlns:ahyp="http://schemas.microsoft.com/office/drawing/2018/hyperlinkcolor" val="tx"/>
                    </a:ext>
                  </a:extLst>
                </a:hlinkClick>
              </a:rPr>
              <a:t>.</a:t>
            </a:r>
            <a:endParaRPr>
              <a:solidFill>
                <a:schemeClr val="lt1"/>
              </a:solidFill>
            </a:endParaRPr>
          </a:p>
          <a:p>
            <a:pPr marL="457200" lvl="0" indent="-298450" algn="l" rtl="0">
              <a:spcBef>
                <a:spcPts val="0"/>
              </a:spcBef>
              <a:spcAft>
                <a:spcPts val="0"/>
              </a:spcAft>
              <a:buSzPts val="1100"/>
              <a:buFont typeface="Kodchasan"/>
              <a:buAutoNum type="arabicPeriod"/>
            </a:pPr>
            <a:r>
              <a:rPr lang="en">
                <a:solidFill>
                  <a:schemeClr val="lt1"/>
                </a:solidFill>
              </a:rPr>
              <a:t>Final slides with:</a:t>
            </a:r>
            <a:endParaRPr>
              <a:solidFill>
                <a:schemeClr val="lt1"/>
              </a:solidFill>
            </a:endParaRPr>
          </a:p>
          <a:p>
            <a:pPr marL="914400" lvl="0" indent="-298450" algn="l" rtl="0">
              <a:spcBef>
                <a:spcPts val="0"/>
              </a:spcBef>
              <a:spcAft>
                <a:spcPts val="0"/>
              </a:spcAft>
              <a:buSzPts val="1100"/>
              <a:buFont typeface="Kodchasan"/>
              <a:buAutoNum type="arabicPeriod"/>
            </a:pPr>
            <a:r>
              <a:rPr lang="en">
                <a:solidFill>
                  <a:schemeClr val="lt1"/>
                </a:solidFill>
              </a:rPr>
              <a:t>The </a:t>
            </a:r>
            <a:r>
              <a:rPr lang="en" b="1">
                <a:solidFill>
                  <a:schemeClr val="accent2"/>
                </a:solidFill>
                <a:uFill>
                  <a:noFill/>
                </a:uFill>
                <a:hlinkClick r:id="rId10" action="ppaction://hlinksldjump">
                  <a:extLst>
                    <a:ext uri="{A12FA001-AC4F-418D-AE19-62706E023703}">
                      <ahyp:hlinkClr xmlns:ahyp="http://schemas.microsoft.com/office/drawing/2018/hyperlinkcolor" val="tx"/>
                    </a:ext>
                  </a:extLst>
                </a:hlinkClick>
              </a:rPr>
              <a:t>fonts and colors</a:t>
            </a:r>
            <a:r>
              <a:rPr lang="en">
                <a:solidFill>
                  <a:schemeClr val="lt1"/>
                </a:solidFill>
              </a:rPr>
              <a:t> used in the template.</a:t>
            </a:r>
            <a:endParaRPr>
              <a:solidFill>
                <a:schemeClr val="lt1"/>
              </a:solidFill>
            </a:endParaRPr>
          </a:p>
          <a:p>
            <a:pPr marL="914400" lvl="0" indent="-298450" algn="l" rtl="0">
              <a:spcBef>
                <a:spcPts val="0"/>
              </a:spcBef>
              <a:spcAft>
                <a:spcPts val="0"/>
              </a:spcAft>
              <a:buSzPts val="1100"/>
              <a:buFont typeface="Kodchasan"/>
              <a:buAutoNum type="arabicPeriod"/>
            </a:pPr>
            <a:r>
              <a:rPr lang="en">
                <a:solidFill>
                  <a:schemeClr val="lt1"/>
                </a:solidFill>
              </a:rPr>
              <a:t>A selection of </a:t>
            </a:r>
            <a:r>
              <a:rPr lang="en" b="1">
                <a:solidFill>
                  <a:schemeClr val="accent2"/>
                </a:solidFill>
                <a:uFill>
                  <a:noFill/>
                </a:uFill>
                <a:hlinkClick r:id="rId11" action="ppaction://hlinksldjump">
                  <a:extLst>
                    <a:ext uri="{A12FA001-AC4F-418D-AE19-62706E023703}">
                      <ahyp:hlinkClr xmlns:ahyp="http://schemas.microsoft.com/office/drawing/2018/hyperlinkcolor" val="tx"/>
                    </a:ext>
                  </a:extLst>
                </a:hlinkClick>
              </a:rPr>
              <a:t>illustrations</a:t>
            </a:r>
            <a:r>
              <a:rPr lang="en">
                <a:solidFill>
                  <a:schemeClr val="lt1"/>
                </a:solidFill>
              </a:rPr>
              <a:t>. You can also customize and animate them as you wish with the online editor. Visit</a:t>
            </a:r>
            <a:r>
              <a:rPr lang="en">
                <a:solidFill>
                  <a:schemeClr val="lt1"/>
                </a:solidFill>
                <a:uFill>
                  <a:noFill/>
                </a:uFill>
                <a:hlinkClick r:id="rId12">
                  <a:extLst>
                    <a:ext uri="{A12FA001-AC4F-418D-AE19-62706E023703}">
                      <ahyp:hlinkClr xmlns:ahyp="http://schemas.microsoft.com/office/drawing/2018/hyperlinkcolor" val="tx"/>
                    </a:ext>
                  </a:extLst>
                </a:hlinkClick>
              </a:rPr>
              <a:t> </a:t>
            </a:r>
            <a:r>
              <a:rPr lang="en" b="1">
                <a:solidFill>
                  <a:schemeClr val="accent2"/>
                </a:solidFill>
                <a:uFill>
                  <a:noFill/>
                </a:uFill>
                <a:hlinkClick r:id="rId12">
                  <a:extLst>
                    <a:ext uri="{A12FA001-AC4F-418D-AE19-62706E023703}">
                      <ahyp:hlinkClr xmlns:ahyp="http://schemas.microsoft.com/office/drawing/2018/hyperlinkcolor" val="tx"/>
                    </a:ext>
                  </a:extLst>
                </a:hlinkClick>
              </a:rPr>
              <a:t>Storyset by Freepik</a:t>
            </a:r>
            <a:r>
              <a:rPr lang="en">
                <a:solidFill>
                  <a:schemeClr val="accent2"/>
                </a:solidFill>
              </a:rPr>
              <a:t> </a:t>
            </a:r>
            <a:r>
              <a:rPr lang="en">
                <a:solidFill>
                  <a:schemeClr val="lt1"/>
                </a:solidFill>
              </a:rPr>
              <a:t>to find more.</a:t>
            </a:r>
            <a:endParaRPr>
              <a:solidFill>
                <a:schemeClr val="lt1"/>
              </a:solidFill>
            </a:endParaRPr>
          </a:p>
          <a:p>
            <a:pPr marL="914400" lvl="0" indent="-298450" algn="l" rtl="0">
              <a:spcBef>
                <a:spcPts val="0"/>
              </a:spcBef>
              <a:spcAft>
                <a:spcPts val="0"/>
              </a:spcAft>
              <a:buSzPts val="1100"/>
              <a:buFont typeface="Kodchasan"/>
              <a:buAutoNum type="arabicPeriod"/>
            </a:pPr>
            <a:r>
              <a:rPr lang="en">
                <a:solidFill>
                  <a:schemeClr val="lt1"/>
                </a:solidFill>
              </a:rPr>
              <a:t>More </a:t>
            </a:r>
            <a:r>
              <a:rPr lang="en" b="1">
                <a:solidFill>
                  <a:schemeClr val="accent2"/>
                </a:solidFill>
                <a:uFill>
                  <a:noFill/>
                </a:uFill>
                <a:hlinkClick r:id="rId13" action="ppaction://hlinksldjump">
                  <a:extLst>
                    <a:ext uri="{A12FA001-AC4F-418D-AE19-62706E023703}">
                      <ahyp:hlinkClr xmlns:ahyp="http://schemas.microsoft.com/office/drawing/2018/hyperlinkcolor" val="tx"/>
                    </a:ext>
                  </a:extLst>
                </a:hlinkClick>
              </a:rPr>
              <a:t>infographic resources</a:t>
            </a:r>
            <a:r>
              <a:rPr lang="en">
                <a:solidFill>
                  <a:schemeClr val="lt1"/>
                </a:solidFill>
              </a:rPr>
              <a:t>, whose size and color can be edited.</a:t>
            </a:r>
            <a:endParaRPr>
              <a:solidFill>
                <a:schemeClr val="lt1"/>
              </a:solidFill>
            </a:endParaRPr>
          </a:p>
          <a:p>
            <a:pPr marL="914400" lvl="0" indent="-298450" algn="l" rtl="0">
              <a:spcBef>
                <a:spcPts val="0"/>
              </a:spcBef>
              <a:spcAft>
                <a:spcPts val="0"/>
              </a:spcAft>
              <a:buSzPts val="1100"/>
              <a:buFont typeface="Kodchasan"/>
              <a:buAutoNum type="arabicPeriod"/>
            </a:pPr>
            <a:r>
              <a:rPr lang="en">
                <a:solidFill>
                  <a:schemeClr val="lt1"/>
                </a:solidFill>
              </a:rPr>
              <a:t>Sets of </a:t>
            </a:r>
            <a:r>
              <a:rPr lang="en" b="1">
                <a:solidFill>
                  <a:schemeClr val="accent2"/>
                </a:solidFill>
                <a:uFill>
                  <a:noFill/>
                </a:uFill>
                <a:hlinkClick r:id="rId14" action="ppaction://hlinksldjump">
                  <a:extLst>
                    <a:ext uri="{A12FA001-AC4F-418D-AE19-62706E023703}">
                      <ahyp:hlinkClr xmlns:ahyp="http://schemas.microsoft.com/office/drawing/2018/hyperlinkcolor" val="tx"/>
                    </a:ext>
                  </a:extLst>
                </a:hlinkClick>
              </a:rPr>
              <a:t>customizable icons</a:t>
            </a:r>
            <a:r>
              <a:rPr lang="en">
                <a:solidFill>
                  <a:schemeClr val="lt1"/>
                </a:solidFill>
              </a:rPr>
              <a:t> of the following themes: general, business, avatar, creative process, education, help &amp; support, medical, nature, performing arts, SEO &amp; marketing, and teamwork.</a:t>
            </a:r>
            <a:endParaRPr>
              <a:solidFill>
                <a:schemeClr val="lt1"/>
              </a:solidFill>
            </a:endParaRPr>
          </a:p>
          <a:p>
            <a:pPr marL="0" lvl="0" indent="0" algn="l" rtl="0">
              <a:spcBef>
                <a:spcPts val="1600"/>
              </a:spcBef>
              <a:spcAft>
                <a:spcPts val="0"/>
              </a:spcAft>
              <a:buClr>
                <a:schemeClr val="dk1"/>
              </a:buClr>
              <a:buSzPts val="1100"/>
              <a:buFont typeface="Arial"/>
              <a:buNone/>
            </a:pPr>
            <a:r>
              <a:rPr lang="en">
                <a:solidFill>
                  <a:schemeClr val="lt1"/>
                </a:solidFill>
              </a:rPr>
              <a:t>You can delete this slide when you’re done editing the presentation</a:t>
            </a:r>
            <a:endParaRPr>
              <a:solidFill>
                <a:schemeClr val="lt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90"/>
        <p:cNvGrpSpPr/>
        <p:nvPr/>
      </p:nvGrpSpPr>
      <p:grpSpPr>
        <a:xfrm>
          <a:off x="0" y="0"/>
          <a:ext cx="0" cy="0"/>
          <a:chOff x="0" y="0"/>
          <a:chExt cx="0" cy="0"/>
        </a:xfrm>
      </p:grpSpPr>
      <p:sp>
        <p:nvSpPr>
          <p:cNvPr id="591" name="Google Shape;591;p3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592" name="Google Shape;592;p38"/>
          <p:cNvGrpSpPr/>
          <p:nvPr/>
        </p:nvGrpSpPr>
        <p:grpSpPr>
          <a:xfrm>
            <a:off x="3842198" y="1539113"/>
            <a:ext cx="1742336" cy="2221409"/>
            <a:chOff x="2808649" y="2388343"/>
            <a:chExt cx="1390310" cy="1772448"/>
          </a:xfrm>
        </p:grpSpPr>
        <p:sp>
          <p:nvSpPr>
            <p:cNvPr id="593" name="Google Shape;593;p38"/>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8"/>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8"/>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8"/>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8"/>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8"/>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8"/>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8"/>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8"/>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8"/>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8"/>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8"/>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8"/>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8"/>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8"/>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 name="Google Shape;608;p3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609" name="Google Shape;609;p38">
            <a:hlinkClick r:id="rId4"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8">
            <a:hlinkClick r:id="rId4"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8">
            <a:hlinkClick r:id="rId4"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8">
            <a:hlinkClick r:id="rId4"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8">
            <a:hlinkClick r:id="" action="ppaction://noaction"/>
          </p:cNvPr>
          <p:cNvSpPr/>
          <p:nvPr/>
        </p:nvSpPr>
        <p:spPr>
          <a:xfrm>
            <a:off x="7313924" y="2689582"/>
            <a:ext cx="112482" cy="11248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8">
            <a:hlinkClick r:id="" action="ppaction://noaction"/>
          </p:cNvPr>
          <p:cNvSpPr/>
          <p:nvPr/>
        </p:nvSpPr>
        <p:spPr>
          <a:xfrm>
            <a:off x="6585935" y="2689582"/>
            <a:ext cx="112482" cy="11248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8">
            <a:hlinkClick r:id="" action="ppaction://noaction"/>
          </p:cNvPr>
          <p:cNvSpPr/>
          <p:nvPr/>
        </p:nvSpPr>
        <p:spPr>
          <a:xfrm>
            <a:off x="7269772" y="2488113"/>
            <a:ext cx="196654" cy="84514"/>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8">
            <a:hlinkClick r:id="" action="ppaction://noaction"/>
          </p:cNvPr>
          <p:cNvSpPr/>
          <p:nvPr/>
        </p:nvSpPr>
        <p:spPr>
          <a:xfrm>
            <a:off x="6558719" y="2488113"/>
            <a:ext cx="196570" cy="84514"/>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8">
            <a:hlinkClick r:id="rId5" action="ppaction://hlinksldjump"/>
          </p:cNvPr>
          <p:cNvSpPr/>
          <p:nvPr/>
        </p:nvSpPr>
        <p:spPr>
          <a:xfrm flipH="1">
            <a:off x="7686152" y="2674925"/>
            <a:ext cx="267705" cy="122883"/>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8">
            <a:hlinkClick r:id="rId5" action="ppaction://hlinksldjump"/>
          </p:cNvPr>
          <p:cNvSpPr/>
          <p:nvPr/>
        </p:nvSpPr>
        <p:spPr>
          <a:xfrm>
            <a:off x="6299444" y="2435754"/>
            <a:ext cx="601190" cy="601225"/>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8">
            <a:hlinkClick r:id="rId5" action="ppaction://hlinksldjump"/>
          </p:cNvPr>
          <p:cNvSpPr/>
          <p:nvPr/>
        </p:nvSpPr>
        <p:spPr>
          <a:xfrm>
            <a:off x="7108243" y="2435754"/>
            <a:ext cx="601272" cy="601225"/>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8">
            <a:hlinkClick r:id="rId5" action="ppaction://hlinksldjump"/>
          </p:cNvPr>
          <p:cNvSpPr/>
          <p:nvPr/>
        </p:nvSpPr>
        <p:spPr>
          <a:xfrm>
            <a:off x="6872640" y="2635806"/>
            <a:ext cx="270982"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8">
            <a:hlinkClick r:id="rId5" action="ppaction://hlinksldjump"/>
          </p:cNvPr>
          <p:cNvSpPr/>
          <p:nvPr/>
        </p:nvSpPr>
        <p:spPr>
          <a:xfrm>
            <a:off x="6299444" y="2435754"/>
            <a:ext cx="601190" cy="601225"/>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8">
            <a:hlinkClick r:id="rId5" action="ppaction://hlinksldjump"/>
          </p:cNvPr>
          <p:cNvSpPr/>
          <p:nvPr/>
        </p:nvSpPr>
        <p:spPr>
          <a:xfrm>
            <a:off x="7108243" y="2435754"/>
            <a:ext cx="601272" cy="601225"/>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8">
            <a:hlinkClick r:id="rId5" action="ppaction://hlinksldjump"/>
          </p:cNvPr>
          <p:cNvSpPr/>
          <p:nvPr/>
        </p:nvSpPr>
        <p:spPr>
          <a:xfrm>
            <a:off x="6058844" y="2680699"/>
            <a:ext cx="267705" cy="122883"/>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679"/>
        <p:cNvGrpSpPr/>
        <p:nvPr/>
      </p:nvGrpSpPr>
      <p:grpSpPr>
        <a:xfrm>
          <a:off x="0" y="0"/>
          <a:ext cx="0" cy="0"/>
          <a:chOff x="0" y="0"/>
          <a:chExt cx="0" cy="0"/>
        </a:xfrm>
      </p:grpSpPr>
      <p:sp>
        <p:nvSpPr>
          <p:cNvPr id="7680" name="Google Shape;7680;p218"/>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1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682" name="Google Shape;7682;p21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7683" name="Google Shape;7683;p218"/>
          <p:cNvGrpSpPr/>
          <p:nvPr/>
        </p:nvGrpSpPr>
        <p:grpSpPr>
          <a:xfrm>
            <a:off x="3576411" y="1607935"/>
            <a:ext cx="1965478" cy="2148529"/>
            <a:chOff x="3576411" y="1303135"/>
            <a:chExt cx="1965478" cy="2148529"/>
          </a:xfrm>
        </p:grpSpPr>
        <p:sp>
          <p:nvSpPr>
            <p:cNvPr id="7684" name="Google Shape;7684;p218"/>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218"/>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18"/>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18"/>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18"/>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18"/>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18"/>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18"/>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18"/>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18"/>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18"/>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18"/>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18"/>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18"/>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18"/>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9" name="Google Shape;7699;p21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1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1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1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18"/>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4" name="Google Shape;7704;p218"/>
          <p:cNvGrpSpPr/>
          <p:nvPr/>
        </p:nvGrpSpPr>
        <p:grpSpPr>
          <a:xfrm>
            <a:off x="3201525" y="3474525"/>
            <a:ext cx="2689334" cy="1017666"/>
            <a:chOff x="4729380" y="4126724"/>
            <a:chExt cx="1443550" cy="546251"/>
          </a:xfrm>
        </p:grpSpPr>
        <p:sp>
          <p:nvSpPr>
            <p:cNvPr id="7705" name="Google Shape;7705;p21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1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1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1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9" name="Google Shape;7709;p21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1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1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712" name="Google Shape;7712;p218"/>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3" name="Google Shape;7713;p218"/>
          <p:cNvGrpSpPr/>
          <p:nvPr/>
        </p:nvGrpSpPr>
        <p:grpSpPr>
          <a:xfrm>
            <a:off x="3227463" y="1129623"/>
            <a:ext cx="2689334" cy="2884256"/>
            <a:chOff x="3201525" y="1607935"/>
            <a:chExt cx="2689334" cy="2884256"/>
          </a:xfrm>
        </p:grpSpPr>
        <p:grpSp>
          <p:nvGrpSpPr>
            <p:cNvPr id="7714" name="Google Shape;7714;p218"/>
            <p:cNvGrpSpPr/>
            <p:nvPr/>
          </p:nvGrpSpPr>
          <p:grpSpPr>
            <a:xfrm>
              <a:off x="3576411" y="1607935"/>
              <a:ext cx="1965478" cy="2148529"/>
              <a:chOff x="3576411" y="1303135"/>
              <a:chExt cx="1965478" cy="2148529"/>
            </a:xfrm>
          </p:grpSpPr>
          <p:sp>
            <p:nvSpPr>
              <p:cNvPr id="7715" name="Google Shape;7715;p218"/>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18"/>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18"/>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18"/>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18"/>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18"/>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18"/>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18"/>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18"/>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18"/>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18"/>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18"/>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18"/>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18"/>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18"/>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0" name="Google Shape;7730;p21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1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1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1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18"/>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5" name="Google Shape;7735;p218"/>
            <p:cNvGrpSpPr/>
            <p:nvPr/>
          </p:nvGrpSpPr>
          <p:grpSpPr>
            <a:xfrm>
              <a:off x="3201525" y="3474525"/>
              <a:ext cx="2689334" cy="1017666"/>
              <a:chOff x="4729380" y="4126724"/>
              <a:chExt cx="1443550" cy="546251"/>
            </a:xfrm>
          </p:grpSpPr>
          <p:sp>
            <p:nvSpPr>
              <p:cNvPr id="7736" name="Google Shape;7736;p21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1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1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1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740" name="Google Shape;7740;p218">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741" name="Google Shape;7741;p218">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745"/>
        <p:cNvGrpSpPr/>
        <p:nvPr/>
      </p:nvGrpSpPr>
      <p:grpSpPr>
        <a:xfrm>
          <a:off x="0" y="0"/>
          <a:ext cx="0" cy="0"/>
          <a:chOff x="0" y="0"/>
          <a:chExt cx="0" cy="0"/>
        </a:xfrm>
      </p:grpSpPr>
      <p:sp>
        <p:nvSpPr>
          <p:cNvPr id="7746" name="Google Shape;7746;p219"/>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1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748" name="Google Shape;7748;p21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7749" name="Google Shape;7749;p219"/>
          <p:cNvGrpSpPr/>
          <p:nvPr/>
        </p:nvGrpSpPr>
        <p:grpSpPr>
          <a:xfrm>
            <a:off x="3576411" y="1607935"/>
            <a:ext cx="1965478" cy="2148529"/>
            <a:chOff x="3576411" y="1303135"/>
            <a:chExt cx="1965478" cy="2148529"/>
          </a:xfrm>
        </p:grpSpPr>
        <p:sp>
          <p:nvSpPr>
            <p:cNvPr id="7750" name="Google Shape;7750;p219"/>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19"/>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19"/>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19"/>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19"/>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19"/>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19"/>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19"/>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19"/>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19"/>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19"/>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19"/>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19"/>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19"/>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19"/>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5" name="Google Shape;7765;p21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1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1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1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19"/>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0" name="Google Shape;7770;p219"/>
          <p:cNvGrpSpPr/>
          <p:nvPr/>
        </p:nvGrpSpPr>
        <p:grpSpPr>
          <a:xfrm>
            <a:off x="3201501" y="3474521"/>
            <a:ext cx="2689328" cy="1015527"/>
            <a:chOff x="3075700" y="1956000"/>
            <a:chExt cx="1444400" cy="545425"/>
          </a:xfrm>
        </p:grpSpPr>
        <p:sp>
          <p:nvSpPr>
            <p:cNvPr id="7771" name="Google Shape;7771;p21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1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1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4" name="Google Shape;7774;p219">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19">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19">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1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778" name="Google Shape;7778;p219"/>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219"/>
          <p:cNvGrpSpPr/>
          <p:nvPr/>
        </p:nvGrpSpPr>
        <p:grpSpPr>
          <a:xfrm>
            <a:off x="3227464" y="1130698"/>
            <a:ext cx="2689328" cy="2882113"/>
            <a:chOff x="3201501" y="1607935"/>
            <a:chExt cx="2689328" cy="2882113"/>
          </a:xfrm>
        </p:grpSpPr>
        <p:grpSp>
          <p:nvGrpSpPr>
            <p:cNvPr id="7780" name="Google Shape;7780;p219"/>
            <p:cNvGrpSpPr/>
            <p:nvPr/>
          </p:nvGrpSpPr>
          <p:grpSpPr>
            <a:xfrm>
              <a:off x="3576411" y="1607935"/>
              <a:ext cx="1965478" cy="2148529"/>
              <a:chOff x="3576411" y="1303135"/>
              <a:chExt cx="1965478" cy="2148529"/>
            </a:xfrm>
          </p:grpSpPr>
          <p:sp>
            <p:nvSpPr>
              <p:cNvPr id="7781" name="Google Shape;7781;p219"/>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19"/>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19"/>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19"/>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19"/>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19"/>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19"/>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19"/>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19"/>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19"/>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19"/>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19"/>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19"/>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19"/>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19"/>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6" name="Google Shape;7796;p21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1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1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1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19"/>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1" name="Google Shape;7801;p219"/>
            <p:cNvGrpSpPr/>
            <p:nvPr/>
          </p:nvGrpSpPr>
          <p:grpSpPr>
            <a:xfrm>
              <a:off x="3201501" y="3474521"/>
              <a:ext cx="2689328" cy="1015527"/>
              <a:chOff x="3075700" y="1956000"/>
              <a:chExt cx="1444400" cy="545425"/>
            </a:xfrm>
          </p:grpSpPr>
          <p:sp>
            <p:nvSpPr>
              <p:cNvPr id="7802" name="Google Shape;7802;p21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1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1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05" name="Google Shape;7805;p219">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806" name="Google Shape;7806;p219">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810"/>
        <p:cNvGrpSpPr/>
        <p:nvPr/>
      </p:nvGrpSpPr>
      <p:grpSpPr>
        <a:xfrm>
          <a:off x="0" y="0"/>
          <a:ext cx="0" cy="0"/>
          <a:chOff x="0" y="0"/>
          <a:chExt cx="0" cy="0"/>
        </a:xfrm>
      </p:grpSpPr>
      <p:sp>
        <p:nvSpPr>
          <p:cNvPr id="7811" name="Google Shape;7811;p220"/>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22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813" name="Google Shape;7813;p22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7814" name="Google Shape;7814;p220"/>
          <p:cNvGrpSpPr/>
          <p:nvPr/>
        </p:nvGrpSpPr>
        <p:grpSpPr>
          <a:xfrm>
            <a:off x="3576411" y="1607935"/>
            <a:ext cx="1965478" cy="2148529"/>
            <a:chOff x="3576411" y="1303135"/>
            <a:chExt cx="1965478" cy="2148529"/>
          </a:xfrm>
        </p:grpSpPr>
        <p:sp>
          <p:nvSpPr>
            <p:cNvPr id="7815" name="Google Shape;7815;p220"/>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20"/>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20"/>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20"/>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20"/>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20"/>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20"/>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20"/>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20"/>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20"/>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20"/>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20"/>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20"/>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20"/>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20"/>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0" name="Google Shape;7830;p22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2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2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2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20"/>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5" name="Google Shape;7835;p220"/>
          <p:cNvGrpSpPr/>
          <p:nvPr/>
        </p:nvGrpSpPr>
        <p:grpSpPr>
          <a:xfrm>
            <a:off x="3201525" y="3474525"/>
            <a:ext cx="2689334" cy="1017666"/>
            <a:chOff x="4729380" y="4126724"/>
            <a:chExt cx="1443550" cy="546251"/>
          </a:xfrm>
        </p:grpSpPr>
        <p:sp>
          <p:nvSpPr>
            <p:cNvPr id="7836" name="Google Shape;7836;p22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2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2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2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0" name="Google Shape;7840;p22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2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2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843" name="Google Shape;7843;p220"/>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4" name="Google Shape;7844;p220"/>
          <p:cNvGrpSpPr/>
          <p:nvPr/>
        </p:nvGrpSpPr>
        <p:grpSpPr>
          <a:xfrm>
            <a:off x="3201525" y="1129623"/>
            <a:ext cx="2689334" cy="2884256"/>
            <a:chOff x="3201525" y="1607935"/>
            <a:chExt cx="2689334" cy="2884256"/>
          </a:xfrm>
        </p:grpSpPr>
        <p:grpSp>
          <p:nvGrpSpPr>
            <p:cNvPr id="7845" name="Google Shape;7845;p220"/>
            <p:cNvGrpSpPr/>
            <p:nvPr/>
          </p:nvGrpSpPr>
          <p:grpSpPr>
            <a:xfrm>
              <a:off x="3576411" y="1607935"/>
              <a:ext cx="1965478" cy="2148529"/>
              <a:chOff x="3576411" y="1303135"/>
              <a:chExt cx="1965478" cy="2148529"/>
            </a:xfrm>
          </p:grpSpPr>
          <p:sp>
            <p:nvSpPr>
              <p:cNvPr id="7846" name="Google Shape;7846;p220"/>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20"/>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20"/>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20"/>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20"/>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20"/>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20"/>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20"/>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20"/>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20"/>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20"/>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20"/>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20"/>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20"/>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20"/>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1" name="Google Shape;7861;p22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2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2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2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20"/>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6" name="Google Shape;7866;p220"/>
            <p:cNvGrpSpPr/>
            <p:nvPr/>
          </p:nvGrpSpPr>
          <p:grpSpPr>
            <a:xfrm>
              <a:off x="3201525" y="3474525"/>
              <a:ext cx="2689334" cy="1017666"/>
              <a:chOff x="4729380" y="4126724"/>
              <a:chExt cx="1443550" cy="546251"/>
            </a:xfrm>
          </p:grpSpPr>
          <p:sp>
            <p:nvSpPr>
              <p:cNvPr id="7867" name="Google Shape;7867;p22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2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2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2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71" name="Google Shape;7871;p220">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872" name="Google Shape;7872;p220">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876"/>
        <p:cNvGrpSpPr/>
        <p:nvPr/>
      </p:nvGrpSpPr>
      <p:grpSpPr>
        <a:xfrm>
          <a:off x="0" y="0"/>
          <a:ext cx="0" cy="0"/>
          <a:chOff x="0" y="0"/>
          <a:chExt cx="0" cy="0"/>
        </a:xfrm>
      </p:grpSpPr>
      <p:sp>
        <p:nvSpPr>
          <p:cNvPr id="7877" name="Google Shape;7877;p221"/>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2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879" name="Google Shape;7879;p22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7880" name="Google Shape;7880;p221"/>
          <p:cNvGrpSpPr/>
          <p:nvPr/>
        </p:nvGrpSpPr>
        <p:grpSpPr>
          <a:xfrm>
            <a:off x="3576411" y="1607935"/>
            <a:ext cx="1965478" cy="2148529"/>
            <a:chOff x="3576411" y="1303135"/>
            <a:chExt cx="1965478" cy="2148529"/>
          </a:xfrm>
        </p:grpSpPr>
        <p:sp>
          <p:nvSpPr>
            <p:cNvPr id="7881" name="Google Shape;7881;p221"/>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21"/>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21"/>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21"/>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21"/>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21"/>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21"/>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21"/>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21"/>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21"/>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21"/>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21"/>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21"/>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21"/>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21"/>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6" name="Google Shape;7896;p221">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21">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21">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21">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21"/>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1" name="Google Shape;7901;p221"/>
          <p:cNvGrpSpPr/>
          <p:nvPr/>
        </p:nvGrpSpPr>
        <p:grpSpPr>
          <a:xfrm>
            <a:off x="3987025" y="2295425"/>
            <a:ext cx="968533" cy="352749"/>
            <a:chOff x="3987025" y="2295425"/>
            <a:chExt cx="968533" cy="352749"/>
          </a:xfrm>
        </p:grpSpPr>
        <p:sp>
          <p:nvSpPr>
            <p:cNvPr id="7902" name="Google Shape;7902;p22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2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2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2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2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2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8" name="Google Shape;7908;p221"/>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9" name="Google Shape;7909;p221"/>
          <p:cNvGrpSpPr/>
          <p:nvPr/>
        </p:nvGrpSpPr>
        <p:grpSpPr>
          <a:xfrm>
            <a:off x="3201501" y="3474521"/>
            <a:ext cx="2689328" cy="1015527"/>
            <a:chOff x="3075700" y="1956000"/>
            <a:chExt cx="1444400" cy="545425"/>
          </a:xfrm>
        </p:grpSpPr>
        <p:sp>
          <p:nvSpPr>
            <p:cNvPr id="7910" name="Google Shape;7910;p22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22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22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3" name="Google Shape;7913;p221">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221">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21">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2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917" name="Google Shape;7917;p221"/>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8" name="Google Shape;7918;p221"/>
          <p:cNvGrpSpPr/>
          <p:nvPr/>
        </p:nvGrpSpPr>
        <p:grpSpPr>
          <a:xfrm>
            <a:off x="3602373" y="1130698"/>
            <a:ext cx="1965478" cy="2148529"/>
            <a:chOff x="3576411" y="1303135"/>
            <a:chExt cx="1965478" cy="2148529"/>
          </a:xfrm>
        </p:grpSpPr>
        <p:sp>
          <p:nvSpPr>
            <p:cNvPr id="7919" name="Google Shape;7919;p221"/>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21"/>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21"/>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21"/>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21"/>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21"/>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221"/>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21"/>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21"/>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21"/>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21"/>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21"/>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21"/>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21"/>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21"/>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4" name="Google Shape;7934;p221">
            <a:hlinkClick r:id="" action="ppaction://noaction"/>
          </p:cNvPr>
          <p:cNvSpPr/>
          <p:nvPr/>
        </p:nvSpPr>
        <p:spPr>
          <a:xfrm>
            <a:off x="4749407" y="19671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21">
            <a:hlinkClick r:id="" action="ppaction://noaction"/>
          </p:cNvPr>
          <p:cNvSpPr/>
          <p:nvPr/>
        </p:nvSpPr>
        <p:spPr>
          <a:xfrm>
            <a:off x="4322259" y="19671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21">
            <a:hlinkClick r:id="" action="ppaction://noaction"/>
          </p:cNvPr>
          <p:cNvSpPr/>
          <p:nvPr/>
        </p:nvSpPr>
        <p:spPr>
          <a:xfrm>
            <a:off x="4723501" y="18489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21">
            <a:hlinkClick r:id="" action="ppaction://noaction"/>
          </p:cNvPr>
          <p:cNvSpPr/>
          <p:nvPr/>
        </p:nvSpPr>
        <p:spPr>
          <a:xfrm>
            <a:off x="4306290" y="18489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21"/>
          <p:cNvSpPr/>
          <p:nvPr/>
        </p:nvSpPr>
        <p:spPr>
          <a:xfrm flipH="1">
            <a:off x="4967813" y="195851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9" name="Google Shape;7939;p221"/>
          <p:cNvGrpSpPr/>
          <p:nvPr/>
        </p:nvGrpSpPr>
        <p:grpSpPr>
          <a:xfrm>
            <a:off x="4012988" y="1818187"/>
            <a:ext cx="968533" cy="352749"/>
            <a:chOff x="3987025" y="2295425"/>
            <a:chExt cx="968533" cy="352749"/>
          </a:xfrm>
        </p:grpSpPr>
        <p:sp>
          <p:nvSpPr>
            <p:cNvPr id="7940" name="Google Shape;7940;p22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2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2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2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2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2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6" name="Google Shape;7946;p221"/>
          <p:cNvSpPr/>
          <p:nvPr/>
        </p:nvSpPr>
        <p:spPr>
          <a:xfrm>
            <a:off x="4503255" y="2310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7" name="Google Shape;7947;p221"/>
          <p:cNvGrpSpPr/>
          <p:nvPr/>
        </p:nvGrpSpPr>
        <p:grpSpPr>
          <a:xfrm>
            <a:off x="3227464" y="2997284"/>
            <a:ext cx="2689328" cy="1015527"/>
            <a:chOff x="3075700" y="1956000"/>
            <a:chExt cx="1444400" cy="545425"/>
          </a:xfrm>
        </p:grpSpPr>
        <p:sp>
          <p:nvSpPr>
            <p:cNvPr id="7948" name="Google Shape;7948;p22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2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2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1" name="Google Shape;7951;p221">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952" name="Google Shape;7952;p221">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956"/>
        <p:cNvGrpSpPr/>
        <p:nvPr/>
      </p:nvGrpSpPr>
      <p:grpSpPr>
        <a:xfrm>
          <a:off x="0" y="0"/>
          <a:ext cx="0" cy="0"/>
          <a:chOff x="0" y="0"/>
          <a:chExt cx="0" cy="0"/>
        </a:xfrm>
      </p:grpSpPr>
      <p:sp>
        <p:nvSpPr>
          <p:cNvPr id="7957" name="Google Shape;7957;p222"/>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2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7959" name="Google Shape;7959;p22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7960" name="Google Shape;7960;p222"/>
          <p:cNvGrpSpPr/>
          <p:nvPr/>
        </p:nvGrpSpPr>
        <p:grpSpPr>
          <a:xfrm>
            <a:off x="3576411" y="1607935"/>
            <a:ext cx="1965478" cy="2148529"/>
            <a:chOff x="3576411" y="1303135"/>
            <a:chExt cx="1965478" cy="2148529"/>
          </a:xfrm>
        </p:grpSpPr>
        <p:sp>
          <p:nvSpPr>
            <p:cNvPr id="7961" name="Google Shape;7961;p222"/>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22"/>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22"/>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22"/>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22"/>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22"/>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222"/>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222"/>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22"/>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22"/>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22"/>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22"/>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22"/>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22"/>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222"/>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6" name="Google Shape;7976;p22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2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2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2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22"/>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1" name="Google Shape;7981;p222"/>
          <p:cNvGrpSpPr/>
          <p:nvPr/>
        </p:nvGrpSpPr>
        <p:grpSpPr>
          <a:xfrm>
            <a:off x="3987025" y="2295425"/>
            <a:ext cx="968533" cy="352749"/>
            <a:chOff x="3987025" y="2295425"/>
            <a:chExt cx="968533" cy="352749"/>
          </a:xfrm>
        </p:grpSpPr>
        <p:sp>
          <p:nvSpPr>
            <p:cNvPr id="7982" name="Google Shape;7982;p22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2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2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2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2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2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8" name="Google Shape;7988;p222"/>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9" name="Google Shape;7989;p222"/>
          <p:cNvGrpSpPr/>
          <p:nvPr/>
        </p:nvGrpSpPr>
        <p:grpSpPr>
          <a:xfrm>
            <a:off x="3201525" y="3474525"/>
            <a:ext cx="2689334" cy="1017666"/>
            <a:chOff x="4729380" y="4126724"/>
            <a:chExt cx="1443550" cy="546251"/>
          </a:xfrm>
        </p:grpSpPr>
        <p:sp>
          <p:nvSpPr>
            <p:cNvPr id="7990" name="Google Shape;7990;p22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22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22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22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4" name="Google Shape;7994;p22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22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22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7997" name="Google Shape;7997;p222"/>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8" name="Google Shape;7998;p222"/>
          <p:cNvGrpSpPr/>
          <p:nvPr/>
        </p:nvGrpSpPr>
        <p:grpSpPr>
          <a:xfrm>
            <a:off x="3576411" y="1129623"/>
            <a:ext cx="1965478" cy="2148529"/>
            <a:chOff x="3576411" y="1303135"/>
            <a:chExt cx="1965478" cy="2148529"/>
          </a:xfrm>
        </p:grpSpPr>
        <p:sp>
          <p:nvSpPr>
            <p:cNvPr id="7999" name="Google Shape;7999;p222"/>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222"/>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222"/>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222"/>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222"/>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222"/>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222"/>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222"/>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222"/>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222"/>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222"/>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222"/>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222"/>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222"/>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222"/>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4" name="Google Shape;8014;p222">
            <a:hlinkClick r:id="" action="ppaction://noaction"/>
          </p:cNvPr>
          <p:cNvSpPr/>
          <p:nvPr/>
        </p:nvSpPr>
        <p:spPr>
          <a:xfrm>
            <a:off x="4723445" y="196603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222">
            <a:hlinkClick r:id="" action="ppaction://noaction"/>
          </p:cNvPr>
          <p:cNvSpPr/>
          <p:nvPr/>
        </p:nvSpPr>
        <p:spPr>
          <a:xfrm>
            <a:off x="4296296" y="196603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222">
            <a:hlinkClick r:id="" action="ppaction://noaction"/>
          </p:cNvPr>
          <p:cNvSpPr/>
          <p:nvPr/>
        </p:nvSpPr>
        <p:spPr>
          <a:xfrm>
            <a:off x="4697539" y="184783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222">
            <a:hlinkClick r:id="" action="ppaction://noaction"/>
          </p:cNvPr>
          <p:cNvSpPr/>
          <p:nvPr/>
        </p:nvSpPr>
        <p:spPr>
          <a:xfrm>
            <a:off x="4280328" y="184783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222"/>
          <p:cNvSpPr/>
          <p:nvPr/>
        </p:nvSpPr>
        <p:spPr>
          <a:xfrm flipH="1">
            <a:off x="4941850" y="19574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9" name="Google Shape;8019;p222"/>
          <p:cNvGrpSpPr/>
          <p:nvPr/>
        </p:nvGrpSpPr>
        <p:grpSpPr>
          <a:xfrm>
            <a:off x="3987025" y="1817112"/>
            <a:ext cx="968533" cy="352749"/>
            <a:chOff x="3987025" y="2295425"/>
            <a:chExt cx="968533" cy="352749"/>
          </a:xfrm>
        </p:grpSpPr>
        <p:sp>
          <p:nvSpPr>
            <p:cNvPr id="8020" name="Google Shape;8020;p22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22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22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22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22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22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6" name="Google Shape;8026;p222"/>
          <p:cNvSpPr/>
          <p:nvPr/>
        </p:nvSpPr>
        <p:spPr>
          <a:xfrm>
            <a:off x="4477293" y="23093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7" name="Google Shape;8027;p222"/>
          <p:cNvGrpSpPr/>
          <p:nvPr/>
        </p:nvGrpSpPr>
        <p:grpSpPr>
          <a:xfrm>
            <a:off x="3201525" y="2996212"/>
            <a:ext cx="2689334" cy="1017666"/>
            <a:chOff x="4729380" y="4126724"/>
            <a:chExt cx="1443550" cy="546251"/>
          </a:xfrm>
        </p:grpSpPr>
        <p:sp>
          <p:nvSpPr>
            <p:cNvPr id="8028" name="Google Shape;8028;p22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22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22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22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2" name="Google Shape;8032;p222">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033" name="Google Shape;8033;p222">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037"/>
        <p:cNvGrpSpPr/>
        <p:nvPr/>
      </p:nvGrpSpPr>
      <p:grpSpPr>
        <a:xfrm>
          <a:off x="0" y="0"/>
          <a:ext cx="0" cy="0"/>
          <a:chOff x="0" y="0"/>
          <a:chExt cx="0" cy="0"/>
        </a:xfrm>
      </p:grpSpPr>
      <p:sp>
        <p:nvSpPr>
          <p:cNvPr id="8038" name="Google Shape;8038;p223"/>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22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8040" name="Google Shape;8040;p22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041" name="Google Shape;8041;p223"/>
          <p:cNvGrpSpPr/>
          <p:nvPr/>
        </p:nvGrpSpPr>
        <p:grpSpPr>
          <a:xfrm>
            <a:off x="3576411" y="1607935"/>
            <a:ext cx="1965478" cy="2148529"/>
            <a:chOff x="3576411" y="1303135"/>
            <a:chExt cx="1965478" cy="2148529"/>
          </a:xfrm>
        </p:grpSpPr>
        <p:sp>
          <p:nvSpPr>
            <p:cNvPr id="8042" name="Google Shape;8042;p223"/>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223"/>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223"/>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223"/>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223"/>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223"/>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223"/>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223"/>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223"/>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223"/>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223"/>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223"/>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223"/>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223"/>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223"/>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7" name="Google Shape;8057;p22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22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22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22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223"/>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2" name="Google Shape;8062;p223"/>
          <p:cNvGrpSpPr/>
          <p:nvPr/>
        </p:nvGrpSpPr>
        <p:grpSpPr>
          <a:xfrm>
            <a:off x="3987025" y="2295425"/>
            <a:ext cx="968533" cy="352749"/>
            <a:chOff x="3987025" y="2295425"/>
            <a:chExt cx="968533" cy="352749"/>
          </a:xfrm>
        </p:grpSpPr>
        <p:sp>
          <p:nvSpPr>
            <p:cNvPr id="8063" name="Google Shape;8063;p22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22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22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2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2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22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9" name="Google Shape;8069;p223"/>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0" name="Google Shape;8070;p223"/>
          <p:cNvGrpSpPr/>
          <p:nvPr/>
        </p:nvGrpSpPr>
        <p:grpSpPr>
          <a:xfrm>
            <a:off x="3201501" y="3474521"/>
            <a:ext cx="2689328" cy="1015527"/>
            <a:chOff x="3075700" y="1956000"/>
            <a:chExt cx="1444400" cy="545425"/>
          </a:xfrm>
        </p:grpSpPr>
        <p:sp>
          <p:nvSpPr>
            <p:cNvPr id="8071" name="Google Shape;8071;p22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22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22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4" name="Google Shape;8074;p223">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23">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23">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2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078" name="Google Shape;8078;p223"/>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9" name="Google Shape;8079;p223"/>
          <p:cNvGrpSpPr/>
          <p:nvPr/>
        </p:nvGrpSpPr>
        <p:grpSpPr>
          <a:xfrm>
            <a:off x="3576411" y="1130698"/>
            <a:ext cx="1965478" cy="2148529"/>
            <a:chOff x="3576411" y="1303135"/>
            <a:chExt cx="1965478" cy="2148529"/>
          </a:xfrm>
        </p:grpSpPr>
        <p:sp>
          <p:nvSpPr>
            <p:cNvPr id="8080" name="Google Shape;8080;p223"/>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23"/>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23"/>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23"/>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223"/>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23"/>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23"/>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23"/>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23"/>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23"/>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23"/>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23"/>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23"/>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23"/>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23"/>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5" name="Google Shape;8095;p223">
            <a:hlinkClick r:id="" action="ppaction://noaction"/>
          </p:cNvPr>
          <p:cNvSpPr/>
          <p:nvPr/>
        </p:nvSpPr>
        <p:spPr>
          <a:xfrm>
            <a:off x="4723445" y="19671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23">
            <a:hlinkClick r:id="" action="ppaction://noaction"/>
          </p:cNvPr>
          <p:cNvSpPr/>
          <p:nvPr/>
        </p:nvSpPr>
        <p:spPr>
          <a:xfrm>
            <a:off x="4296296" y="19671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23">
            <a:hlinkClick r:id="" action="ppaction://noaction"/>
          </p:cNvPr>
          <p:cNvSpPr/>
          <p:nvPr/>
        </p:nvSpPr>
        <p:spPr>
          <a:xfrm>
            <a:off x="4697539" y="18489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223">
            <a:hlinkClick r:id="" action="ppaction://noaction"/>
          </p:cNvPr>
          <p:cNvSpPr/>
          <p:nvPr/>
        </p:nvSpPr>
        <p:spPr>
          <a:xfrm>
            <a:off x="4280328" y="18489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223"/>
          <p:cNvSpPr/>
          <p:nvPr/>
        </p:nvSpPr>
        <p:spPr>
          <a:xfrm flipH="1">
            <a:off x="4941850" y="195851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0" name="Google Shape;8100;p223"/>
          <p:cNvGrpSpPr/>
          <p:nvPr/>
        </p:nvGrpSpPr>
        <p:grpSpPr>
          <a:xfrm>
            <a:off x="3987025" y="1818187"/>
            <a:ext cx="968533" cy="352749"/>
            <a:chOff x="3987025" y="2295425"/>
            <a:chExt cx="968533" cy="352749"/>
          </a:xfrm>
        </p:grpSpPr>
        <p:sp>
          <p:nvSpPr>
            <p:cNvPr id="8101" name="Google Shape;8101;p22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2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2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2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2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2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7" name="Google Shape;8107;p223"/>
          <p:cNvSpPr/>
          <p:nvPr/>
        </p:nvSpPr>
        <p:spPr>
          <a:xfrm rot="10800000" flipH="1">
            <a:off x="4477293" y="2310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8" name="Google Shape;8108;p223"/>
          <p:cNvGrpSpPr/>
          <p:nvPr/>
        </p:nvGrpSpPr>
        <p:grpSpPr>
          <a:xfrm>
            <a:off x="3201501" y="2997284"/>
            <a:ext cx="2689328" cy="1015527"/>
            <a:chOff x="3075700" y="1956000"/>
            <a:chExt cx="1444400" cy="545425"/>
          </a:xfrm>
        </p:grpSpPr>
        <p:sp>
          <p:nvSpPr>
            <p:cNvPr id="8109" name="Google Shape;8109;p22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2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2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2" name="Google Shape;8112;p223">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113" name="Google Shape;8113;p223">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117"/>
        <p:cNvGrpSpPr/>
        <p:nvPr/>
      </p:nvGrpSpPr>
      <p:grpSpPr>
        <a:xfrm>
          <a:off x="0" y="0"/>
          <a:ext cx="0" cy="0"/>
          <a:chOff x="0" y="0"/>
          <a:chExt cx="0" cy="0"/>
        </a:xfrm>
      </p:grpSpPr>
      <p:sp>
        <p:nvSpPr>
          <p:cNvPr id="8118" name="Google Shape;8118;p224"/>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22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8120" name="Google Shape;8120;p22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121" name="Google Shape;8121;p224"/>
          <p:cNvGrpSpPr/>
          <p:nvPr/>
        </p:nvGrpSpPr>
        <p:grpSpPr>
          <a:xfrm>
            <a:off x="3576411" y="1607935"/>
            <a:ext cx="1965478" cy="2148529"/>
            <a:chOff x="3576411" y="1303135"/>
            <a:chExt cx="1965478" cy="2148529"/>
          </a:xfrm>
        </p:grpSpPr>
        <p:sp>
          <p:nvSpPr>
            <p:cNvPr id="8122" name="Google Shape;8122;p224"/>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24"/>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24"/>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24"/>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24"/>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224"/>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224"/>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224"/>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224"/>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224"/>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24"/>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24"/>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224"/>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224"/>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224"/>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7" name="Google Shape;8137;p224">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24">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24">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24">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2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2" name="Google Shape;8142;p224"/>
          <p:cNvGrpSpPr/>
          <p:nvPr/>
        </p:nvGrpSpPr>
        <p:grpSpPr>
          <a:xfrm>
            <a:off x="3987025" y="2295425"/>
            <a:ext cx="968533" cy="352749"/>
            <a:chOff x="3987025" y="2295425"/>
            <a:chExt cx="968533" cy="352749"/>
          </a:xfrm>
        </p:grpSpPr>
        <p:sp>
          <p:nvSpPr>
            <p:cNvPr id="8143" name="Google Shape;8143;p22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22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22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22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2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22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9" name="Google Shape;8149;p224"/>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0" name="Google Shape;8150;p224"/>
          <p:cNvGrpSpPr/>
          <p:nvPr/>
        </p:nvGrpSpPr>
        <p:grpSpPr>
          <a:xfrm>
            <a:off x="3201525" y="3474525"/>
            <a:ext cx="2689334" cy="1017666"/>
            <a:chOff x="4729380" y="4126724"/>
            <a:chExt cx="1443550" cy="546251"/>
          </a:xfrm>
        </p:grpSpPr>
        <p:sp>
          <p:nvSpPr>
            <p:cNvPr id="8151" name="Google Shape;8151;p22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22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22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2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5" name="Google Shape;8155;p22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22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22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158" name="Google Shape;8158;p224"/>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22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0" name="Google Shape;8160;p224"/>
          <p:cNvGrpSpPr/>
          <p:nvPr/>
        </p:nvGrpSpPr>
        <p:grpSpPr>
          <a:xfrm>
            <a:off x="3602223" y="1129623"/>
            <a:ext cx="1965478" cy="2148529"/>
            <a:chOff x="3576411" y="1303135"/>
            <a:chExt cx="1965478" cy="2148529"/>
          </a:xfrm>
        </p:grpSpPr>
        <p:sp>
          <p:nvSpPr>
            <p:cNvPr id="8161" name="Google Shape;8161;p224"/>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24"/>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224"/>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224"/>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224"/>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24"/>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24"/>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24"/>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24"/>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24"/>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24"/>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24"/>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24"/>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24"/>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24"/>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6" name="Google Shape;8176;p224">
            <a:hlinkClick r:id="" action="ppaction://noaction"/>
          </p:cNvPr>
          <p:cNvSpPr/>
          <p:nvPr/>
        </p:nvSpPr>
        <p:spPr>
          <a:xfrm>
            <a:off x="4749257" y="196603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224">
            <a:hlinkClick r:id="" action="ppaction://noaction"/>
          </p:cNvPr>
          <p:cNvSpPr/>
          <p:nvPr/>
        </p:nvSpPr>
        <p:spPr>
          <a:xfrm>
            <a:off x="4322109" y="196603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24">
            <a:hlinkClick r:id="" action="ppaction://noaction"/>
          </p:cNvPr>
          <p:cNvSpPr/>
          <p:nvPr/>
        </p:nvSpPr>
        <p:spPr>
          <a:xfrm>
            <a:off x="4723351" y="184783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224">
            <a:hlinkClick r:id="" action="ppaction://noaction"/>
          </p:cNvPr>
          <p:cNvSpPr/>
          <p:nvPr/>
        </p:nvSpPr>
        <p:spPr>
          <a:xfrm>
            <a:off x="4306140" y="184783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24"/>
          <p:cNvSpPr/>
          <p:nvPr/>
        </p:nvSpPr>
        <p:spPr>
          <a:xfrm flipH="1">
            <a:off x="4967663" y="19574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1" name="Google Shape;8181;p224"/>
          <p:cNvGrpSpPr/>
          <p:nvPr/>
        </p:nvGrpSpPr>
        <p:grpSpPr>
          <a:xfrm>
            <a:off x="4012838" y="1817112"/>
            <a:ext cx="968533" cy="352749"/>
            <a:chOff x="3987025" y="2295425"/>
            <a:chExt cx="968533" cy="352749"/>
          </a:xfrm>
        </p:grpSpPr>
        <p:sp>
          <p:nvSpPr>
            <p:cNvPr id="8182" name="Google Shape;8182;p22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22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22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22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22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2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8" name="Google Shape;8188;p224"/>
          <p:cNvSpPr/>
          <p:nvPr/>
        </p:nvSpPr>
        <p:spPr>
          <a:xfrm rot="10800000" flipH="1">
            <a:off x="4503105" y="23093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9" name="Google Shape;8189;p224"/>
          <p:cNvGrpSpPr/>
          <p:nvPr/>
        </p:nvGrpSpPr>
        <p:grpSpPr>
          <a:xfrm>
            <a:off x="3227338" y="2996212"/>
            <a:ext cx="2689334" cy="1017666"/>
            <a:chOff x="4729380" y="4126724"/>
            <a:chExt cx="1443550" cy="546251"/>
          </a:xfrm>
        </p:grpSpPr>
        <p:sp>
          <p:nvSpPr>
            <p:cNvPr id="8190" name="Google Shape;8190;p22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2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2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2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4" name="Google Shape;8194;p224">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195" name="Google Shape;8195;p224">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199"/>
        <p:cNvGrpSpPr/>
        <p:nvPr/>
      </p:nvGrpSpPr>
      <p:grpSpPr>
        <a:xfrm>
          <a:off x="0" y="0"/>
          <a:ext cx="0" cy="0"/>
          <a:chOff x="0" y="0"/>
          <a:chExt cx="0" cy="0"/>
        </a:xfrm>
      </p:grpSpPr>
      <p:sp>
        <p:nvSpPr>
          <p:cNvPr id="8200" name="Google Shape;8200;p225"/>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2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8202" name="Google Shape;8202;p22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203" name="Google Shape;8203;p225"/>
          <p:cNvGrpSpPr/>
          <p:nvPr/>
        </p:nvGrpSpPr>
        <p:grpSpPr>
          <a:xfrm>
            <a:off x="3842191" y="1531764"/>
            <a:ext cx="1397933" cy="2225000"/>
            <a:chOff x="1773100" y="858200"/>
            <a:chExt cx="753075" cy="1198750"/>
          </a:xfrm>
        </p:grpSpPr>
        <p:sp>
          <p:nvSpPr>
            <p:cNvPr id="8204" name="Google Shape;8204;p225"/>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25"/>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25"/>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25"/>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25"/>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25"/>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25"/>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25"/>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25"/>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25"/>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25"/>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25"/>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225"/>
          <p:cNvGrpSpPr/>
          <p:nvPr/>
        </p:nvGrpSpPr>
        <p:grpSpPr>
          <a:xfrm>
            <a:off x="4141270" y="2541453"/>
            <a:ext cx="804814" cy="120773"/>
            <a:chOff x="3580225" y="1402275"/>
            <a:chExt cx="433675" cy="65075"/>
          </a:xfrm>
        </p:grpSpPr>
        <p:sp>
          <p:nvSpPr>
            <p:cNvPr id="8217" name="Google Shape;8217;p225"/>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25"/>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225"/>
          <p:cNvGrpSpPr/>
          <p:nvPr/>
        </p:nvGrpSpPr>
        <p:grpSpPr>
          <a:xfrm>
            <a:off x="4280328" y="2326145"/>
            <a:ext cx="532598" cy="184205"/>
            <a:chOff x="4280328" y="2326145"/>
            <a:chExt cx="532598" cy="184205"/>
          </a:xfrm>
        </p:grpSpPr>
        <p:sp>
          <p:nvSpPr>
            <p:cNvPr id="8220" name="Google Shape;8220;p22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2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2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2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4" name="Google Shape;8224;p225"/>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25" name="Google Shape;8225;p225"/>
          <p:cNvGrpSpPr/>
          <p:nvPr/>
        </p:nvGrpSpPr>
        <p:grpSpPr>
          <a:xfrm>
            <a:off x="3201501" y="3474521"/>
            <a:ext cx="2689328" cy="1015527"/>
            <a:chOff x="3075700" y="1956000"/>
            <a:chExt cx="1444400" cy="545425"/>
          </a:xfrm>
        </p:grpSpPr>
        <p:sp>
          <p:nvSpPr>
            <p:cNvPr id="8226" name="Google Shape;8226;p22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2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2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9" name="Google Shape;8229;p225">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25">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25">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25">
            <a:hlinkClick r:id="rId6"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233" name="Google Shape;8233;p225"/>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4" name="Google Shape;8234;p225"/>
          <p:cNvGrpSpPr/>
          <p:nvPr/>
        </p:nvGrpSpPr>
        <p:grpSpPr>
          <a:xfrm>
            <a:off x="3868153" y="1092602"/>
            <a:ext cx="1397933" cy="2225000"/>
            <a:chOff x="1773100" y="858200"/>
            <a:chExt cx="753075" cy="1198750"/>
          </a:xfrm>
        </p:grpSpPr>
        <p:sp>
          <p:nvSpPr>
            <p:cNvPr id="8235" name="Google Shape;8235;p225"/>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25"/>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25"/>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25"/>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25"/>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25"/>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25"/>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25"/>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25"/>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25"/>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25"/>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25"/>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225"/>
          <p:cNvGrpSpPr/>
          <p:nvPr/>
        </p:nvGrpSpPr>
        <p:grpSpPr>
          <a:xfrm>
            <a:off x="4167232" y="2102290"/>
            <a:ext cx="804814" cy="120773"/>
            <a:chOff x="3580225" y="1402275"/>
            <a:chExt cx="433675" cy="65075"/>
          </a:xfrm>
        </p:grpSpPr>
        <p:sp>
          <p:nvSpPr>
            <p:cNvPr id="8248" name="Google Shape;8248;p225"/>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25"/>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225"/>
          <p:cNvGrpSpPr/>
          <p:nvPr/>
        </p:nvGrpSpPr>
        <p:grpSpPr>
          <a:xfrm>
            <a:off x="4306290" y="1886983"/>
            <a:ext cx="532598" cy="184205"/>
            <a:chOff x="4280328" y="2326145"/>
            <a:chExt cx="532598" cy="184205"/>
          </a:xfrm>
        </p:grpSpPr>
        <p:sp>
          <p:nvSpPr>
            <p:cNvPr id="8251" name="Google Shape;8251;p22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2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2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2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5" name="Google Shape;8255;p225"/>
          <p:cNvSpPr/>
          <p:nvPr/>
        </p:nvSpPr>
        <p:spPr>
          <a:xfrm>
            <a:off x="4503255" y="234845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6" name="Google Shape;8256;p225"/>
          <p:cNvGrpSpPr/>
          <p:nvPr/>
        </p:nvGrpSpPr>
        <p:grpSpPr>
          <a:xfrm>
            <a:off x="3227464" y="3035359"/>
            <a:ext cx="2689328" cy="1015527"/>
            <a:chOff x="3075700" y="1956000"/>
            <a:chExt cx="1444400" cy="545425"/>
          </a:xfrm>
        </p:grpSpPr>
        <p:sp>
          <p:nvSpPr>
            <p:cNvPr id="8257" name="Google Shape;8257;p22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2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2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0" name="Google Shape;8260;p225">
            <a:hlinkClick r:id="rId7"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261" name="Google Shape;8261;p225">
            <a:hlinkClick r:id="rId8"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265"/>
        <p:cNvGrpSpPr/>
        <p:nvPr/>
      </p:nvGrpSpPr>
      <p:grpSpPr>
        <a:xfrm>
          <a:off x="0" y="0"/>
          <a:ext cx="0" cy="0"/>
          <a:chOff x="0" y="0"/>
          <a:chExt cx="0" cy="0"/>
        </a:xfrm>
      </p:grpSpPr>
      <p:sp>
        <p:nvSpPr>
          <p:cNvPr id="8266" name="Google Shape;8266;p226"/>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2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8268" name="Google Shape;8268;p226"/>
          <p:cNvGrpSpPr/>
          <p:nvPr/>
        </p:nvGrpSpPr>
        <p:grpSpPr>
          <a:xfrm>
            <a:off x="3842191" y="1531764"/>
            <a:ext cx="1397933" cy="2225000"/>
            <a:chOff x="1773100" y="858200"/>
            <a:chExt cx="753075" cy="1198750"/>
          </a:xfrm>
        </p:grpSpPr>
        <p:sp>
          <p:nvSpPr>
            <p:cNvPr id="8269" name="Google Shape;8269;p226"/>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26"/>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26"/>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26"/>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26"/>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26"/>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26"/>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26"/>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26"/>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26"/>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26"/>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26"/>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226"/>
          <p:cNvGrpSpPr/>
          <p:nvPr/>
        </p:nvGrpSpPr>
        <p:grpSpPr>
          <a:xfrm>
            <a:off x="4141270" y="2541453"/>
            <a:ext cx="804814" cy="120773"/>
            <a:chOff x="3580225" y="1402275"/>
            <a:chExt cx="433675" cy="65075"/>
          </a:xfrm>
        </p:grpSpPr>
        <p:sp>
          <p:nvSpPr>
            <p:cNvPr id="8282" name="Google Shape;8282;p226"/>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26"/>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226"/>
          <p:cNvGrpSpPr/>
          <p:nvPr/>
        </p:nvGrpSpPr>
        <p:grpSpPr>
          <a:xfrm>
            <a:off x="4280328" y="2326145"/>
            <a:ext cx="532598" cy="184205"/>
            <a:chOff x="4280328" y="2326145"/>
            <a:chExt cx="532598" cy="184205"/>
          </a:xfrm>
        </p:grpSpPr>
        <p:sp>
          <p:nvSpPr>
            <p:cNvPr id="8285" name="Google Shape;8285;p22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2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2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2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9" name="Google Shape;8289;p226"/>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2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291" name="Google Shape;8291;p226"/>
          <p:cNvGrpSpPr/>
          <p:nvPr/>
        </p:nvGrpSpPr>
        <p:grpSpPr>
          <a:xfrm>
            <a:off x="3201525" y="3474525"/>
            <a:ext cx="2689334" cy="1017666"/>
            <a:chOff x="4729380" y="4126724"/>
            <a:chExt cx="1443550" cy="546251"/>
          </a:xfrm>
        </p:grpSpPr>
        <p:sp>
          <p:nvSpPr>
            <p:cNvPr id="8292" name="Google Shape;8292;p22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2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2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2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6" name="Google Shape;8296;p22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2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2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299" name="Google Shape;8299;p226"/>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0" name="Google Shape;8300;p226"/>
          <p:cNvGrpSpPr/>
          <p:nvPr/>
        </p:nvGrpSpPr>
        <p:grpSpPr>
          <a:xfrm>
            <a:off x="3868128" y="1091527"/>
            <a:ext cx="1397933" cy="2225000"/>
            <a:chOff x="1773100" y="858200"/>
            <a:chExt cx="753075" cy="1198750"/>
          </a:xfrm>
        </p:grpSpPr>
        <p:sp>
          <p:nvSpPr>
            <p:cNvPr id="8301" name="Google Shape;8301;p226"/>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26"/>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26"/>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26"/>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26"/>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26"/>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26"/>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26"/>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26"/>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26"/>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26"/>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26"/>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226"/>
          <p:cNvGrpSpPr/>
          <p:nvPr/>
        </p:nvGrpSpPr>
        <p:grpSpPr>
          <a:xfrm>
            <a:off x="4167207" y="2101215"/>
            <a:ext cx="804814" cy="120773"/>
            <a:chOff x="3580225" y="1402275"/>
            <a:chExt cx="433675" cy="65075"/>
          </a:xfrm>
        </p:grpSpPr>
        <p:sp>
          <p:nvSpPr>
            <p:cNvPr id="8314" name="Google Shape;8314;p226"/>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26"/>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226"/>
          <p:cNvGrpSpPr/>
          <p:nvPr/>
        </p:nvGrpSpPr>
        <p:grpSpPr>
          <a:xfrm>
            <a:off x="4306265" y="1885908"/>
            <a:ext cx="532598" cy="184205"/>
            <a:chOff x="4280328" y="2326145"/>
            <a:chExt cx="532598" cy="184205"/>
          </a:xfrm>
        </p:grpSpPr>
        <p:sp>
          <p:nvSpPr>
            <p:cNvPr id="8317" name="Google Shape;8317;p22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22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22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2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1" name="Google Shape;8321;p226"/>
          <p:cNvSpPr/>
          <p:nvPr/>
        </p:nvSpPr>
        <p:spPr>
          <a:xfrm>
            <a:off x="4503230" y="2347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2" name="Google Shape;8322;p226"/>
          <p:cNvGrpSpPr/>
          <p:nvPr/>
        </p:nvGrpSpPr>
        <p:grpSpPr>
          <a:xfrm>
            <a:off x="3227463" y="3034287"/>
            <a:ext cx="2689334" cy="1017666"/>
            <a:chOff x="4729380" y="4126724"/>
            <a:chExt cx="1443550" cy="546251"/>
          </a:xfrm>
        </p:grpSpPr>
        <p:sp>
          <p:nvSpPr>
            <p:cNvPr id="8323" name="Google Shape;8323;p22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2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2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2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7" name="Google Shape;8327;p226">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328" name="Google Shape;8328;p226">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332"/>
        <p:cNvGrpSpPr/>
        <p:nvPr/>
      </p:nvGrpSpPr>
      <p:grpSpPr>
        <a:xfrm>
          <a:off x="0" y="0"/>
          <a:ext cx="0" cy="0"/>
          <a:chOff x="0" y="0"/>
          <a:chExt cx="0" cy="0"/>
        </a:xfrm>
      </p:grpSpPr>
      <p:sp>
        <p:nvSpPr>
          <p:cNvPr id="8333" name="Google Shape;8333;p227"/>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2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8335" name="Google Shape;8335;p227"/>
          <p:cNvGrpSpPr/>
          <p:nvPr/>
        </p:nvGrpSpPr>
        <p:grpSpPr>
          <a:xfrm>
            <a:off x="3842191" y="1531764"/>
            <a:ext cx="1397933" cy="2225000"/>
            <a:chOff x="1773100" y="858200"/>
            <a:chExt cx="753075" cy="1198750"/>
          </a:xfrm>
        </p:grpSpPr>
        <p:sp>
          <p:nvSpPr>
            <p:cNvPr id="8336" name="Google Shape;8336;p227"/>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27"/>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27"/>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27"/>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27"/>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27"/>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27"/>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27"/>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27"/>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27"/>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27"/>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27"/>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227"/>
          <p:cNvGrpSpPr/>
          <p:nvPr/>
        </p:nvGrpSpPr>
        <p:grpSpPr>
          <a:xfrm>
            <a:off x="4141270" y="2541453"/>
            <a:ext cx="804814" cy="120773"/>
            <a:chOff x="3580225" y="1402275"/>
            <a:chExt cx="433675" cy="65075"/>
          </a:xfrm>
        </p:grpSpPr>
        <p:sp>
          <p:nvSpPr>
            <p:cNvPr id="8349" name="Google Shape;8349;p227"/>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27"/>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227"/>
          <p:cNvGrpSpPr/>
          <p:nvPr/>
        </p:nvGrpSpPr>
        <p:grpSpPr>
          <a:xfrm>
            <a:off x="4280328" y="2326145"/>
            <a:ext cx="532598" cy="184205"/>
            <a:chOff x="4280328" y="2326145"/>
            <a:chExt cx="532598" cy="184205"/>
          </a:xfrm>
        </p:grpSpPr>
        <p:sp>
          <p:nvSpPr>
            <p:cNvPr id="8352" name="Google Shape;8352;p22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2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2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2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6" name="Google Shape;8356;p22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2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358" name="Google Shape;8358;p227"/>
          <p:cNvGrpSpPr/>
          <p:nvPr/>
        </p:nvGrpSpPr>
        <p:grpSpPr>
          <a:xfrm>
            <a:off x="3201501" y="3474521"/>
            <a:ext cx="2689328" cy="1015527"/>
            <a:chOff x="3075700" y="1956000"/>
            <a:chExt cx="1444400" cy="545425"/>
          </a:xfrm>
        </p:grpSpPr>
        <p:sp>
          <p:nvSpPr>
            <p:cNvPr id="8359" name="Google Shape;8359;p22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2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2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2" name="Google Shape;8362;p227">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27">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27">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2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366" name="Google Shape;8366;p227"/>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7" name="Google Shape;8367;p227"/>
          <p:cNvGrpSpPr/>
          <p:nvPr/>
        </p:nvGrpSpPr>
        <p:grpSpPr>
          <a:xfrm>
            <a:off x="3868153" y="1092602"/>
            <a:ext cx="1397933" cy="2225000"/>
            <a:chOff x="1773100" y="858200"/>
            <a:chExt cx="753075" cy="1198750"/>
          </a:xfrm>
        </p:grpSpPr>
        <p:sp>
          <p:nvSpPr>
            <p:cNvPr id="8368" name="Google Shape;8368;p227"/>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27"/>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27"/>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27"/>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227"/>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227"/>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27"/>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27"/>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27"/>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27"/>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27"/>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27"/>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227"/>
          <p:cNvGrpSpPr/>
          <p:nvPr/>
        </p:nvGrpSpPr>
        <p:grpSpPr>
          <a:xfrm>
            <a:off x="4167232" y="2102290"/>
            <a:ext cx="804814" cy="120773"/>
            <a:chOff x="3580225" y="1402275"/>
            <a:chExt cx="433675" cy="65075"/>
          </a:xfrm>
        </p:grpSpPr>
        <p:sp>
          <p:nvSpPr>
            <p:cNvPr id="8381" name="Google Shape;8381;p227"/>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27"/>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227"/>
          <p:cNvGrpSpPr/>
          <p:nvPr/>
        </p:nvGrpSpPr>
        <p:grpSpPr>
          <a:xfrm>
            <a:off x="4306290" y="1886983"/>
            <a:ext cx="532598" cy="184205"/>
            <a:chOff x="4280328" y="2326145"/>
            <a:chExt cx="532598" cy="184205"/>
          </a:xfrm>
        </p:grpSpPr>
        <p:sp>
          <p:nvSpPr>
            <p:cNvPr id="8384" name="Google Shape;8384;p22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2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2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2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8" name="Google Shape;8388;p227"/>
          <p:cNvSpPr/>
          <p:nvPr/>
        </p:nvSpPr>
        <p:spPr>
          <a:xfrm rot="10800000" flipH="1">
            <a:off x="4503255" y="234845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9" name="Google Shape;8389;p227"/>
          <p:cNvGrpSpPr/>
          <p:nvPr/>
        </p:nvGrpSpPr>
        <p:grpSpPr>
          <a:xfrm>
            <a:off x="3227464" y="3035359"/>
            <a:ext cx="2689328" cy="1015527"/>
            <a:chOff x="3075700" y="1956000"/>
            <a:chExt cx="1444400" cy="545425"/>
          </a:xfrm>
        </p:grpSpPr>
        <p:sp>
          <p:nvSpPr>
            <p:cNvPr id="8390" name="Google Shape;8390;p22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2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2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3" name="Google Shape;8393;p227">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394" name="Google Shape;8394;p227">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27"/>
        <p:cNvGrpSpPr/>
        <p:nvPr/>
      </p:nvGrpSpPr>
      <p:grpSpPr>
        <a:xfrm>
          <a:off x="0" y="0"/>
          <a:ext cx="0" cy="0"/>
          <a:chOff x="0" y="0"/>
          <a:chExt cx="0" cy="0"/>
        </a:xfrm>
      </p:grpSpPr>
      <p:sp>
        <p:nvSpPr>
          <p:cNvPr id="628" name="Google Shape;628;p3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sz="2800"/>
          </a:p>
        </p:txBody>
      </p:sp>
      <p:grpSp>
        <p:nvGrpSpPr>
          <p:cNvPr id="629" name="Google Shape;629;p39"/>
          <p:cNvGrpSpPr/>
          <p:nvPr/>
        </p:nvGrpSpPr>
        <p:grpSpPr>
          <a:xfrm>
            <a:off x="3842198" y="1539113"/>
            <a:ext cx="1742336" cy="2221409"/>
            <a:chOff x="2808649" y="2388343"/>
            <a:chExt cx="1390310" cy="1772448"/>
          </a:xfrm>
        </p:grpSpPr>
        <p:sp>
          <p:nvSpPr>
            <p:cNvPr id="630" name="Google Shape;630;p39"/>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9"/>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9"/>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9"/>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9"/>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9"/>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9"/>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9"/>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9"/>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9"/>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9"/>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9"/>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9"/>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9"/>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9"/>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 name="Google Shape;645;p3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646" name="Google Shape;646;p39">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647" name="Google Shape;647;p3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9">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9">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9">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9">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9">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9">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9">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9">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9">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9">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9">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398"/>
        <p:cNvGrpSpPr/>
        <p:nvPr/>
      </p:nvGrpSpPr>
      <p:grpSpPr>
        <a:xfrm>
          <a:off x="0" y="0"/>
          <a:ext cx="0" cy="0"/>
          <a:chOff x="0" y="0"/>
          <a:chExt cx="0" cy="0"/>
        </a:xfrm>
      </p:grpSpPr>
      <p:sp>
        <p:nvSpPr>
          <p:cNvPr id="8399" name="Google Shape;8399;p228"/>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2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8401" name="Google Shape;8401;p228"/>
          <p:cNvGrpSpPr/>
          <p:nvPr/>
        </p:nvGrpSpPr>
        <p:grpSpPr>
          <a:xfrm>
            <a:off x="3842191" y="1531764"/>
            <a:ext cx="1397933" cy="2225000"/>
            <a:chOff x="1773100" y="858200"/>
            <a:chExt cx="753075" cy="1198750"/>
          </a:xfrm>
        </p:grpSpPr>
        <p:sp>
          <p:nvSpPr>
            <p:cNvPr id="8402" name="Google Shape;8402;p228"/>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28"/>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28"/>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28"/>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28"/>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28"/>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28"/>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28"/>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28"/>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28"/>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28"/>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28"/>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228"/>
          <p:cNvGrpSpPr/>
          <p:nvPr/>
        </p:nvGrpSpPr>
        <p:grpSpPr>
          <a:xfrm>
            <a:off x="4141270" y="2541453"/>
            <a:ext cx="804814" cy="120773"/>
            <a:chOff x="3580225" y="1402275"/>
            <a:chExt cx="433675" cy="65075"/>
          </a:xfrm>
        </p:grpSpPr>
        <p:sp>
          <p:nvSpPr>
            <p:cNvPr id="8415" name="Google Shape;8415;p228"/>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28"/>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228"/>
          <p:cNvGrpSpPr/>
          <p:nvPr/>
        </p:nvGrpSpPr>
        <p:grpSpPr>
          <a:xfrm>
            <a:off x="4280328" y="2326145"/>
            <a:ext cx="532598" cy="184205"/>
            <a:chOff x="4280328" y="2326145"/>
            <a:chExt cx="532598" cy="184205"/>
          </a:xfrm>
        </p:grpSpPr>
        <p:sp>
          <p:nvSpPr>
            <p:cNvPr id="8418" name="Google Shape;8418;p22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2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2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2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2" name="Google Shape;8422;p228"/>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2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424" name="Google Shape;8424;p228"/>
          <p:cNvGrpSpPr/>
          <p:nvPr/>
        </p:nvGrpSpPr>
        <p:grpSpPr>
          <a:xfrm>
            <a:off x="3201525" y="3474525"/>
            <a:ext cx="2689334" cy="1017666"/>
            <a:chOff x="4729380" y="4126724"/>
            <a:chExt cx="1443550" cy="546251"/>
          </a:xfrm>
        </p:grpSpPr>
        <p:sp>
          <p:nvSpPr>
            <p:cNvPr id="8425" name="Google Shape;8425;p22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2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2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2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9" name="Google Shape;8429;p22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2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2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432" name="Google Shape;8432;p228"/>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3" name="Google Shape;8433;p228"/>
          <p:cNvGrpSpPr/>
          <p:nvPr/>
        </p:nvGrpSpPr>
        <p:grpSpPr>
          <a:xfrm>
            <a:off x="3837166" y="1091527"/>
            <a:ext cx="1397933" cy="2225000"/>
            <a:chOff x="1773100" y="858200"/>
            <a:chExt cx="753075" cy="1198750"/>
          </a:xfrm>
        </p:grpSpPr>
        <p:sp>
          <p:nvSpPr>
            <p:cNvPr id="8434" name="Google Shape;8434;p228"/>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28"/>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28"/>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28"/>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28"/>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28"/>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28"/>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28"/>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28"/>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28"/>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28"/>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28"/>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228"/>
          <p:cNvGrpSpPr/>
          <p:nvPr/>
        </p:nvGrpSpPr>
        <p:grpSpPr>
          <a:xfrm>
            <a:off x="4136245" y="2101215"/>
            <a:ext cx="804814" cy="120773"/>
            <a:chOff x="3580225" y="1402275"/>
            <a:chExt cx="433675" cy="65075"/>
          </a:xfrm>
        </p:grpSpPr>
        <p:sp>
          <p:nvSpPr>
            <p:cNvPr id="8447" name="Google Shape;8447;p228"/>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28"/>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228"/>
          <p:cNvGrpSpPr/>
          <p:nvPr/>
        </p:nvGrpSpPr>
        <p:grpSpPr>
          <a:xfrm>
            <a:off x="4275303" y="1885908"/>
            <a:ext cx="532598" cy="184205"/>
            <a:chOff x="4280328" y="2326145"/>
            <a:chExt cx="532598" cy="184205"/>
          </a:xfrm>
        </p:grpSpPr>
        <p:sp>
          <p:nvSpPr>
            <p:cNvPr id="8450" name="Google Shape;8450;p22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2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2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2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4" name="Google Shape;8454;p228"/>
          <p:cNvSpPr/>
          <p:nvPr/>
        </p:nvSpPr>
        <p:spPr>
          <a:xfrm rot="10800000" flipH="1">
            <a:off x="4472268" y="2347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5" name="Google Shape;8455;p228"/>
          <p:cNvGrpSpPr/>
          <p:nvPr/>
        </p:nvGrpSpPr>
        <p:grpSpPr>
          <a:xfrm>
            <a:off x="3196500" y="3034287"/>
            <a:ext cx="2689334" cy="1017666"/>
            <a:chOff x="4729380" y="4126724"/>
            <a:chExt cx="1443550" cy="546251"/>
          </a:xfrm>
        </p:grpSpPr>
        <p:sp>
          <p:nvSpPr>
            <p:cNvPr id="8456" name="Google Shape;8456;p22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2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2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2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0" name="Google Shape;8460;p228">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461" name="Google Shape;8461;p228">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465"/>
        <p:cNvGrpSpPr/>
        <p:nvPr/>
      </p:nvGrpSpPr>
      <p:grpSpPr>
        <a:xfrm>
          <a:off x="0" y="0"/>
          <a:ext cx="0" cy="0"/>
          <a:chOff x="0" y="0"/>
          <a:chExt cx="0" cy="0"/>
        </a:xfrm>
      </p:grpSpPr>
      <p:sp>
        <p:nvSpPr>
          <p:cNvPr id="8466" name="Google Shape;8466;p229"/>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2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8468" name="Google Shape;8468;p229"/>
          <p:cNvGrpSpPr/>
          <p:nvPr/>
        </p:nvGrpSpPr>
        <p:grpSpPr>
          <a:xfrm>
            <a:off x="3842191" y="1531764"/>
            <a:ext cx="1397933" cy="2225000"/>
            <a:chOff x="1773100" y="858200"/>
            <a:chExt cx="753075" cy="1198750"/>
          </a:xfrm>
        </p:grpSpPr>
        <p:sp>
          <p:nvSpPr>
            <p:cNvPr id="8469" name="Google Shape;8469;p229"/>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29"/>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29"/>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29"/>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29"/>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29"/>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29"/>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29"/>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29"/>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29"/>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29"/>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29"/>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229"/>
          <p:cNvGrpSpPr/>
          <p:nvPr/>
        </p:nvGrpSpPr>
        <p:grpSpPr>
          <a:xfrm>
            <a:off x="4141270" y="2541453"/>
            <a:ext cx="804814" cy="120773"/>
            <a:chOff x="3580225" y="1402275"/>
            <a:chExt cx="433675" cy="65075"/>
          </a:xfrm>
        </p:grpSpPr>
        <p:sp>
          <p:nvSpPr>
            <p:cNvPr id="8482" name="Google Shape;8482;p229"/>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29"/>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4" name="Google Shape;8484;p229">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29">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29">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29">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29"/>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9" name="Google Shape;8489;p229"/>
          <p:cNvGrpSpPr/>
          <p:nvPr/>
        </p:nvGrpSpPr>
        <p:grpSpPr>
          <a:xfrm>
            <a:off x="3987025" y="2295425"/>
            <a:ext cx="968533" cy="352749"/>
            <a:chOff x="3987025" y="2295425"/>
            <a:chExt cx="968533" cy="352749"/>
          </a:xfrm>
        </p:grpSpPr>
        <p:sp>
          <p:nvSpPr>
            <p:cNvPr id="8490" name="Google Shape;8490;p22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2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2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2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2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2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6" name="Google Shape;8496;p229"/>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2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498" name="Google Shape;8498;p229"/>
          <p:cNvGrpSpPr/>
          <p:nvPr/>
        </p:nvGrpSpPr>
        <p:grpSpPr>
          <a:xfrm>
            <a:off x="3201501" y="3474521"/>
            <a:ext cx="2689328" cy="1015527"/>
            <a:chOff x="3075700" y="1956000"/>
            <a:chExt cx="1444400" cy="545425"/>
          </a:xfrm>
        </p:grpSpPr>
        <p:sp>
          <p:nvSpPr>
            <p:cNvPr id="8499" name="Google Shape;8499;p22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2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2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2" name="Google Shape;8502;p229">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29">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29">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2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506" name="Google Shape;8506;p229"/>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7" name="Google Shape;8507;p229"/>
          <p:cNvGrpSpPr/>
          <p:nvPr/>
        </p:nvGrpSpPr>
        <p:grpSpPr>
          <a:xfrm>
            <a:off x="3842203" y="1092602"/>
            <a:ext cx="1397933" cy="2225000"/>
            <a:chOff x="1773100" y="858200"/>
            <a:chExt cx="753075" cy="1198750"/>
          </a:xfrm>
        </p:grpSpPr>
        <p:sp>
          <p:nvSpPr>
            <p:cNvPr id="8508" name="Google Shape;8508;p229"/>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29"/>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29"/>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29"/>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29"/>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29"/>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29"/>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29"/>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29"/>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29"/>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29"/>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29"/>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229"/>
          <p:cNvGrpSpPr/>
          <p:nvPr/>
        </p:nvGrpSpPr>
        <p:grpSpPr>
          <a:xfrm>
            <a:off x="4141282" y="2102290"/>
            <a:ext cx="804814" cy="120773"/>
            <a:chOff x="3580225" y="1402275"/>
            <a:chExt cx="433675" cy="65075"/>
          </a:xfrm>
        </p:grpSpPr>
        <p:sp>
          <p:nvSpPr>
            <p:cNvPr id="8521" name="Google Shape;8521;p229"/>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29"/>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3" name="Google Shape;8523;p229">
            <a:hlinkClick r:id="" action="ppaction://noaction"/>
          </p:cNvPr>
          <p:cNvSpPr/>
          <p:nvPr/>
        </p:nvSpPr>
        <p:spPr>
          <a:xfrm>
            <a:off x="4723457" y="200518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29">
            <a:hlinkClick r:id="" action="ppaction://noaction"/>
          </p:cNvPr>
          <p:cNvSpPr/>
          <p:nvPr/>
        </p:nvSpPr>
        <p:spPr>
          <a:xfrm>
            <a:off x="4296309" y="200518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29">
            <a:hlinkClick r:id="" action="ppaction://noaction"/>
          </p:cNvPr>
          <p:cNvSpPr/>
          <p:nvPr/>
        </p:nvSpPr>
        <p:spPr>
          <a:xfrm>
            <a:off x="4697551" y="188698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29">
            <a:hlinkClick r:id="" action="ppaction://noaction"/>
          </p:cNvPr>
          <p:cNvSpPr/>
          <p:nvPr/>
        </p:nvSpPr>
        <p:spPr>
          <a:xfrm>
            <a:off x="4280340" y="188698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29"/>
          <p:cNvSpPr/>
          <p:nvPr/>
        </p:nvSpPr>
        <p:spPr>
          <a:xfrm flipH="1">
            <a:off x="4941863" y="199658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8" name="Google Shape;8528;p229"/>
          <p:cNvGrpSpPr/>
          <p:nvPr/>
        </p:nvGrpSpPr>
        <p:grpSpPr>
          <a:xfrm>
            <a:off x="3987038" y="1856262"/>
            <a:ext cx="968533" cy="352749"/>
            <a:chOff x="3987025" y="2295425"/>
            <a:chExt cx="968533" cy="352749"/>
          </a:xfrm>
        </p:grpSpPr>
        <p:sp>
          <p:nvSpPr>
            <p:cNvPr id="8529" name="Google Shape;8529;p22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2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2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2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2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2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5" name="Google Shape;8535;p229"/>
          <p:cNvSpPr/>
          <p:nvPr/>
        </p:nvSpPr>
        <p:spPr>
          <a:xfrm>
            <a:off x="4477305" y="234845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6" name="Google Shape;8536;p229"/>
          <p:cNvGrpSpPr/>
          <p:nvPr/>
        </p:nvGrpSpPr>
        <p:grpSpPr>
          <a:xfrm>
            <a:off x="3201514" y="3035359"/>
            <a:ext cx="2689328" cy="1015527"/>
            <a:chOff x="3075700" y="1956000"/>
            <a:chExt cx="1444400" cy="545425"/>
          </a:xfrm>
        </p:grpSpPr>
        <p:sp>
          <p:nvSpPr>
            <p:cNvPr id="8537" name="Google Shape;8537;p22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2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2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0" name="Google Shape;8540;p229">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541" name="Google Shape;8541;p229">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45"/>
        <p:cNvGrpSpPr/>
        <p:nvPr/>
      </p:nvGrpSpPr>
      <p:grpSpPr>
        <a:xfrm>
          <a:off x="0" y="0"/>
          <a:ext cx="0" cy="0"/>
          <a:chOff x="0" y="0"/>
          <a:chExt cx="0" cy="0"/>
        </a:xfrm>
      </p:grpSpPr>
      <p:sp>
        <p:nvSpPr>
          <p:cNvPr id="8546" name="Google Shape;8546;p230"/>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3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8548" name="Google Shape;8548;p230"/>
          <p:cNvGrpSpPr/>
          <p:nvPr/>
        </p:nvGrpSpPr>
        <p:grpSpPr>
          <a:xfrm>
            <a:off x="3842191" y="1531764"/>
            <a:ext cx="1397933" cy="2225000"/>
            <a:chOff x="1773100" y="858200"/>
            <a:chExt cx="753075" cy="1198750"/>
          </a:xfrm>
        </p:grpSpPr>
        <p:sp>
          <p:nvSpPr>
            <p:cNvPr id="8549" name="Google Shape;8549;p230"/>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30"/>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30"/>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30"/>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30"/>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30"/>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30"/>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30"/>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30"/>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30"/>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30"/>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30"/>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230"/>
          <p:cNvGrpSpPr/>
          <p:nvPr/>
        </p:nvGrpSpPr>
        <p:grpSpPr>
          <a:xfrm>
            <a:off x="4141270" y="2541453"/>
            <a:ext cx="804814" cy="120773"/>
            <a:chOff x="3580225" y="1402275"/>
            <a:chExt cx="433675" cy="65075"/>
          </a:xfrm>
        </p:grpSpPr>
        <p:sp>
          <p:nvSpPr>
            <p:cNvPr id="8562" name="Google Shape;8562;p230"/>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30"/>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4" name="Google Shape;8564;p230">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30">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30">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30">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30"/>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9" name="Google Shape;8569;p230"/>
          <p:cNvGrpSpPr/>
          <p:nvPr/>
        </p:nvGrpSpPr>
        <p:grpSpPr>
          <a:xfrm>
            <a:off x="3987025" y="2295425"/>
            <a:ext cx="968533" cy="352749"/>
            <a:chOff x="3987025" y="2295425"/>
            <a:chExt cx="968533" cy="352749"/>
          </a:xfrm>
        </p:grpSpPr>
        <p:sp>
          <p:nvSpPr>
            <p:cNvPr id="8570" name="Google Shape;8570;p23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3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3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3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3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3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6" name="Google Shape;8576;p23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3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578" name="Google Shape;8578;p230"/>
          <p:cNvGrpSpPr/>
          <p:nvPr/>
        </p:nvGrpSpPr>
        <p:grpSpPr>
          <a:xfrm>
            <a:off x="3201525" y="3474525"/>
            <a:ext cx="2689334" cy="1017666"/>
            <a:chOff x="4729380" y="4126724"/>
            <a:chExt cx="1443550" cy="546251"/>
          </a:xfrm>
        </p:grpSpPr>
        <p:sp>
          <p:nvSpPr>
            <p:cNvPr id="8579" name="Google Shape;8579;p23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3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3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3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3" name="Google Shape;8583;p23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3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3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586" name="Google Shape;8586;p230"/>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7" name="Google Shape;8587;p230"/>
          <p:cNvGrpSpPr/>
          <p:nvPr/>
        </p:nvGrpSpPr>
        <p:grpSpPr>
          <a:xfrm>
            <a:off x="3842191" y="1091527"/>
            <a:ext cx="1397933" cy="2225000"/>
            <a:chOff x="1773100" y="858200"/>
            <a:chExt cx="753075" cy="1198750"/>
          </a:xfrm>
        </p:grpSpPr>
        <p:sp>
          <p:nvSpPr>
            <p:cNvPr id="8588" name="Google Shape;8588;p230"/>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30"/>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30"/>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30"/>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30"/>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30"/>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30"/>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30"/>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30"/>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30"/>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30"/>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30"/>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230"/>
          <p:cNvGrpSpPr/>
          <p:nvPr/>
        </p:nvGrpSpPr>
        <p:grpSpPr>
          <a:xfrm>
            <a:off x="4141270" y="2101215"/>
            <a:ext cx="804814" cy="120773"/>
            <a:chOff x="3580225" y="1402275"/>
            <a:chExt cx="433675" cy="65075"/>
          </a:xfrm>
        </p:grpSpPr>
        <p:sp>
          <p:nvSpPr>
            <p:cNvPr id="8601" name="Google Shape;8601;p230"/>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30"/>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3" name="Google Shape;8603;p230">
            <a:hlinkClick r:id="" action="ppaction://noaction"/>
          </p:cNvPr>
          <p:cNvSpPr/>
          <p:nvPr/>
        </p:nvSpPr>
        <p:spPr>
          <a:xfrm>
            <a:off x="4723445" y="20041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30">
            <a:hlinkClick r:id="" action="ppaction://noaction"/>
          </p:cNvPr>
          <p:cNvSpPr/>
          <p:nvPr/>
        </p:nvSpPr>
        <p:spPr>
          <a:xfrm>
            <a:off x="4296296" y="20041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30">
            <a:hlinkClick r:id="" action="ppaction://noaction"/>
          </p:cNvPr>
          <p:cNvSpPr/>
          <p:nvPr/>
        </p:nvSpPr>
        <p:spPr>
          <a:xfrm>
            <a:off x="4697539" y="18859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30">
            <a:hlinkClick r:id="" action="ppaction://noaction"/>
          </p:cNvPr>
          <p:cNvSpPr/>
          <p:nvPr/>
        </p:nvSpPr>
        <p:spPr>
          <a:xfrm>
            <a:off x="4280328" y="18859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30"/>
          <p:cNvSpPr/>
          <p:nvPr/>
        </p:nvSpPr>
        <p:spPr>
          <a:xfrm flipH="1">
            <a:off x="4941850" y="199551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8" name="Google Shape;8608;p230"/>
          <p:cNvGrpSpPr/>
          <p:nvPr/>
        </p:nvGrpSpPr>
        <p:grpSpPr>
          <a:xfrm>
            <a:off x="3987025" y="1855187"/>
            <a:ext cx="968533" cy="352749"/>
            <a:chOff x="3987025" y="2295425"/>
            <a:chExt cx="968533" cy="352749"/>
          </a:xfrm>
        </p:grpSpPr>
        <p:sp>
          <p:nvSpPr>
            <p:cNvPr id="8609" name="Google Shape;8609;p23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3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3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3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3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3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5" name="Google Shape;8615;p230"/>
          <p:cNvSpPr/>
          <p:nvPr/>
        </p:nvSpPr>
        <p:spPr>
          <a:xfrm>
            <a:off x="4477293" y="2347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6" name="Google Shape;8616;p230"/>
          <p:cNvGrpSpPr/>
          <p:nvPr/>
        </p:nvGrpSpPr>
        <p:grpSpPr>
          <a:xfrm>
            <a:off x="3201525" y="3034287"/>
            <a:ext cx="2689334" cy="1017666"/>
            <a:chOff x="4729380" y="4126724"/>
            <a:chExt cx="1443550" cy="546251"/>
          </a:xfrm>
        </p:grpSpPr>
        <p:sp>
          <p:nvSpPr>
            <p:cNvPr id="8617" name="Google Shape;8617;p23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3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3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3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1" name="Google Shape;8621;p230">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622" name="Google Shape;8622;p230">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626"/>
        <p:cNvGrpSpPr/>
        <p:nvPr/>
      </p:nvGrpSpPr>
      <p:grpSpPr>
        <a:xfrm>
          <a:off x="0" y="0"/>
          <a:ext cx="0" cy="0"/>
          <a:chOff x="0" y="0"/>
          <a:chExt cx="0" cy="0"/>
        </a:xfrm>
      </p:grpSpPr>
      <p:sp>
        <p:nvSpPr>
          <p:cNvPr id="8627" name="Google Shape;8627;p231"/>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3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8629" name="Google Shape;8629;p23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630" name="Google Shape;8630;p231"/>
          <p:cNvGrpSpPr/>
          <p:nvPr/>
        </p:nvGrpSpPr>
        <p:grpSpPr>
          <a:xfrm>
            <a:off x="3842191" y="1531764"/>
            <a:ext cx="1397933" cy="2225000"/>
            <a:chOff x="1773100" y="858200"/>
            <a:chExt cx="753075" cy="1198750"/>
          </a:xfrm>
        </p:grpSpPr>
        <p:sp>
          <p:nvSpPr>
            <p:cNvPr id="8631" name="Google Shape;8631;p231"/>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31"/>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31"/>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31"/>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31"/>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31"/>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31"/>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31"/>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31"/>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31"/>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31"/>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31"/>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231"/>
          <p:cNvGrpSpPr/>
          <p:nvPr/>
        </p:nvGrpSpPr>
        <p:grpSpPr>
          <a:xfrm>
            <a:off x="4141270" y="2541453"/>
            <a:ext cx="804814" cy="120773"/>
            <a:chOff x="3580225" y="1402275"/>
            <a:chExt cx="433675" cy="65075"/>
          </a:xfrm>
        </p:grpSpPr>
        <p:sp>
          <p:nvSpPr>
            <p:cNvPr id="8644" name="Google Shape;8644;p231"/>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31"/>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6" name="Google Shape;8646;p231">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31">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31">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31">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31"/>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1" name="Google Shape;8651;p231"/>
          <p:cNvGrpSpPr/>
          <p:nvPr/>
        </p:nvGrpSpPr>
        <p:grpSpPr>
          <a:xfrm>
            <a:off x="3987025" y="2295425"/>
            <a:ext cx="968533" cy="352749"/>
            <a:chOff x="3987025" y="2295425"/>
            <a:chExt cx="968533" cy="352749"/>
          </a:xfrm>
        </p:grpSpPr>
        <p:sp>
          <p:nvSpPr>
            <p:cNvPr id="8652" name="Google Shape;8652;p23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3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3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3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3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3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8" name="Google Shape;8658;p23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9" name="Google Shape;8659;p231"/>
          <p:cNvGrpSpPr/>
          <p:nvPr/>
        </p:nvGrpSpPr>
        <p:grpSpPr>
          <a:xfrm>
            <a:off x="3201501" y="3474521"/>
            <a:ext cx="2689328" cy="1015527"/>
            <a:chOff x="3075700" y="1956000"/>
            <a:chExt cx="1444400" cy="545425"/>
          </a:xfrm>
        </p:grpSpPr>
        <p:sp>
          <p:nvSpPr>
            <p:cNvPr id="8660" name="Google Shape;8660;p23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3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3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3" name="Google Shape;8663;p231">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31">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31">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3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667" name="Google Shape;8667;p231"/>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8" name="Google Shape;8668;p231"/>
          <p:cNvGrpSpPr/>
          <p:nvPr/>
        </p:nvGrpSpPr>
        <p:grpSpPr>
          <a:xfrm>
            <a:off x="3842191" y="1092602"/>
            <a:ext cx="1397933" cy="2225000"/>
            <a:chOff x="1773100" y="858200"/>
            <a:chExt cx="753075" cy="1198750"/>
          </a:xfrm>
        </p:grpSpPr>
        <p:sp>
          <p:nvSpPr>
            <p:cNvPr id="8669" name="Google Shape;8669;p231"/>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31"/>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31"/>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31"/>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31"/>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31"/>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31"/>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31"/>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31"/>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31"/>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31"/>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31"/>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231"/>
          <p:cNvGrpSpPr/>
          <p:nvPr/>
        </p:nvGrpSpPr>
        <p:grpSpPr>
          <a:xfrm>
            <a:off x="4141270" y="2102290"/>
            <a:ext cx="804814" cy="120773"/>
            <a:chOff x="3580225" y="1402275"/>
            <a:chExt cx="433675" cy="65075"/>
          </a:xfrm>
        </p:grpSpPr>
        <p:sp>
          <p:nvSpPr>
            <p:cNvPr id="8682" name="Google Shape;8682;p231"/>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31"/>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4" name="Google Shape;8684;p231">
            <a:hlinkClick r:id="" action="ppaction://noaction"/>
          </p:cNvPr>
          <p:cNvSpPr/>
          <p:nvPr/>
        </p:nvSpPr>
        <p:spPr>
          <a:xfrm>
            <a:off x="4723445" y="200518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31">
            <a:hlinkClick r:id="" action="ppaction://noaction"/>
          </p:cNvPr>
          <p:cNvSpPr/>
          <p:nvPr/>
        </p:nvSpPr>
        <p:spPr>
          <a:xfrm>
            <a:off x="4296296" y="200518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31">
            <a:hlinkClick r:id="" action="ppaction://noaction"/>
          </p:cNvPr>
          <p:cNvSpPr/>
          <p:nvPr/>
        </p:nvSpPr>
        <p:spPr>
          <a:xfrm>
            <a:off x="4697539" y="188698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31">
            <a:hlinkClick r:id="" action="ppaction://noaction"/>
          </p:cNvPr>
          <p:cNvSpPr/>
          <p:nvPr/>
        </p:nvSpPr>
        <p:spPr>
          <a:xfrm>
            <a:off x="4280328" y="188698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31"/>
          <p:cNvSpPr/>
          <p:nvPr/>
        </p:nvSpPr>
        <p:spPr>
          <a:xfrm flipH="1">
            <a:off x="4941850" y="199658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9" name="Google Shape;8689;p231"/>
          <p:cNvGrpSpPr/>
          <p:nvPr/>
        </p:nvGrpSpPr>
        <p:grpSpPr>
          <a:xfrm>
            <a:off x="3987025" y="1856262"/>
            <a:ext cx="968533" cy="352749"/>
            <a:chOff x="3987025" y="2295425"/>
            <a:chExt cx="968533" cy="352749"/>
          </a:xfrm>
        </p:grpSpPr>
        <p:sp>
          <p:nvSpPr>
            <p:cNvPr id="8690" name="Google Shape;8690;p23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3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3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3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3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3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6" name="Google Shape;8696;p231"/>
          <p:cNvSpPr/>
          <p:nvPr/>
        </p:nvSpPr>
        <p:spPr>
          <a:xfrm rot="10800000" flipH="1">
            <a:off x="4477293" y="234845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7" name="Google Shape;8697;p231"/>
          <p:cNvGrpSpPr/>
          <p:nvPr/>
        </p:nvGrpSpPr>
        <p:grpSpPr>
          <a:xfrm>
            <a:off x="3201501" y="3035359"/>
            <a:ext cx="2689328" cy="1015527"/>
            <a:chOff x="3075700" y="1956000"/>
            <a:chExt cx="1444400" cy="545425"/>
          </a:xfrm>
        </p:grpSpPr>
        <p:sp>
          <p:nvSpPr>
            <p:cNvPr id="8698" name="Google Shape;8698;p23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3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3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1" name="Google Shape;8701;p231">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702" name="Google Shape;8702;p231">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706"/>
        <p:cNvGrpSpPr/>
        <p:nvPr/>
      </p:nvGrpSpPr>
      <p:grpSpPr>
        <a:xfrm>
          <a:off x="0" y="0"/>
          <a:ext cx="0" cy="0"/>
          <a:chOff x="0" y="0"/>
          <a:chExt cx="0" cy="0"/>
        </a:xfrm>
      </p:grpSpPr>
      <p:sp>
        <p:nvSpPr>
          <p:cNvPr id="8707" name="Google Shape;8707;p232"/>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3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8709" name="Google Shape;8709;p232"/>
          <p:cNvGrpSpPr/>
          <p:nvPr/>
        </p:nvGrpSpPr>
        <p:grpSpPr>
          <a:xfrm>
            <a:off x="3842191" y="1531764"/>
            <a:ext cx="1397933" cy="2225000"/>
            <a:chOff x="1773100" y="858200"/>
            <a:chExt cx="753075" cy="1198750"/>
          </a:xfrm>
        </p:grpSpPr>
        <p:sp>
          <p:nvSpPr>
            <p:cNvPr id="8710" name="Google Shape;8710;p232"/>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32"/>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32"/>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32"/>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32"/>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32"/>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32"/>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32"/>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32"/>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32"/>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32"/>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32"/>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232"/>
          <p:cNvGrpSpPr/>
          <p:nvPr/>
        </p:nvGrpSpPr>
        <p:grpSpPr>
          <a:xfrm>
            <a:off x="4141270" y="2541453"/>
            <a:ext cx="804814" cy="120773"/>
            <a:chOff x="3580225" y="1402275"/>
            <a:chExt cx="433675" cy="65075"/>
          </a:xfrm>
        </p:grpSpPr>
        <p:sp>
          <p:nvSpPr>
            <p:cNvPr id="8723" name="Google Shape;8723;p232"/>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32"/>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5" name="Google Shape;8725;p23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3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3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3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32"/>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0" name="Google Shape;8730;p232"/>
          <p:cNvGrpSpPr/>
          <p:nvPr/>
        </p:nvGrpSpPr>
        <p:grpSpPr>
          <a:xfrm>
            <a:off x="3987025" y="2295425"/>
            <a:ext cx="968533" cy="352749"/>
            <a:chOff x="3987025" y="2295425"/>
            <a:chExt cx="968533" cy="352749"/>
          </a:xfrm>
        </p:grpSpPr>
        <p:sp>
          <p:nvSpPr>
            <p:cNvPr id="8731" name="Google Shape;8731;p23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3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3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3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3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3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7" name="Google Shape;8737;p232"/>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3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739" name="Google Shape;8739;p232"/>
          <p:cNvGrpSpPr/>
          <p:nvPr/>
        </p:nvGrpSpPr>
        <p:grpSpPr>
          <a:xfrm>
            <a:off x="3201525" y="3474525"/>
            <a:ext cx="2689334" cy="1017666"/>
            <a:chOff x="4729380" y="4126724"/>
            <a:chExt cx="1443550" cy="546251"/>
          </a:xfrm>
        </p:grpSpPr>
        <p:sp>
          <p:nvSpPr>
            <p:cNvPr id="8740" name="Google Shape;8740;p23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3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3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3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4" name="Google Shape;8744;p23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3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3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747" name="Google Shape;8747;p232"/>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8" name="Google Shape;8748;p232"/>
          <p:cNvGrpSpPr/>
          <p:nvPr/>
        </p:nvGrpSpPr>
        <p:grpSpPr>
          <a:xfrm>
            <a:off x="3837166" y="1091527"/>
            <a:ext cx="1397933" cy="2225000"/>
            <a:chOff x="1773100" y="858200"/>
            <a:chExt cx="753075" cy="1198750"/>
          </a:xfrm>
        </p:grpSpPr>
        <p:sp>
          <p:nvSpPr>
            <p:cNvPr id="8749" name="Google Shape;8749;p232"/>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32"/>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32"/>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32"/>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32"/>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32"/>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32"/>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32"/>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32"/>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32"/>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32"/>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32"/>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232"/>
          <p:cNvGrpSpPr/>
          <p:nvPr/>
        </p:nvGrpSpPr>
        <p:grpSpPr>
          <a:xfrm>
            <a:off x="4136245" y="2101215"/>
            <a:ext cx="804814" cy="120773"/>
            <a:chOff x="3580225" y="1402275"/>
            <a:chExt cx="433675" cy="65075"/>
          </a:xfrm>
        </p:grpSpPr>
        <p:sp>
          <p:nvSpPr>
            <p:cNvPr id="8762" name="Google Shape;8762;p232"/>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32"/>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4" name="Google Shape;8764;p232">
            <a:hlinkClick r:id="" action="ppaction://noaction"/>
          </p:cNvPr>
          <p:cNvSpPr/>
          <p:nvPr/>
        </p:nvSpPr>
        <p:spPr>
          <a:xfrm>
            <a:off x="4718420" y="20041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32">
            <a:hlinkClick r:id="" action="ppaction://noaction"/>
          </p:cNvPr>
          <p:cNvSpPr/>
          <p:nvPr/>
        </p:nvSpPr>
        <p:spPr>
          <a:xfrm>
            <a:off x="4291271" y="20041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32">
            <a:hlinkClick r:id="" action="ppaction://noaction"/>
          </p:cNvPr>
          <p:cNvSpPr/>
          <p:nvPr/>
        </p:nvSpPr>
        <p:spPr>
          <a:xfrm>
            <a:off x="4692514" y="18859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32">
            <a:hlinkClick r:id="" action="ppaction://noaction"/>
          </p:cNvPr>
          <p:cNvSpPr/>
          <p:nvPr/>
        </p:nvSpPr>
        <p:spPr>
          <a:xfrm>
            <a:off x="4275303" y="18859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32"/>
          <p:cNvSpPr/>
          <p:nvPr/>
        </p:nvSpPr>
        <p:spPr>
          <a:xfrm flipH="1">
            <a:off x="4936825" y="199551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9" name="Google Shape;8769;p232"/>
          <p:cNvGrpSpPr/>
          <p:nvPr/>
        </p:nvGrpSpPr>
        <p:grpSpPr>
          <a:xfrm>
            <a:off x="3982000" y="1855187"/>
            <a:ext cx="968533" cy="352749"/>
            <a:chOff x="3987025" y="2295425"/>
            <a:chExt cx="968533" cy="352749"/>
          </a:xfrm>
        </p:grpSpPr>
        <p:sp>
          <p:nvSpPr>
            <p:cNvPr id="8770" name="Google Shape;8770;p23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3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3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3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3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3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6" name="Google Shape;8776;p232"/>
          <p:cNvSpPr/>
          <p:nvPr/>
        </p:nvSpPr>
        <p:spPr>
          <a:xfrm rot="10800000" flipH="1">
            <a:off x="4472268" y="2347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7" name="Google Shape;8777;p232"/>
          <p:cNvGrpSpPr/>
          <p:nvPr/>
        </p:nvGrpSpPr>
        <p:grpSpPr>
          <a:xfrm>
            <a:off x="3196500" y="3034287"/>
            <a:ext cx="2689334" cy="1017666"/>
            <a:chOff x="4729380" y="4126724"/>
            <a:chExt cx="1443550" cy="546251"/>
          </a:xfrm>
        </p:grpSpPr>
        <p:sp>
          <p:nvSpPr>
            <p:cNvPr id="8778" name="Google Shape;8778;p23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3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3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3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2" name="Google Shape;8782;p232">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783" name="Google Shape;8783;p232">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787"/>
        <p:cNvGrpSpPr/>
        <p:nvPr/>
      </p:nvGrpSpPr>
      <p:grpSpPr>
        <a:xfrm>
          <a:off x="0" y="0"/>
          <a:ext cx="0" cy="0"/>
          <a:chOff x="0" y="0"/>
          <a:chExt cx="0" cy="0"/>
        </a:xfrm>
      </p:grpSpPr>
      <p:sp>
        <p:nvSpPr>
          <p:cNvPr id="8788" name="Google Shape;8788;p233"/>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3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8790" name="Google Shape;8790;p23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791" name="Google Shape;8791;p233"/>
          <p:cNvGrpSpPr/>
          <p:nvPr/>
        </p:nvGrpSpPr>
        <p:grpSpPr>
          <a:xfrm>
            <a:off x="3702935" y="1729864"/>
            <a:ext cx="1659382" cy="2497077"/>
            <a:chOff x="5001246" y="1844152"/>
            <a:chExt cx="1749849" cy="2633770"/>
          </a:xfrm>
        </p:grpSpPr>
        <p:sp>
          <p:nvSpPr>
            <p:cNvPr id="8792" name="Google Shape;8792;p233"/>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33"/>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33"/>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33"/>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33"/>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33"/>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33"/>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33"/>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33"/>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33"/>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33"/>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33"/>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33"/>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33"/>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33"/>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7" name="Google Shape;8807;p233"/>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8" name="Google Shape;8808;p233"/>
          <p:cNvGrpSpPr/>
          <p:nvPr/>
        </p:nvGrpSpPr>
        <p:grpSpPr>
          <a:xfrm>
            <a:off x="4280328" y="2326145"/>
            <a:ext cx="532598" cy="184205"/>
            <a:chOff x="4280328" y="2326145"/>
            <a:chExt cx="532598" cy="184205"/>
          </a:xfrm>
        </p:grpSpPr>
        <p:sp>
          <p:nvSpPr>
            <p:cNvPr id="8809" name="Google Shape;8809;p233"/>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33"/>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33"/>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33"/>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3" name="Google Shape;8813;p233"/>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4" name="Google Shape;8814;p233"/>
          <p:cNvGrpSpPr/>
          <p:nvPr/>
        </p:nvGrpSpPr>
        <p:grpSpPr>
          <a:xfrm>
            <a:off x="3201501" y="3474521"/>
            <a:ext cx="2689328" cy="1015527"/>
            <a:chOff x="3075700" y="1956000"/>
            <a:chExt cx="1444400" cy="545425"/>
          </a:xfrm>
        </p:grpSpPr>
        <p:sp>
          <p:nvSpPr>
            <p:cNvPr id="8815" name="Google Shape;8815;p23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3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3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8" name="Google Shape;8818;p233">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33">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33">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3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822" name="Google Shape;8822;p233"/>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3" name="Google Shape;8823;p233"/>
          <p:cNvGrpSpPr/>
          <p:nvPr/>
        </p:nvGrpSpPr>
        <p:grpSpPr>
          <a:xfrm>
            <a:off x="3728772" y="1191652"/>
            <a:ext cx="1659382" cy="2497077"/>
            <a:chOff x="5001246" y="1844152"/>
            <a:chExt cx="1749849" cy="2633770"/>
          </a:xfrm>
        </p:grpSpPr>
        <p:sp>
          <p:nvSpPr>
            <p:cNvPr id="8824" name="Google Shape;8824;p233"/>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33"/>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33"/>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33"/>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33"/>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33"/>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33"/>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33"/>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33"/>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33"/>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33"/>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33"/>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33"/>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33"/>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33"/>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9" name="Google Shape;8839;p233"/>
          <p:cNvSpPr/>
          <p:nvPr/>
        </p:nvSpPr>
        <p:spPr>
          <a:xfrm>
            <a:off x="4516666" y="1813020"/>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0" name="Google Shape;8840;p233"/>
          <p:cNvGrpSpPr/>
          <p:nvPr/>
        </p:nvGrpSpPr>
        <p:grpSpPr>
          <a:xfrm>
            <a:off x="4306165" y="1787933"/>
            <a:ext cx="532598" cy="184205"/>
            <a:chOff x="4280328" y="2326145"/>
            <a:chExt cx="532598" cy="184205"/>
          </a:xfrm>
        </p:grpSpPr>
        <p:sp>
          <p:nvSpPr>
            <p:cNvPr id="8841" name="Google Shape;8841;p233"/>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33"/>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33"/>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33"/>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5" name="Google Shape;8845;p233"/>
          <p:cNvSpPr/>
          <p:nvPr/>
        </p:nvSpPr>
        <p:spPr>
          <a:xfrm>
            <a:off x="4503130" y="22494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6" name="Google Shape;8846;p233"/>
          <p:cNvGrpSpPr/>
          <p:nvPr/>
        </p:nvGrpSpPr>
        <p:grpSpPr>
          <a:xfrm>
            <a:off x="3227339" y="2936309"/>
            <a:ext cx="2689328" cy="1015527"/>
            <a:chOff x="3075700" y="1956000"/>
            <a:chExt cx="1444400" cy="545425"/>
          </a:xfrm>
        </p:grpSpPr>
        <p:sp>
          <p:nvSpPr>
            <p:cNvPr id="8847" name="Google Shape;8847;p23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3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3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0" name="Google Shape;8850;p233">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851" name="Google Shape;8851;p233">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855"/>
        <p:cNvGrpSpPr/>
        <p:nvPr/>
      </p:nvGrpSpPr>
      <p:grpSpPr>
        <a:xfrm>
          <a:off x="0" y="0"/>
          <a:ext cx="0" cy="0"/>
          <a:chOff x="0" y="0"/>
          <a:chExt cx="0" cy="0"/>
        </a:xfrm>
      </p:grpSpPr>
      <p:sp>
        <p:nvSpPr>
          <p:cNvPr id="8856" name="Google Shape;8856;p234"/>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3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8858" name="Google Shape;8858;p23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859" name="Google Shape;8859;p234"/>
          <p:cNvGrpSpPr/>
          <p:nvPr/>
        </p:nvGrpSpPr>
        <p:grpSpPr>
          <a:xfrm>
            <a:off x="3702935" y="1729864"/>
            <a:ext cx="1659382" cy="2497077"/>
            <a:chOff x="5001246" y="1844152"/>
            <a:chExt cx="1749849" cy="2633770"/>
          </a:xfrm>
        </p:grpSpPr>
        <p:sp>
          <p:nvSpPr>
            <p:cNvPr id="8860" name="Google Shape;8860;p234"/>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34"/>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34"/>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34"/>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34"/>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34"/>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34"/>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34"/>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34"/>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34"/>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34"/>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34"/>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34"/>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34"/>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34"/>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5" name="Google Shape;8875;p234"/>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6" name="Google Shape;8876;p234"/>
          <p:cNvGrpSpPr/>
          <p:nvPr/>
        </p:nvGrpSpPr>
        <p:grpSpPr>
          <a:xfrm>
            <a:off x="4280328" y="2326145"/>
            <a:ext cx="532598" cy="184205"/>
            <a:chOff x="4280328" y="2326145"/>
            <a:chExt cx="532598" cy="184205"/>
          </a:xfrm>
        </p:grpSpPr>
        <p:sp>
          <p:nvSpPr>
            <p:cNvPr id="8877" name="Google Shape;8877;p23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3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3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3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1" name="Google Shape;8881;p23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2" name="Google Shape;8882;p234"/>
          <p:cNvGrpSpPr/>
          <p:nvPr/>
        </p:nvGrpSpPr>
        <p:grpSpPr>
          <a:xfrm>
            <a:off x="3201525" y="3474525"/>
            <a:ext cx="2689334" cy="1017666"/>
            <a:chOff x="4729380" y="4126724"/>
            <a:chExt cx="1443550" cy="546251"/>
          </a:xfrm>
        </p:grpSpPr>
        <p:sp>
          <p:nvSpPr>
            <p:cNvPr id="8883" name="Google Shape;8883;p23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3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3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3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7" name="Google Shape;8887;p23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3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3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890" name="Google Shape;8890;p234"/>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1" name="Google Shape;8891;p234"/>
          <p:cNvGrpSpPr/>
          <p:nvPr/>
        </p:nvGrpSpPr>
        <p:grpSpPr>
          <a:xfrm>
            <a:off x="3728747" y="1190577"/>
            <a:ext cx="1659382" cy="2497077"/>
            <a:chOff x="5001246" y="1844152"/>
            <a:chExt cx="1749849" cy="2633770"/>
          </a:xfrm>
        </p:grpSpPr>
        <p:sp>
          <p:nvSpPr>
            <p:cNvPr id="8892" name="Google Shape;8892;p234"/>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34"/>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34"/>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34"/>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34"/>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34"/>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34"/>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34"/>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34"/>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34"/>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34"/>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34"/>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34"/>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34"/>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34"/>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7" name="Google Shape;8907;p234"/>
          <p:cNvSpPr/>
          <p:nvPr/>
        </p:nvSpPr>
        <p:spPr>
          <a:xfrm>
            <a:off x="4516641" y="1811945"/>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8" name="Google Shape;8908;p234"/>
          <p:cNvGrpSpPr/>
          <p:nvPr/>
        </p:nvGrpSpPr>
        <p:grpSpPr>
          <a:xfrm>
            <a:off x="4306140" y="1786858"/>
            <a:ext cx="532598" cy="184205"/>
            <a:chOff x="4280328" y="2326145"/>
            <a:chExt cx="532598" cy="184205"/>
          </a:xfrm>
        </p:grpSpPr>
        <p:sp>
          <p:nvSpPr>
            <p:cNvPr id="8909" name="Google Shape;8909;p23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3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3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3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3" name="Google Shape;8913;p234"/>
          <p:cNvSpPr/>
          <p:nvPr/>
        </p:nvSpPr>
        <p:spPr>
          <a:xfrm>
            <a:off x="4503105" y="224833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4" name="Google Shape;8914;p234"/>
          <p:cNvGrpSpPr/>
          <p:nvPr/>
        </p:nvGrpSpPr>
        <p:grpSpPr>
          <a:xfrm>
            <a:off x="3227338" y="2935237"/>
            <a:ext cx="2689334" cy="1017666"/>
            <a:chOff x="4729380" y="4126724"/>
            <a:chExt cx="1443550" cy="546251"/>
          </a:xfrm>
        </p:grpSpPr>
        <p:sp>
          <p:nvSpPr>
            <p:cNvPr id="8915" name="Google Shape;8915;p23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3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3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3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9" name="Google Shape;8919;p234">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920" name="Google Shape;8920;p234">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924"/>
        <p:cNvGrpSpPr/>
        <p:nvPr/>
      </p:nvGrpSpPr>
      <p:grpSpPr>
        <a:xfrm>
          <a:off x="0" y="0"/>
          <a:ext cx="0" cy="0"/>
          <a:chOff x="0" y="0"/>
          <a:chExt cx="0" cy="0"/>
        </a:xfrm>
      </p:grpSpPr>
      <p:sp>
        <p:nvSpPr>
          <p:cNvPr id="8925" name="Google Shape;8925;p235"/>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3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8927" name="Google Shape;8927;p23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928" name="Google Shape;8928;p235"/>
          <p:cNvGrpSpPr/>
          <p:nvPr/>
        </p:nvGrpSpPr>
        <p:grpSpPr>
          <a:xfrm>
            <a:off x="3702935" y="1729864"/>
            <a:ext cx="1659382" cy="2497077"/>
            <a:chOff x="5001246" y="1844152"/>
            <a:chExt cx="1749849" cy="2633770"/>
          </a:xfrm>
        </p:grpSpPr>
        <p:sp>
          <p:nvSpPr>
            <p:cNvPr id="8929" name="Google Shape;8929;p235"/>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35"/>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35"/>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35"/>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35"/>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35"/>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35"/>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35"/>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35"/>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35"/>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35"/>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35"/>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35"/>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35"/>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35"/>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4" name="Google Shape;8944;p235"/>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5" name="Google Shape;8945;p235"/>
          <p:cNvGrpSpPr/>
          <p:nvPr/>
        </p:nvGrpSpPr>
        <p:grpSpPr>
          <a:xfrm>
            <a:off x="4280328" y="2326145"/>
            <a:ext cx="532598" cy="184205"/>
            <a:chOff x="4280328" y="2326145"/>
            <a:chExt cx="532598" cy="184205"/>
          </a:xfrm>
        </p:grpSpPr>
        <p:sp>
          <p:nvSpPr>
            <p:cNvPr id="8946" name="Google Shape;8946;p23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3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3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3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0" name="Google Shape;8950;p23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1" name="Google Shape;8951;p235"/>
          <p:cNvGrpSpPr/>
          <p:nvPr/>
        </p:nvGrpSpPr>
        <p:grpSpPr>
          <a:xfrm>
            <a:off x="3201501" y="3474521"/>
            <a:ext cx="2689328" cy="1015527"/>
            <a:chOff x="3075700" y="1956000"/>
            <a:chExt cx="1444400" cy="545425"/>
          </a:xfrm>
        </p:grpSpPr>
        <p:sp>
          <p:nvSpPr>
            <p:cNvPr id="8952" name="Google Shape;8952;p23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3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3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5" name="Google Shape;8955;p235">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35">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35">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3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8959" name="Google Shape;8959;p235"/>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0" name="Google Shape;8960;p235"/>
          <p:cNvGrpSpPr/>
          <p:nvPr/>
        </p:nvGrpSpPr>
        <p:grpSpPr>
          <a:xfrm>
            <a:off x="3702935" y="1191652"/>
            <a:ext cx="1659382" cy="2497077"/>
            <a:chOff x="5001246" y="1844152"/>
            <a:chExt cx="1749849" cy="2633770"/>
          </a:xfrm>
        </p:grpSpPr>
        <p:sp>
          <p:nvSpPr>
            <p:cNvPr id="8961" name="Google Shape;8961;p235"/>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35"/>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35"/>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35"/>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35"/>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35"/>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35"/>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35"/>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35"/>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35"/>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35"/>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35"/>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35"/>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35"/>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35"/>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6" name="Google Shape;8976;p235"/>
          <p:cNvSpPr/>
          <p:nvPr/>
        </p:nvSpPr>
        <p:spPr>
          <a:xfrm>
            <a:off x="4490828" y="1813020"/>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7" name="Google Shape;8977;p235"/>
          <p:cNvGrpSpPr/>
          <p:nvPr/>
        </p:nvGrpSpPr>
        <p:grpSpPr>
          <a:xfrm>
            <a:off x="4280328" y="1787933"/>
            <a:ext cx="532598" cy="184205"/>
            <a:chOff x="4280328" y="2326145"/>
            <a:chExt cx="532598" cy="184205"/>
          </a:xfrm>
        </p:grpSpPr>
        <p:sp>
          <p:nvSpPr>
            <p:cNvPr id="8978" name="Google Shape;8978;p23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3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3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3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2" name="Google Shape;8982;p235"/>
          <p:cNvSpPr/>
          <p:nvPr/>
        </p:nvSpPr>
        <p:spPr>
          <a:xfrm rot="10800000" flipH="1">
            <a:off x="4477293" y="22494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3" name="Google Shape;8983;p235"/>
          <p:cNvGrpSpPr/>
          <p:nvPr/>
        </p:nvGrpSpPr>
        <p:grpSpPr>
          <a:xfrm>
            <a:off x="3201501" y="2936309"/>
            <a:ext cx="2689328" cy="1015527"/>
            <a:chOff x="3075700" y="1956000"/>
            <a:chExt cx="1444400" cy="545425"/>
          </a:xfrm>
        </p:grpSpPr>
        <p:sp>
          <p:nvSpPr>
            <p:cNvPr id="8984" name="Google Shape;8984;p23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3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3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7" name="Google Shape;8987;p235">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8988" name="Google Shape;8988;p235">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992"/>
        <p:cNvGrpSpPr/>
        <p:nvPr/>
      </p:nvGrpSpPr>
      <p:grpSpPr>
        <a:xfrm>
          <a:off x="0" y="0"/>
          <a:ext cx="0" cy="0"/>
          <a:chOff x="0" y="0"/>
          <a:chExt cx="0" cy="0"/>
        </a:xfrm>
      </p:grpSpPr>
      <p:sp>
        <p:nvSpPr>
          <p:cNvPr id="8993" name="Google Shape;8993;p236"/>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3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8995" name="Google Shape;8995;p23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8996" name="Google Shape;8996;p236"/>
          <p:cNvGrpSpPr/>
          <p:nvPr/>
        </p:nvGrpSpPr>
        <p:grpSpPr>
          <a:xfrm>
            <a:off x="3702935" y="1729864"/>
            <a:ext cx="1659382" cy="2497077"/>
            <a:chOff x="5001246" y="1844152"/>
            <a:chExt cx="1749849" cy="2633770"/>
          </a:xfrm>
        </p:grpSpPr>
        <p:sp>
          <p:nvSpPr>
            <p:cNvPr id="8997" name="Google Shape;8997;p236"/>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36"/>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36"/>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36"/>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36"/>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36"/>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36"/>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36"/>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36"/>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36"/>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36"/>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36"/>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36"/>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36"/>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36"/>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2" name="Google Shape;9012;p236"/>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3" name="Google Shape;9013;p236"/>
          <p:cNvGrpSpPr/>
          <p:nvPr/>
        </p:nvGrpSpPr>
        <p:grpSpPr>
          <a:xfrm>
            <a:off x="4280328" y="2326145"/>
            <a:ext cx="532598" cy="184205"/>
            <a:chOff x="4280328" y="2326145"/>
            <a:chExt cx="532598" cy="184205"/>
          </a:xfrm>
        </p:grpSpPr>
        <p:sp>
          <p:nvSpPr>
            <p:cNvPr id="9014" name="Google Shape;9014;p23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3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3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3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8" name="Google Shape;9018;p236"/>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9" name="Google Shape;9019;p236"/>
          <p:cNvGrpSpPr/>
          <p:nvPr/>
        </p:nvGrpSpPr>
        <p:grpSpPr>
          <a:xfrm>
            <a:off x="3201525" y="3474525"/>
            <a:ext cx="2689334" cy="1017666"/>
            <a:chOff x="4729380" y="4126724"/>
            <a:chExt cx="1443550" cy="546251"/>
          </a:xfrm>
        </p:grpSpPr>
        <p:sp>
          <p:nvSpPr>
            <p:cNvPr id="9020" name="Google Shape;9020;p23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3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3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3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4" name="Google Shape;9024;p23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3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3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027" name="Google Shape;9027;p236"/>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8" name="Google Shape;9028;p236"/>
          <p:cNvGrpSpPr/>
          <p:nvPr/>
        </p:nvGrpSpPr>
        <p:grpSpPr>
          <a:xfrm>
            <a:off x="3703372" y="1190577"/>
            <a:ext cx="1659382" cy="2497077"/>
            <a:chOff x="5001246" y="1844152"/>
            <a:chExt cx="1749849" cy="2633770"/>
          </a:xfrm>
        </p:grpSpPr>
        <p:sp>
          <p:nvSpPr>
            <p:cNvPr id="9029" name="Google Shape;9029;p236"/>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36"/>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36"/>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36"/>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36"/>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36"/>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36"/>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36"/>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36"/>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36"/>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36"/>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36"/>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36"/>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36"/>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36"/>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4" name="Google Shape;9044;p236"/>
          <p:cNvSpPr/>
          <p:nvPr/>
        </p:nvSpPr>
        <p:spPr>
          <a:xfrm>
            <a:off x="4491266" y="1811945"/>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5" name="Google Shape;9045;p236"/>
          <p:cNvGrpSpPr/>
          <p:nvPr/>
        </p:nvGrpSpPr>
        <p:grpSpPr>
          <a:xfrm>
            <a:off x="4280765" y="1786858"/>
            <a:ext cx="532598" cy="184205"/>
            <a:chOff x="4280328" y="2326145"/>
            <a:chExt cx="532598" cy="184205"/>
          </a:xfrm>
        </p:grpSpPr>
        <p:sp>
          <p:nvSpPr>
            <p:cNvPr id="9046" name="Google Shape;9046;p23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3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3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3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0" name="Google Shape;9050;p236"/>
          <p:cNvSpPr/>
          <p:nvPr/>
        </p:nvSpPr>
        <p:spPr>
          <a:xfrm rot="10800000" flipH="1">
            <a:off x="4477730" y="224833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1" name="Google Shape;9051;p236"/>
          <p:cNvGrpSpPr/>
          <p:nvPr/>
        </p:nvGrpSpPr>
        <p:grpSpPr>
          <a:xfrm>
            <a:off x="3201963" y="2935237"/>
            <a:ext cx="2689334" cy="1017666"/>
            <a:chOff x="4729380" y="4126724"/>
            <a:chExt cx="1443550" cy="546251"/>
          </a:xfrm>
        </p:grpSpPr>
        <p:sp>
          <p:nvSpPr>
            <p:cNvPr id="9052" name="Google Shape;9052;p23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3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3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3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6" name="Google Shape;9056;p236">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057" name="Google Shape;9057;p236">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061"/>
        <p:cNvGrpSpPr/>
        <p:nvPr/>
      </p:nvGrpSpPr>
      <p:grpSpPr>
        <a:xfrm>
          <a:off x="0" y="0"/>
          <a:ext cx="0" cy="0"/>
          <a:chOff x="0" y="0"/>
          <a:chExt cx="0" cy="0"/>
        </a:xfrm>
      </p:grpSpPr>
      <p:sp>
        <p:nvSpPr>
          <p:cNvPr id="9062" name="Google Shape;9062;p237"/>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3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064" name="Google Shape;9064;p23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065" name="Google Shape;9065;p237"/>
          <p:cNvGrpSpPr/>
          <p:nvPr/>
        </p:nvGrpSpPr>
        <p:grpSpPr>
          <a:xfrm>
            <a:off x="3702935" y="1729864"/>
            <a:ext cx="1659382" cy="2497077"/>
            <a:chOff x="5001246" y="1844152"/>
            <a:chExt cx="1749849" cy="2633770"/>
          </a:xfrm>
        </p:grpSpPr>
        <p:sp>
          <p:nvSpPr>
            <p:cNvPr id="9066" name="Google Shape;9066;p237"/>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37"/>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37"/>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37"/>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37"/>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37"/>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37"/>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37"/>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37"/>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37"/>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37"/>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37"/>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37"/>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37"/>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37"/>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1" name="Google Shape;9081;p237"/>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2" name="Google Shape;9082;p237"/>
          <p:cNvGrpSpPr/>
          <p:nvPr/>
        </p:nvGrpSpPr>
        <p:grpSpPr>
          <a:xfrm>
            <a:off x="4280328" y="2326145"/>
            <a:ext cx="532598" cy="184205"/>
            <a:chOff x="4280328" y="2326145"/>
            <a:chExt cx="532598" cy="184205"/>
          </a:xfrm>
        </p:grpSpPr>
        <p:sp>
          <p:nvSpPr>
            <p:cNvPr id="9083" name="Google Shape;9083;p23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3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3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3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7" name="Google Shape;9087;p237"/>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8" name="Google Shape;9088;p237"/>
          <p:cNvGrpSpPr/>
          <p:nvPr/>
        </p:nvGrpSpPr>
        <p:grpSpPr>
          <a:xfrm>
            <a:off x="3987025" y="2295425"/>
            <a:ext cx="968533" cy="352749"/>
            <a:chOff x="3987025" y="2295425"/>
            <a:chExt cx="968533" cy="352749"/>
          </a:xfrm>
        </p:grpSpPr>
        <p:sp>
          <p:nvSpPr>
            <p:cNvPr id="9089" name="Google Shape;9089;p237"/>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37"/>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37"/>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37"/>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37"/>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37"/>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5" name="Google Shape;9095;p237"/>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6" name="Google Shape;9096;p237"/>
          <p:cNvGrpSpPr/>
          <p:nvPr/>
        </p:nvGrpSpPr>
        <p:grpSpPr>
          <a:xfrm>
            <a:off x="3201501" y="3474521"/>
            <a:ext cx="2689328" cy="1015527"/>
            <a:chOff x="3075700" y="1956000"/>
            <a:chExt cx="1444400" cy="545425"/>
          </a:xfrm>
        </p:grpSpPr>
        <p:sp>
          <p:nvSpPr>
            <p:cNvPr id="9097" name="Google Shape;9097;p23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3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3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0" name="Google Shape;9100;p237">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37">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37">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37">
            <a:hlinkClick r:id="rId6"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104" name="Google Shape;9104;p237"/>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5" name="Google Shape;9105;p237"/>
          <p:cNvGrpSpPr/>
          <p:nvPr/>
        </p:nvGrpSpPr>
        <p:grpSpPr>
          <a:xfrm>
            <a:off x="3728772" y="1191652"/>
            <a:ext cx="1659382" cy="2497077"/>
            <a:chOff x="5001246" y="1844152"/>
            <a:chExt cx="1749849" cy="2633770"/>
          </a:xfrm>
        </p:grpSpPr>
        <p:sp>
          <p:nvSpPr>
            <p:cNvPr id="9106" name="Google Shape;9106;p237"/>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37"/>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37"/>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37"/>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37"/>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37"/>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37"/>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37"/>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37"/>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37"/>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37"/>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37"/>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37"/>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37"/>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37"/>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1" name="Google Shape;9121;p237"/>
          <p:cNvSpPr/>
          <p:nvPr/>
        </p:nvSpPr>
        <p:spPr>
          <a:xfrm>
            <a:off x="4516666" y="1813020"/>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2" name="Google Shape;9122;p237"/>
          <p:cNvGrpSpPr/>
          <p:nvPr/>
        </p:nvGrpSpPr>
        <p:grpSpPr>
          <a:xfrm>
            <a:off x="4306165" y="1787933"/>
            <a:ext cx="532598" cy="184205"/>
            <a:chOff x="4280328" y="2326145"/>
            <a:chExt cx="532598" cy="184205"/>
          </a:xfrm>
        </p:grpSpPr>
        <p:sp>
          <p:nvSpPr>
            <p:cNvPr id="9123" name="Google Shape;9123;p23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3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3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3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7" name="Google Shape;9127;p237"/>
          <p:cNvSpPr/>
          <p:nvPr/>
        </p:nvSpPr>
        <p:spPr>
          <a:xfrm flipH="1">
            <a:off x="4967688" y="18975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8" name="Google Shape;9128;p237"/>
          <p:cNvGrpSpPr/>
          <p:nvPr/>
        </p:nvGrpSpPr>
        <p:grpSpPr>
          <a:xfrm>
            <a:off x="4012863" y="1757212"/>
            <a:ext cx="968533" cy="352749"/>
            <a:chOff x="3987025" y="2295425"/>
            <a:chExt cx="968533" cy="352749"/>
          </a:xfrm>
        </p:grpSpPr>
        <p:sp>
          <p:nvSpPr>
            <p:cNvPr id="9129" name="Google Shape;9129;p237"/>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37"/>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37"/>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37"/>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37"/>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37"/>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5" name="Google Shape;9135;p237"/>
          <p:cNvSpPr/>
          <p:nvPr/>
        </p:nvSpPr>
        <p:spPr>
          <a:xfrm>
            <a:off x="4503130" y="22494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6" name="Google Shape;9136;p237"/>
          <p:cNvGrpSpPr/>
          <p:nvPr/>
        </p:nvGrpSpPr>
        <p:grpSpPr>
          <a:xfrm>
            <a:off x="3227339" y="2936309"/>
            <a:ext cx="2689328" cy="1015527"/>
            <a:chOff x="3075700" y="1956000"/>
            <a:chExt cx="1444400" cy="545425"/>
          </a:xfrm>
        </p:grpSpPr>
        <p:sp>
          <p:nvSpPr>
            <p:cNvPr id="9137" name="Google Shape;9137;p23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23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23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0" name="Google Shape;9140;p237">
            <a:hlinkClick r:id="rId7"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141" name="Google Shape;9141;p237">
            <a:hlinkClick r:id="rId8"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665"/>
        <p:cNvGrpSpPr/>
        <p:nvPr/>
      </p:nvGrpSpPr>
      <p:grpSpPr>
        <a:xfrm>
          <a:off x="0" y="0"/>
          <a:ext cx="0" cy="0"/>
          <a:chOff x="0" y="0"/>
          <a:chExt cx="0" cy="0"/>
        </a:xfrm>
      </p:grpSpPr>
      <p:sp>
        <p:nvSpPr>
          <p:cNvPr id="666" name="Google Shape;666;p4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sp>
        <p:nvSpPr>
          <p:cNvPr id="667" name="Google Shape;667;p4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668" name="Google Shape;668;p40">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669" name="Google Shape;669;p40"/>
          <p:cNvGrpSpPr/>
          <p:nvPr/>
        </p:nvGrpSpPr>
        <p:grpSpPr>
          <a:xfrm>
            <a:off x="3842198" y="1539113"/>
            <a:ext cx="1742336" cy="2221409"/>
            <a:chOff x="3842198" y="1539113"/>
            <a:chExt cx="1742336" cy="2221409"/>
          </a:xfrm>
        </p:grpSpPr>
        <p:sp>
          <p:nvSpPr>
            <p:cNvPr id="670" name="Google Shape;670;p40"/>
            <p:cNvSpPr/>
            <p:nvPr/>
          </p:nvSpPr>
          <p:spPr>
            <a:xfrm>
              <a:off x="4011006" y="1828888"/>
              <a:ext cx="1068678" cy="949805"/>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0"/>
            <p:cNvSpPr/>
            <p:nvPr/>
          </p:nvSpPr>
          <p:spPr>
            <a:xfrm>
              <a:off x="4011006" y="1828888"/>
              <a:ext cx="1068678" cy="949805"/>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0"/>
            <p:cNvSpPr/>
            <p:nvPr/>
          </p:nvSpPr>
          <p:spPr>
            <a:xfrm>
              <a:off x="4066764" y="2749101"/>
              <a:ext cx="958690" cy="1011420"/>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0"/>
            <p:cNvSpPr/>
            <p:nvPr/>
          </p:nvSpPr>
          <p:spPr>
            <a:xfrm>
              <a:off x="4062122" y="2035087"/>
              <a:ext cx="967976" cy="1144633"/>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0"/>
            <p:cNvSpPr/>
            <p:nvPr/>
          </p:nvSpPr>
          <p:spPr>
            <a:xfrm>
              <a:off x="3842198" y="2462437"/>
              <a:ext cx="269514" cy="316153"/>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0"/>
            <p:cNvSpPr/>
            <p:nvPr/>
          </p:nvSpPr>
          <p:spPr>
            <a:xfrm>
              <a:off x="3929481" y="2560545"/>
              <a:ext cx="124566" cy="109997"/>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0"/>
            <p:cNvSpPr/>
            <p:nvPr/>
          </p:nvSpPr>
          <p:spPr>
            <a:xfrm>
              <a:off x="3951765" y="2590261"/>
              <a:ext cx="78045" cy="75591"/>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0"/>
            <p:cNvSpPr/>
            <p:nvPr/>
          </p:nvSpPr>
          <p:spPr>
            <a:xfrm>
              <a:off x="4972735" y="2462437"/>
              <a:ext cx="267982" cy="316153"/>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0"/>
            <p:cNvSpPr/>
            <p:nvPr/>
          </p:nvSpPr>
          <p:spPr>
            <a:xfrm>
              <a:off x="5028958" y="2560592"/>
              <a:ext cx="124566" cy="109950"/>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0"/>
            <p:cNvSpPr/>
            <p:nvPr/>
          </p:nvSpPr>
          <p:spPr>
            <a:xfrm>
              <a:off x="5053193" y="2591236"/>
              <a:ext cx="76328" cy="77262"/>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0"/>
            <p:cNvSpPr/>
            <p:nvPr/>
          </p:nvSpPr>
          <p:spPr>
            <a:xfrm>
              <a:off x="4266539" y="3096033"/>
              <a:ext cx="560664" cy="171936"/>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0"/>
            <p:cNvSpPr/>
            <p:nvPr/>
          </p:nvSpPr>
          <p:spPr>
            <a:xfrm>
              <a:off x="4491876" y="2352402"/>
              <a:ext cx="109988" cy="329943"/>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0"/>
            <p:cNvSpPr/>
            <p:nvPr/>
          </p:nvSpPr>
          <p:spPr>
            <a:xfrm>
              <a:off x="4740416" y="2543087"/>
              <a:ext cx="209158" cy="12086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0"/>
            <p:cNvSpPr/>
            <p:nvPr/>
          </p:nvSpPr>
          <p:spPr>
            <a:xfrm>
              <a:off x="4144204" y="2543087"/>
              <a:ext cx="209111" cy="12086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0">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0">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0">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0">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0"/>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0"/>
            <p:cNvSpPr/>
            <p:nvPr/>
          </p:nvSpPr>
          <p:spPr>
            <a:xfrm>
              <a:off x="4255721" y="1539113"/>
              <a:ext cx="1328814" cy="1900540"/>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 name="Google Shape;696;p40">
            <a:hlinkClick r:id="rId5"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0">
            <a:hlinkClick r:id="rId5"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0">
            <a:hlinkClick r:id="rId5"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0">
            <a:hlinkClick r:id="rId5"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145"/>
        <p:cNvGrpSpPr/>
        <p:nvPr/>
      </p:nvGrpSpPr>
      <p:grpSpPr>
        <a:xfrm>
          <a:off x="0" y="0"/>
          <a:ext cx="0" cy="0"/>
          <a:chOff x="0" y="0"/>
          <a:chExt cx="0" cy="0"/>
        </a:xfrm>
      </p:grpSpPr>
      <p:sp>
        <p:nvSpPr>
          <p:cNvPr id="9146" name="Google Shape;9146;p238"/>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3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148" name="Google Shape;9148;p23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149" name="Google Shape;9149;p238"/>
          <p:cNvGrpSpPr/>
          <p:nvPr/>
        </p:nvGrpSpPr>
        <p:grpSpPr>
          <a:xfrm>
            <a:off x="3702935" y="1729864"/>
            <a:ext cx="1659382" cy="2497077"/>
            <a:chOff x="5001246" y="1844152"/>
            <a:chExt cx="1749849" cy="2633770"/>
          </a:xfrm>
        </p:grpSpPr>
        <p:sp>
          <p:nvSpPr>
            <p:cNvPr id="9150" name="Google Shape;9150;p238"/>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238"/>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38"/>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38"/>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38"/>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38"/>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38"/>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38"/>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38"/>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38"/>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38"/>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38"/>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38"/>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38"/>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38"/>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5" name="Google Shape;9165;p238"/>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6" name="Google Shape;9166;p238"/>
          <p:cNvGrpSpPr/>
          <p:nvPr/>
        </p:nvGrpSpPr>
        <p:grpSpPr>
          <a:xfrm>
            <a:off x="4280328" y="2326145"/>
            <a:ext cx="532598" cy="184205"/>
            <a:chOff x="4280328" y="2326145"/>
            <a:chExt cx="532598" cy="184205"/>
          </a:xfrm>
        </p:grpSpPr>
        <p:sp>
          <p:nvSpPr>
            <p:cNvPr id="9167" name="Google Shape;9167;p23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3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3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3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1" name="Google Shape;9171;p238"/>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2" name="Google Shape;9172;p238"/>
          <p:cNvGrpSpPr/>
          <p:nvPr/>
        </p:nvGrpSpPr>
        <p:grpSpPr>
          <a:xfrm>
            <a:off x="3987025" y="2295425"/>
            <a:ext cx="968533" cy="352749"/>
            <a:chOff x="3987025" y="2295425"/>
            <a:chExt cx="968533" cy="352749"/>
          </a:xfrm>
        </p:grpSpPr>
        <p:sp>
          <p:nvSpPr>
            <p:cNvPr id="9173" name="Google Shape;9173;p23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3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3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3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3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3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9" name="Google Shape;9179;p238"/>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0" name="Google Shape;9180;p238"/>
          <p:cNvGrpSpPr/>
          <p:nvPr/>
        </p:nvGrpSpPr>
        <p:grpSpPr>
          <a:xfrm>
            <a:off x="3201525" y="3474525"/>
            <a:ext cx="2689334" cy="1017666"/>
            <a:chOff x="4729380" y="4126724"/>
            <a:chExt cx="1443550" cy="546251"/>
          </a:xfrm>
        </p:grpSpPr>
        <p:sp>
          <p:nvSpPr>
            <p:cNvPr id="9181" name="Google Shape;9181;p23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3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3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3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5" name="Google Shape;9185;p23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3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3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188" name="Google Shape;9188;p238"/>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9" name="Google Shape;9189;p238"/>
          <p:cNvGrpSpPr/>
          <p:nvPr/>
        </p:nvGrpSpPr>
        <p:grpSpPr>
          <a:xfrm>
            <a:off x="3702935" y="1190577"/>
            <a:ext cx="1659382" cy="2497077"/>
            <a:chOff x="5001246" y="1844152"/>
            <a:chExt cx="1749849" cy="2633770"/>
          </a:xfrm>
        </p:grpSpPr>
        <p:sp>
          <p:nvSpPr>
            <p:cNvPr id="9190" name="Google Shape;9190;p238"/>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38"/>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38"/>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38"/>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38"/>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238"/>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238"/>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38"/>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38"/>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38"/>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38"/>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38"/>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38"/>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38"/>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238"/>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5" name="Google Shape;9205;p238"/>
          <p:cNvSpPr/>
          <p:nvPr/>
        </p:nvSpPr>
        <p:spPr>
          <a:xfrm>
            <a:off x="4490828" y="1811945"/>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6" name="Google Shape;9206;p238"/>
          <p:cNvGrpSpPr/>
          <p:nvPr/>
        </p:nvGrpSpPr>
        <p:grpSpPr>
          <a:xfrm>
            <a:off x="4280328" y="1786858"/>
            <a:ext cx="532598" cy="184205"/>
            <a:chOff x="4280328" y="2326145"/>
            <a:chExt cx="532598" cy="184205"/>
          </a:xfrm>
        </p:grpSpPr>
        <p:sp>
          <p:nvSpPr>
            <p:cNvPr id="9207" name="Google Shape;9207;p23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3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3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3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1" name="Google Shape;9211;p238"/>
          <p:cNvSpPr/>
          <p:nvPr/>
        </p:nvSpPr>
        <p:spPr>
          <a:xfrm flipH="1">
            <a:off x="4941850" y="189646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2" name="Google Shape;9212;p238"/>
          <p:cNvGrpSpPr/>
          <p:nvPr/>
        </p:nvGrpSpPr>
        <p:grpSpPr>
          <a:xfrm>
            <a:off x="3987025" y="1756137"/>
            <a:ext cx="968533" cy="352749"/>
            <a:chOff x="3987025" y="2295425"/>
            <a:chExt cx="968533" cy="352749"/>
          </a:xfrm>
        </p:grpSpPr>
        <p:sp>
          <p:nvSpPr>
            <p:cNvPr id="9213" name="Google Shape;9213;p23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3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3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3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3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3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9" name="Google Shape;9219;p238"/>
          <p:cNvSpPr/>
          <p:nvPr/>
        </p:nvSpPr>
        <p:spPr>
          <a:xfrm>
            <a:off x="4477293" y="224833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0" name="Google Shape;9220;p238"/>
          <p:cNvGrpSpPr/>
          <p:nvPr/>
        </p:nvGrpSpPr>
        <p:grpSpPr>
          <a:xfrm>
            <a:off x="3201525" y="2935237"/>
            <a:ext cx="2689334" cy="1017666"/>
            <a:chOff x="4729380" y="4126724"/>
            <a:chExt cx="1443550" cy="546251"/>
          </a:xfrm>
        </p:grpSpPr>
        <p:sp>
          <p:nvSpPr>
            <p:cNvPr id="9221" name="Google Shape;9221;p23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3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3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3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5" name="Google Shape;9225;p238">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226" name="Google Shape;9226;p238">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230"/>
        <p:cNvGrpSpPr/>
        <p:nvPr/>
      </p:nvGrpSpPr>
      <p:grpSpPr>
        <a:xfrm>
          <a:off x="0" y="0"/>
          <a:ext cx="0" cy="0"/>
          <a:chOff x="0" y="0"/>
          <a:chExt cx="0" cy="0"/>
        </a:xfrm>
      </p:grpSpPr>
      <p:sp>
        <p:nvSpPr>
          <p:cNvPr id="9231" name="Google Shape;9231;p239"/>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3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233" name="Google Shape;9233;p23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234" name="Google Shape;9234;p239"/>
          <p:cNvGrpSpPr/>
          <p:nvPr/>
        </p:nvGrpSpPr>
        <p:grpSpPr>
          <a:xfrm>
            <a:off x="3702935" y="1729864"/>
            <a:ext cx="1659382" cy="2497077"/>
            <a:chOff x="5001246" y="1844152"/>
            <a:chExt cx="1749849" cy="2633770"/>
          </a:xfrm>
        </p:grpSpPr>
        <p:sp>
          <p:nvSpPr>
            <p:cNvPr id="9235" name="Google Shape;9235;p239"/>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39"/>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39"/>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39"/>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39"/>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239"/>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239"/>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239"/>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39"/>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39"/>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39"/>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39"/>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39"/>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39"/>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39"/>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0" name="Google Shape;9250;p239"/>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1" name="Google Shape;9251;p239"/>
          <p:cNvGrpSpPr/>
          <p:nvPr/>
        </p:nvGrpSpPr>
        <p:grpSpPr>
          <a:xfrm>
            <a:off x="4280328" y="2326145"/>
            <a:ext cx="532598" cy="184205"/>
            <a:chOff x="4280328" y="2326145"/>
            <a:chExt cx="532598" cy="184205"/>
          </a:xfrm>
        </p:grpSpPr>
        <p:sp>
          <p:nvSpPr>
            <p:cNvPr id="9252" name="Google Shape;9252;p23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3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3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3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6" name="Google Shape;9256;p239"/>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7" name="Google Shape;9257;p239"/>
          <p:cNvGrpSpPr/>
          <p:nvPr/>
        </p:nvGrpSpPr>
        <p:grpSpPr>
          <a:xfrm>
            <a:off x="3987025" y="2295425"/>
            <a:ext cx="968533" cy="352749"/>
            <a:chOff x="3987025" y="2295425"/>
            <a:chExt cx="968533" cy="352749"/>
          </a:xfrm>
        </p:grpSpPr>
        <p:sp>
          <p:nvSpPr>
            <p:cNvPr id="9258" name="Google Shape;9258;p23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3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23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23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23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23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4" name="Google Shape;9264;p239"/>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5" name="Google Shape;9265;p239"/>
          <p:cNvGrpSpPr/>
          <p:nvPr/>
        </p:nvGrpSpPr>
        <p:grpSpPr>
          <a:xfrm>
            <a:off x="3201501" y="3474521"/>
            <a:ext cx="2689328" cy="1015527"/>
            <a:chOff x="3075700" y="1956000"/>
            <a:chExt cx="1444400" cy="545425"/>
          </a:xfrm>
        </p:grpSpPr>
        <p:sp>
          <p:nvSpPr>
            <p:cNvPr id="9266" name="Google Shape;9266;p23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23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23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9" name="Google Shape;9269;p239">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239">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239">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23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273" name="Google Shape;9273;p239"/>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4" name="Google Shape;9274;p239"/>
          <p:cNvGrpSpPr/>
          <p:nvPr/>
        </p:nvGrpSpPr>
        <p:grpSpPr>
          <a:xfrm>
            <a:off x="3728772" y="1191652"/>
            <a:ext cx="1659382" cy="2497077"/>
            <a:chOff x="5001246" y="1844152"/>
            <a:chExt cx="1749849" cy="2633770"/>
          </a:xfrm>
        </p:grpSpPr>
        <p:sp>
          <p:nvSpPr>
            <p:cNvPr id="9275" name="Google Shape;9275;p239"/>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239"/>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239"/>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239"/>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239"/>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239"/>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239"/>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39"/>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39"/>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39"/>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39"/>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39"/>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39"/>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39"/>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39"/>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0" name="Google Shape;9290;p239"/>
          <p:cNvSpPr/>
          <p:nvPr/>
        </p:nvSpPr>
        <p:spPr>
          <a:xfrm>
            <a:off x="4516666" y="1813020"/>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1" name="Google Shape;9291;p239"/>
          <p:cNvGrpSpPr/>
          <p:nvPr/>
        </p:nvGrpSpPr>
        <p:grpSpPr>
          <a:xfrm>
            <a:off x="4306165" y="1787933"/>
            <a:ext cx="532598" cy="184205"/>
            <a:chOff x="4280328" y="2326145"/>
            <a:chExt cx="532598" cy="184205"/>
          </a:xfrm>
        </p:grpSpPr>
        <p:sp>
          <p:nvSpPr>
            <p:cNvPr id="9292" name="Google Shape;9292;p23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3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3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3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6" name="Google Shape;9296;p239"/>
          <p:cNvSpPr/>
          <p:nvPr/>
        </p:nvSpPr>
        <p:spPr>
          <a:xfrm flipH="1">
            <a:off x="4967688" y="18975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7" name="Google Shape;9297;p239"/>
          <p:cNvGrpSpPr/>
          <p:nvPr/>
        </p:nvGrpSpPr>
        <p:grpSpPr>
          <a:xfrm>
            <a:off x="4012863" y="1757212"/>
            <a:ext cx="968533" cy="352749"/>
            <a:chOff x="3987025" y="2295425"/>
            <a:chExt cx="968533" cy="352749"/>
          </a:xfrm>
        </p:grpSpPr>
        <p:sp>
          <p:nvSpPr>
            <p:cNvPr id="9298" name="Google Shape;9298;p23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3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3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3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3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3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4" name="Google Shape;9304;p239"/>
          <p:cNvSpPr/>
          <p:nvPr/>
        </p:nvSpPr>
        <p:spPr>
          <a:xfrm rot="10800000" flipH="1">
            <a:off x="4503130" y="22494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5" name="Google Shape;9305;p239"/>
          <p:cNvGrpSpPr/>
          <p:nvPr/>
        </p:nvGrpSpPr>
        <p:grpSpPr>
          <a:xfrm>
            <a:off x="3227339" y="2936309"/>
            <a:ext cx="2689328" cy="1015527"/>
            <a:chOff x="3075700" y="1956000"/>
            <a:chExt cx="1444400" cy="545425"/>
          </a:xfrm>
        </p:grpSpPr>
        <p:sp>
          <p:nvSpPr>
            <p:cNvPr id="9306" name="Google Shape;9306;p23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3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23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9" name="Google Shape;9309;p239">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310" name="Google Shape;9310;p239">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314"/>
        <p:cNvGrpSpPr/>
        <p:nvPr/>
      </p:nvGrpSpPr>
      <p:grpSpPr>
        <a:xfrm>
          <a:off x="0" y="0"/>
          <a:ext cx="0" cy="0"/>
          <a:chOff x="0" y="0"/>
          <a:chExt cx="0" cy="0"/>
        </a:xfrm>
      </p:grpSpPr>
      <p:sp>
        <p:nvSpPr>
          <p:cNvPr id="9315" name="Google Shape;9315;p240"/>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4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317" name="Google Shape;9317;p24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318" name="Google Shape;9318;p240"/>
          <p:cNvGrpSpPr/>
          <p:nvPr/>
        </p:nvGrpSpPr>
        <p:grpSpPr>
          <a:xfrm>
            <a:off x="3702935" y="1729864"/>
            <a:ext cx="1659382" cy="2497077"/>
            <a:chOff x="5001246" y="1844152"/>
            <a:chExt cx="1749849" cy="2633770"/>
          </a:xfrm>
        </p:grpSpPr>
        <p:sp>
          <p:nvSpPr>
            <p:cNvPr id="9319" name="Google Shape;9319;p240"/>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40"/>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40"/>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40"/>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40"/>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40"/>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40"/>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40"/>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40"/>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40"/>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40"/>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240"/>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40"/>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240"/>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240"/>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4" name="Google Shape;9334;p240"/>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5" name="Google Shape;9335;p240"/>
          <p:cNvGrpSpPr/>
          <p:nvPr/>
        </p:nvGrpSpPr>
        <p:grpSpPr>
          <a:xfrm>
            <a:off x="4280328" y="2326145"/>
            <a:ext cx="532598" cy="184205"/>
            <a:chOff x="4280328" y="2326145"/>
            <a:chExt cx="532598" cy="184205"/>
          </a:xfrm>
        </p:grpSpPr>
        <p:sp>
          <p:nvSpPr>
            <p:cNvPr id="9336" name="Google Shape;9336;p24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4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4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4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0" name="Google Shape;9340;p240"/>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1" name="Google Shape;9341;p240"/>
          <p:cNvGrpSpPr/>
          <p:nvPr/>
        </p:nvGrpSpPr>
        <p:grpSpPr>
          <a:xfrm>
            <a:off x="3987025" y="2295425"/>
            <a:ext cx="968533" cy="352749"/>
            <a:chOff x="3987025" y="2295425"/>
            <a:chExt cx="968533" cy="352749"/>
          </a:xfrm>
        </p:grpSpPr>
        <p:sp>
          <p:nvSpPr>
            <p:cNvPr id="9342" name="Google Shape;9342;p24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4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4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4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4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4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8" name="Google Shape;9348;p240"/>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9" name="Google Shape;9349;p240"/>
          <p:cNvGrpSpPr/>
          <p:nvPr/>
        </p:nvGrpSpPr>
        <p:grpSpPr>
          <a:xfrm>
            <a:off x="3201525" y="3474525"/>
            <a:ext cx="2689334" cy="1017666"/>
            <a:chOff x="4729380" y="4126724"/>
            <a:chExt cx="1443550" cy="546251"/>
          </a:xfrm>
        </p:grpSpPr>
        <p:sp>
          <p:nvSpPr>
            <p:cNvPr id="9350" name="Google Shape;9350;p24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4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4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4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4" name="Google Shape;9354;p24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4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4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357" name="Google Shape;9357;p240"/>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8" name="Google Shape;9358;p240"/>
          <p:cNvGrpSpPr/>
          <p:nvPr/>
        </p:nvGrpSpPr>
        <p:grpSpPr>
          <a:xfrm>
            <a:off x="3703372" y="1190577"/>
            <a:ext cx="1659382" cy="2497077"/>
            <a:chOff x="5001246" y="1844152"/>
            <a:chExt cx="1749849" cy="2633770"/>
          </a:xfrm>
        </p:grpSpPr>
        <p:sp>
          <p:nvSpPr>
            <p:cNvPr id="9359" name="Google Shape;9359;p240"/>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40"/>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40"/>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40"/>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240"/>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240"/>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40"/>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40"/>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40"/>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40"/>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40"/>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40"/>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40"/>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40"/>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40"/>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4" name="Google Shape;9374;p240"/>
          <p:cNvSpPr/>
          <p:nvPr/>
        </p:nvSpPr>
        <p:spPr>
          <a:xfrm>
            <a:off x="4491266" y="1811945"/>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5" name="Google Shape;9375;p240"/>
          <p:cNvGrpSpPr/>
          <p:nvPr/>
        </p:nvGrpSpPr>
        <p:grpSpPr>
          <a:xfrm>
            <a:off x="4280765" y="1786858"/>
            <a:ext cx="532598" cy="184205"/>
            <a:chOff x="4280328" y="2326145"/>
            <a:chExt cx="532598" cy="184205"/>
          </a:xfrm>
        </p:grpSpPr>
        <p:sp>
          <p:nvSpPr>
            <p:cNvPr id="9376" name="Google Shape;9376;p24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4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4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4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0" name="Google Shape;9380;p240"/>
          <p:cNvSpPr/>
          <p:nvPr/>
        </p:nvSpPr>
        <p:spPr>
          <a:xfrm flipH="1">
            <a:off x="4942288" y="189646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1" name="Google Shape;9381;p240"/>
          <p:cNvGrpSpPr/>
          <p:nvPr/>
        </p:nvGrpSpPr>
        <p:grpSpPr>
          <a:xfrm>
            <a:off x="3987463" y="1756137"/>
            <a:ext cx="968533" cy="352749"/>
            <a:chOff x="3987025" y="2295425"/>
            <a:chExt cx="968533" cy="352749"/>
          </a:xfrm>
        </p:grpSpPr>
        <p:sp>
          <p:nvSpPr>
            <p:cNvPr id="9382" name="Google Shape;9382;p24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4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4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4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24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4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8" name="Google Shape;9388;p240"/>
          <p:cNvSpPr/>
          <p:nvPr/>
        </p:nvSpPr>
        <p:spPr>
          <a:xfrm rot="10800000" flipH="1">
            <a:off x="4477730" y="224833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9" name="Google Shape;9389;p240"/>
          <p:cNvGrpSpPr/>
          <p:nvPr/>
        </p:nvGrpSpPr>
        <p:grpSpPr>
          <a:xfrm>
            <a:off x="3201963" y="2935237"/>
            <a:ext cx="2689334" cy="1017666"/>
            <a:chOff x="4729380" y="4126724"/>
            <a:chExt cx="1443550" cy="546251"/>
          </a:xfrm>
        </p:grpSpPr>
        <p:sp>
          <p:nvSpPr>
            <p:cNvPr id="9390" name="Google Shape;9390;p24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24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24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24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4" name="Google Shape;9394;p240">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395" name="Google Shape;9395;p240">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399"/>
        <p:cNvGrpSpPr/>
        <p:nvPr/>
      </p:nvGrpSpPr>
      <p:grpSpPr>
        <a:xfrm>
          <a:off x="0" y="0"/>
          <a:ext cx="0" cy="0"/>
          <a:chOff x="0" y="0"/>
          <a:chExt cx="0" cy="0"/>
        </a:xfrm>
      </p:grpSpPr>
      <p:sp>
        <p:nvSpPr>
          <p:cNvPr id="9400" name="Google Shape;9400;p241"/>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24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402" name="Google Shape;9402;p24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403" name="Google Shape;9403;p241"/>
          <p:cNvGrpSpPr/>
          <p:nvPr/>
        </p:nvGrpSpPr>
        <p:grpSpPr>
          <a:xfrm>
            <a:off x="3842198" y="1539113"/>
            <a:ext cx="1742336" cy="2221409"/>
            <a:chOff x="2808649" y="2388343"/>
            <a:chExt cx="1390310" cy="1772448"/>
          </a:xfrm>
        </p:grpSpPr>
        <p:sp>
          <p:nvSpPr>
            <p:cNvPr id="9404" name="Google Shape;9404;p24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24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241"/>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241"/>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241"/>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241"/>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241"/>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241"/>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241"/>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241"/>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241"/>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241"/>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241"/>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241"/>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241"/>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9" name="Google Shape;9419;p24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24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24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24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241"/>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4" name="Google Shape;9424;p241"/>
          <p:cNvGrpSpPr/>
          <p:nvPr/>
        </p:nvGrpSpPr>
        <p:grpSpPr>
          <a:xfrm>
            <a:off x="3201501" y="3474521"/>
            <a:ext cx="2689328" cy="1015527"/>
            <a:chOff x="3075700" y="1956000"/>
            <a:chExt cx="1444400" cy="545425"/>
          </a:xfrm>
        </p:grpSpPr>
        <p:sp>
          <p:nvSpPr>
            <p:cNvPr id="9425" name="Google Shape;9425;p24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24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24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8" name="Google Shape;9428;p241">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241">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241">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24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432" name="Google Shape;9432;p241"/>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3" name="Google Shape;9433;p241"/>
          <p:cNvGrpSpPr/>
          <p:nvPr/>
        </p:nvGrpSpPr>
        <p:grpSpPr>
          <a:xfrm>
            <a:off x="3842198" y="1096275"/>
            <a:ext cx="1742336" cy="2221409"/>
            <a:chOff x="2808649" y="2388343"/>
            <a:chExt cx="1390310" cy="1772448"/>
          </a:xfrm>
        </p:grpSpPr>
        <p:sp>
          <p:nvSpPr>
            <p:cNvPr id="9434" name="Google Shape;9434;p24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24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241"/>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241"/>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241"/>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241"/>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241"/>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41"/>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41"/>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41"/>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241"/>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241"/>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41"/>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41"/>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41"/>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9" name="Google Shape;9449;p241"/>
          <p:cNvSpPr/>
          <p:nvPr/>
        </p:nvSpPr>
        <p:spPr>
          <a:xfrm>
            <a:off x="4723445" y="20015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41"/>
          <p:cNvSpPr/>
          <p:nvPr/>
        </p:nvSpPr>
        <p:spPr>
          <a:xfrm>
            <a:off x="4296296" y="20015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41"/>
          <p:cNvSpPr/>
          <p:nvPr/>
        </p:nvSpPr>
        <p:spPr>
          <a:xfrm>
            <a:off x="4697539" y="18833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41"/>
          <p:cNvSpPr/>
          <p:nvPr/>
        </p:nvSpPr>
        <p:spPr>
          <a:xfrm>
            <a:off x="4280328" y="18833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41"/>
          <p:cNvSpPr/>
          <p:nvPr/>
        </p:nvSpPr>
        <p:spPr>
          <a:xfrm>
            <a:off x="4477293" y="23447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4" name="Google Shape;9454;p241"/>
          <p:cNvGrpSpPr/>
          <p:nvPr/>
        </p:nvGrpSpPr>
        <p:grpSpPr>
          <a:xfrm>
            <a:off x="3201501" y="3031684"/>
            <a:ext cx="2689328" cy="1015527"/>
            <a:chOff x="3075700" y="1956000"/>
            <a:chExt cx="1444400" cy="545425"/>
          </a:xfrm>
        </p:grpSpPr>
        <p:sp>
          <p:nvSpPr>
            <p:cNvPr id="9455" name="Google Shape;9455;p24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4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4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8" name="Google Shape;9458;p241">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459" name="Google Shape;9459;p241">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463"/>
        <p:cNvGrpSpPr/>
        <p:nvPr/>
      </p:nvGrpSpPr>
      <p:grpSpPr>
        <a:xfrm>
          <a:off x="0" y="0"/>
          <a:ext cx="0" cy="0"/>
          <a:chOff x="0" y="0"/>
          <a:chExt cx="0" cy="0"/>
        </a:xfrm>
      </p:grpSpPr>
      <p:sp>
        <p:nvSpPr>
          <p:cNvPr id="9464" name="Google Shape;9464;p242"/>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4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466" name="Google Shape;9466;p24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467" name="Google Shape;9467;p242"/>
          <p:cNvGrpSpPr/>
          <p:nvPr/>
        </p:nvGrpSpPr>
        <p:grpSpPr>
          <a:xfrm>
            <a:off x="3842198" y="1539113"/>
            <a:ext cx="1742336" cy="2221409"/>
            <a:chOff x="2808649" y="2388343"/>
            <a:chExt cx="1390310" cy="1772448"/>
          </a:xfrm>
        </p:grpSpPr>
        <p:sp>
          <p:nvSpPr>
            <p:cNvPr id="9468" name="Google Shape;9468;p24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4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42"/>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42"/>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42"/>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42"/>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42"/>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42"/>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42"/>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42"/>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42"/>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42"/>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42"/>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42"/>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42"/>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3" name="Google Shape;9483;p24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4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4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4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42"/>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8" name="Google Shape;9488;p242"/>
          <p:cNvGrpSpPr/>
          <p:nvPr/>
        </p:nvGrpSpPr>
        <p:grpSpPr>
          <a:xfrm>
            <a:off x="3201525" y="3474525"/>
            <a:ext cx="2689334" cy="1017666"/>
            <a:chOff x="4729380" y="4126724"/>
            <a:chExt cx="1443550" cy="546251"/>
          </a:xfrm>
        </p:grpSpPr>
        <p:sp>
          <p:nvSpPr>
            <p:cNvPr id="9489" name="Google Shape;9489;p24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4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4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4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3" name="Google Shape;9493;p24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4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4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496" name="Google Shape;9496;p242"/>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7" name="Google Shape;9497;p242"/>
          <p:cNvGrpSpPr/>
          <p:nvPr/>
        </p:nvGrpSpPr>
        <p:grpSpPr>
          <a:xfrm>
            <a:off x="3842186" y="1095200"/>
            <a:ext cx="1742336" cy="2221409"/>
            <a:chOff x="2808649" y="2388343"/>
            <a:chExt cx="1390310" cy="1772448"/>
          </a:xfrm>
        </p:grpSpPr>
        <p:sp>
          <p:nvSpPr>
            <p:cNvPr id="9498" name="Google Shape;9498;p24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4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42"/>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42"/>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42"/>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42"/>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42"/>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42"/>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42"/>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42"/>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42"/>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42"/>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42"/>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42"/>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42"/>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3" name="Google Shape;9513;p242"/>
          <p:cNvSpPr/>
          <p:nvPr/>
        </p:nvSpPr>
        <p:spPr>
          <a:xfrm>
            <a:off x="4723432" y="200043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42"/>
          <p:cNvSpPr/>
          <p:nvPr/>
        </p:nvSpPr>
        <p:spPr>
          <a:xfrm>
            <a:off x="4296284" y="200043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42"/>
          <p:cNvSpPr/>
          <p:nvPr/>
        </p:nvSpPr>
        <p:spPr>
          <a:xfrm>
            <a:off x="4697526" y="188223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42"/>
          <p:cNvSpPr/>
          <p:nvPr/>
        </p:nvSpPr>
        <p:spPr>
          <a:xfrm>
            <a:off x="4280315" y="188223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42"/>
          <p:cNvSpPr/>
          <p:nvPr/>
        </p:nvSpPr>
        <p:spPr>
          <a:xfrm>
            <a:off x="4477280" y="23437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8" name="Google Shape;9518;p242"/>
          <p:cNvGrpSpPr/>
          <p:nvPr/>
        </p:nvGrpSpPr>
        <p:grpSpPr>
          <a:xfrm>
            <a:off x="3201513" y="3030612"/>
            <a:ext cx="2689334" cy="1017666"/>
            <a:chOff x="4729380" y="4126724"/>
            <a:chExt cx="1443550" cy="546251"/>
          </a:xfrm>
        </p:grpSpPr>
        <p:sp>
          <p:nvSpPr>
            <p:cNvPr id="9519" name="Google Shape;9519;p24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4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4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4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3" name="Google Shape;9523;p242">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524" name="Google Shape;9524;p242">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528"/>
        <p:cNvGrpSpPr/>
        <p:nvPr/>
      </p:nvGrpSpPr>
      <p:grpSpPr>
        <a:xfrm>
          <a:off x="0" y="0"/>
          <a:ext cx="0" cy="0"/>
          <a:chOff x="0" y="0"/>
          <a:chExt cx="0" cy="0"/>
        </a:xfrm>
      </p:grpSpPr>
      <p:sp>
        <p:nvSpPr>
          <p:cNvPr id="9529" name="Google Shape;9529;p243"/>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4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531" name="Google Shape;9531;p24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532" name="Google Shape;9532;p243"/>
          <p:cNvGrpSpPr/>
          <p:nvPr/>
        </p:nvGrpSpPr>
        <p:grpSpPr>
          <a:xfrm>
            <a:off x="3842198" y="1539113"/>
            <a:ext cx="1742336" cy="2221409"/>
            <a:chOff x="2808649" y="2388343"/>
            <a:chExt cx="1390310" cy="1772448"/>
          </a:xfrm>
        </p:grpSpPr>
        <p:sp>
          <p:nvSpPr>
            <p:cNvPr id="9533" name="Google Shape;9533;p24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4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43"/>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43"/>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43"/>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43"/>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243"/>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43"/>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43"/>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43"/>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43"/>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43"/>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43"/>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43"/>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43"/>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8" name="Google Shape;9548;p243"/>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43"/>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43"/>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43"/>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43"/>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3" name="Google Shape;9553;p243"/>
          <p:cNvGrpSpPr/>
          <p:nvPr/>
        </p:nvGrpSpPr>
        <p:grpSpPr>
          <a:xfrm>
            <a:off x="3201501" y="3474521"/>
            <a:ext cx="2689328" cy="1015527"/>
            <a:chOff x="3075700" y="1956000"/>
            <a:chExt cx="1444400" cy="545425"/>
          </a:xfrm>
        </p:grpSpPr>
        <p:sp>
          <p:nvSpPr>
            <p:cNvPr id="9554" name="Google Shape;9554;p24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4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4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7" name="Google Shape;9557;p243">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43">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43">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4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561" name="Google Shape;9561;p243"/>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2" name="Google Shape;9562;p243"/>
          <p:cNvGrpSpPr/>
          <p:nvPr/>
        </p:nvGrpSpPr>
        <p:grpSpPr>
          <a:xfrm>
            <a:off x="3842198" y="1096275"/>
            <a:ext cx="1742336" cy="2221409"/>
            <a:chOff x="2808649" y="2388343"/>
            <a:chExt cx="1390310" cy="1772448"/>
          </a:xfrm>
        </p:grpSpPr>
        <p:sp>
          <p:nvSpPr>
            <p:cNvPr id="9563" name="Google Shape;9563;p24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4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43"/>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43"/>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43"/>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43"/>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43"/>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43"/>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43"/>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43"/>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43"/>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43"/>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43"/>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43"/>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43"/>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8" name="Google Shape;9578;p243"/>
          <p:cNvSpPr/>
          <p:nvPr/>
        </p:nvSpPr>
        <p:spPr>
          <a:xfrm>
            <a:off x="4723445" y="20015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43"/>
          <p:cNvSpPr/>
          <p:nvPr/>
        </p:nvSpPr>
        <p:spPr>
          <a:xfrm>
            <a:off x="4296296" y="20015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43"/>
          <p:cNvSpPr/>
          <p:nvPr/>
        </p:nvSpPr>
        <p:spPr>
          <a:xfrm>
            <a:off x="4697539" y="18833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43"/>
          <p:cNvSpPr/>
          <p:nvPr/>
        </p:nvSpPr>
        <p:spPr>
          <a:xfrm>
            <a:off x="4280328" y="18833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43"/>
          <p:cNvSpPr/>
          <p:nvPr/>
        </p:nvSpPr>
        <p:spPr>
          <a:xfrm rot="10800000" flipH="1">
            <a:off x="4477293" y="23447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3" name="Google Shape;9583;p243"/>
          <p:cNvGrpSpPr/>
          <p:nvPr/>
        </p:nvGrpSpPr>
        <p:grpSpPr>
          <a:xfrm>
            <a:off x="3201501" y="3031684"/>
            <a:ext cx="2689328" cy="1015527"/>
            <a:chOff x="3075700" y="1956000"/>
            <a:chExt cx="1444400" cy="545425"/>
          </a:xfrm>
        </p:grpSpPr>
        <p:sp>
          <p:nvSpPr>
            <p:cNvPr id="9584" name="Google Shape;9584;p24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4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4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7" name="Google Shape;9587;p243">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588" name="Google Shape;9588;p243">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592"/>
        <p:cNvGrpSpPr/>
        <p:nvPr/>
      </p:nvGrpSpPr>
      <p:grpSpPr>
        <a:xfrm>
          <a:off x="0" y="0"/>
          <a:ext cx="0" cy="0"/>
          <a:chOff x="0" y="0"/>
          <a:chExt cx="0" cy="0"/>
        </a:xfrm>
      </p:grpSpPr>
      <p:sp>
        <p:nvSpPr>
          <p:cNvPr id="9593" name="Google Shape;9593;p244"/>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4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595" name="Google Shape;9595;p24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596" name="Google Shape;9596;p244"/>
          <p:cNvGrpSpPr/>
          <p:nvPr/>
        </p:nvGrpSpPr>
        <p:grpSpPr>
          <a:xfrm>
            <a:off x="3842198" y="1539113"/>
            <a:ext cx="1742336" cy="2221409"/>
            <a:chOff x="2808649" y="2388343"/>
            <a:chExt cx="1390310" cy="1772448"/>
          </a:xfrm>
        </p:grpSpPr>
        <p:sp>
          <p:nvSpPr>
            <p:cNvPr id="9597" name="Google Shape;9597;p244"/>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44"/>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44"/>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44"/>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44"/>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44"/>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44"/>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44"/>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44"/>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44"/>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44"/>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44"/>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44"/>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44"/>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44"/>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2" name="Google Shape;9612;p24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4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4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4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44"/>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7" name="Google Shape;9617;p244"/>
          <p:cNvGrpSpPr/>
          <p:nvPr/>
        </p:nvGrpSpPr>
        <p:grpSpPr>
          <a:xfrm>
            <a:off x="3201525" y="3474525"/>
            <a:ext cx="2689334" cy="1017666"/>
            <a:chOff x="4729380" y="4126724"/>
            <a:chExt cx="1443550" cy="546251"/>
          </a:xfrm>
        </p:grpSpPr>
        <p:sp>
          <p:nvSpPr>
            <p:cNvPr id="9618" name="Google Shape;9618;p24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4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4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4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2" name="Google Shape;9622;p24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4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4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625" name="Google Shape;9625;p244"/>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6" name="Google Shape;9626;p244"/>
          <p:cNvGrpSpPr/>
          <p:nvPr/>
        </p:nvGrpSpPr>
        <p:grpSpPr>
          <a:xfrm>
            <a:off x="3842198" y="1095200"/>
            <a:ext cx="1742336" cy="2221409"/>
            <a:chOff x="2808649" y="2388343"/>
            <a:chExt cx="1390310" cy="1772448"/>
          </a:xfrm>
        </p:grpSpPr>
        <p:sp>
          <p:nvSpPr>
            <p:cNvPr id="9627" name="Google Shape;9627;p244"/>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44"/>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44"/>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44"/>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44"/>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44"/>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44"/>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44"/>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44"/>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44"/>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44"/>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44"/>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44"/>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44"/>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44"/>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2" name="Google Shape;9642;p244"/>
          <p:cNvSpPr/>
          <p:nvPr/>
        </p:nvSpPr>
        <p:spPr>
          <a:xfrm>
            <a:off x="4723445" y="200043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44"/>
          <p:cNvSpPr/>
          <p:nvPr/>
        </p:nvSpPr>
        <p:spPr>
          <a:xfrm>
            <a:off x="4296296" y="200043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44"/>
          <p:cNvSpPr/>
          <p:nvPr/>
        </p:nvSpPr>
        <p:spPr>
          <a:xfrm>
            <a:off x="4697539" y="188223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44"/>
          <p:cNvSpPr/>
          <p:nvPr/>
        </p:nvSpPr>
        <p:spPr>
          <a:xfrm>
            <a:off x="4280328" y="188223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44"/>
          <p:cNvSpPr/>
          <p:nvPr/>
        </p:nvSpPr>
        <p:spPr>
          <a:xfrm rot="10800000" flipH="1">
            <a:off x="4477293" y="23437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7" name="Google Shape;9647;p244"/>
          <p:cNvGrpSpPr/>
          <p:nvPr/>
        </p:nvGrpSpPr>
        <p:grpSpPr>
          <a:xfrm>
            <a:off x="3201525" y="3030612"/>
            <a:ext cx="2689334" cy="1017666"/>
            <a:chOff x="4729380" y="4126724"/>
            <a:chExt cx="1443550" cy="546251"/>
          </a:xfrm>
        </p:grpSpPr>
        <p:sp>
          <p:nvSpPr>
            <p:cNvPr id="9648" name="Google Shape;9648;p24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4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4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4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2" name="Google Shape;9652;p244">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653" name="Google Shape;9653;p244">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657"/>
        <p:cNvGrpSpPr/>
        <p:nvPr/>
      </p:nvGrpSpPr>
      <p:grpSpPr>
        <a:xfrm>
          <a:off x="0" y="0"/>
          <a:ext cx="0" cy="0"/>
          <a:chOff x="0" y="0"/>
          <a:chExt cx="0" cy="0"/>
        </a:xfrm>
      </p:grpSpPr>
      <p:sp>
        <p:nvSpPr>
          <p:cNvPr id="9658" name="Google Shape;9658;p245"/>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4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660" name="Google Shape;9660;p24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661" name="Google Shape;9661;p245"/>
          <p:cNvGrpSpPr/>
          <p:nvPr/>
        </p:nvGrpSpPr>
        <p:grpSpPr>
          <a:xfrm>
            <a:off x="3842198" y="1539113"/>
            <a:ext cx="1742324" cy="2221428"/>
            <a:chOff x="3842198" y="1539113"/>
            <a:chExt cx="1742324" cy="2221428"/>
          </a:xfrm>
        </p:grpSpPr>
        <p:sp>
          <p:nvSpPr>
            <p:cNvPr id="9662" name="Google Shape;9662;p245"/>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45"/>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45"/>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45"/>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45"/>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45"/>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45"/>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45"/>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45"/>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45"/>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45"/>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45"/>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45"/>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45"/>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45">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45">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45">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45">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4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4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4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4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4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45"/>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4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45"/>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8" name="Google Shape;9688;p245"/>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9" name="Google Shape;9689;p245"/>
          <p:cNvGrpSpPr/>
          <p:nvPr/>
        </p:nvGrpSpPr>
        <p:grpSpPr>
          <a:xfrm>
            <a:off x="3201501" y="3474521"/>
            <a:ext cx="2689328" cy="1015527"/>
            <a:chOff x="3075700" y="1956000"/>
            <a:chExt cx="1444400" cy="545425"/>
          </a:xfrm>
        </p:grpSpPr>
        <p:sp>
          <p:nvSpPr>
            <p:cNvPr id="9690" name="Google Shape;9690;p24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4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4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3" name="Google Shape;9693;p245">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45">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45">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4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697" name="Google Shape;9697;p245"/>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8" name="Google Shape;9698;p245"/>
          <p:cNvGrpSpPr/>
          <p:nvPr/>
        </p:nvGrpSpPr>
        <p:grpSpPr>
          <a:xfrm>
            <a:off x="3868023" y="1096275"/>
            <a:ext cx="1742324" cy="2221428"/>
            <a:chOff x="3842198" y="1539113"/>
            <a:chExt cx="1742324" cy="2221428"/>
          </a:xfrm>
        </p:grpSpPr>
        <p:sp>
          <p:nvSpPr>
            <p:cNvPr id="9699" name="Google Shape;9699;p245"/>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45"/>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45"/>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45"/>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45"/>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45"/>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45"/>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45"/>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245"/>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245"/>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245"/>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245"/>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45"/>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45"/>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45">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45">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45">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45">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4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24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24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4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4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45"/>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4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45"/>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5" name="Google Shape;9725;p245"/>
          <p:cNvSpPr/>
          <p:nvPr/>
        </p:nvSpPr>
        <p:spPr>
          <a:xfrm>
            <a:off x="4503118" y="23447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6" name="Google Shape;9726;p245"/>
          <p:cNvGrpSpPr/>
          <p:nvPr/>
        </p:nvGrpSpPr>
        <p:grpSpPr>
          <a:xfrm>
            <a:off x="3227326" y="3031684"/>
            <a:ext cx="2689328" cy="1015527"/>
            <a:chOff x="3075700" y="1956000"/>
            <a:chExt cx="1444400" cy="545425"/>
          </a:xfrm>
        </p:grpSpPr>
        <p:sp>
          <p:nvSpPr>
            <p:cNvPr id="9727" name="Google Shape;9727;p24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4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4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0" name="Google Shape;9730;p245">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731" name="Google Shape;9731;p245">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735"/>
        <p:cNvGrpSpPr/>
        <p:nvPr/>
      </p:nvGrpSpPr>
      <p:grpSpPr>
        <a:xfrm>
          <a:off x="0" y="0"/>
          <a:ext cx="0" cy="0"/>
          <a:chOff x="0" y="0"/>
          <a:chExt cx="0" cy="0"/>
        </a:xfrm>
      </p:grpSpPr>
      <p:sp>
        <p:nvSpPr>
          <p:cNvPr id="9736" name="Google Shape;9736;p246"/>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4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738" name="Google Shape;9738;p24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739" name="Google Shape;9739;p246"/>
          <p:cNvGrpSpPr/>
          <p:nvPr/>
        </p:nvGrpSpPr>
        <p:grpSpPr>
          <a:xfrm>
            <a:off x="3842198" y="1539113"/>
            <a:ext cx="1742324" cy="2221428"/>
            <a:chOff x="3842198" y="1539113"/>
            <a:chExt cx="1742324" cy="2221428"/>
          </a:xfrm>
        </p:grpSpPr>
        <p:sp>
          <p:nvSpPr>
            <p:cNvPr id="9740" name="Google Shape;9740;p24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4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46"/>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246"/>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246"/>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46"/>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46"/>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46"/>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46"/>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46"/>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46"/>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46"/>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246"/>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246"/>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46">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46">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46">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46">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4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4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4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4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4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46"/>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4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46"/>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6" name="Google Shape;9766;p246"/>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7" name="Google Shape;9767;p246"/>
          <p:cNvGrpSpPr/>
          <p:nvPr/>
        </p:nvGrpSpPr>
        <p:grpSpPr>
          <a:xfrm>
            <a:off x="3201525" y="3474525"/>
            <a:ext cx="2689334" cy="1017666"/>
            <a:chOff x="4729380" y="4126724"/>
            <a:chExt cx="1443550" cy="546251"/>
          </a:xfrm>
        </p:grpSpPr>
        <p:sp>
          <p:nvSpPr>
            <p:cNvPr id="9768" name="Google Shape;9768;p24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4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4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4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2" name="Google Shape;9772;p24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4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4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775" name="Google Shape;9775;p246"/>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6" name="Google Shape;9776;p246"/>
          <p:cNvGrpSpPr/>
          <p:nvPr/>
        </p:nvGrpSpPr>
        <p:grpSpPr>
          <a:xfrm>
            <a:off x="3842198" y="1095200"/>
            <a:ext cx="1742324" cy="2221428"/>
            <a:chOff x="3842198" y="1539113"/>
            <a:chExt cx="1742324" cy="2221428"/>
          </a:xfrm>
        </p:grpSpPr>
        <p:sp>
          <p:nvSpPr>
            <p:cNvPr id="9777" name="Google Shape;9777;p24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4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46"/>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46"/>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46"/>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46"/>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46"/>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46"/>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246"/>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246"/>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46"/>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46"/>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46"/>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46"/>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46">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46">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46">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46">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4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4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4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4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4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46"/>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4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46"/>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3" name="Google Shape;9803;p246"/>
          <p:cNvSpPr/>
          <p:nvPr/>
        </p:nvSpPr>
        <p:spPr>
          <a:xfrm>
            <a:off x="4477293" y="23437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4" name="Google Shape;9804;p246"/>
          <p:cNvGrpSpPr/>
          <p:nvPr/>
        </p:nvGrpSpPr>
        <p:grpSpPr>
          <a:xfrm>
            <a:off x="3201525" y="3030612"/>
            <a:ext cx="2689334" cy="1017666"/>
            <a:chOff x="4729380" y="4126724"/>
            <a:chExt cx="1443550" cy="546251"/>
          </a:xfrm>
        </p:grpSpPr>
        <p:sp>
          <p:nvSpPr>
            <p:cNvPr id="9805" name="Google Shape;9805;p24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4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4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4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9" name="Google Shape;9809;p246">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810" name="Google Shape;9810;p246">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814"/>
        <p:cNvGrpSpPr/>
        <p:nvPr/>
      </p:nvGrpSpPr>
      <p:grpSpPr>
        <a:xfrm>
          <a:off x="0" y="0"/>
          <a:ext cx="0" cy="0"/>
          <a:chOff x="0" y="0"/>
          <a:chExt cx="0" cy="0"/>
        </a:xfrm>
      </p:grpSpPr>
      <p:sp>
        <p:nvSpPr>
          <p:cNvPr id="9815" name="Google Shape;9815;p247"/>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24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817" name="Google Shape;9817;p24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818" name="Google Shape;9818;p247"/>
          <p:cNvGrpSpPr/>
          <p:nvPr/>
        </p:nvGrpSpPr>
        <p:grpSpPr>
          <a:xfrm>
            <a:off x="3842198" y="1539113"/>
            <a:ext cx="1742324" cy="2221428"/>
            <a:chOff x="3842198" y="1539113"/>
            <a:chExt cx="1742324" cy="2221428"/>
          </a:xfrm>
        </p:grpSpPr>
        <p:sp>
          <p:nvSpPr>
            <p:cNvPr id="9819" name="Google Shape;9819;p247"/>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247"/>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247"/>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47"/>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47"/>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47"/>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47"/>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47"/>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47"/>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47"/>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247"/>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247"/>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47"/>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47"/>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47">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47">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247">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247">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47"/>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47"/>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247"/>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247"/>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247"/>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247"/>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247"/>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47"/>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5" name="Google Shape;9845;p24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6" name="Google Shape;9846;p247"/>
          <p:cNvGrpSpPr/>
          <p:nvPr/>
        </p:nvGrpSpPr>
        <p:grpSpPr>
          <a:xfrm>
            <a:off x="3201501" y="3474521"/>
            <a:ext cx="2689328" cy="1015527"/>
            <a:chOff x="3075700" y="1956000"/>
            <a:chExt cx="1444400" cy="545425"/>
          </a:xfrm>
        </p:grpSpPr>
        <p:sp>
          <p:nvSpPr>
            <p:cNvPr id="9847" name="Google Shape;9847;p24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24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24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0" name="Google Shape;9850;p247">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247">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247">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24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854" name="Google Shape;9854;p247"/>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5" name="Google Shape;9855;p247"/>
          <p:cNvGrpSpPr/>
          <p:nvPr/>
        </p:nvGrpSpPr>
        <p:grpSpPr>
          <a:xfrm>
            <a:off x="3842211" y="1096275"/>
            <a:ext cx="1742324" cy="2221428"/>
            <a:chOff x="3842198" y="1539113"/>
            <a:chExt cx="1742324" cy="2221428"/>
          </a:xfrm>
        </p:grpSpPr>
        <p:sp>
          <p:nvSpPr>
            <p:cNvPr id="9856" name="Google Shape;9856;p247"/>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247"/>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247"/>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247"/>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247"/>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247"/>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247"/>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47"/>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47"/>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247"/>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247"/>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247"/>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247"/>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247"/>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247">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247">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247">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247">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247"/>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247"/>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247"/>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247"/>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247"/>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247"/>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247"/>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247"/>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2" name="Google Shape;9882;p247"/>
          <p:cNvSpPr/>
          <p:nvPr/>
        </p:nvSpPr>
        <p:spPr>
          <a:xfrm rot="10800000" flipH="1">
            <a:off x="4477305" y="23447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3" name="Google Shape;9883;p247"/>
          <p:cNvGrpSpPr/>
          <p:nvPr/>
        </p:nvGrpSpPr>
        <p:grpSpPr>
          <a:xfrm>
            <a:off x="3201514" y="3031684"/>
            <a:ext cx="2689328" cy="1015527"/>
            <a:chOff x="3075700" y="1956000"/>
            <a:chExt cx="1444400" cy="545425"/>
          </a:xfrm>
        </p:grpSpPr>
        <p:sp>
          <p:nvSpPr>
            <p:cNvPr id="9884" name="Google Shape;9884;p24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24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24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7" name="Google Shape;9887;p247">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888" name="Google Shape;9888;p247">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03"/>
        <p:cNvGrpSpPr/>
        <p:nvPr/>
      </p:nvGrpSpPr>
      <p:grpSpPr>
        <a:xfrm>
          <a:off x="0" y="0"/>
          <a:ext cx="0" cy="0"/>
          <a:chOff x="0" y="0"/>
          <a:chExt cx="0" cy="0"/>
        </a:xfrm>
      </p:grpSpPr>
      <p:sp>
        <p:nvSpPr>
          <p:cNvPr id="704" name="Google Shape;704;p4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705" name="Google Shape;705;p41"/>
          <p:cNvGrpSpPr/>
          <p:nvPr/>
        </p:nvGrpSpPr>
        <p:grpSpPr>
          <a:xfrm>
            <a:off x="3576411" y="1607935"/>
            <a:ext cx="1965478" cy="2148529"/>
            <a:chOff x="3576411" y="1303135"/>
            <a:chExt cx="1965478" cy="2148529"/>
          </a:xfrm>
        </p:grpSpPr>
        <p:sp>
          <p:nvSpPr>
            <p:cNvPr id="706" name="Google Shape;706;p41"/>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1"/>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1"/>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1"/>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1"/>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1"/>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1"/>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1"/>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1"/>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1"/>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1"/>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1"/>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1"/>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1"/>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1"/>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4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722" name="Google Shape;722;p41">
            <a:hlinkClick r:id="rId4"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1">
            <a:hlinkClick r:id="rId4"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1">
            <a:hlinkClick r:id="rId4"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1">
            <a:hlinkClick r:id="rId4"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1">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1">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1">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1">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1">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1">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1">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1">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1">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1">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1">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892"/>
        <p:cNvGrpSpPr/>
        <p:nvPr/>
      </p:nvGrpSpPr>
      <p:grpSpPr>
        <a:xfrm>
          <a:off x="0" y="0"/>
          <a:ext cx="0" cy="0"/>
          <a:chOff x="0" y="0"/>
          <a:chExt cx="0" cy="0"/>
        </a:xfrm>
      </p:grpSpPr>
      <p:sp>
        <p:nvSpPr>
          <p:cNvPr id="9893" name="Google Shape;9893;p248"/>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24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895" name="Google Shape;9895;p24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896" name="Google Shape;9896;p248"/>
          <p:cNvGrpSpPr/>
          <p:nvPr/>
        </p:nvGrpSpPr>
        <p:grpSpPr>
          <a:xfrm>
            <a:off x="3842198" y="1539113"/>
            <a:ext cx="1742324" cy="2221428"/>
            <a:chOff x="3842198" y="1539113"/>
            <a:chExt cx="1742324" cy="2221428"/>
          </a:xfrm>
        </p:grpSpPr>
        <p:sp>
          <p:nvSpPr>
            <p:cNvPr id="9897" name="Google Shape;9897;p248"/>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248"/>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248"/>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248"/>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248"/>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248"/>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248"/>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248"/>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248"/>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48"/>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248"/>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248"/>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248"/>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248"/>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248">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248">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248">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248">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24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24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24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24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24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248"/>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24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248"/>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3" name="Google Shape;9923;p248"/>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4" name="Google Shape;9924;p248"/>
          <p:cNvGrpSpPr/>
          <p:nvPr/>
        </p:nvGrpSpPr>
        <p:grpSpPr>
          <a:xfrm>
            <a:off x="3201525" y="3474525"/>
            <a:ext cx="2689334" cy="1017666"/>
            <a:chOff x="4729380" y="4126724"/>
            <a:chExt cx="1443550" cy="546251"/>
          </a:xfrm>
        </p:grpSpPr>
        <p:sp>
          <p:nvSpPr>
            <p:cNvPr id="9925" name="Google Shape;9925;p24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24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24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24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9" name="Google Shape;9929;p24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24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24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9932" name="Google Shape;9932;p248"/>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3" name="Google Shape;9933;p248"/>
          <p:cNvGrpSpPr/>
          <p:nvPr/>
        </p:nvGrpSpPr>
        <p:grpSpPr>
          <a:xfrm>
            <a:off x="3842186" y="1095200"/>
            <a:ext cx="1742324" cy="2221428"/>
            <a:chOff x="3842198" y="1539113"/>
            <a:chExt cx="1742324" cy="2221428"/>
          </a:xfrm>
        </p:grpSpPr>
        <p:sp>
          <p:nvSpPr>
            <p:cNvPr id="9934" name="Google Shape;9934;p248"/>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248"/>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248"/>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248"/>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248"/>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248"/>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248"/>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248"/>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248"/>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248"/>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248"/>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248"/>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248"/>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248"/>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248">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248">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248">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248">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24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24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24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24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24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248"/>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24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248"/>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0" name="Google Shape;9960;p248"/>
          <p:cNvSpPr/>
          <p:nvPr/>
        </p:nvSpPr>
        <p:spPr>
          <a:xfrm rot="10800000" flipH="1">
            <a:off x="4477280" y="23437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1" name="Google Shape;9961;p248"/>
          <p:cNvGrpSpPr/>
          <p:nvPr/>
        </p:nvGrpSpPr>
        <p:grpSpPr>
          <a:xfrm>
            <a:off x="3201513" y="3030612"/>
            <a:ext cx="2689334" cy="1017666"/>
            <a:chOff x="4729380" y="4126724"/>
            <a:chExt cx="1443550" cy="546251"/>
          </a:xfrm>
        </p:grpSpPr>
        <p:sp>
          <p:nvSpPr>
            <p:cNvPr id="9962" name="Google Shape;9962;p24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24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24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24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6" name="Google Shape;9966;p248">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9967" name="Google Shape;9967;p248">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971"/>
        <p:cNvGrpSpPr/>
        <p:nvPr/>
      </p:nvGrpSpPr>
      <p:grpSpPr>
        <a:xfrm>
          <a:off x="0" y="0"/>
          <a:ext cx="0" cy="0"/>
          <a:chOff x="0" y="0"/>
          <a:chExt cx="0" cy="0"/>
        </a:xfrm>
      </p:grpSpPr>
      <p:sp>
        <p:nvSpPr>
          <p:cNvPr id="9972" name="Google Shape;9972;p249"/>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24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9974" name="Google Shape;9974;p24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9975" name="Google Shape;9975;p249"/>
          <p:cNvGrpSpPr/>
          <p:nvPr/>
        </p:nvGrpSpPr>
        <p:grpSpPr>
          <a:xfrm>
            <a:off x="3576411" y="1607935"/>
            <a:ext cx="1965478" cy="2148529"/>
            <a:chOff x="3576411" y="1303135"/>
            <a:chExt cx="1965478" cy="2148529"/>
          </a:xfrm>
        </p:grpSpPr>
        <p:sp>
          <p:nvSpPr>
            <p:cNvPr id="9976" name="Google Shape;9976;p249"/>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249"/>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249"/>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249"/>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249"/>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249"/>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249"/>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249"/>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249"/>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249"/>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249"/>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249"/>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249"/>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249"/>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249"/>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1" name="Google Shape;9991;p24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24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24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24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249"/>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6" name="Google Shape;9996;p249"/>
          <p:cNvGrpSpPr/>
          <p:nvPr/>
        </p:nvGrpSpPr>
        <p:grpSpPr>
          <a:xfrm>
            <a:off x="3201501" y="3474521"/>
            <a:ext cx="2689328" cy="1015527"/>
            <a:chOff x="3075700" y="1956000"/>
            <a:chExt cx="1444400" cy="545425"/>
          </a:xfrm>
        </p:grpSpPr>
        <p:sp>
          <p:nvSpPr>
            <p:cNvPr id="9997" name="Google Shape;9997;p24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24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24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0" name="Google Shape;10000;p249">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249">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249">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24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004" name="Google Shape;10004;p249"/>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5" name="Google Shape;10005;p249"/>
          <p:cNvGrpSpPr/>
          <p:nvPr/>
        </p:nvGrpSpPr>
        <p:grpSpPr>
          <a:xfrm>
            <a:off x="3576411" y="1130698"/>
            <a:ext cx="1965478" cy="2148529"/>
            <a:chOff x="3576411" y="1303135"/>
            <a:chExt cx="1965478" cy="2148529"/>
          </a:xfrm>
        </p:grpSpPr>
        <p:sp>
          <p:nvSpPr>
            <p:cNvPr id="10006" name="Google Shape;10006;p249"/>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49"/>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49"/>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49"/>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49"/>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249"/>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249"/>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249"/>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249"/>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249"/>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249"/>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249"/>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249"/>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49"/>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49"/>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1" name="Google Shape;10021;p249"/>
          <p:cNvSpPr/>
          <p:nvPr/>
        </p:nvSpPr>
        <p:spPr>
          <a:xfrm>
            <a:off x="4723445" y="19671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249"/>
          <p:cNvSpPr/>
          <p:nvPr/>
        </p:nvSpPr>
        <p:spPr>
          <a:xfrm>
            <a:off x="4296296" y="19671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249"/>
          <p:cNvSpPr/>
          <p:nvPr/>
        </p:nvSpPr>
        <p:spPr>
          <a:xfrm>
            <a:off x="4697539" y="18489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249"/>
          <p:cNvSpPr/>
          <p:nvPr/>
        </p:nvSpPr>
        <p:spPr>
          <a:xfrm>
            <a:off x="4280328" y="18489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49"/>
          <p:cNvSpPr/>
          <p:nvPr/>
        </p:nvSpPr>
        <p:spPr>
          <a:xfrm>
            <a:off x="4477293" y="2310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6" name="Google Shape;10026;p249"/>
          <p:cNvGrpSpPr/>
          <p:nvPr/>
        </p:nvGrpSpPr>
        <p:grpSpPr>
          <a:xfrm>
            <a:off x="3201501" y="2997284"/>
            <a:ext cx="2689328" cy="1015527"/>
            <a:chOff x="3075700" y="1956000"/>
            <a:chExt cx="1444400" cy="545425"/>
          </a:xfrm>
        </p:grpSpPr>
        <p:sp>
          <p:nvSpPr>
            <p:cNvPr id="10027" name="Google Shape;10027;p24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24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24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0" name="Google Shape;10030;p249">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031" name="Google Shape;10031;p249">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035"/>
        <p:cNvGrpSpPr/>
        <p:nvPr/>
      </p:nvGrpSpPr>
      <p:grpSpPr>
        <a:xfrm>
          <a:off x="0" y="0"/>
          <a:ext cx="0" cy="0"/>
          <a:chOff x="0" y="0"/>
          <a:chExt cx="0" cy="0"/>
        </a:xfrm>
      </p:grpSpPr>
      <p:sp>
        <p:nvSpPr>
          <p:cNvPr id="10036" name="Google Shape;10036;p250"/>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25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038" name="Google Shape;10038;p25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039" name="Google Shape;10039;p250"/>
          <p:cNvGrpSpPr/>
          <p:nvPr/>
        </p:nvGrpSpPr>
        <p:grpSpPr>
          <a:xfrm>
            <a:off x="3576411" y="1607935"/>
            <a:ext cx="1965478" cy="2148529"/>
            <a:chOff x="3576411" y="1303135"/>
            <a:chExt cx="1965478" cy="2148529"/>
          </a:xfrm>
        </p:grpSpPr>
        <p:sp>
          <p:nvSpPr>
            <p:cNvPr id="10040" name="Google Shape;10040;p250"/>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250"/>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250"/>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250"/>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250"/>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250"/>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250"/>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250"/>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250"/>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250"/>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250"/>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250"/>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250"/>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250"/>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250"/>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5" name="Google Shape;10055;p25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25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25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25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25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0" name="Google Shape;10060;p250"/>
          <p:cNvGrpSpPr/>
          <p:nvPr/>
        </p:nvGrpSpPr>
        <p:grpSpPr>
          <a:xfrm>
            <a:off x="3201525" y="3474525"/>
            <a:ext cx="2689334" cy="1017666"/>
            <a:chOff x="4729380" y="4126724"/>
            <a:chExt cx="1443550" cy="546251"/>
          </a:xfrm>
        </p:grpSpPr>
        <p:sp>
          <p:nvSpPr>
            <p:cNvPr id="10061" name="Google Shape;10061;p25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25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25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25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5" name="Google Shape;10065;p25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25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25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068" name="Google Shape;10068;p250"/>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9" name="Google Shape;10069;p250"/>
          <p:cNvGrpSpPr/>
          <p:nvPr/>
        </p:nvGrpSpPr>
        <p:grpSpPr>
          <a:xfrm>
            <a:off x="3602348" y="1129623"/>
            <a:ext cx="1965478" cy="2148529"/>
            <a:chOff x="3576411" y="1303135"/>
            <a:chExt cx="1965478" cy="2148529"/>
          </a:xfrm>
        </p:grpSpPr>
        <p:sp>
          <p:nvSpPr>
            <p:cNvPr id="10070" name="Google Shape;10070;p250"/>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250"/>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250"/>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250"/>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250"/>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250"/>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250"/>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250"/>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250"/>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250"/>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250"/>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250"/>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250"/>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250"/>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250"/>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5" name="Google Shape;10085;p250"/>
          <p:cNvSpPr/>
          <p:nvPr/>
        </p:nvSpPr>
        <p:spPr>
          <a:xfrm>
            <a:off x="4749382" y="196603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250"/>
          <p:cNvSpPr/>
          <p:nvPr/>
        </p:nvSpPr>
        <p:spPr>
          <a:xfrm>
            <a:off x="4322234" y="196603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250"/>
          <p:cNvSpPr/>
          <p:nvPr/>
        </p:nvSpPr>
        <p:spPr>
          <a:xfrm>
            <a:off x="4723476" y="184783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250"/>
          <p:cNvSpPr/>
          <p:nvPr/>
        </p:nvSpPr>
        <p:spPr>
          <a:xfrm>
            <a:off x="4306265" y="184783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250"/>
          <p:cNvSpPr/>
          <p:nvPr/>
        </p:nvSpPr>
        <p:spPr>
          <a:xfrm>
            <a:off x="4503230" y="23093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0" name="Google Shape;10090;p250"/>
          <p:cNvGrpSpPr/>
          <p:nvPr/>
        </p:nvGrpSpPr>
        <p:grpSpPr>
          <a:xfrm>
            <a:off x="3227463" y="2996212"/>
            <a:ext cx="2689334" cy="1017666"/>
            <a:chOff x="4729380" y="4126724"/>
            <a:chExt cx="1443550" cy="546251"/>
          </a:xfrm>
        </p:grpSpPr>
        <p:sp>
          <p:nvSpPr>
            <p:cNvPr id="10091" name="Google Shape;10091;p25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25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25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25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5" name="Google Shape;10095;p250">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096" name="Google Shape;10096;p250">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100"/>
        <p:cNvGrpSpPr/>
        <p:nvPr/>
      </p:nvGrpSpPr>
      <p:grpSpPr>
        <a:xfrm>
          <a:off x="0" y="0"/>
          <a:ext cx="0" cy="0"/>
          <a:chOff x="0" y="0"/>
          <a:chExt cx="0" cy="0"/>
        </a:xfrm>
      </p:grpSpPr>
      <p:sp>
        <p:nvSpPr>
          <p:cNvPr id="10101" name="Google Shape;10101;p251"/>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25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103" name="Google Shape;10103;p25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10104" name="Google Shape;10104;p251"/>
          <p:cNvGrpSpPr/>
          <p:nvPr/>
        </p:nvGrpSpPr>
        <p:grpSpPr>
          <a:xfrm>
            <a:off x="3576411" y="1607935"/>
            <a:ext cx="1965478" cy="2148529"/>
            <a:chOff x="3576411" y="1303135"/>
            <a:chExt cx="1965478" cy="2148529"/>
          </a:xfrm>
        </p:grpSpPr>
        <p:sp>
          <p:nvSpPr>
            <p:cNvPr id="10105" name="Google Shape;10105;p251"/>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251"/>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251"/>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251"/>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251"/>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251"/>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251"/>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251"/>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251"/>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251"/>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251"/>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251"/>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251"/>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251"/>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251"/>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0" name="Google Shape;10120;p25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25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25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25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25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5" name="Google Shape;10125;p251"/>
          <p:cNvGrpSpPr/>
          <p:nvPr/>
        </p:nvGrpSpPr>
        <p:grpSpPr>
          <a:xfrm>
            <a:off x="3201501" y="3474521"/>
            <a:ext cx="2689328" cy="1015527"/>
            <a:chOff x="3075700" y="1956000"/>
            <a:chExt cx="1444400" cy="545425"/>
          </a:xfrm>
        </p:grpSpPr>
        <p:sp>
          <p:nvSpPr>
            <p:cNvPr id="10126" name="Google Shape;10126;p25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25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25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9" name="Google Shape;10129;p251">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251">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251">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25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133" name="Google Shape;10133;p251"/>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4" name="Google Shape;10134;p251"/>
          <p:cNvGrpSpPr/>
          <p:nvPr/>
        </p:nvGrpSpPr>
        <p:grpSpPr>
          <a:xfrm>
            <a:off x="3576411" y="1130698"/>
            <a:ext cx="1965478" cy="2148529"/>
            <a:chOff x="3576411" y="1303135"/>
            <a:chExt cx="1965478" cy="2148529"/>
          </a:xfrm>
        </p:grpSpPr>
        <p:sp>
          <p:nvSpPr>
            <p:cNvPr id="10135" name="Google Shape;10135;p251"/>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251"/>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251"/>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251"/>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251"/>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251"/>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251"/>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251"/>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251"/>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251"/>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251"/>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251"/>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251"/>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251"/>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251"/>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0" name="Google Shape;10150;p251"/>
          <p:cNvSpPr/>
          <p:nvPr/>
        </p:nvSpPr>
        <p:spPr>
          <a:xfrm>
            <a:off x="4723445" y="19671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251"/>
          <p:cNvSpPr/>
          <p:nvPr/>
        </p:nvSpPr>
        <p:spPr>
          <a:xfrm>
            <a:off x="4296296" y="19671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251"/>
          <p:cNvSpPr/>
          <p:nvPr/>
        </p:nvSpPr>
        <p:spPr>
          <a:xfrm>
            <a:off x="4697539" y="18489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251"/>
          <p:cNvSpPr/>
          <p:nvPr/>
        </p:nvSpPr>
        <p:spPr>
          <a:xfrm>
            <a:off x="4280328" y="18489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251"/>
          <p:cNvSpPr/>
          <p:nvPr/>
        </p:nvSpPr>
        <p:spPr>
          <a:xfrm rot="10800000" flipH="1">
            <a:off x="4477293" y="2310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5" name="Google Shape;10155;p251"/>
          <p:cNvGrpSpPr/>
          <p:nvPr/>
        </p:nvGrpSpPr>
        <p:grpSpPr>
          <a:xfrm>
            <a:off x="3201501" y="2997284"/>
            <a:ext cx="2689328" cy="1015527"/>
            <a:chOff x="3075700" y="1956000"/>
            <a:chExt cx="1444400" cy="545425"/>
          </a:xfrm>
        </p:grpSpPr>
        <p:sp>
          <p:nvSpPr>
            <p:cNvPr id="10156" name="Google Shape;10156;p25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25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25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9" name="Google Shape;10159;p251">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160" name="Google Shape;10160;p251">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164"/>
        <p:cNvGrpSpPr/>
        <p:nvPr/>
      </p:nvGrpSpPr>
      <p:grpSpPr>
        <a:xfrm>
          <a:off x="0" y="0"/>
          <a:ext cx="0" cy="0"/>
          <a:chOff x="0" y="0"/>
          <a:chExt cx="0" cy="0"/>
        </a:xfrm>
      </p:grpSpPr>
      <p:sp>
        <p:nvSpPr>
          <p:cNvPr id="10165" name="Google Shape;10165;p252"/>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25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167" name="Google Shape;10167;p25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10168" name="Google Shape;10168;p252"/>
          <p:cNvGrpSpPr/>
          <p:nvPr/>
        </p:nvGrpSpPr>
        <p:grpSpPr>
          <a:xfrm>
            <a:off x="3576411" y="1607935"/>
            <a:ext cx="1965478" cy="2148529"/>
            <a:chOff x="3576411" y="1303135"/>
            <a:chExt cx="1965478" cy="2148529"/>
          </a:xfrm>
        </p:grpSpPr>
        <p:sp>
          <p:nvSpPr>
            <p:cNvPr id="10169" name="Google Shape;10169;p252"/>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252"/>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252"/>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252"/>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252"/>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252"/>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252"/>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252"/>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252"/>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252"/>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252"/>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252"/>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252"/>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252"/>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252"/>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4" name="Google Shape;10184;p25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25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25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25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252"/>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9" name="Google Shape;10189;p252"/>
          <p:cNvGrpSpPr/>
          <p:nvPr/>
        </p:nvGrpSpPr>
        <p:grpSpPr>
          <a:xfrm>
            <a:off x="3201525" y="3474525"/>
            <a:ext cx="2689334" cy="1017666"/>
            <a:chOff x="4729380" y="4126724"/>
            <a:chExt cx="1443550" cy="546251"/>
          </a:xfrm>
        </p:grpSpPr>
        <p:sp>
          <p:nvSpPr>
            <p:cNvPr id="10190" name="Google Shape;10190;p25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25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25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25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4" name="Google Shape;10194;p25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25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25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197" name="Google Shape;10197;p252"/>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8" name="Google Shape;10198;p252"/>
          <p:cNvGrpSpPr/>
          <p:nvPr/>
        </p:nvGrpSpPr>
        <p:grpSpPr>
          <a:xfrm>
            <a:off x="3576411" y="1129623"/>
            <a:ext cx="1965478" cy="2148529"/>
            <a:chOff x="3576411" y="1303135"/>
            <a:chExt cx="1965478" cy="2148529"/>
          </a:xfrm>
        </p:grpSpPr>
        <p:sp>
          <p:nvSpPr>
            <p:cNvPr id="10199" name="Google Shape;10199;p252"/>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252"/>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252"/>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252"/>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252"/>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252"/>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252"/>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252"/>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252"/>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252"/>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252"/>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252"/>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252"/>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252"/>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252"/>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4" name="Google Shape;10214;p252"/>
          <p:cNvSpPr/>
          <p:nvPr/>
        </p:nvSpPr>
        <p:spPr>
          <a:xfrm>
            <a:off x="4723445" y="196603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252"/>
          <p:cNvSpPr/>
          <p:nvPr/>
        </p:nvSpPr>
        <p:spPr>
          <a:xfrm>
            <a:off x="4296296" y="196603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252"/>
          <p:cNvSpPr/>
          <p:nvPr/>
        </p:nvSpPr>
        <p:spPr>
          <a:xfrm>
            <a:off x="4697539" y="184783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252"/>
          <p:cNvSpPr/>
          <p:nvPr/>
        </p:nvSpPr>
        <p:spPr>
          <a:xfrm>
            <a:off x="4280328" y="184783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252"/>
          <p:cNvSpPr/>
          <p:nvPr/>
        </p:nvSpPr>
        <p:spPr>
          <a:xfrm rot="10800000" flipH="1">
            <a:off x="4477293" y="23093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9" name="Google Shape;10219;p252"/>
          <p:cNvGrpSpPr/>
          <p:nvPr/>
        </p:nvGrpSpPr>
        <p:grpSpPr>
          <a:xfrm>
            <a:off x="3201525" y="2996212"/>
            <a:ext cx="2689334" cy="1017666"/>
            <a:chOff x="4729380" y="4126724"/>
            <a:chExt cx="1443550" cy="546251"/>
          </a:xfrm>
        </p:grpSpPr>
        <p:sp>
          <p:nvSpPr>
            <p:cNvPr id="10220" name="Google Shape;10220;p25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25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25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25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4" name="Google Shape;10224;p252">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225" name="Google Shape;10225;p252">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229"/>
        <p:cNvGrpSpPr/>
        <p:nvPr/>
      </p:nvGrpSpPr>
      <p:grpSpPr>
        <a:xfrm>
          <a:off x="0" y="0"/>
          <a:ext cx="0" cy="0"/>
          <a:chOff x="0" y="0"/>
          <a:chExt cx="0" cy="0"/>
        </a:xfrm>
      </p:grpSpPr>
      <p:sp>
        <p:nvSpPr>
          <p:cNvPr id="10230" name="Google Shape;10230;p253"/>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25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232" name="Google Shape;10232;p25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233" name="Google Shape;10233;p253"/>
          <p:cNvGrpSpPr/>
          <p:nvPr/>
        </p:nvGrpSpPr>
        <p:grpSpPr>
          <a:xfrm>
            <a:off x="3576411" y="1607935"/>
            <a:ext cx="1965478" cy="2148529"/>
            <a:chOff x="3576411" y="1303135"/>
            <a:chExt cx="1965478" cy="2148529"/>
          </a:xfrm>
        </p:grpSpPr>
        <p:sp>
          <p:nvSpPr>
            <p:cNvPr id="10234" name="Google Shape;10234;p253"/>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253"/>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253"/>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253"/>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253"/>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253"/>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253"/>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253"/>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253"/>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253"/>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253"/>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253"/>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253"/>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253"/>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253"/>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9" name="Google Shape;10249;p25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25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25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25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253"/>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4" name="Google Shape;10254;p253"/>
          <p:cNvGrpSpPr/>
          <p:nvPr/>
        </p:nvGrpSpPr>
        <p:grpSpPr>
          <a:xfrm>
            <a:off x="3987025" y="2295425"/>
            <a:ext cx="968533" cy="352749"/>
            <a:chOff x="3987025" y="2295425"/>
            <a:chExt cx="968533" cy="352749"/>
          </a:xfrm>
        </p:grpSpPr>
        <p:sp>
          <p:nvSpPr>
            <p:cNvPr id="10255" name="Google Shape;10255;p25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25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25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25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25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25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1" name="Google Shape;10261;p253"/>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2" name="Google Shape;10262;p253"/>
          <p:cNvGrpSpPr/>
          <p:nvPr/>
        </p:nvGrpSpPr>
        <p:grpSpPr>
          <a:xfrm>
            <a:off x="3201501" y="3474521"/>
            <a:ext cx="2689328" cy="1015527"/>
            <a:chOff x="3075700" y="1956000"/>
            <a:chExt cx="1444400" cy="545425"/>
          </a:xfrm>
        </p:grpSpPr>
        <p:sp>
          <p:nvSpPr>
            <p:cNvPr id="10263" name="Google Shape;10263;p25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25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25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6" name="Google Shape;10266;p253">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253">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253">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25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270" name="Google Shape;10270;p253"/>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1" name="Google Shape;10271;p253"/>
          <p:cNvGrpSpPr/>
          <p:nvPr/>
        </p:nvGrpSpPr>
        <p:grpSpPr>
          <a:xfrm>
            <a:off x="3589398" y="1130698"/>
            <a:ext cx="1965478" cy="2148529"/>
            <a:chOff x="3576411" y="1303135"/>
            <a:chExt cx="1965478" cy="2148529"/>
          </a:xfrm>
        </p:grpSpPr>
        <p:sp>
          <p:nvSpPr>
            <p:cNvPr id="10272" name="Google Shape;10272;p253"/>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253"/>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253"/>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253"/>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253"/>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253"/>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253"/>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253"/>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253"/>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253"/>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253"/>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253"/>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253"/>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253"/>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253"/>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7" name="Google Shape;10287;p253">
            <a:hlinkClick r:id="" action="ppaction://noaction"/>
          </p:cNvPr>
          <p:cNvSpPr/>
          <p:nvPr/>
        </p:nvSpPr>
        <p:spPr>
          <a:xfrm>
            <a:off x="4736432" y="19671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253">
            <a:hlinkClick r:id="" action="ppaction://noaction"/>
          </p:cNvPr>
          <p:cNvSpPr/>
          <p:nvPr/>
        </p:nvSpPr>
        <p:spPr>
          <a:xfrm>
            <a:off x="4309284" y="19671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253">
            <a:hlinkClick r:id="" action="ppaction://noaction"/>
          </p:cNvPr>
          <p:cNvSpPr/>
          <p:nvPr/>
        </p:nvSpPr>
        <p:spPr>
          <a:xfrm>
            <a:off x="4710526" y="18489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253">
            <a:hlinkClick r:id="" action="ppaction://noaction"/>
          </p:cNvPr>
          <p:cNvSpPr/>
          <p:nvPr/>
        </p:nvSpPr>
        <p:spPr>
          <a:xfrm>
            <a:off x="4293315" y="18489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253"/>
          <p:cNvSpPr/>
          <p:nvPr/>
        </p:nvSpPr>
        <p:spPr>
          <a:xfrm flipH="1">
            <a:off x="4954838" y="195851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2" name="Google Shape;10292;p253"/>
          <p:cNvGrpSpPr/>
          <p:nvPr/>
        </p:nvGrpSpPr>
        <p:grpSpPr>
          <a:xfrm>
            <a:off x="4000013" y="1818187"/>
            <a:ext cx="968533" cy="352749"/>
            <a:chOff x="3987025" y="2295425"/>
            <a:chExt cx="968533" cy="352749"/>
          </a:xfrm>
        </p:grpSpPr>
        <p:sp>
          <p:nvSpPr>
            <p:cNvPr id="10293" name="Google Shape;10293;p25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25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25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25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25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25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9" name="Google Shape;10299;p253"/>
          <p:cNvSpPr/>
          <p:nvPr/>
        </p:nvSpPr>
        <p:spPr>
          <a:xfrm>
            <a:off x="4490280" y="2310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0" name="Google Shape;10300;p253"/>
          <p:cNvGrpSpPr/>
          <p:nvPr/>
        </p:nvGrpSpPr>
        <p:grpSpPr>
          <a:xfrm>
            <a:off x="3214489" y="2997284"/>
            <a:ext cx="2689328" cy="1015527"/>
            <a:chOff x="3075700" y="1956000"/>
            <a:chExt cx="1444400" cy="545425"/>
          </a:xfrm>
        </p:grpSpPr>
        <p:sp>
          <p:nvSpPr>
            <p:cNvPr id="10301" name="Google Shape;10301;p25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25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25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4" name="Google Shape;10304;p253">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305" name="Google Shape;10305;p253">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309"/>
        <p:cNvGrpSpPr/>
        <p:nvPr/>
      </p:nvGrpSpPr>
      <p:grpSpPr>
        <a:xfrm>
          <a:off x="0" y="0"/>
          <a:ext cx="0" cy="0"/>
          <a:chOff x="0" y="0"/>
          <a:chExt cx="0" cy="0"/>
        </a:xfrm>
      </p:grpSpPr>
      <p:sp>
        <p:nvSpPr>
          <p:cNvPr id="10310" name="Google Shape;10310;p254"/>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25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312" name="Google Shape;10312;p25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313" name="Google Shape;10313;p254"/>
          <p:cNvGrpSpPr/>
          <p:nvPr/>
        </p:nvGrpSpPr>
        <p:grpSpPr>
          <a:xfrm>
            <a:off x="3576411" y="1607935"/>
            <a:ext cx="1965478" cy="2148529"/>
            <a:chOff x="3576411" y="1303135"/>
            <a:chExt cx="1965478" cy="2148529"/>
          </a:xfrm>
        </p:grpSpPr>
        <p:sp>
          <p:nvSpPr>
            <p:cNvPr id="10314" name="Google Shape;10314;p254"/>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254"/>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254"/>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254"/>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254"/>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254"/>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254"/>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254"/>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254"/>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254"/>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254"/>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254"/>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254"/>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254"/>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254"/>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254">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254">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254">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254">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25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4" name="Google Shape;10334;p254"/>
          <p:cNvGrpSpPr/>
          <p:nvPr/>
        </p:nvGrpSpPr>
        <p:grpSpPr>
          <a:xfrm>
            <a:off x="3987025" y="2295425"/>
            <a:ext cx="968533" cy="352749"/>
            <a:chOff x="3987025" y="2295425"/>
            <a:chExt cx="968533" cy="352749"/>
          </a:xfrm>
        </p:grpSpPr>
        <p:sp>
          <p:nvSpPr>
            <p:cNvPr id="10335" name="Google Shape;10335;p25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25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25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25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25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25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1" name="Google Shape;10341;p25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2" name="Google Shape;10342;p254"/>
          <p:cNvGrpSpPr/>
          <p:nvPr/>
        </p:nvGrpSpPr>
        <p:grpSpPr>
          <a:xfrm>
            <a:off x="3201525" y="3474525"/>
            <a:ext cx="2689334" cy="1017666"/>
            <a:chOff x="4729380" y="4126724"/>
            <a:chExt cx="1443550" cy="546251"/>
          </a:xfrm>
        </p:grpSpPr>
        <p:sp>
          <p:nvSpPr>
            <p:cNvPr id="10343" name="Google Shape;10343;p25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25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25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25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7" name="Google Shape;10347;p25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25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25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350" name="Google Shape;10350;p254"/>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1" name="Google Shape;10351;p254"/>
          <p:cNvGrpSpPr/>
          <p:nvPr/>
        </p:nvGrpSpPr>
        <p:grpSpPr>
          <a:xfrm>
            <a:off x="3576398" y="1129623"/>
            <a:ext cx="1965478" cy="2148529"/>
            <a:chOff x="3576411" y="1303135"/>
            <a:chExt cx="1965478" cy="2148529"/>
          </a:xfrm>
        </p:grpSpPr>
        <p:sp>
          <p:nvSpPr>
            <p:cNvPr id="10352" name="Google Shape;10352;p254"/>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254"/>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254"/>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254"/>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254"/>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254"/>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254"/>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254"/>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254"/>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254"/>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254"/>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254"/>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254"/>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254"/>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254"/>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7" name="Google Shape;10367;p254">
            <a:hlinkClick r:id="" action="ppaction://noaction"/>
          </p:cNvPr>
          <p:cNvSpPr/>
          <p:nvPr/>
        </p:nvSpPr>
        <p:spPr>
          <a:xfrm>
            <a:off x="4723432" y="196603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254">
            <a:hlinkClick r:id="" action="ppaction://noaction"/>
          </p:cNvPr>
          <p:cNvSpPr/>
          <p:nvPr/>
        </p:nvSpPr>
        <p:spPr>
          <a:xfrm>
            <a:off x="4296284" y="196603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254">
            <a:hlinkClick r:id="" action="ppaction://noaction"/>
          </p:cNvPr>
          <p:cNvSpPr/>
          <p:nvPr/>
        </p:nvSpPr>
        <p:spPr>
          <a:xfrm>
            <a:off x="4697526" y="184783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254">
            <a:hlinkClick r:id="" action="ppaction://noaction"/>
          </p:cNvPr>
          <p:cNvSpPr/>
          <p:nvPr/>
        </p:nvSpPr>
        <p:spPr>
          <a:xfrm>
            <a:off x="4280315" y="184783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254"/>
          <p:cNvSpPr/>
          <p:nvPr/>
        </p:nvSpPr>
        <p:spPr>
          <a:xfrm flipH="1">
            <a:off x="4941838" y="19574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2" name="Google Shape;10372;p254"/>
          <p:cNvGrpSpPr/>
          <p:nvPr/>
        </p:nvGrpSpPr>
        <p:grpSpPr>
          <a:xfrm>
            <a:off x="3987013" y="1817112"/>
            <a:ext cx="968533" cy="352749"/>
            <a:chOff x="3987025" y="2295425"/>
            <a:chExt cx="968533" cy="352749"/>
          </a:xfrm>
        </p:grpSpPr>
        <p:sp>
          <p:nvSpPr>
            <p:cNvPr id="10373" name="Google Shape;10373;p25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25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25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25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25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25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9" name="Google Shape;10379;p254"/>
          <p:cNvSpPr/>
          <p:nvPr/>
        </p:nvSpPr>
        <p:spPr>
          <a:xfrm>
            <a:off x="4477280" y="23093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0" name="Google Shape;10380;p254"/>
          <p:cNvGrpSpPr/>
          <p:nvPr/>
        </p:nvGrpSpPr>
        <p:grpSpPr>
          <a:xfrm>
            <a:off x="3201513" y="2996212"/>
            <a:ext cx="2689334" cy="1017666"/>
            <a:chOff x="4729380" y="4126724"/>
            <a:chExt cx="1443550" cy="546251"/>
          </a:xfrm>
        </p:grpSpPr>
        <p:sp>
          <p:nvSpPr>
            <p:cNvPr id="10381" name="Google Shape;10381;p25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25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25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25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5" name="Google Shape;10385;p254">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386" name="Google Shape;10386;p254">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390"/>
        <p:cNvGrpSpPr/>
        <p:nvPr/>
      </p:nvGrpSpPr>
      <p:grpSpPr>
        <a:xfrm>
          <a:off x="0" y="0"/>
          <a:ext cx="0" cy="0"/>
          <a:chOff x="0" y="0"/>
          <a:chExt cx="0" cy="0"/>
        </a:xfrm>
      </p:grpSpPr>
      <p:sp>
        <p:nvSpPr>
          <p:cNvPr id="10391" name="Google Shape;10391;p255"/>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25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393" name="Google Shape;10393;p25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394" name="Google Shape;10394;p255"/>
          <p:cNvGrpSpPr/>
          <p:nvPr/>
        </p:nvGrpSpPr>
        <p:grpSpPr>
          <a:xfrm>
            <a:off x="3576411" y="1607935"/>
            <a:ext cx="1965478" cy="2148529"/>
            <a:chOff x="3576411" y="1303135"/>
            <a:chExt cx="1965478" cy="2148529"/>
          </a:xfrm>
        </p:grpSpPr>
        <p:sp>
          <p:nvSpPr>
            <p:cNvPr id="10395" name="Google Shape;10395;p255"/>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255"/>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255"/>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255"/>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255"/>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255"/>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255"/>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255"/>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255"/>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255"/>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255"/>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255"/>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255"/>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255"/>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255"/>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0" name="Google Shape;10410;p255">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255">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255">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255">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255"/>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5" name="Google Shape;10415;p255"/>
          <p:cNvGrpSpPr/>
          <p:nvPr/>
        </p:nvGrpSpPr>
        <p:grpSpPr>
          <a:xfrm>
            <a:off x="3987025" y="2295425"/>
            <a:ext cx="968533" cy="352749"/>
            <a:chOff x="3987025" y="2295425"/>
            <a:chExt cx="968533" cy="352749"/>
          </a:xfrm>
        </p:grpSpPr>
        <p:sp>
          <p:nvSpPr>
            <p:cNvPr id="10416" name="Google Shape;10416;p25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25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25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25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25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25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2" name="Google Shape;10422;p25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3" name="Google Shape;10423;p255"/>
          <p:cNvGrpSpPr/>
          <p:nvPr/>
        </p:nvGrpSpPr>
        <p:grpSpPr>
          <a:xfrm>
            <a:off x="3201501" y="3474521"/>
            <a:ext cx="2689328" cy="1015527"/>
            <a:chOff x="3075700" y="1956000"/>
            <a:chExt cx="1444400" cy="545425"/>
          </a:xfrm>
        </p:grpSpPr>
        <p:sp>
          <p:nvSpPr>
            <p:cNvPr id="10424" name="Google Shape;10424;p25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25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25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7" name="Google Shape;10427;p255">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255">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255">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25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431" name="Google Shape;10431;p255"/>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2" name="Google Shape;10432;p255"/>
          <p:cNvGrpSpPr/>
          <p:nvPr/>
        </p:nvGrpSpPr>
        <p:grpSpPr>
          <a:xfrm>
            <a:off x="3576411" y="1130698"/>
            <a:ext cx="1965478" cy="2148529"/>
            <a:chOff x="3576411" y="1303135"/>
            <a:chExt cx="1965478" cy="2148529"/>
          </a:xfrm>
        </p:grpSpPr>
        <p:sp>
          <p:nvSpPr>
            <p:cNvPr id="10433" name="Google Shape;10433;p255"/>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255"/>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255"/>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255"/>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255"/>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255"/>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255"/>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255"/>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255"/>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255"/>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255"/>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255"/>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255"/>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255"/>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255"/>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8" name="Google Shape;10448;p255">
            <a:hlinkClick r:id="" action="ppaction://noaction"/>
          </p:cNvPr>
          <p:cNvSpPr/>
          <p:nvPr/>
        </p:nvSpPr>
        <p:spPr>
          <a:xfrm>
            <a:off x="4723445" y="19671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255">
            <a:hlinkClick r:id="" action="ppaction://noaction"/>
          </p:cNvPr>
          <p:cNvSpPr/>
          <p:nvPr/>
        </p:nvSpPr>
        <p:spPr>
          <a:xfrm>
            <a:off x="4296296" y="19671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255">
            <a:hlinkClick r:id="" action="ppaction://noaction"/>
          </p:cNvPr>
          <p:cNvSpPr/>
          <p:nvPr/>
        </p:nvSpPr>
        <p:spPr>
          <a:xfrm>
            <a:off x="4697539" y="18489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255">
            <a:hlinkClick r:id="" action="ppaction://noaction"/>
          </p:cNvPr>
          <p:cNvSpPr/>
          <p:nvPr/>
        </p:nvSpPr>
        <p:spPr>
          <a:xfrm>
            <a:off x="4280328" y="18489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255"/>
          <p:cNvSpPr/>
          <p:nvPr/>
        </p:nvSpPr>
        <p:spPr>
          <a:xfrm flipH="1">
            <a:off x="4941850" y="195851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3" name="Google Shape;10453;p255"/>
          <p:cNvGrpSpPr/>
          <p:nvPr/>
        </p:nvGrpSpPr>
        <p:grpSpPr>
          <a:xfrm>
            <a:off x="3987025" y="1818187"/>
            <a:ext cx="968533" cy="352749"/>
            <a:chOff x="3987025" y="2295425"/>
            <a:chExt cx="968533" cy="352749"/>
          </a:xfrm>
        </p:grpSpPr>
        <p:sp>
          <p:nvSpPr>
            <p:cNvPr id="10454" name="Google Shape;10454;p25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25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25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25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25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25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0" name="Google Shape;10460;p255"/>
          <p:cNvSpPr/>
          <p:nvPr/>
        </p:nvSpPr>
        <p:spPr>
          <a:xfrm rot="10800000" flipH="1">
            <a:off x="4477293" y="2310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1" name="Google Shape;10461;p255"/>
          <p:cNvGrpSpPr/>
          <p:nvPr/>
        </p:nvGrpSpPr>
        <p:grpSpPr>
          <a:xfrm>
            <a:off x="3201501" y="2997284"/>
            <a:ext cx="2689328" cy="1015527"/>
            <a:chOff x="3075700" y="1956000"/>
            <a:chExt cx="1444400" cy="545425"/>
          </a:xfrm>
        </p:grpSpPr>
        <p:sp>
          <p:nvSpPr>
            <p:cNvPr id="10462" name="Google Shape;10462;p25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25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25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5" name="Google Shape;10465;p255">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466" name="Google Shape;10466;p255">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470"/>
        <p:cNvGrpSpPr/>
        <p:nvPr/>
      </p:nvGrpSpPr>
      <p:grpSpPr>
        <a:xfrm>
          <a:off x="0" y="0"/>
          <a:ext cx="0" cy="0"/>
          <a:chOff x="0" y="0"/>
          <a:chExt cx="0" cy="0"/>
        </a:xfrm>
      </p:grpSpPr>
      <p:sp>
        <p:nvSpPr>
          <p:cNvPr id="10471" name="Google Shape;10471;p256"/>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25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473" name="Google Shape;10473;p25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474" name="Google Shape;10474;p256"/>
          <p:cNvGrpSpPr/>
          <p:nvPr/>
        </p:nvGrpSpPr>
        <p:grpSpPr>
          <a:xfrm>
            <a:off x="3576411" y="1607935"/>
            <a:ext cx="1965478" cy="2148529"/>
            <a:chOff x="3576411" y="1303135"/>
            <a:chExt cx="1965478" cy="2148529"/>
          </a:xfrm>
        </p:grpSpPr>
        <p:sp>
          <p:nvSpPr>
            <p:cNvPr id="10475" name="Google Shape;10475;p256"/>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256"/>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256"/>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256"/>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256"/>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256"/>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256"/>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256"/>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256"/>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256"/>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256"/>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256"/>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256"/>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256"/>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256"/>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0" name="Google Shape;10490;p256">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56">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56">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56">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56"/>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5" name="Google Shape;10495;p256"/>
          <p:cNvGrpSpPr/>
          <p:nvPr/>
        </p:nvGrpSpPr>
        <p:grpSpPr>
          <a:xfrm>
            <a:off x="3987025" y="2295425"/>
            <a:ext cx="968533" cy="352749"/>
            <a:chOff x="3987025" y="2295425"/>
            <a:chExt cx="968533" cy="352749"/>
          </a:xfrm>
        </p:grpSpPr>
        <p:sp>
          <p:nvSpPr>
            <p:cNvPr id="10496" name="Google Shape;10496;p25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25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5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25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25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25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2" name="Google Shape;10502;p256"/>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3" name="Google Shape;10503;p256"/>
          <p:cNvGrpSpPr/>
          <p:nvPr/>
        </p:nvGrpSpPr>
        <p:grpSpPr>
          <a:xfrm>
            <a:off x="3201525" y="3474525"/>
            <a:ext cx="2689334" cy="1017666"/>
            <a:chOff x="4729380" y="4126724"/>
            <a:chExt cx="1443550" cy="546251"/>
          </a:xfrm>
        </p:grpSpPr>
        <p:sp>
          <p:nvSpPr>
            <p:cNvPr id="10504" name="Google Shape;10504;p25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25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25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25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8" name="Google Shape;10508;p25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25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25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511" name="Google Shape;10511;p256"/>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2" name="Google Shape;10512;p256"/>
          <p:cNvGrpSpPr/>
          <p:nvPr/>
        </p:nvGrpSpPr>
        <p:grpSpPr>
          <a:xfrm>
            <a:off x="3576398" y="1129623"/>
            <a:ext cx="1965478" cy="2148529"/>
            <a:chOff x="3576411" y="1303135"/>
            <a:chExt cx="1965478" cy="2148529"/>
          </a:xfrm>
        </p:grpSpPr>
        <p:sp>
          <p:nvSpPr>
            <p:cNvPr id="10513" name="Google Shape;10513;p256"/>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256"/>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256"/>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256"/>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256"/>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256"/>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256"/>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256"/>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256"/>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256"/>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256"/>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256"/>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256"/>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256"/>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256"/>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8" name="Google Shape;10528;p256">
            <a:hlinkClick r:id="" action="ppaction://noaction"/>
          </p:cNvPr>
          <p:cNvSpPr/>
          <p:nvPr/>
        </p:nvSpPr>
        <p:spPr>
          <a:xfrm>
            <a:off x="4723432" y="196603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256">
            <a:hlinkClick r:id="" action="ppaction://noaction"/>
          </p:cNvPr>
          <p:cNvSpPr/>
          <p:nvPr/>
        </p:nvSpPr>
        <p:spPr>
          <a:xfrm>
            <a:off x="4296284" y="196603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256">
            <a:hlinkClick r:id="" action="ppaction://noaction"/>
          </p:cNvPr>
          <p:cNvSpPr/>
          <p:nvPr/>
        </p:nvSpPr>
        <p:spPr>
          <a:xfrm>
            <a:off x="4697526" y="184783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256">
            <a:hlinkClick r:id="" action="ppaction://noaction"/>
          </p:cNvPr>
          <p:cNvSpPr/>
          <p:nvPr/>
        </p:nvSpPr>
        <p:spPr>
          <a:xfrm>
            <a:off x="4280315" y="184783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256"/>
          <p:cNvSpPr/>
          <p:nvPr/>
        </p:nvSpPr>
        <p:spPr>
          <a:xfrm flipH="1">
            <a:off x="4941838" y="19574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3" name="Google Shape;10533;p256"/>
          <p:cNvGrpSpPr/>
          <p:nvPr/>
        </p:nvGrpSpPr>
        <p:grpSpPr>
          <a:xfrm>
            <a:off x="3987013" y="1817112"/>
            <a:ext cx="968533" cy="352749"/>
            <a:chOff x="3987025" y="2295425"/>
            <a:chExt cx="968533" cy="352749"/>
          </a:xfrm>
        </p:grpSpPr>
        <p:sp>
          <p:nvSpPr>
            <p:cNvPr id="10534" name="Google Shape;10534;p25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25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25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25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25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25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0" name="Google Shape;10540;p256"/>
          <p:cNvSpPr/>
          <p:nvPr/>
        </p:nvSpPr>
        <p:spPr>
          <a:xfrm rot="10800000" flipH="1">
            <a:off x="4477280" y="23093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1" name="Google Shape;10541;p256"/>
          <p:cNvGrpSpPr/>
          <p:nvPr/>
        </p:nvGrpSpPr>
        <p:grpSpPr>
          <a:xfrm>
            <a:off x="3201513" y="2996212"/>
            <a:ext cx="2689334" cy="1017666"/>
            <a:chOff x="4729380" y="4126724"/>
            <a:chExt cx="1443550" cy="546251"/>
          </a:xfrm>
        </p:grpSpPr>
        <p:sp>
          <p:nvSpPr>
            <p:cNvPr id="10542" name="Google Shape;10542;p25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25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25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25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6" name="Google Shape;10546;p256">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547" name="Google Shape;10547;p256">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551"/>
        <p:cNvGrpSpPr/>
        <p:nvPr/>
      </p:nvGrpSpPr>
      <p:grpSpPr>
        <a:xfrm>
          <a:off x="0" y="0"/>
          <a:ext cx="0" cy="0"/>
          <a:chOff x="0" y="0"/>
          <a:chExt cx="0" cy="0"/>
        </a:xfrm>
      </p:grpSpPr>
      <p:sp>
        <p:nvSpPr>
          <p:cNvPr id="10552" name="Google Shape;10552;p257"/>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3" name="Google Shape;10553;p257"/>
          <p:cNvGrpSpPr/>
          <p:nvPr/>
        </p:nvGrpSpPr>
        <p:grpSpPr>
          <a:xfrm>
            <a:off x="3842191" y="1531764"/>
            <a:ext cx="1397933" cy="2225000"/>
            <a:chOff x="1773100" y="858200"/>
            <a:chExt cx="753075" cy="1198750"/>
          </a:xfrm>
        </p:grpSpPr>
        <p:sp>
          <p:nvSpPr>
            <p:cNvPr id="10554" name="Google Shape;10554;p257"/>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257"/>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257"/>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257"/>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257"/>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257"/>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57"/>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57"/>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57"/>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57"/>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57"/>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57"/>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257"/>
          <p:cNvGrpSpPr/>
          <p:nvPr/>
        </p:nvGrpSpPr>
        <p:grpSpPr>
          <a:xfrm>
            <a:off x="4141270" y="2541453"/>
            <a:ext cx="804814" cy="120773"/>
            <a:chOff x="3580225" y="1402275"/>
            <a:chExt cx="433675" cy="65075"/>
          </a:xfrm>
        </p:grpSpPr>
        <p:sp>
          <p:nvSpPr>
            <p:cNvPr id="10567" name="Google Shape;10567;p257"/>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257"/>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257"/>
          <p:cNvGrpSpPr/>
          <p:nvPr/>
        </p:nvGrpSpPr>
        <p:grpSpPr>
          <a:xfrm>
            <a:off x="4280328" y="2326145"/>
            <a:ext cx="532598" cy="184205"/>
            <a:chOff x="4280328" y="2326145"/>
            <a:chExt cx="532598" cy="184205"/>
          </a:xfrm>
        </p:grpSpPr>
        <p:sp>
          <p:nvSpPr>
            <p:cNvPr id="10570" name="Google Shape;10570;p25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25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25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5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4" name="Google Shape;10574;p257"/>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5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576" name="Google Shape;10576;p25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577" name="Google Shape;10577;p257"/>
          <p:cNvGrpSpPr/>
          <p:nvPr/>
        </p:nvGrpSpPr>
        <p:grpSpPr>
          <a:xfrm>
            <a:off x="3201501" y="3474521"/>
            <a:ext cx="2689328" cy="1015527"/>
            <a:chOff x="3075700" y="1956000"/>
            <a:chExt cx="1444400" cy="545425"/>
          </a:xfrm>
        </p:grpSpPr>
        <p:sp>
          <p:nvSpPr>
            <p:cNvPr id="10578" name="Google Shape;10578;p25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25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5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1" name="Google Shape;10581;p257">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57">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257">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25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585" name="Google Shape;10585;p257"/>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6" name="Google Shape;10586;p257"/>
          <p:cNvGrpSpPr/>
          <p:nvPr/>
        </p:nvGrpSpPr>
        <p:grpSpPr>
          <a:xfrm>
            <a:off x="3842191" y="1092602"/>
            <a:ext cx="1397933" cy="2225000"/>
            <a:chOff x="1773100" y="858200"/>
            <a:chExt cx="753075" cy="1198750"/>
          </a:xfrm>
        </p:grpSpPr>
        <p:sp>
          <p:nvSpPr>
            <p:cNvPr id="10587" name="Google Shape;10587;p257"/>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257"/>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257"/>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57"/>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57"/>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57"/>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57"/>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57"/>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257"/>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257"/>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257"/>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257"/>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257"/>
          <p:cNvGrpSpPr/>
          <p:nvPr/>
        </p:nvGrpSpPr>
        <p:grpSpPr>
          <a:xfrm>
            <a:off x="4141270" y="2102290"/>
            <a:ext cx="804814" cy="120773"/>
            <a:chOff x="3580225" y="1402275"/>
            <a:chExt cx="433675" cy="65075"/>
          </a:xfrm>
        </p:grpSpPr>
        <p:sp>
          <p:nvSpPr>
            <p:cNvPr id="10600" name="Google Shape;10600;p257"/>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57"/>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257"/>
          <p:cNvGrpSpPr/>
          <p:nvPr/>
        </p:nvGrpSpPr>
        <p:grpSpPr>
          <a:xfrm>
            <a:off x="4280328" y="1886983"/>
            <a:ext cx="532598" cy="184205"/>
            <a:chOff x="4280328" y="2326145"/>
            <a:chExt cx="532598" cy="184205"/>
          </a:xfrm>
        </p:grpSpPr>
        <p:sp>
          <p:nvSpPr>
            <p:cNvPr id="10603" name="Google Shape;10603;p25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25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25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25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7" name="Google Shape;10607;p257"/>
          <p:cNvSpPr/>
          <p:nvPr/>
        </p:nvSpPr>
        <p:spPr>
          <a:xfrm>
            <a:off x="4477293" y="234845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8" name="Google Shape;10608;p257"/>
          <p:cNvGrpSpPr/>
          <p:nvPr/>
        </p:nvGrpSpPr>
        <p:grpSpPr>
          <a:xfrm>
            <a:off x="3201501" y="3035359"/>
            <a:ext cx="2689328" cy="1015527"/>
            <a:chOff x="3075700" y="1956000"/>
            <a:chExt cx="1444400" cy="545425"/>
          </a:xfrm>
        </p:grpSpPr>
        <p:sp>
          <p:nvSpPr>
            <p:cNvPr id="10609" name="Google Shape;10609;p25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5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5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2" name="Google Shape;10612;p257">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613" name="Google Shape;10613;p257">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40"/>
        <p:cNvGrpSpPr/>
        <p:nvPr/>
      </p:nvGrpSpPr>
      <p:grpSpPr>
        <a:xfrm>
          <a:off x="0" y="0"/>
          <a:ext cx="0" cy="0"/>
          <a:chOff x="0" y="0"/>
          <a:chExt cx="0" cy="0"/>
        </a:xfrm>
      </p:grpSpPr>
      <p:sp>
        <p:nvSpPr>
          <p:cNvPr id="741" name="Google Shape;741;p4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742" name="Google Shape;742;p42"/>
          <p:cNvGrpSpPr/>
          <p:nvPr/>
        </p:nvGrpSpPr>
        <p:grpSpPr>
          <a:xfrm>
            <a:off x="3576411" y="1607935"/>
            <a:ext cx="1965478" cy="2148529"/>
            <a:chOff x="3576411" y="1303135"/>
            <a:chExt cx="1965478" cy="2148529"/>
          </a:xfrm>
        </p:grpSpPr>
        <p:sp>
          <p:nvSpPr>
            <p:cNvPr id="743" name="Google Shape;743;p42"/>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2"/>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2"/>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2"/>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2"/>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2"/>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2"/>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2"/>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2"/>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2"/>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2"/>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2"/>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2"/>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2"/>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 name="Google Shape;758;p4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759" name="Google Shape;759;p42">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760" name="Google Shape;760;p4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2">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2">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2">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2">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2">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2">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2">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2">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2">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2">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617"/>
        <p:cNvGrpSpPr/>
        <p:nvPr/>
      </p:nvGrpSpPr>
      <p:grpSpPr>
        <a:xfrm>
          <a:off x="0" y="0"/>
          <a:ext cx="0" cy="0"/>
          <a:chOff x="0" y="0"/>
          <a:chExt cx="0" cy="0"/>
        </a:xfrm>
      </p:grpSpPr>
      <p:sp>
        <p:nvSpPr>
          <p:cNvPr id="10618" name="Google Shape;10618;p258"/>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9" name="Google Shape;10619;p258"/>
          <p:cNvGrpSpPr/>
          <p:nvPr/>
        </p:nvGrpSpPr>
        <p:grpSpPr>
          <a:xfrm>
            <a:off x="3842191" y="1531764"/>
            <a:ext cx="1397933" cy="2225000"/>
            <a:chOff x="1773100" y="858200"/>
            <a:chExt cx="753075" cy="1198750"/>
          </a:xfrm>
        </p:grpSpPr>
        <p:sp>
          <p:nvSpPr>
            <p:cNvPr id="10620" name="Google Shape;10620;p258"/>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258"/>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58"/>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58"/>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58"/>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58"/>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258"/>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258"/>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258"/>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258"/>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58"/>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58"/>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258"/>
          <p:cNvGrpSpPr/>
          <p:nvPr/>
        </p:nvGrpSpPr>
        <p:grpSpPr>
          <a:xfrm>
            <a:off x="4141270" y="2541453"/>
            <a:ext cx="804814" cy="120773"/>
            <a:chOff x="3580225" y="1402275"/>
            <a:chExt cx="433675" cy="65075"/>
          </a:xfrm>
        </p:grpSpPr>
        <p:sp>
          <p:nvSpPr>
            <p:cNvPr id="10633" name="Google Shape;10633;p258"/>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258"/>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258"/>
          <p:cNvGrpSpPr/>
          <p:nvPr/>
        </p:nvGrpSpPr>
        <p:grpSpPr>
          <a:xfrm>
            <a:off x="4280328" y="2326145"/>
            <a:ext cx="532598" cy="184205"/>
            <a:chOff x="4280328" y="2326145"/>
            <a:chExt cx="532598" cy="184205"/>
          </a:xfrm>
        </p:grpSpPr>
        <p:sp>
          <p:nvSpPr>
            <p:cNvPr id="10636" name="Google Shape;10636;p25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5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25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25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0" name="Google Shape;10640;p258"/>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25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642" name="Google Shape;10642;p25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643" name="Google Shape;10643;p258"/>
          <p:cNvGrpSpPr/>
          <p:nvPr/>
        </p:nvGrpSpPr>
        <p:grpSpPr>
          <a:xfrm>
            <a:off x="3201525" y="3474525"/>
            <a:ext cx="2689334" cy="1017666"/>
            <a:chOff x="4729380" y="4126724"/>
            <a:chExt cx="1443550" cy="546251"/>
          </a:xfrm>
        </p:grpSpPr>
        <p:sp>
          <p:nvSpPr>
            <p:cNvPr id="10644" name="Google Shape;10644;p25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25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25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25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8" name="Google Shape;10648;p25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25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25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651" name="Google Shape;10651;p258"/>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2" name="Google Shape;10652;p258"/>
          <p:cNvGrpSpPr/>
          <p:nvPr/>
        </p:nvGrpSpPr>
        <p:grpSpPr>
          <a:xfrm>
            <a:off x="3842191" y="1091527"/>
            <a:ext cx="1397933" cy="2225000"/>
            <a:chOff x="1773100" y="858200"/>
            <a:chExt cx="753075" cy="1198750"/>
          </a:xfrm>
        </p:grpSpPr>
        <p:sp>
          <p:nvSpPr>
            <p:cNvPr id="10653" name="Google Shape;10653;p258"/>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258"/>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258"/>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258"/>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258"/>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258"/>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258"/>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258"/>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258"/>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258"/>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258"/>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258"/>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258"/>
          <p:cNvGrpSpPr/>
          <p:nvPr/>
        </p:nvGrpSpPr>
        <p:grpSpPr>
          <a:xfrm>
            <a:off x="4141270" y="2101215"/>
            <a:ext cx="804814" cy="120773"/>
            <a:chOff x="3580225" y="1402275"/>
            <a:chExt cx="433675" cy="65075"/>
          </a:xfrm>
        </p:grpSpPr>
        <p:sp>
          <p:nvSpPr>
            <p:cNvPr id="10666" name="Google Shape;10666;p258"/>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258"/>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258"/>
          <p:cNvGrpSpPr/>
          <p:nvPr/>
        </p:nvGrpSpPr>
        <p:grpSpPr>
          <a:xfrm>
            <a:off x="4280328" y="1885908"/>
            <a:ext cx="532598" cy="184205"/>
            <a:chOff x="4280328" y="2326145"/>
            <a:chExt cx="532598" cy="184205"/>
          </a:xfrm>
        </p:grpSpPr>
        <p:sp>
          <p:nvSpPr>
            <p:cNvPr id="10669" name="Google Shape;10669;p25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5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5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5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3" name="Google Shape;10673;p258"/>
          <p:cNvSpPr/>
          <p:nvPr/>
        </p:nvSpPr>
        <p:spPr>
          <a:xfrm>
            <a:off x="4477293" y="2347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4" name="Google Shape;10674;p258"/>
          <p:cNvGrpSpPr/>
          <p:nvPr/>
        </p:nvGrpSpPr>
        <p:grpSpPr>
          <a:xfrm>
            <a:off x="3201525" y="3034287"/>
            <a:ext cx="2689334" cy="1017666"/>
            <a:chOff x="4729380" y="4126724"/>
            <a:chExt cx="1443550" cy="546251"/>
          </a:xfrm>
        </p:grpSpPr>
        <p:sp>
          <p:nvSpPr>
            <p:cNvPr id="10675" name="Google Shape;10675;p25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5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25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25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9" name="Google Shape;10679;p258">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680" name="Google Shape;10680;p258">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684"/>
        <p:cNvGrpSpPr/>
        <p:nvPr/>
      </p:nvGrpSpPr>
      <p:grpSpPr>
        <a:xfrm>
          <a:off x="0" y="0"/>
          <a:ext cx="0" cy="0"/>
          <a:chOff x="0" y="0"/>
          <a:chExt cx="0" cy="0"/>
        </a:xfrm>
      </p:grpSpPr>
      <p:sp>
        <p:nvSpPr>
          <p:cNvPr id="10685" name="Google Shape;10685;p259"/>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5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687" name="Google Shape;10687;p25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688" name="Google Shape;10688;p259"/>
          <p:cNvGrpSpPr/>
          <p:nvPr/>
        </p:nvGrpSpPr>
        <p:grpSpPr>
          <a:xfrm>
            <a:off x="3842191" y="1531764"/>
            <a:ext cx="1397933" cy="2225000"/>
            <a:chOff x="1773100" y="858200"/>
            <a:chExt cx="753075" cy="1198750"/>
          </a:xfrm>
        </p:grpSpPr>
        <p:sp>
          <p:nvSpPr>
            <p:cNvPr id="10689" name="Google Shape;10689;p259"/>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59"/>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59"/>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59"/>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259"/>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259"/>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259"/>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259"/>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259"/>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59"/>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259"/>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259"/>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1" name="Google Shape;10701;p259"/>
          <p:cNvGrpSpPr/>
          <p:nvPr/>
        </p:nvGrpSpPr>
        <p:grpSpPr>
          <a:xfrm>
            <a:off x="4141270" y="2541453"/>
            <a:ext cx="804814" cy="120773"/>
            <a:chOff x="3580225" y="1402275"/>
            <a:chExt cx="433675" cy="65075"/>
          </a:xfrm>
        </p:grpSpPr>
        <p:sp>
          <p:nvSpPr>
            <p:cNvPr id="10702" name="Google Shape;10702;p259"/>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59"/>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259"/>
          <p:cNvGrpSpPr/>
          <p:nvPr/>
        </p:nvGrpSpPr>
        <p:grpSpPr>
          <a:xfrm>
            <a:off x="4280328" y="2326145"/>
            <a:ext cx="532598" cy="184205"/>
            <a:chOff x="4280328" y="2326145"/>
            <a:chExt cx="532598" cy="184205"/>
          </a:xfrm>
        </p:grpSpPr>
        <p:sp>
          <p:nvSpPr>
            <p:cNvPr id="10705" name="Google Shape;10705;p25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25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25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25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9" name="Google Shape;10709;p259"/>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0" name="Google Shape;10710;p259"/>
          <p:cNvGrpSpPr/>
          <p:nvPr/>
        </p:nvGrpSpPr>
        <p:grpSpPr>
          <a:xfrm>
            <a:off x="3201501" y="3474521"/>
            <a:ext cx="2689328" cy="1015527"/>
            <a:chOff x="3075700" y="1956000"/>
            <a:chExt cx="1444400" cy="545425"/>
          </a:xfrm>
        </p:grpSpPr>
        <p:sp>
          <p:nvSpPr>
            <p:cNvPr id="10711" name="Google Shape;10711;p25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5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5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4" name="Google Shape;10714;p259">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59">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59">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5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718" name="Google Shape;10718;p259"/>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9" name="Google Shape;10719;p259"/>
          <p:cNvGrpSpPr/>
          <p:nvPr/>
        </p:nvGrpSpPr>
        <p:grpSpPr>
          <a:xfrm>
            <a:off x="3842191" y="1092602"/>
            <a:ext cx="1397933" cy="2225000"/>
            <a:chOff x="1773100" y="858200"/>
            <a:chExt cx="753075" cy="1198750"/>
          </a:xfrm>
        </p:grpSpPr>
        <p:sp>
          <p:nvSpPr>
            <p:cNvPr id="10720" name="Google Shape;10720;p259"/>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259"/>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259"/>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259"/>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259"/>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259"/>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259"/>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259"/>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259"/>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259"/>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259"/>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259"/>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259"/>
          <p:cNvGrpSpPr/>
          <p:nvPr/>
        </p:nvGrpSpPr>
        <p:grpSpPr>
          <a:xfrm>
            <a:off x="4141270" y="2102290"/>
            <a:ext cx="804814" cy="120773"/>
            <a:chOff x="3580225" y="1402275"/>
            <a:chExt cx="433675" cy="65075"/>
          </a:xfrm>
        </p:grpSpPr>
        <p:sp>
          <p:nvSpPr>
            <p:cNvPr id="10733" name="Google Shape;10733;p259"/>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259"/>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5" name="Google Shape;10735;p259"/>
          <p:cNvGrpSpPr/>
          <p:nvPr/>
        </p:nvGrpSpPr>
        <p:grpSpPr>
          <a:xfrm>
            <a:off x="4280328" y="1886983"/>
            <a:ext cx="532598" cy="184205"/>
            <a:chOff x="4280328" y="2326145"/>
            <a:chExt cx="532598" cy="184205"/>
          </a:xfrm>
        </p:grpSpPr>
        <p:sp>
          <p:nvSpPr>
            <p:cNvPr id="10736" name="Google Shape;10736;p25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25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25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25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0" name="Google Shape;10740;p259"/>
          <p:cNvSpPr/>
          <p:nvPr/>
        </p:nvSpPr>
        <p:spPr>
          <a:xfrm rot="10800000" flipH="1">
            <a:off x="4477293" y="234845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1" name="Google Shape;10741;p259"/>
          <p:cNvGrpSpPr/>
          <p:nvPr/>
        </p:nvGrpSpPr>
        <p:grpSpPr>
          <a:xfrm>
            <a:off x="3201501" y="3035359"/>
            <a:ext cx="2689328" cy="1015527"/>
            <a:chOff x="3075700" y="1956000"/>
            <a:chExt cx="1444400" cy="545425"/>
          </a:xfrm>
        </p:grpSpPr>
        <p:sp>
          <p:nvSpPr>
            <p:cNvPr id="10742" name="Google Shape;10742;p25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25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25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5" name="Google Shape;10745;p259">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746" name="Google Shape;10746;p259">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750"/>
        <p:cNvGrpSpPr/>
        <p:nvPr/>
      </p:nvGrpSpPr>
      <p:grpSpPr>
        <a:xfrm>
          <a:off x="0" y="0"/>
          <a:ext cx="0" cy="0"/>
          <a:chOff x="0" y="0"/>
          <a:chExt cx="0" cy="0"/>
        </a:xfrm>
      </p:grpSpPr>
      <p:sp>
        <p:nvSpPr>
          <p:cNvPr id="10751" name="Google Shape;10751;p260"/>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26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753" name="Google Shape;10753;p26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754" name="Google Shape;10754;p260"/>
          <p:cNvGrpSpPr/>
          <p:nvPr/>
        </p:nvGrpSpPr>
        <p:grpSpPr>
          <a:xfrm>
            <a:off x="3842191" y="1531764"/>
            <a:ext cx="1397933" cy="2225000"/>
            <a:chOff x="1773100" y="858200"/>
            <a:chExt cx="753075" cy="1198750"/>
          </a:xfrm>
        </p:grpSpPr>
        <p:sp>
          <p:nvSpPr>
            <p:cNvPr id="10755" name="Google Shape;10755;p260"/>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260"/>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60"/>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260"/>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260"/>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260"/>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60"/>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260"/>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260"/>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60"/>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260"/>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260"/>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7" name="Google Shape;10767;p260"/>
          <p:cNvGrpSpPr/>
          <p:nvPr/>
        </p:nvGrpSpPr>
        <p:grpSpPr>
          <a:xfrm>
            <a:off x="4141270" y="2541453"/>
            <a:ext cx="804814" cy="120773"/>
            <a:chOff x="3580225" y="1402275"/>
            <a:chExt cx="433675" cy="65075"/>
          </a:xfrm>
        </p:grpSpPr>
        <p:sp>
          <p:nvSpPr>
            <p:cNvPr id="10768" name="Google Shape;10768;p260"/>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60"/>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260"/>
          <p:cNvGrpSpPr/>
          <p:nvPr/>
        </p:nvGrpSpPr>
        <p:grpSpPr>
          <a:xfrm>
            <a:off x="4280328" y="2326145"/>
            <a:ext cx="532598" cy="184205"/>
            <a:chOff x="4280328" y="2326145"/>
            <a:chExt cx="532598" cy="184205"/>
          </a:xfrm>
        </p:grpSpPr>
        <p:sp>
          <p:nvSpPr>
            <p:cNvPr id="10771" name="Google Shape;10771;p26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6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6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6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5" name="Google Shape;10775;p260"/>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6" name="Google Shape;10776;p260"/>
          <p:cNvGrpSpPr/>
          <p:nvPr/>
        </p:nvGrpSpPr>
        <p:grpSpPr>
          <a:xfrm>
            <a:off x="3201525" y="3474525"/>
            <a:ext cx="2689334" cy="1017666"/>
            <a:chOff x="4729380" y="4126724"/>
            <a:chExt cx="1443550" cy="546251"/>
          </a:xfrm>
        </p:grpSpPr>
        <p:sp>
          <p:nvSpPr>
            <p:cNvPr id="10777" name="Google Shape;10777;p26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26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26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26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1" name="Google Shape;10781;p26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6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6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784" name="Google Shape;10784;p260"/>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5" name="Google Shape;10785;p260"/>
          <p:cNvGrpSpPr/>
          <p:nvPr/>
        </p:nvGrpSpPr>
        <p:grpSpPr>
          <a:xfrm>
            <a:off x="3868003" y="1091527"/>
            <a:ext cx="1397933" cy="2225000"/>
            <a:chOff x="1773100" y="858200"/>
            <a:chExt cx="753075" cy="1198750"/>
          </a:xfrm>
        </p:grpSpPr>
        <p:sp>
          <p:nvSpPr>
            <p:cNvPr id="10786" name="Google Shape;10786;p260"/>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260"/>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260"/>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260"/>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60"/>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60"/>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60"/>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60"/>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60"/>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60"/>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60"/>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60"/>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260"/>
          <p:cNvGrpSpPr/>
          <p:nvPr/>
        </p:nvGrpSpPr>
        <p:grpSpPr>
          <a:xfrm>
            <a:off x="4167082" y="2101215"/>
            <a:ext cx="804814" cy="120773"/>
            <a:chOff x="3580225" y="1402275"/>
            <a:chExt cx="433675" cy="65075"/>
          </a:xfrm>
        </p:grpSpPr>
        <p:sp>
          <p:nvSpPr>
            <p:cNvPr id="10799" name="Google Shape;10799;p260"/>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260"/>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260"/>
          <p:cNvGrpSpPr/>
          <p:nvPr/>
        </p:nvGrpSpPr>
        <p:grpSpPr>
          <a:xfrm>
            <a:off x="4306140" y="1885908"/>
            <a:ext cx="532598" cy="184205"/>
            <a:chOff x="4280328" y="2326145"/>
            <a:chExt cx="532598" cy="184205"/>
          </a:xfrm>
        </p:grpSpPr>
        <p:sp>
          <p:nvSpPr>
            <p:cNvPr id="10802" name="Google Shape;10802;p26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6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6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6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6" name="Google Shape;10806;p260"/>
          <p:cNvSpPr/>
          <p:nvPr/>
        </p:nvSpPr>
        <p:spPr>
          <a:xfrm rot="10800000" flipH="1">
            <a:off x="4503105" y="2347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7" name="Google Shape;10807;p260"/>
          <p:cNvGrpSpPr/>
          <p:nvPr/>
        </p:nvGrpSpPr>
        <p:grpSpPr>
          <a:xfrm>
            <a:off x="3227338" y="3034287"/>
            <a:ext cx="2689334" cy="1017666"/>
            <a:chOff x="4729380" y="4126724"/>
            <a:chExt cx="1443550" cy="546251"/>
          </a:xfrm>
        </p:grpSpPr>
        <p:sp>
          <p:nvSpPr>
            <p:cNvPr id="10808" name="Google Shape;10808;p26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26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26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26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2" name="Google Shape;10812;p260">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813" name="Google Shape;10813;p260">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17"/>
        <p:cNvGrpSpPr/>
        <p:nvPr/>
      </p:nvGrpSpPr>
      <p:grpSpPr>
        <a:xfrm>
          <a:off x="0" y="0"/>
          <a:ext cx="0" cy="0"/>
          <a:chOff x="0" y="0"/>
          <a:chExt cx="0" cy="0"/>
        </a:xfrm>
      </p:grpSpPr>
      <p:sp>
        <p:nvSpPr>
          <p:cNvPr id="10818" name="Google Shape;10818;p261"/>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6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820" name="Google Shape;10820;p26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821" name="Google Shape;10821;p261"/>
          <p:cNvGrpSpPr/>
          <p:nvPr/>
        </p:nvGrpSpPr>
        <p:grpSpPr>
          <a:xfrm>
            <a:off x="3842191" y="1531764"/>
            <a:ext cx="1397933" cy="2225000"/>
            <a:chOff x="1773100" y="858200"/>
            <a:chExt cx="753075" cy="1198750"/>
          </a:xfrm>
        </p:grpSpPr>
        <p:sp>
          <p:nvSpPr>
            <p:cNvPr id="10822" name="Google Shape;10822;p261"/>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61"/>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61"/>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61"/>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261"/>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261"/>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261"/>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261"/>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261"/>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261"/>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261"/>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261"/>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261"/>
          <p:cNvGrpSpPr/>
          <p:nvPr/>
        </p:nvGrpSpPr>
        <p:grpSpPr>
          <a:xfrm>
            <a:off x="4141270" y="2541453"/>
            <a:ext cx="804814" cy="120773"/>
            <a:chOff x="3580225" y="1402275"/>
            <a:chExt cx="433675" cy="65075"/>
          </a:xfrm>
        </p:grpSpPr>
        <p:sp>
          <p:nvSpPr>
            <p:cNvPr id="10835" name="Google Shape;10835;p261"/>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261"/>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261">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261">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261">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261">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261"/>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2" name="Google Shape;10842;p261"/>
          <p:cNvGrpSpPr/>
          <p:nvPr/>
        </p:nvGrpSpPr>
        <p:grpSpPr>
          <a:xfrm>
            <a:off x="3987025" y="2295425"/>
            <a:ext cx="968533" cy="352749"/>
            <a:chOff x="3987025" y="2295425"/>
            <a:chExt cx="968533" cy="352749"/>
          </a:xfrm>
        </p:grpSpPr>
        <p:sp>
          <p:nvSpPr>
            <p:cNvPr id="10843" name="Google Shape;10843;p26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26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26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26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26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26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9" name="Google Shape;10849;p261"/>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0" name="Google Shape;10850;p261"/>
          <p:cNvGrpSpPr/>
          <p:nvPr/>
        </p:nvGrpSpPr>
        <p:grpSpPr>
          <a:xfrm>
            <a:off x="3201501" y="3474521"/>
            <a:ext cx="2689328" cy="1015527"/>
            <a:chOff x="3075700" y="1956000"/>
            <a:chExt cx="1444400" cy="545425"/>
          </a:xfrm>
        </p:grpSpPr>
        <p:sp>
          <p:nvSpPr>
            <p:cNvPr id="10851" name="Google Shape;10851;p26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26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26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4" name="Google Shape;10854;p261">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61">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61">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6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858" name="Google Shape;10858;p261"/>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9" name="Google Shape;10859;p261"/>
          <p:cNvGrpSpPr/>
          <p:nvPr/>
        </p:nvGrpSpPr>
        <p:grpSpPr>
          <a:xfrm>
            <a:off x="3837191" y="1092602"/>
            <a:ext cx="1397933" cy="2225000"/>
            <a:chOff x="1773100" y="858200"/>
            <a:chExt cx="753075" cy="1198750"/>
          </a:xfrm>
        </p:grpSpPr>
        <p:sp>
          <p:nvSpPr>
            <p:cNvPr id="10860" name="Google Shape;10860;p261"/>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61"/>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61"/>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61"/>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61"/>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61"/>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61"/>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61"/>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61"/>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61"/>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61"/>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61"/>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261"/>
          <p:cNvGrpSpPr/>
          <p:nvPr/>
        </p:nvGrpSpPr>
        <p:grpSpPr>
          <a:xfrm>
            <a:off x="4136270" y="2102290"/>
            <a:ext cx="804814" cy="120773"/>
            <a:chOff x="3580225" y="1402275"/>
            <a:chExt cx="433675" cy="65075"/>
          </a:xfrm>
        </p:grpSpPr>
        <p:sp>
          <p:nvSpPr>
            <p:cNvPr id="10873" name="Google Shape;10873;p261"/>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61"/>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5" name="Google Shape;10875;p261">
            <a:hlinkClick r:id="" action="ppaction://noaction"/>
          </p:cNvPr>
          <p:cNvSpPr/>
          <p:nvPr/>
        </p:nvSpPr>
        <p:spPr>
          <a:xfrm>
            <a:off x="4718445" y="200518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61">
            <a:hlinkClick r:id="" action="ppaction://noaction"/>
          </p:cNvPr>
          <p:cNvSpPr/>
          <p:nvPr/>
        </p:nvSpPr>
        <p:spPr>
          <a:xfrm>
            <a:off x="4291296" y="200518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61">
            <a:hlinkClick r:id="" action="ppaction://noaction"/>
          </p:cNvPr>
          <p:cNvSpPr/>
          <p:nvPr/>
        </p:nvSpPr>
        <p:spPr>
          <a:xfrm>
            <a:off x="4692539" y="188698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61">
            <a:hlinkClick r:id="" action="ppaction://noaction"/>
          </p:cNvPr>
          <p:cNvSpPr/>
          <p:nvPr/>
        </p:nvSpPr>
        <p:spPr>
          <a:xfrm>
            <a:off x="4275328" y="188698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61"/>
          <p:cNvSpPr/>
          <p:nvPr/>
        </p:nvSpPr>
        <p:spPr>
          <a:xfrm flipH="1">
            <a:off x="4936850" y="199658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0" name="Google Shape;10880;p261"/>
          <p:cNvGrpSpPr/>
          <p:nvPr/>
        </p:nvGrpSpPr>
        <p:grpSpPr>
          <a:xfrm>
            <a:off x="3982025" y="1856262"/>
            <a:ext cx="968533" cy="352749"/>
            <a:chOff x="3987025" y="2295425"/>
            <a:chExt cx="968533" cy="352749"/>
          </a:xfrm>
        </p:grpSpPr>
        <p:sp>
          <p:nvSpPr>
            <p:cNvPr id="10881" name="Google Shape;10881;p26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6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6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6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6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6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7" name="Google Shape;10887;p261"/>
          <p:cNvSpPr/>
          <p:nvPr/>
        </p:nvSpPr>
        <p:spPr>
          <a:xfrm>
            <a:off x="4472293" y="234845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8" name="Google Shape;10888;p261"/>
          <p:cNvGrpSpPr/>
          <p:nvPr/>
        </p:nvGrpSpPr>
        <p:grpSpPr>
          <a:xfrm>
            <a:off x="3196501" y="3035359"/>
            <a:ext cx="2689328" cy="1015527"/>
            <a:chOff x="3075700" y="1956000"/>
            <a:chExt cx="1444400" cy="545425"/>
          </a:xfrm>
        </p:grpSpPr>
        <p:sp>
          <p:nvSpPr>
            <p:cNvPr id="10889" name="Google Shape;10889;p26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6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6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2" name="Google Shape;10892;p261">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893" name="Google Shape;10893;p261">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97"/>
        <p:cNvGrpSpPr/>
        <p:nvPr/>
      </p:nvGrpSpPr>
      <p:grpSpPr>
        <a:xfrm>
          <a:off x="0" y="0"/>
          <a:ext cx="0" cy="0"/>
          <a:chOff x="0" y="0"/>
          <a:chExt cx="0" cy="0"/>
        </a:xfrm>
      </p:grpSpPr>
      <p:sp>
        <p:nvSpPr>
          <p:cNvPr id="10898" name="Google Shape;10898;p262"/>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6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900" name="Google Shape;10900;p26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901" name="Google Shape;10901;p262"/>
          <p:cNvGrpSpPr/>
          <p:nvPr/>
        </p:nvGrpSpPr>
        <p:grpSpPr>
          <a:xfrm>
            <a:off x="3842191" y="1531764"/>
            <a:ext cx="1397933" cy="2225000"/>
            <a:chOff x="1773100" y="858200"/>
            <a:chExt cx="753075" cy="1198750"/>
          </a:xfrm>
        </p:grpSpPr>
        <p:sp>
          <p:nvSpPr>
            <p:cNvPr id="10902" name="Google Shape;10902;p262"/>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62"/>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62"/>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62"/>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62"/>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62"/>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262"/>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262"/>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262"/>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62"/>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62"/>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62"/>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262"/>
          <p:cNvGrpSpPr/>
          <p:nvPr/>
        </p:nvGrpSpPr>
        <p:grpSpPr>
          <a:xfrm>
            <a:off x="4141270" y="2541453"/>
            <a:ext cx="804814" cy="120773"/>
            <a:chOff x="3580225" y="1402275"/>
            <a:chExt cx="433675" cy="65075"/>
          </a:xfrm>
        </p:grpSpPr>
        <p:sp>
          <p:nvSpPr>
            <p:cNvPr id="10915" name="Google Shape;10915;p262"/>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262"/>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7" name="Google Shape;10917;p26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6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6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6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262"/>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2" name="Google Shape;10922;p262"/>
          <p:cNvGrpSpPr/>
          <p:nvPr/>
        </p:nvGrpSpPr>
        <p:grpSpPr>
          <a:xfrm>
            <a:off x="3987025" y="2295425"/>
            <a:ext cx="968533" cy="352749"/>
            <a:chOff x="3987025" y="2295425"/>
            <a:chExt cx="968533" cy="352749"/>
          </a:xfrm>
        </p:grpSpPr>
        <p:sp>
          <p:nvSpPr>
            <p:cNvPr id="10923" name="Google Shape;10923;p26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6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6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6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6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6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9" name="Google Shape;10929;p262"/>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0" name="Google Shape;10930;p262"/>
          <p:cNvGrpSpPr/>
          <p:nvPr/>
        </p:nvGrpSpPr>
        <p:grpSpPr>
          <a:xfrm>
            <a:off x="3201525" y="3474525"/>
            <a:ext cx="2689334" cy="1017666"/>
            <a:chOff x="4729380" y="4126724"/>
            <a:chExt cx="1443550" cy="546251"/>
          </a:xfrm>
        </p:grpSpPr>
        <p:sp>
          <p:nvSpPr>
            <p:cNvPr id="10931" name="Google Shape;10931;p26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6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6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6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5" name="Google Shape;10935;p26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6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6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0938" name="Google Shape;10938;p262"/>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9" name="Google Shape;10939;p262"/>
          <p:cNvGrpSpPr/>
          <p:nvPr/>
        </p:nvGrpSpPr>
        <p:grpSpPr>
          <a:xfrm>
            <a:off x="3837166" y="1091527"/>
            <a:ext cx="1397933" cy="2225000"/>
            <a:chOff x="1773100" y="858200"/>
            <a:chExt cx="753075" cy="1198750"/>
          </a:xfrm>
        </p:grpSpPr>
        <p:sp>
          <p:nvSpPr>
            <p:cNvPr id="10940" name="Google Shape;10940;p262"/>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62"/>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62"/>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62"/>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62"/>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262"/>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262"/>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62"/>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62"/>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62"/>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62"/>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262"/>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262"/>
          <p:cNvGrpSpPr/>
          <p:nvPr/>
        </p:nvGrpSpPr>
        <p:grpSpPr>
          <a:xfrm>
            <a:off x="4136245" y="2101215"/>
            <a:ext cx="804814" cy="120773"/>
            <a:chOff x="3580225" y="1402275"/>
            <a:chExt cx="433675" cy="65075"/>
          </a:xfrm>
        </p:grpSpPr>
        <p:sp>
          <p:nvSpPr>
            <p:cNvPr id="10953" name="Google Shape;10953;p262"/>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62"/>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5" name="Google Shape;10955;p262">
            <a:hlinkClick r:id="" action="ppaction://noaction"/>
          </p:cNvPr>
          <p:cNvSpPr/>
          <p:nvPr/>
        </p:nvSpPr>
        <p:spPr>
          <a:xfrm>
            <a:off x="4718420" y="20041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62">
            <a:hlinkClick r:id="" action="ppaction://noaction"/>
          </p:cNvPr>
          <p:cNvSpPr/>
          <p:nvPr/>
        </p:nvSpPr>
        <p:spPr>
          <a:xfrm>
            <a:off x="4291271" y="20041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62">
            <a:hlinkClick r:id="" action="ppaction://noaction"/>
          </p:cNvPr>
          <p:cNvSpPr/>
          <p:nvPr/>
        </p:nvSpPr>
        <p:spPr>
          <a:xfrm>
            <a:off x="4692514" y="18859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62">
            <a:hlinkClick r:id="" action="ppaction://noaction"/>
          </p:cNvPr>
          <p:cNvSpPr/>
          <p:nvPr/>
        </p:nvSpPr>
        <p:spPr>
          <a:xfrm>
            <a:off x="4275303" y="18859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62"/>
          <p:cNvSpPr/>
          <p:nvPr/>
        </p:nvSpPr>
        <p:spPr>
          <a:xfrm flipH="1">
            <a:off x="4936825" y="199551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0" name="Google Shape;10960;p262"/>
          <p:cNvGrpSpPr/>
          <p:nvPr/>
        </p:nvGrpSpPr>
        <p:grpSpPr>
          <a:xfrm>
            <a:off x="3982000" y="1855187"/>
            <a:ext cx="968533" cy="352749"/>
            <a:chOff x="3987025" y="2295425"/>
            <a:chExt cx="968533" cy="352749"/>
          </a:xfrm>
        </p:grpSpPr>
        <p:sp>
          <p:nvSpPr>
            <p:cNvPr id="10961" name="Google Shape;10961;p26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6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26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26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26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26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7" name="Google Shape;10967;p262"/>
          <p:cNvSpPr/>
          <p:nvPr/>
        </p:nvSpPr>
        <p:spPr>
          <a:xfrm>
            <a:off x="4472268" y="2347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8" name="Google Shape;10968;p262"/>
          <p:cNvGrpSpPr/>
          <p:nvPr/>
        </p:nvGrpSpPr>
        <p:grpSpPr>
          <a:xfrm>
            <a:off x="3196500" y="3034287"/>
            <a:ext cx="2689334" cy="1017666"/>
            <a:chOff x="4729380" y="4126724"/>
            <a:chExt cx="1443550" cy="546251"/>
          </a:xfrm>
        </p:grpSpPr>
        <p:sp>
          <p:nvSpPr>
            <p:cNvPr id="10969" name="Google Shape;10969;p26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26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26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26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3" name="Google Shape;10973;p262">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974" name="Google Shape;10974;p262">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978"/>
        <p:cNvGrpSpPr/>
        <p:nvPr/>
      </p:nvGrpSpPr>
      <p:grpSpPr>
        <a:xfrm>
          <a:off x="0" y="0"/>
          <a:ext cx="0" cy="0"/>
          <a:chOff x="0" y="0"/>
          <a:chExt cx="0" cy="0"/>
        </a:xfrm>
      </p:grpSpPr>
      <p:sp>
        <p:nvSpPr>
          <p:cNvPr id="10979" name="Google Shape;10979;p263"/>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6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0981" name="Google Shape;10981;p26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0982" name="Google Shape;10982;p263"/>
          <p:cNvGrpSpPr/>
          <p:nvPr/>
        </p:nvGrpSpPr>
        <p:grpSpPr>
          <a:xfrm>
            <a:off x="3842191" y="1531764"/>
            <a:ext cx="1397933" cy="2225000"/>
            <a:chOff x="1773100" y="858200"/>
            <a:chExt cx="753075" cy="1198750"/>
          </a:xfrm>
        </p:grpSpPr>
        <p:sp>
          <p:nvSpPr>
            <p:cNvPr id="10983" name="Google Shape;10983;p263"/>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263"/>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263"/>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263"/>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263"/>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263"/>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263"/>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63"/>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63"/>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63"/>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263"/>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263"/>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263"/>
          <p:cNvGrpSpPr/>
          <p:nvPr/>
        </p:nvGrpSpPr>
        <p:grpSpPr>
          <a:xfrm>
            <a:off x="4141270" y="2541453"/>
            <a:ext cx="804814" cy="120773"/>
            <a:chOff x="3580225" y="1402275"/>
            <a:chExt cx="433675" cy="65075"/>
          </a:xfrm>
        </p:grpSpPr>
        <p:sp>
          <p:nvSpPr>
            <p:cNvPr id="10996" name="Google Shape;10996;p263"/>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263"/>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8" name="Google Shape;10998;p26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26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26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26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263"/>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3" name="Google Shape;11003;p263"/>
          <p:cNvGrpSpPr/>
          <p:nvPr/>
        </p:nvGrpSpPr>
        <p:grpSpPr>
          <a:xfrm>
            <a:off x="3987025" y="2295425"/>
            <a:ext cx="968533" cy="352749"/>
            <a:chOff x="3987025" y="2295425"/>
            <a:chExt cx="968533" cy="352749"/>
          </a:xfrm>
        </p:grpSpPr>
        <p:sp>
          <p:nvSpPr>
            <p:cNvPr id="11004" name="Google Shape;11004;p26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26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26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26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26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26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0" name="Google Shape;11010;p263"/>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1" name="Google Shape;11011;p263"/>
          <p:cNvGrpSpPr/>
          <p:nvPr/>
        </p:nvGrpSpPr>
        <p:grpSpPr>
          <a:xfrm>
            <a:off x="3201501" y="3474521"/>
            <a:ext cx="2689328" cy="1015527"/>
            <a:chOff x="3075700" y="1956000"/>
            <a:chExt cx="1444400" cy="545425"/>
          </a:xfrm>
        </p:grpSpPr>
        <p:sp>
          <p:nvSpPr>
            <p:cNvPr id="11012" name="Google Shape;11012;p26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26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26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5" name="Google Shape;11015;p263">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263">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263">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263">
            <a:hlinkClick r:id="rId6"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1019" name="Google Shape;11019;p263"/>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0" name="Google Shape;11020;p263"/>
          <p:cNvGrpSpPr/>
          <p:nvPr/>
        </p:nvGrpSpPr>
        <p:grpSpPr>
          <a:xfrm>
            <a:off x="3842191" y="1092602"/>
            <a:ext cx="1397933" cy="2225000"/>
            <a:chOff x="1773100" y="858200"/>
            <a:chExt cx="753075" cy="1198750"/>
          </a:xfrm>
        </p:grpSpPr>
        <p:sp>
          <p:nvSpPr>
            <p:cNvPr id="11021" name="Google Shape;11021;p263"/>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263"/>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263"/>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263"/>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263"/>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263"/>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263"/>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263"/>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263"/>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263"/>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263"/>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263"/>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263"/>
          <p:cNvGrpSpPr/>
          <p:nvPr/>
        </p:nvGrpSpPr>
        <p:grpSpPr>
          <a:xfrm>
            <a:off x="4141270" y="2102290"/>
            <a:ext cx="804814" cy="120773"/>
            <a:chOff x="3580225" y="1402275"/>
            <a:chExt cx="433675" cy="65075"/>
          </a:xfrm>
        </p:grpSpPr>
        <p:sp>
          <p:nvSpPr>
            <p:cNvPr id="11034" name="Google Shape;11034;p263"/>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263"/>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6" name="Google Shape;11036;p263">
            <a:hlinkClick r:id="" action="ppaction://noaction"/>
          </p:cNvPr>
          <p:cNvSpPr/>
          <p:nvPr/>
        </p:nvSpPr>
        <p:spPr>
          <a:xfrm>
            <a:off x="4723445" y="2005188"/>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263">
            <a:hlinkClick r:id="" action="ppaction://noaction"/>
          </p:cNvPr>
          <p:cNvSpPr/>
          <p:nvPr/>
        </p:nvSpPr>
        <p:spPr>
          <a:xfrm>
            <a:off x="4296296" y="2005188"/>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263">
            <a:hlinkClick r:id="" action="ppaction://noaction"/>
          </p:cNvPr>
          <p:cNvSpPr/>
          <p:nvPr/>
        </p:nvSpPr>
        <p:spPr>
          <a:xfrm>
            <a:off x="4697539" y="1886983"/>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263">
            <a:hlinkClick r:id="" action="ppaction://noaction"/>
          </p:cNvPr>
          <p:cNvSpPr/>
          <p:nvPr/>
        </p:nvSpPr>
        <p:spPr>
          <a:xfrm>
            <a:off x="4280328" y="1886983"/>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263"/>
          <p:cNvSpPr/>
          <p:nvPr/>
        </p:nvSpPr>
        <p:spPr>
          <a:xfrm flipH="1">
            <a:off x="4941850" y="199658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1" name="Google Shape;11041;p263"/>
          <p:cNvGrpSpPr/>
          <p:nvPr/>
        </p:nvGrpSpPr>
        <p:grpSpPr>
          <a:xfrm>
            <a:off x="3987025" y="1856262"/>
            <a:ext cx="968533" cy="352749"/>
            <a:chOff x="3987025" y="2295425"/>
            <a:chExt cx="968533" cy="352749"/>
          </a:xfrm>
        </p:grpSpPr>
        <p:sp>
          <p:nvSpPr>
            <p:cNvPr id="11042" name="Google Shape;11042;p26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26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26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6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6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6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8" name="Google Shape;11048;p263"/>
          <p:cNvSpPr/>
          <p:nvPr/>
        </p:nvSpPr>
        <p:spPr>
          <a:xfrm rot="10800000" flipH="1">
            <a:off x="4477293" y="234845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9" name="Google Shape;11049;p263"/>
          <p:cNvGrpSpPr/>
          <p:nvPr/>
        </p:nvGrpSpPr>
        <p:grpSpPr>
          <a:xfrm>
            <a:off x="3201501" y="3035359"/>
            <a:ext cx="2689328" cy="1015527"/>
            <a:chOff x="3075700" y="1956000"/>
            <a:chExt cx="1444400" cy="545425"/>
          </a:xfrm>
        </p:grpSpPr>
        <p:sp>
          <p:nvSpPr>
            <p:cNvPr id="11050" name="Google Shape;11050;p26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6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6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3" name="Google Shape;11053;p263">
            <a:hlinkClick r:id="rId7"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1054" name="Google Shape;11054;p263">
            <a:hlinkClick r:id="rId8"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058"/>
        <p:cNvGrpSpPr/>
        <p:nvPr/>
      </p:nvGrpSpPr>
      <p:grpSpPr>
        <a:xfrm>
          <a:off x="0" y="0"/>
          <a:ext cx="0" cy="0"/>
          <a:chOff x="0" y="0"/>
          <a:chExt cx="0" cy="0"/>
        </a:xfrm>
      </p:grpSpPr>
      <p:sp>
        <p:nvSpPr>
          <p:cNvPr id="11059" name="Google Shape;11059;p264"/>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26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1061" name="Google Shape;11061;p26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1062" name="Google Shape;11062;p264"/>
          <p:cNvGrpSpPr/>
          <p:nvPr/>
        </p:nvGrpSpPr>
        <p:grpSpPr>
          <a:xfrm>
            <a:off x="3842191" y="1531764"/>
            <a:ext cx="1397933" cy="2225000"/>
            <a:chOff x="1773100" y="858200"/>
            <a:chExt cx="753075" cy="1198750"/>
          </a:xfrm>
        </p:grpSpPr>
        <p:sp>
          <p:nvSpPr>
            <p:cNvPr id="11063" name="Google Shape;11063;p264"/>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264"/>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264"/>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264"/>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264"/>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264"/>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264"/>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264"/>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264"/>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264"/>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264"/>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264"/>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264"/>
          <p:cNvGrpSpPr/>
          <p:nvPr/>
        </p:nvGrpSpPr>
        <p:grpSpPr>
          <a:xfrm>
            <a:off x="4141270" y="2541453"/>
            <a:ext cx="804814" cy="120773"/>
            <a:chOff x="3580225" y="1402275"/>
            <a:chExt cx="433675" cy="65075"/>
          </a:xfrm>
        </p:grpSpPr>
        <p:sp>
          <p:nvSpPr>
            <p:cNvPr id="11076" name="Google Shape;11076;p264"/>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264"/>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8" name="Google Shape;11078;p264">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264">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264">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264">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26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3" name="Google Shape;11083;p264"/>
          <p:cNvGrpSpPr/>
          <p:nvPr/>
        </p:nvGrpSpPr>
        <p:grpSpPr>
          <a:xfrm>
            <a:off x="3987025" y="2295425"/>
            <a:ext cx="968533" cy="352749"/>
            <a:chOff x="3987025" y="2295425"/>
            <a:chExt cx="968533" cy="352749"/>
          </a:xfrm>
        </p:grpSpPr>
        <p:sp>
          <p:nvSpPr>
            <p:cNvPr id="11084" name="Google Shape;11084;p26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26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26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26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26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26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0" name="Google Shape;11090;p264"/>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1" name="Google Shape;11091;p264"/>
          <p:cNvGrpSpPr/>
          <p:nvPr/>
        </p:nvGrpSpPr>
        <p:grpSpPr>
          <a:xfrm>
            <a:off x="3201525" y="3474525"/>
            <a:ext cx="2689334" cy="1017666"/>
            <a:chOff x="4729380" y="4126724"/>
            <a:chExt cx="1443550" cy="546251"/>
          </a:xfrm>
        </p:grpSpPr>
        <p:sp>
          <p:nvSpPr>
            <p:cNvPr id="11092" name="Google Shape;11092;p26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26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26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26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6" name="Google Shape;11096;p26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26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26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1099" name="Google Shape;11099;p264"/>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0" name="Google Shape;11100;p264"/>
          <p:cNvGrpSpPr/>
          <p:nvPr/>
        </p:nvGrpSpPr>
        <p:grpSpPr>
          <a:xfrm>
            <a:off x="3842191" y="1091527"/>
            <a:ext cx="1397933" cy="2225000"/>
            <a:chOff x="1773100" y="858200"/>
            <a:chExt cx="753075" cy="1198750"/>
          </a:xfrm>
        </p:grpSpPr>
        <p:sp>
          <p:nvSpPr>
            <p:cNvPr id="11101" name="Google Shape;11101;p264"/>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264"/>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264"/>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264"/>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264"/>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264"/>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264"/>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264"/>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264"/>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264"/>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264"/>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264"/>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264"/>
          <p:cNvGrpSpPr/>
          <p:nvPr/>
        </p:nvGrpSpPr>
        <p:grpSpPr>
          <a:xfrm>
            <a:off x="4141270" y="2101215"/>
            <a:ext cx="804814" cy="120773"/>
            <a:chOff x="3580225" y="1402275"/>
            <a:chExt cx="433675" cy="65075"/>
          </a:xfrm>
        </p:grpSpPr>
        <p:sp>
          <p:nvSpPr>
            <p:cNvPr id="11114" name="Google Shape;11114;p264"/>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264"/>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6" name="Google Shape;11116;p264">
            <a:hlinkClick r:id="" action="ppaction://noaction"/>
          </p:cNvPr>
          <p:cNvSpPr/>
          <p:nvPr/>
        </p:nvSpPr>
        <p:spPr>
          <a:xfrm>
            <a:off x="4723445" y="2004113"/>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264">
            <a:hlinkClick r:id="" action="ppaction://noaction"/>
          </p:cNvPr>
          <p:cNvSpPr/>
          <p:nvPr/>
        </p:nvSpPr>
        <p:spPr>
          <a:xfrm>
            <a:off x="4296296" y="2004113"/>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264">
            <a:hlinkClick r:id="" action="ppaction://noaction"/>
          </p:cNvPr>
          <p:cNvSpPr/>
          <p:nvPr/>
        </p:nvSpPr>
        <p:spPr>
          <a:xfrm>
            <a:off x="4697539" y="1885908"/>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264">
            <a:hlinkClick r:id="" action="ppaction://noaction"/>
          </p:cNvPr>
          <p:cNvSpPr/>
          <p:nvPr/>
        </p:nvSpPr>
        <p:spPr>
          <a:xfrm>
            <a:off x="4280328" y="1885908"/>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264"/>
          <p:cNvSpPr/>
          <p:nvPr/>
        </p:nvSpPr>
        <p:spPr>
          <a:xfrm flipH="1">
            <a:off x="4941850" y="199551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1" name="Google Shape;11121;p264"/>
          <p:cNvGrpSpPr/>
          <p:nvPr/>
        </p:nvGrpSpPr>
        <p:grpSpPr>
          <a:xfrm>
            <a:off x="3987025" y="1855187"/>
            <a:ext cx="968533" cy="352749"/>
            <a:chOff x="3987025" y="2295425"/>
            <a:chExt cx="968533" cy="352749"/>
          </a:xfrm>
        </p:grpSpPr>
        <p:sp>
          <p:nvSpPr>
            <p:cNvPr id="11122" name="Google Shape;11122;p26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26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26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26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26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26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8" name="Google Shape;11128;p264"/>
          <p:cNvSpPr/>
          <p:nvPr/>
        </p:nvSpPr>
        <p:spPr>
          <a:xfrm rot="10800000" flipH="1">
            <a:off x="4477293" y="234738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9" name="Google Shape;11129;p264"/>
          <p:cNvGrpSpPr/>
          <p:nvPr/>
        </p:nvGrpSpPr>
        <p:grpSpPr>
          <a:xfrm>
            <a:off x="3201525" y="3034287"/>
            <a:ext cx="2689334" cy="1017666"/>
            <a:chOff x="4729380" y="4126724"/>
            <a:chExt cx="1443550" cy="546251"/>
          </a:xfrm>
        </p:grpSpPr>
        <p:sp>
          <p:nvSpPr>
            <p:cNvPr id="11130" name="Google Shape;11130;p26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26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26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26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4" name="Google Shape;11134;p264">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1135" name="Google Shape;11135;p264">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139"/>
        <p:cNvGrpSpPr/>
        <p:nvPr/>
      </p:nvGrpSpPr>
      <p:grpSpPr>
        <a:xfrm>
          <a:off x="0" y="0"/>
          <a:ext cx="0" cy="0"/>
          <a:chOff x="0" y="0"/>
          <a:chExt cx="0" cy="0"/>
        </a:xfrm>
      </p:grpSpPr>
      <p:sp>
        <p:nvSpPr>
          <p:cNvPr id="11140" name="Google Shape;11140;p265"/>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26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1142" name="Google Shape;11142;p26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1143" name="Google Shape;11143;p265"/>
          <p:cNvGrpSpPr/>
          <p:nvPr/>
        </p:nvGrpSpPr>
        <p:grpSpPr>
          <a:xfrm>
            <a:off x="3702935" y="1729864"/>
            <a:ext cx="1659382" cy="2497077"/>
            <a:chOff x="5001246" y="1844152"/>
            <a:chExt cx="1749849" cy="2633770"/>
          </a:xfrm>
        </p:grpSpPr>
        <p:sp>
          <p:nvSpPr>
            <p:cNvPr id="11144" name="Google Shape;11144;p265"/>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65"/>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65"/>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265"/>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265"/>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265"/>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265"/>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265"/>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65"/>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265"/>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265"/>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65"/>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65"/>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65"/>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65"/>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9" name="Google Shape;11159;p265"/>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0" name="Google Shape;11160;p265"/>
          <p:cNvGrpSpPr/>
          <p:nvPr/>
        </p:nvGrpSpPr>
        <p:grpSpPr>
          <a:xfrm>
            <a:off x="4280328" y="2326145"/>
            <a:ext cx="532598" cy="184205"/>
            <a:chOff x="4280328" y="2326145"/>
            <a:chExt cx="532598" cy="184205"/>
          </a:xfrm>
        </p:grpSpPr>
        <p:sp>
          <p:nvSpPr>
            <p:cNvPr id="11161" name="Google Shape;11161;p26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26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26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26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5" name="Google Shape;11165;p265"/>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6" name="Google Shape;11166;p265"/>
          <p:cNvGrpSpPr/>
          <p:nvPr/>
        </p:nvGrpSpPr>
        <p:grpSpPr>
          <a:xfrm>
            <a:off x="3201501" y="3474521"/>
            <a:ext cx="2689328" cy="1015527"/>
            <a:chOff x="3075700" y="1956000"/>
            <a:chExt cx="1444400" cy="545425"/>
          </a:xfrm>
        </p:grpSpPr>
        <p:sp>
          <p:nvSpPr>
            <p:cNvPr id="11167" name="Google Shape;11167;p26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26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26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0" name="Google Shape;11170;p265">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265">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265">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26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1174" name="Google Shape;11174;p265"/>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5" name="Google Shape;11175;p265"/>
          <p:cNvGrpSpPr/>
          <p:nvPr/>
        </p:nvGrpSpPr>
        <p:grpSpPr>
          <a:xfrm>
            <a:off x="3702935" y="1191652"/>
            <a:ext cx="1659382" cy="2497077"/>
            <a:chOff x="5001246" y="1844152"/>
            <a:chExt cx="1749849" cy="2633770"/>
          </a:xfrm>
        </p:grpSpPr>
        <p:sp>
          <p:nvSpPr>
            <p:cNvPr id="11176" name="Google Shape;11176;p265"/>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265"/>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265"/>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65"/>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65"/>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65"/>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65"/>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65"/>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65"/>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65"/>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265"/>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265"/>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265"/>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265"/>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265"/>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1" name="Google Shape;11191;p265"/>
          <p:cNvSpPr/>
          <p:nvPr/>
        </p:nvSpPr>
        <p:spPr>
          <a:xfrm>
            <a:off x="4490828" y="1813020"/>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2" name="Google Shape;11192;p265"/>
          <p:cNvGrpSpPr/>
          <p:nvPr/>
        </p:nvGrpSpPr>
        <p:grpSpPr>
          <a:xfrm>
            <a:off x="4280328" y="1787933"/>
            <a:ext cx="532598" cy="184205"/>
            <a:chOff x="4280328" y="2326145"/>
            <a:chExt cx="532598" cy="184205"/>
          </a:xfrm>
        </p:grpSpPr>
        <p:sp>
          <p:nvSpPr>
            <p:cNvPr id="11193" name="Google Shape;11193;p26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26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26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26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7" name="Google Shape;11197;p265"/>
          <p:cNvSpPr/>
          <p:nvPr/>
        </p:nvSpPr>
        <p:spPr>
          <a:xfrm>
            <a:off x="4477293" y="22494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8" name="Google Shape;11198;p265"/>
          <p:cNvGrpSpPr/>
          <p:nvPr/>
        </p:nvGrpSpPr>
        <p:grpSpPr>
          <a:xfrm>
            <a:off x="3201501" y="2936309"/>
            <a:ext cx="2689328" cy="1015527"/>
            <a:chOff x="3075700" y="1956000"/>
            <a:chExt cx="1444400" cy="545425"/>
          </a:xfrm>
        </p:grpSpPr>
        <p:sp>
          <p:nvSpPr>
            <p:cNvPr id="11199" name="Google Shape;11199;p265"/>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265"/>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265"/>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2" name="Google Shape;11202;p265">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1203" name="Google Shape;11203;p265">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207"/>
        <p:cNvGrpSpPr/>
        <p:nvPr/>
      </p:nvGrpSpPr>
      <p:grpSpPr>
        <a:xfrm>
          <a:off x="0" y="0"/>
          <a:ext cx="0" cy="0"/>
          <a:chOff x="0" y="0"/>
          <a:chExt cx="0" cy="0"/>
        </a:xfrm>
      </p:grpSpPr>
      <p:sp>
        <p:nvSpPr>
          <p:cNvPr id="11208" name="Google Shape;11208;p266"/>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26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1210" name="Google Shape;11210;p26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1211" name="Google Shape;11211;p266"/>
          <p:cNvGrpSpPr/>
          <p:nvPr/>
        </p:nvGrpSpPr>
        <p:grpSpPr>
          <a:xfrm>
            <a:off x="3702935" y="1729864"/>
            <a:ext cx="1659382" cy="2497077"/>
            <a:chOff x="5001246" y="1844152"/>
            <a:chExt cx="1749849" cy="2633770"/>
          </a:xfrm>
        </p:grpSpPr>
        <p:sp>
          <p:nvSpPr>
            <p:cNvPr id="11212" name="Google Shape;11212;p266"/>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66"/>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66"/>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66"/>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66"/>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66"/>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266"/>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66"/>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66"/>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266"/>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266"/>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266"/>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266"/>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266"/>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266"/>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7" name="Google Shape;11227;p266"/>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8" name="Google Shape;11228;p266"/>
          <p:cNvGrpSpPr/>
          <p:nvPr/>
        </p:nvGrpSpPr>
        <p:grpSpPr>
          <a:xfrm>
            <a:off x="4280328" y="2326145"/>
            <a:ext cx="532598" cy="184205"/>
            <a:chOff x="4280328" y="2326145"/>
            <a:chExt cx="532598" cy="184205"/>
          </a:xfrm>
        </p:grpSpPr>
        <p:sp>
          <p:nvSpPr>
            <p:cNvPr id="11229" name="Google Shape;11229;p26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6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6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26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3" name="Google Shape;11233;p266"/>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4" name="Google Shape;11234;p266"/>
          <p:cNvGrpSpPr/>
          <p:nvPr/>
        </p:nvGrpSpPr>
        <p:grpSpPr>
          <a:xfrm>
            <a:off x="3201525" y="3474525"/>
            <a:ext cx="2689334" cy="1017666"/>
            <a:chOff x="4729380" y="4126724"/>
            <a:chExt cx="1443550" cy="546251"/>
          </a:xfrm>
        </p:grpSpPr>
        <p:sp>
          <p:nvSpPr>
            <p:cNvPr id="11235" name="Google Shape;11235;p26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26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26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26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9" name="Google Shape;11239;p266">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266">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26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1242" name="Google Shape;11242;p266"/>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3" name="Google Shape;11243;p266"/>
          <p:cNvGrpSpPr/>
          <p:nvPr/>
        </p:nvGrpSpPr>
        <p:grpSpPr>
          <a:xfrm>
            <a:off x="3689372" y="1190577"/>
            <a:ext cx="1659382" cy="2497077"/>
            <a:chOff x="5001246" y="1844152"/>
            <a:chExt cx="1749849" cy="2633770"/>
          </a:xfrm>
        </p:grpSpPr>
        <p:sp>
          <p:nvSpPr>
            <p:cNvPr id="11244" name="Google Shape;11244;p266"/>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266"/>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66"/>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66"/>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66"/>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266"/>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266"/>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66"/>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66"/>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66"/>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266"/>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266"/>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266"/>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266"/>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266"/>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9" name="Google Shape;11259;p266"/>
          <p:cNvSpPr/>
          <p:nvPr/>
        </p:nvSpPr>
        <p:spPr>
          <a:xfrm>
            <a:off x="4477266" y="1811945"/>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0" name="Google Shape;11260;p266"/>
          <p:cNvGrpSpPr/>
          <p:nvPr/>
        </p:nvGrpSpPr>
        <p:grpSpPr>
          <a:xfrm>
            <a:off x="4266765" y="1786858"/>
            <a:ext cx="532598" cy="184205"/>
            <a:chOff x="4280328" y="2326145"/>
            <a:chExt cx="532598" cy="184205"/>
          </a:xfrm>
        </p:grpSpPr>
        <p:sp>
          <p:nvSpPr>
            <p:cNvPr id="11261" name="Google Shape;11261;p26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26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26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26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5" name="Google Shape;11265;p266"/>
          <p:cNvSpPr/>
          <p:nvPr/>
        </p:nvSpPr>
        <p:spPr>
          <a:xfrm>
            <a:off x="4463730" y="224833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6" name="Google Shape;11266;p266"/>
          <p:cNvGrpSpPr/>
          <p:nvPr/>
        </p:nvGrpSpPr>
        <p:grpSpPr>
          <a:xfrm>
            <a:off x="3187963" y="2935237"/>
            <a:ext cx="2689334" cy="1017666"/>
            <a:chOff x="4729380" y="4126724"/>
            <a:chExt cx="1443550" cy="546251"/>
          </a:xfrm>
        </p:grpSpPr>
        <p:sp>
          <p:nvSpPr>
            <p:cNvPr id="11267" name="Google Shape;11267;p266"/>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66"/>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66"/>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66"/>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1" name="Google Shape;11271;p266">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1272" name="Google Shape;11272;p266">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276"/>
        <p:cNvGrpSpPr/>
        <p:nvPr/>
      </p:nvGrpSpPr>
      <p:grpSpPr>
        <a:xfrm>
          <a:off x="0" y="0"/>
          <a:ext cx="0" cy="0"/>
          <a:chOff x="0" y="0"/>
          <a:chExt cx="0" cy="0"/>
        </a:xfrm>
      </p:grpSpPr>
      <p:sp>
        <p:nvSpPr>
          <p:cNvPr id="11277" name="Google Shape;11277;p267"/>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26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1279" name="Google Shape;11279;p26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1280" name="Google Shape;11280;p267"/>
          <p:cNvGrpSpPr/>
          <p:nvPr/>
        </p:nvGrpSpPr>
        <p:grpSpPr>
          <a:xfrm>
            <a:off x="3702935" y="1729864"/>
            <a:ext cx="1659382" cy="2497077"/>
            <a:chOff x="5001246" y="1844152"/>
            <a:chExt cx="1749849" cy="2633770"/>
          </a:xfrm>
        </p:grpSpPr>
        <p:sp>
          <p:nvSpPr>
            <p:cNvPr id="11281" name="Google Shape;11281;p267"/>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67"/>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267"/>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267"/>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267"/>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267"/>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267"/>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267"/>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267"/>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267"/>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267"/>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267"/>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267"/>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267"/>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267"/>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6" name="Google Shape;11296;p267"/>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7" name="Google Shape;11297;p267"/>
          <p:cNvGrpSpPr/>
          <p:nvPr/>
        </p:nvGrpSpPr>
        <p:grpSpPr>
          <a:xfrm>
            <a:off x="4280328" y="2326145"/>
            <a:ext cx="532598" cy="184205"/>
            <a:chOff x="4280328" y="2326145"/>
            <a:chExt cx="532598" cy="184205"/>
          </a:xfrm>
        </p:grpSpPr>
        <p:sp>
          <p:nvSpPr>
            <p:cNvPr id="11298" name="Google Shape;11298;p26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26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26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6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2" name="Google Shape;11302;p26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3" name="Google Shape;11303;p267"/>
          <p:cNvGrpSpPr/>
          <p:nvPr/>
        </p:nvGrpSpPr>
        <p:grpSpPr>
          <a:xfrm>
            <a:off x="3201501" y="3474521"/>
            <a:ext cx="2689328" cy="1015527"/>
            <a:chOff x="3075700" y="1956000"/>
            <a:chExt cx="1444400" cy="545425"/>
          </a:xfrm>
        </p:grpSpPr>
        <p:sp>
          <p:nvSpPr>
            <p:cNvPr id="11304" name="Google Shape;11304;p26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6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6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7" name="Google Shape;11307;p267">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67">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267">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26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1311" name="Google Shape;11311;p267"/>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2" name="Google Shape;11312;p267"/>
          <p:cNvGrpSpPr/>
          <p:nvPr/>
        </p:nvGrpSpPr>
        <p:grpSpPr>
          <a:xfrm>
            <a:off x="3728897" y="1191652"/>
            <a:ext cx="1659382" cy="2497077"/>
            <a:chOff x="5001246" y="1844152"/>
            <a:chExt cx="1749849" cy="2633770"/>
          </a:xfrm>
        </p:grpSpPr>
        <p:sp>
          <p:nvSpPr>
            <p:cNvPr id="11313" name="Google Shape;11313;p267"/>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267"/>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267"/>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267"/>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267"/>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267"/>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267"/>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267"/>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267"/>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267"/>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267"/>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67"/>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67"/>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67"/>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67"/>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8" name="Google Shape;11328;p267"/>
          <p:cNvSpPr/>
          <p:nvPr/>
        </p:nvSpPr>
        <p:spPr>
          <a:xfrm>
            <a:off x="4516791" y="1813020"/>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9" name="Google Shape;11329;p267"/>
          <p:cNvGrpSpPr/>
          <p:nvPr/>
        </p:nvGrpSpPr>
        <p:grpSpPr>
          <a:xfrm>
            <a:off x="4306290" y="1787933"/>
            <a:ext cx="532598" cy="184205"/>
            <a:chOff x="4280328" y="2326145"/>
            <a:chExt cx="532598" cy="184205"/>
          </a:xfrm>
        </p:grpSpPr>
        <p:sp>
          <p:nvSpPr>
            <p:cNvPr id="11330" name="Google Shape;11330;p26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6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26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26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4" name="Google Shape;11334;p267"/>
          <p:cNvSpPr/>
          <p:nvPr/>
        </p:nvSpPr>
        <p:spPr>
          <a:xfrm rot="10800000" flipH="1">
            <a:off x="4503255" y="22494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5" name="Google Shape;11335;p267"/>
          <p:cNvGrpSpPr/>
          <p:nvPr/>
        </p:nvGrpSpPr>
        <p:grpSpPr>
          <a:xfrm>
            <a:off x="3227464" y="2936309"/>
            <a:ext cx="2689328" cy="1015527"/>
            <a:chOff x="3075700" y="1956000"/>
            <a:chExt cx="1444400" cy="545425"/>
          </a:xfrm>
        </p:grpSpPr>
        <p:sp>
          <p:nvSpPr>
            <p:cNvPr id="11336" name="Google Shape;11336;p267"/>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67"/>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67"/>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9" name="Google Shape;11339;p267">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1340" name="Google Shape;11340;p267">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78"/>
        <p:cNvGrpSpPr/>
        <p:nvPr/>
      </p:nvGrpSpPr>
      <p:grpSpPr>
        <a:xfrm>
          <a:off x="0" y="0"/>
          <a:ext cx="0" cy="0"/>
          <a:chOff x="0" y="0"/>
          <a:chExt cx="0" cy="0"/>
        </a:xfrm>
      </p:grpSpPr>
      <p:sp>
        <p:nvSpPr>
          <p:cNvPr id="779" name="Google Shape;779;p4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780" name="Google Shape;780;p43"/>
          <p:cNvGrpSpPr/>
          <p:nvPr/>
        </p:nvGrpSpPr>
        <p:grpSpPr>
          <a:xfrm>
            <a:off x="3576411" y="1607935"/>
            <a:ext cx="1965478" cy="2148529"/>
            <a:chOff x="3576411" y="1303135"/>
            <a:chExt cx="1965478" cy="2148529"/>
          </a:xfrm>
        </p:grpSpPr>
        <p:sp>
          <p:nvSpPr>
            <p:cNvPr id="781" name="Google Shape;781;p43"/>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3"/>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3"/>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3"/>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3"/>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3"/>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3"/>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3"/>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3"/>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3"/>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3"/>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3"/>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3"/>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3"/>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3"/>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 name="Google Shape;796;p4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797" name="Google Shape;797;p43">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798" name="Google Shape;798;p4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3"/>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 name="Google Shape;803;p43"/>
          <p:cNvGrpSpPr/>
          <p:nvPr/>
        </p:nvGrpSpPr>
        <p:grpSpPr>
          <a:xfrm>
            <a:off x="3987025" y="2295425"/>
            <a:ext cx="968533" cy="352749"/>
            <a:chOff x="3987025" y="2295425"/>
            <a:chExt cx="968533" cy="352749"/>
          </a:xfrm>
        </p:grpSpPr>
        <p:sp>
          <p:nvSpPr>
            <p:cNvPr id="804" name="Google Shape;804;p4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 name="Google Shape;810;p43">
            <a:hlinkClick r:id="rId5"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3">
            <a:hlinkClick r:id="rId5"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3">
            <a:hlinkClick r:id="rId5"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3">
            <a:hlinkClick r:id="rId5"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344"/>
        <p:cNvGrpSpPr/>
        <p:nvPr/>
      </p:nvGrpSpPr>
      <p:grpSpPr>
        <a:xfrm>
          <a:off x="0" y="0"/>
          <a:ext cx="0" cy="0"/>
          <a:chOff x="0" y="0"/>
          <a:chExt cx="0" cy="0"/>
        </a:xfrm>
      </p:grpSpPr>
      <p:sp>
        <p:nvSpPr>
          <p:cNvPr id="11345" name="Google Shape;11345;p268"/>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26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1347" name="Google Shape;11347;p26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1348" name="Google Shape;11348;p268"/>
          <p:cNvGrpSpPr/>
          <p:nvPr/>
        </p:nvGrpSpPr>
        <p:grpSpPr>
          <a:xfrm>
            <a:off x="3702935" y="1729864"/>
            <a:ext cx="1659382" cy="2497077"/>
            <a:chOff x="5001246" y="1844152"/>
            <a:chExt cx="1749849" cy="2633770"/>
          </a:xfrm>
        </p:grpSpPr>
        <p:sp>
          <p:nvSpPr>
            <p:cNvPr id="11349" name="Google Shape;11349;p268"/>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268"/>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268"/>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268"/>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268"/>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268"/>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268"/>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268"/>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268"/>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268"/>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268"/>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268"/>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268"/>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268"/>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268"/>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4" name="Google Shape;11364;p268"/>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5" name="Google Shape;11365;p268"/>
          <p:cNvGrpSpPr/>
          <p:nvPr/>
        </p:nvGrpSpPr>
        <p:grpSpPr>
          <a:xfrm>
            <a:off x="4280328" y="2326145"/>
            <a:ext cx="532598" cy="184205"/>
            <a:chOff x="4280328" y="2326145"/>
            <a:chExt cx="532598" cy="184205"/>
          </a:xfrm>
        </p:grpSpPr>
        <p:sp>
          <p:nvSpPr>
            <p:cNvPr id="11366" name="Google Shape;11366;p26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26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26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26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0" name="Google Shape;11370;p268"/>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1" name="Google Shape;11371;p268"/>
          <p:cNvGrpSpPr/>
          <p:nvPr/>
        </p:nvGrpSpPr>
        <p:grpSpPr>
          <a:xfrm>
            <a:off x="3201525" y="3474525"/>
            <a:ext cx="2689334" cy="1017666"/>
            <a:chOff x="4729380" y="4126724"/>
            <a:chExt cx="1443550" cy="546251"/>
          </a:xfrm>
        </p:grpSpPr>
        <p:sp>
          <p:nvSpPr>
            <p:cNvPr id="11372" name="Google Shape;11372;p26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26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26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26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6" name="Google Shape;11376;p268">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268">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26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1379" name="Google Shape;11379;p268"/>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0" name="Google Shape;11380;p268"/>
          <p:cNvGrpSpPr/>
          <p:nvPr/>
        </p:nvGrpSpPr>
        <p:grpSpPr>
          <a:xfrm>
            <a:off x="3702935" y="1190577"/>
            <a:ext cx="1659382" cy="2497077"/>
            <a:chOff x="5001246" y="1844152"/>
            <a:chExt cx="1749849" cy="2633770"/>
          </a:xfrm>
        </p:grpSpPr>
        <p:sp>
          <p:nvSpPr>
            <p:cNvPr id="11381" name="Google Shape;11381;p268"/>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268"/>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268"/>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268"/>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268"/>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268"/>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268"/>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268"/>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268"/>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268"/>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268"/>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268"/>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268"/>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268"/>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268"/>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6" name="Google Shape;11396;p268"/>
          <p:cNvSpPr/>
          <p:nvPr/>
        </p:nvSpPr>
        <p:spPr>
          <a:xfrm>
            <a:off x="4490828" y="1811945"/>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7" name="Google Shape;11397;p268"/>
          <p:cNvGrpSpPr/>
          <p:nvPr/>
        </p:nvGrpSpPr>
        <p:grpSpPr>
          <a:xfrm>
            <a:off x="4280328" y="1786858"/>
            <a:ext cx="532598" cy="184205"/>
            <a:chOff x="4280328" y="2326145"/>
            <a:chExt cx="532598" cy="184205"/>
          </a:xfrm>
        </p:grpSpPr>
        <p:sp>
          <p:nvSpPr>
            <p:cNvPr id="11398" name="Google Shape;11398;p26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26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26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26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2" name="Google Shape;11402;p268"/>
          <p:cNvSpPr/>
          <p:nvPr/>
        </p:nvSpPr>
        <p:spPr>
          <a:xfrm rot="10800000" flipH="1">
            <a:off x="4477293" y="224833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3" name="Google Shape;11403;p268"/>
          <p:cNvGrpSpPr/>
          <p:nvPr/>
        </p:nvGrpSpPr>
        <p:grpSpPr>
          <a:xfrm>
            <a:off x="3201525" y="2935237"/>
            <a:ext cx="2689334" cy="1017666"/>
            <a:chOff x="4729380" y="4126724"/>
            <a:chExt cx="1443550" cy="546251"/>
          </a:xfrm>
        </p:grpSpPr>
        <p:sp>
          <p:nvSpPr>
            <p:cNvPr id="11404" name="Google Shape;11404;p268"/>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68"/>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68"/>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68"/>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8" name="Google Shape;11408;p268">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1409" name="Google Shape;11409;p268">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413"/>
        <p:cNvGrpSpPr/>
        <p:nvPr/>
      </p:nvGrpSpPr>
      <p:grpSpPr>
        <a:xfrm>
          <a:off x="0" y="0"/>
          <a:ext cx="0" cy="0"/>
          <a:chOff x="0" y="0"/>
          <a:chExt cx="0" cy="0"/>
        </a:xfrm>
      </p:grpSpPr>
      <p:sp>
        <p:nvSpPr>
          <p:cNvPr id="11414" name="Google Shape;11414;p269"/>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6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1416" name="Google Shape;11416;p26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1417" name="Google Shape;11417;p269"/>
          <p:cNvGrpSpPr/>
          <p:nvPr/>
        </p:nvGrpSpPr>
        <p:grpSpPr>
          <a:xfrm>
            <a:off x="3702935" y="1729864"/>
            <a:ext cx="1659382" cy="2497077"/>
            <a:chOff x="5001246" y="1844152"/>
            <a:chExt cx="1749849" cy="2633770"/>
          </a:xfrm>
        </p:grpSpPr>
        <p:sp>
          <p:nvSpPr>
            <p:cNvPr id="11418" name="Google Shape;11418;p269"/>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69"/>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69"/>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69"/>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69"/>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269"/>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69"/>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69"/>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69"/>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69"/>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69"/>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69"/>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69"/>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69"/>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69"/>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3" name="Google Shape;11433;p269"/>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4" name="Google Shape;11434;p269"/>
          <p:cNvGrpSpPr/>
          <p:nvPr/>
        </p:nvGrpSpPr>
        <p:grpSpPr>
          <a:xfrm>
            <a:off x="4280328" y="2326145"/>
            <a:ext cx="532598" cy="184205"/>
            <a:chOff x="4280328" y="2326145"/>
            <a:chExt cx="532598" cy="184205"/>
          </a:xfrm>
        </p:grpSpPr>
        <p:sp>
          <p:nvSpPr>
            <p:cNvPr id="11435" name="Google Shape;11435;p26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6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6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6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9" name="Google Shape;11439;p269"/>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0" name="Google Shape;11440;p269"/>
          <p:cNvGrpSpPr/>
          <p:nvPr/>
        </p:nvGrpSpPr>
        <p:grpSpPr>
          <a:xfrm>
            <a:off x="3987025" y="2295425"/>
            <a:ext cx="968533" cy="352749"/>
            <a:chOff x="3987025" y="2295425"/>
            <a:chExt cx="968533" cy="352749"/>
          </a:xfrm>
        </p:grpSpPr>
        <p:sp>
          <p:nvSpPr>
            <p:cNvPr id="11441" name="Google Shape;11441;p26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6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6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6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6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6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7" name="Google Shape;11447;p269"/>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8" name="Google Shape;11448;p269"/>
          <p:cNvGrpSpPr/>
          <p:nvPr/>
        </p:nvGrpSpPr>
        <p:grpSpPr>
          <a:xfrm>
            <a:off x="3201501" y="3474521"/>
            <a:ext cx="2689328" cy="1015527"/>
            <a:chOff x="3075700" y="1956000"/>
            <a:chExt cx="1444400" cy="545425"/>
          </a:xfrm>
        </p:grpSpPr>
        <p:sp>
          <p:nvSpPr>
            <p:cNvPr id="11449" name="Google Shape;11449;p26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6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6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2" name="Google Shape;11452;p269">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69">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269">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26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1456" name="Google Shape;11456;p269"/>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7" name="Google Shape;11457;p269"/>
          <p:cNvGrpSpPr/>
          <p:nvPr/>
        </p:nvGrpSpPr>
        <p:grpSpPr>
          <a:xfrm>
            <a:off x="3689397" y="1191652"/>
            <a:ext cx="1659382" cy="2497077"/>
            <a:chOff x="5001246" y="1844152"/>
            <a:chExt cx="1749849" cy="2633770"/>
          </a:xfrm>
        </p:grpSpPr>
        <p:sp>
          <p:nvSpPr>
            <p:cNvPr id="11458" name="Google Shape;11458;p269"/>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69"/>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69"/>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69"/>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269"/>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269"/>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69"/>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69"/>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69"/>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69"/>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269"/>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69"/>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69"/>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69"/>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269"/>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3" name="Google Shape;11473;p269"/>
          <p:cNvSpPr/>
          <p:nvPr/>
        </p:nvSpPr>
        <p:spPr>
          <a:xfrm>
            <a:off x="4477291" y="1813020"/>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4" name="Google Shape;11474;p269"/>
          <p:cNvGrpSpPr/>
          <p:nvPr/>
        </p:nvGrpSpPr>
        <p:grpSpPr>
          <a:xfrm>
            <a:off x="4266790" y="1787933"/>
            <a:ext cx="532598" cy="184205"/>
            <a:chOff x="4280328" y="2326145"/>
            <a:chExt cx="532598" cy="184205"/>
          </a:xfrm>
        </p:grpSpPr>
        <p:sp>
          <p:nvSpPr>
            <p:cNvPr id="11475" name="Google Shape;11475;p26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26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26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6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9" name="Google Shape;11479;p269"/>
          <p:cNvSpPr/>
          <p:nvPr/>
        </p:nvSpPr>
        <p:spPr>
          <a:xfrm flipH="1">
            <a:off x="4928313" y="18975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0" name="Google Shape;11480;p269"/>
          <p:cNvGrpSpPr/>
          <p:nvPr/>
        </p:nvGrpSpPr>
        <p:grpSpPr>
          <a:xfrm>
            <a:off x="3973488" y="1757212"/>
            <a:ext cx="968533" cy="352749"/>
            <a:chOff x="3987025" y="2295425"/>
            <a:chExt cx="968533" cy="352749"/>
          </a:xfrm>
        </p:grpSpPr>
        <p:sp>
          <p:nvSpPr>
            <p:cNvPr id="11481" name="Google Shape;11481;p26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26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26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26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26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6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7" name="Google Shape;11487;p269"/>
          <p:cNvSpPr/>
          <p:nvPr/>
        </p:nvSpPr>
        <p:spPr>
          <a:xfrm>
            <a:off x="4463755" y="22494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8" name="Google Shape;11488;p269"/>
          <p:cNvGrpSpPr/>
          <p:nvPr/>
        </p:nvGrpSpPr>
        <p:grpSpPr>
          <a:xfrm>
            <a:off x="3187964" y="2936309"/>
            <a:ext cx="2689328" cy="1015527"/>
            <a:chOff x="3075700" y="1956000"/>
            <a:chExt cx="1444400" cy="545425"/>
          </a:xfrm>
        </p:grpSpPr>
        <p:sp>
          <p:nvSpPr>
            <p:cNvPr id="11489" name="Google Shape;11489;p269"/>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269"/>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269"/>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2" name="Google Shape;11492;p269">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1493" name="Google Shape;11493;p269">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497"/>
        <p:cNvGrpSpPr/>
        <p:nvPr/>
      </p:nvGrpSpPr>
      <p:grpSpPr>
        <a:xfrm>
          <a:off x="0" y="0"/>
          <a:ext cx="0" cy="0"/>
          <a:chOff x="0" y="0"/>
          <a:chExt cx="0" cy="0"/>
        </a:xfrm>
      </p:grpSpPr>
      <p:sp>
        <p:nvSpPr>
          <p:cNvPr id="11498" name="Google Shape;11498;p270"/>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27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1500" name="Google Shape;11500;p27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1501" name="Google Shape;11501;p270"/>
          <p:cNvGrpSpPr/>
          <p:nvPr/>
        </p:nvGrpSpPr>
        <p:grpSpPr>
          <a:xfrm>
            <a:off x="3702935" y="1729864"/>
            <a:ext cx="1659382" cy="2497077"/>
            <a:chOff x="5001246" y="1844152"/>
            <a:chExt cx="1749849" cy="2633770"/>
          </a:xfrm>
        </p:grpSpPr>
        <p:sp>
          <p:nvSpPr>
            <p:cNvPr id="11502" name="Google Shape;11502;p270"/>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70"/>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270"/>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270"/>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270"/>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270"/>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270"/>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270"/>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270"/>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270"/>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270"/>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270"/>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270"/>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70"/>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70"/>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7" name="Google Shape;11517;p270"/>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8" name="Google Shape;11518;p270"/>
          <p:cNvGrpSpPr/>
          <p:nvPr/>
        </p:nvGrpSpPr>
        <p:grpSpPr>
          <a:xfrm>
            <a:off x="4280328" y="2326145"/>
            <a:ext cx="532598" cy="184205"/>
            <a:chOff x="4280328" y="2326145"/>
            <a:chExt cx="532598" cy="184205"/>
          </a:xfrm>
        </p:grpSpPr>
        <p:sp>
          <p:nvSpPr>
            <p:cNvPr id="11519" name="Google Shape;11519;p27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27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27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27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270"/>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4" name="Google Shape;11524;p270"/>
          <p:cNvGrpSpPr/>
          <p:nvPr/>
        </p:nvGrpSpPr>
        <p:grpSpPr>
          <a:xfrm>
            <a:off x="3987025" y="2295425"/>
            <a:ext cx="968533" cy="352749"/>
            <a:chOff x="3987025" y="2295425"/>
            <a:chExt cx="968533" cy="352749"/>
          </a:xfrm>
        </p:grpSpPr>
        <p:sp>
          <p:nvSpPr>
            <p:cNvPr id="11525" name="Google Shape;11525;p27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27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27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7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27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27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1" name="Google Shape;11531;p27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2" name="Google Shape;11532;p270"/>
          <p:cNvGrpSpPr/>
          <p:nvPr/>
        </p:nvGrpSpPr>
        <p:grpSpPr>
          <a:xfrm>
            <a:off x="3201525" y="3474525"/>
            <a:ext cx="2689334" cy="1017666"/>
            <a:chOff x="4729380" y="4126724"/>
            <a:chExt cx="1443550" cy="546251"/>
          </a:xfrm>
        </p:grpSpPr>
        <p:sp>
          <p:nvSpPr>
            <p:cNvPr id="11533" name="Google Shape;11533;p27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7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27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27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7" name="Google Shape;11537;p270">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270">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27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1540" name="Google Shape;11540;p270"/>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1" name="Google Shape;11541;p270"/>
          <p:cNvGrpSpPr/>
          <p:nvPr/>
        </p:nvGrpSpPr>
        <p:grpSpPr>
          <a:xfrm>
            <a:off x="3702935" y="1190577"/>
            <a:ext cx="1659382" cy="2497077"/>
            <a:chOff x="5001246" y="1844152"/>
            <a:chExt cx="1749849" cy="2633770"/>
          </a:xfrm>
        </p:grpSpPr>
        <p:sp>
          <p:nvSpPr>
            <p:cNvPr id="11542" name="Google Shape;11542;p270"/>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70"/>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70"/>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270"/>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270"/>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270"/>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270"/>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270"/>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70"/>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270"/>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270"/>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70"/>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70"/>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70"/>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270"/>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7" name="Google Shape;11557;p270"/>
          <p:cNvSpPr/>
          <p:nvPr/>
        </p:nvSpPr>
        <p:spPr>
          <a:xfrm>
            <a:off x="4490828" y="1811945"/>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8" name="Google Shape;11558;p270"/>
          <p:cNvGrpSpPr/>
          <p:nvPr/>
        </p:nvGrpSpPr>
        <p:grpSpPr>
          <a:xfrm>
            <a:off x="4280328" y="1786858"/>
            <a:ext cx="532598" cy="184205"/>
            <a:chOff x="4280328" y="2326145"/>
            <a:chExt cx="532598" cy="184205"/>
          </a:xfrm>
        </p:grpSpPr>
        <p:sp>
          <p:nvSpPr>
            <p:cNvPr id="11559" name="Google Shape;11559;p27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27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27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27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3" name="Google Shape;11563;p270"/>
          <p:cNvSpPr/>
          <p:nvPr/>
        </p:nvSpPr>
        <p:spPr>
          <a:xfrm flipH="1">
            <a:off x="4941850" y="189646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4" name="Google Shape;11564;p270"/>
          <p:cNvGrpSpPr/>
          <p:nvPr/>
        </p:nvGrpSpPr>
        <p:grpSpPr>
          <a:xfrm>
            <a:off x="3987025" y="1756137"/>
            <a:ext cx="968533" cy="352749"/>
            <a:chOff x="3987025" y="2295425"/>
            <a:chExt cx="968533" cy="352749"/>
          </a:xfrm>
        </p:grpSpPr>
        <p:sp>
          <p:nvSpPr>
            <p:cNvPr id="11565" name="Google Shape;11565;p27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27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27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27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27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27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1" name="Google Shape;11571;p270"/>
          <p:cNvSpPr/>
          <p:nvPr/>
        </p:nvSpPr>
        <p:spPr>
          <a:xfrm>
            <a:off x="4477293" y="224833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2" name="Google Shape;11572;p270"/>
          <p:cNvGrpSpPr/>
          <p:nvPr/>
        </p:nvGrpSpPr>
        <p:grpSpPr>
          <a:xfrm>
            <a:off x="3201525" y="2935237"/>
            <a:ext cx="2689334" cy="1017666"/>
            <a:chOff x="4729380" y="4126724"/>
            <a:chExt cx="1443550" cy="546251"/>
          </a:xfrm>
        </p:grpSpPr>
        <p:sp>
          <p:nvSpPr>
            <p:cNvPr id="11573" name="Google Shape;11573;p270"/>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270"/>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270"/>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270"/>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7" name="Google Shape;11577;p270">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1578" name="Google Shape;11578;p270">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582"/>
        <p:cNvGrpSpPr/>
        <p:nvPr/>
      </p:nvGrpSpPr>
      <p:grpSpPr>
        <a:xfrm>
          <a:off x="0" y="0"/>
          <a:ext cx="0" cy="0"/>
          <a:chOff x="0" y="0"/>
          <a:chExt cx="0" cy="0"/>
        </a:xfrm>
      </p:grpSpPr>
      <p:sp>
        <p:nvSpPr>
          <p:cNvPr id="11583" name="Google Shape;11583;p271"/>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27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1585" name="Google Shape;11585;p27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1586" name="Google Shape;11586;p271"/>
          <p:cNvGrpSpPr/>
          <p:nvPr/>
        </p:nvGrpSpPr>
        <p:grpSpPr>
          <a:xfrm>
            <a:off x="3702935" y="1729864"/>
            <a:ext cx="1659382" cy="2497077"/>
            <a:chOff x="5001246" y="1844152"/>
            <a:chExt cx="1749849" cy="2633770"/>
          </a:xfrm>
        </p:grpSpPr>
        <p:sp>
          <p:nvSpPr>
            <p:cNvPr id="11587" name="Google Shape;11587;p271"/>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271"/>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271"/>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271"/>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271"/>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271"/>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271"/>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271"/>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271"/>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271"/>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271"/>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271"/>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271"/>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271"/>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271"/>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2" name="Google Shape;11602;p271"/>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3" name="Google Shape;11603;p271"/>
          <p:cNvGrpSpPr/>
          <p:nvPr/>
        </p:nvGrpSpPr>
        <p:grpSpPr>
          <a:xfrm>
            <a:off x="4280328" y="2326145"/>
            <a:ext cx="532598" cy="184205"/>
            <a:chOff x="4280328" y="2326145"/>
            <a:chExt cx="532598" cy="184205"/>
          </a:xfrm>
        </p:grpSpPr>
        <p:sp>
          <p:nvSpPr>
            <p:cNvPr id="11604" name="Google Shape;11604;p27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27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27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27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8" name="Google Shape;11608;p271"/>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9" name="Google Shape;11609;p271"/>
          <p:cNvGrpSpPr/>
          <p:nvPr/>
        </p:nvGrpSpPr>
        <p:grpSpPr>
          <a:xfrm>
            <a:off x="3987025" y="2295425"/>
            <a:ext cx="968533" cy="352749"/>
            <a:chOff x="3987025" y="2295425"/>
            <a:chExt cx="968533" cy="352749"/>
          </a:xfrm>
        </p:grpSpPr>
        <p:sp>
          <p:nvSpPr>
            <p:cNvPr id="11610" name="Google Shape;11610;p27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27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27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27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27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27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6" name="Google Shape;11616;p27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7" name="Google Shape;11617;p271"/>
          <p:cNvGrpSpPr/>
          <p:nvPr/>
        </p:nvGrpSpPr>
        <p:grpSpPr>
          <a:xfrm>
            <a:off x="3201501" y="3474521"/>
            <a:ext cx="2689328" cy="1015527"/>
            <a:chOff x="3075700" y="1956000"/>
            <a:chExt cx="1444400" cy="545425"/>
          </a:xfrm>
        </p:grpSpPr>
        <p:sp>
          <p:nvSpPr>
            <p:cNvPr id="11618" name="Google Shape;11618;p27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27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27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1" name="Google Shape;11621;p271">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271">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271">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271">
            <a:hlinkClick r:id="rId3"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1625" name="Google Shape;11625;p271"/>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6" name="Google Shape;11626;p271"/>
          <p:cNvGrpSpPr/>
          <p:nvPr/>
        </p:nvGrpSpPr>
        <p:grpSpPr>
          <a:xfrm>
            <a:off x="3728897" y="1191652"/>
            <a:ext cx="1659382" cy="2497077"/>
            <a:chOff x="5001246" y="1844152"/>
            <a:chExt cx="1749849" cy="2633770"/>
          </a:xfrm>
        </p:grpSpPr>
        <p:sp>
          <p:nvSpPr>
            <p:cNvPr id="11627" name="Google Shape;11627;p271"/>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271"/>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271"/>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271"/>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271"/>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271"/>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271"/>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271"/>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271"/>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271"/>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271"/>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271"/>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271"/>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271"/>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271"/>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2" name="Google Shape;11642;p271"/>
          <p:cNvSpPr/>
          <p:nvPr/>
        </p:nvSpPr>
        <p:spPr>
          <a:xfrm>
            <a:off x="4516791" y="1813020"/>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3" name="Google Shape;11643;p271"/>
          <p:cNvGrpSpPr/>
          <p:nvPr/>
        </p:nvGrpSpPr>
        <p:grpSpPr>
          <a:xfrm>
            <a:off x="4306290" y="1787933"/>
            <a:ext cx="532598" cy="184205"/>
            <a:chOff x="4280328" y="2326145"/>
            <a:chExt cx="532598" cy="184205"/>
          </a:xfrm>
        </p:grpSpPr>
        <p:sp>
          <p:nvSpPr>
            <p:cNvPr id="11644" name="Google Shape;11644;p27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27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27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27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8" name="Google Shape;11648;p271"/>
          <p:cNvSpPr/>
          <p:nvPr/>
        </p:nvSpPr>
        <p:spPr>
          <a:xfrm flipH="1">
            <a:off x="4967813" y="18975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9" name="Google Shape;11649;p271"/>
          <p:cNvGrpSpPr/>
          <p:nvPr/>
        </p:nvGrpSpPr>
        <p:grpSpPr>
          <a:xfrm>
            <a:off x="4012988" y="1757212"/>
            <a:ext cx="968533" cy="352749"/>
            <a:chOff x="3987025" y="2295425"/>
            <a:chExt cx="968533" cy="352749"/>
          </a:xfrm>
        </p:grpSpPr>
        <p:sp>
          <p:nvSpPr>
            <p:cNvPr id="11650" name="Google Shape;11650;p27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27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27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27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27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27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271"/>
          <p:cNvSpPr/>
          <p:nvPr/>
        </p:nvSpPr>
        <p:spPr>
          <a:xfrm rot="10800000" flipH="1">
            <a:off x="4503255" y="2249406"/>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7" name="Google Shape;11657;p271"/>
          <p:cNvGrpSpPr/>
          <p:nvPr/>
        </p:nvGrpSpPr>
        <p:grpSpPr>
          <a:xfrm>
            <a:off x="3227464" y="2936309"/>
            <a:ext cx="2689328" cy="1015527"/>
            <a:chOff x="3075700" y="1956000"/>
            <a:chExt cx="1444400" cy="545425"/>
          </a:xfrm>
        </p:grpSpPr>
        <p:sp>
          <p:nvSpPr>
            <p:cNvPr id="11658" name="Google Shape;11658;p271"/>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271"/>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271"/>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1" name="Google Shape;11661;p271">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1662" name="Google Shape;11662;p271">
            <a:hlinkClick r:id="rId7"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666"/>
        <p:cNvGrpSpPr/>
        <p:nvPr/>
      </p:nvGrpSpPr>
      <p:grpSpPr>
        <a:xfrm>
          <a:off x="0" y="0"/>
          <a:ext cx="0" cy="0"/>
          <a:chOff x="0" y="0"/>
          <a:chExt cx="0" cy="0"/>
        </a:xfrm>
      </p:grpSpPr>
      <p:sp>
        <p:nvSpPr>
          <p:cNvPr id="11667" name="Google Shape;11667;p272"/>
          <p:cNvSpPr/>
          <p:nvPr/>
        </p:nvSpPr>
        <p:spPr>
          <a:xfrm>
            <a:off x="0" y="-30900"/>
            <a:ext cx="9144000" cy="5205300"/>
          </a:xfrm>
          <a:prstGeom prst="rect">
            <a:avLst/>
          </a:prstGeom>
          <a:solidFill>
            <a:srgbClr val="598EE1">
              <a:alpha val="47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27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11669" name="Google Shape;11669;p27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1670" name="Google Shape;11670;p272"/>
          <p:cNvGrpSpPr/>
          <p:nvPr/>
        </p:nvGrpSpPr>
        <p:grpSpPr>
          <a:xfrm>
            <a:off x="3702935" y="1729864"/>
            <a:ext cx="1659382" cy="2497077"/>
            <a:chOff x="5001246" y="1844152"/>
            <a:chExt cx="1749849" cy="2633770"/>
          </a:xfrm>
        </p:grpSpPr>
        <p:sp>
          <p:nvSpPr>
            <p:cNvPr id="11671" name="Google Shape;11671;p272"/>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272"/>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272"/>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272"/>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272"/>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272"/>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272"/>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272"/>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272"/>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272"/>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272"/>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272"/>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272"/>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272"/>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272"/>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6" name="Google Shape;11686;p272"/>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7" name="Google Shape;11687;p272"/>
          <p:cNvGrpSpPr/>
          <p:nvPr/>
        </p:nvGrpSpPr>
        <p:grpSpPr>
          <a:xfrm>
            <a:off x="4280328" y="2326145"/>
            <a:ext cx="532598" cy="184205"/>
            <a:chOff x="4280328" y="2326145"/>
            <a:chExt cx="532598" cy="184205"/>
          </a:xfrm>
        </p:grpSpPr>
        <p:sp>
          <p:nvSpPr>
            <p:cNvPr id="11688" name="Google Shape;11688;p27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27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27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27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2" name="Google Shape;11692;p272"/>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3" name="Google Shape;11693;p272"/>
          <p:cNvGrpSpPr/>
          <p:nvPr/>
        </p:nvGrpSpPr>
        <p:grpSpPr>
          <a:xfrm>
            <a:off x="3987025" y="2295425"/>
            <a:ext cx="968533" cy="352749"/>
            <a:chOff x="3987025" y="2295425"/>
            <a:chExt cx="968533" cy="352749"/>
          </a:xfrm>
        </p:grpSpPr>
        <p:sp>
          <p:nvSpPr>
            <p:cNvPr id="11694" name="Google Shape;11694;p27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27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27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27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27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27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0" name="Google Shape;11700;p272"/>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1" name="Google Shape;11701;p272"/>
          <p:cNvGrpSpPr/>
          <p:nvPr/>
        </p:nvGrpSpPr>
        <p:grpSpPr>
          <a:xfrm>
            <a:off x="3201525" y="3474525"/>
            <a:ext cx="2689334" cy="1017666"/>
            <a:chOff x="4729380" y="4126724"/>
            <a:chExt cx="1443550" cy="546251"/>
          </a:xfrm>
        </p:grpSpPr>
        <p:sp>
          <p:nvSpPr>
            <p:cNvPr id="11702" name="Google Shape;11702;p27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27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27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27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6" name="Google Shape;11706;p27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27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272">
            <a:hlinkClick r:id="rId3"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
        <p:nvSpPr>
          <p:cNvPr id="11709" name="Google Shape;11709;p272"/>
          <p:cNvSpPr/>
          <p:nvPr/>
        </p:nvSpPr>
        <p:spPr>
          <a:xfrm>
            <a:off x="1710213" y="509100"/>
            <a:ext cx="6006300" cy="41253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0" name="Google Shape;11710;p272"/>
          <p:cNvGrpSpPr/>
          <p:nvPr/>
        </p:nvGrpSpPr>
        <p:grpSpPr>
          <a:xfrm>
            <a:off x="3702935" y="1190577"/>
            <a:ext cx="1659382" cy="2497077"/>
            <a:chOff x="5001246" y="1844152"/>
            <a:chExt cx="1749849" cy="2633770"/>
          </a:xfrm>
        </p:grpSpPr>
        <p:sp>
          <p:nvSpPr>
            <p:cNvPr id="11711" name="Google Shape;11711;p272"/>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272"/>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272"/>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272"/>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272"/>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272"/>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72"/>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72"/>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72"/>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72"/>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72"/>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72"/>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272"/>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272"/>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272"/>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6" name="Google Shape;11726;p272"/>
          <p:cNvSpPr/>
          <p:nvPr/>
        </p:nvSpPr>
        <p:spPr>
          <a:xfrm>
            <a:off x="4490828" y="1811945"/>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7" name="Google Shape;11727;p272"/>
          <p:cNvGrpSpPr/>
          <p:nvPr/>
        </p:nvGrpSpPr>
        <p:grpSpPr>
          <a:xfrm>
            <a:off x="4280328" y="1786858"/>
            <a:ext cx="532598" cy="184205"/>
            <a:chOff x="4280328" y="2326145"/>
            <a:chExt cx="532598" cy="184205"/>
          </a:xfrm>
        </p:grpSpPr>
        <p:sp>
          <p:nvSpPr>
            <p:cNvPr id="11728" name="Google Shape;11728;p27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27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27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27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2" name="Google Shape;11732;p272"/>
          <p:cNvSpPr/>
          <p:nvPr/>
        </p:nvSpPr>
        <p:spPr>
          <a:xfrm flipH="1">
            <a:off x="4941850" y="1896463"/>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3" name="Google Shape;11733;p272"/>
          <p:cNvGrpSpPr/>
          <p:nvPr/>
        </p:nvGrpSpPr>
        <p:grpSpPr>
          <a:xfrm>
            <a:off x="3987025" y="1756137"/>
            <a:ext cx="968533" cy="352749"/>
            <a:chOff x="3987025" y="2295425"/>
            <a:chExt cx="968533" cy="352749"/>
          </a:xfrm>
        </p:grpSpPr>
        <p:sp>
          <p:nvSpPr>
            <p:cNvPr id="11734" name="Google Shape;11734;p27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27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27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27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27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27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0" name="Google Shape;11740;p272"/>
          <p:cNvSpPr/>
          <p:nvPr/>
        </p:nvSpPr>
        <p:spPr>
          <a:xfrm rot="10800000" flipH="1">
            <a:off x="4477293" y="2248331"/>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1" name="Google Shape;11741;p272"/>
          <p:cNvGrpSpPr/>
          <p:nvPr/>
        </p:nvGrpSpPr>
        <p:grpSpPr>
          <a:xfrm>
            <a:off x="3201525" y="2935237"/>
            <a:ext cx="2689334" cy="1017666"/>
            <a:chOff x="4729380" y="4126724"/>
            <a:chExt cx="1443550" cy="546251"/>
          </a:xfrm>
        </p:grpSpPr>
        <p:sp>
          <p:nvSpPr>
            <p:cNvPr id="11742" name="Google Shape;11742;p272"/>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272"/>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272"/>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272"/>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6" name="Google Shape;11746;p272">
            <a:hlinkClick r:id="rId5"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1747" name="Google Shape;11747;p272">
            <a:hlinkClick r:id="rId6"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THANKS</a:t>
            </a:r>
            <a:endParaRPr b="1">
              <a:solidFill>
                <a:srgbClr val="FFFFFF"/>
              </a:solidFill>
              <a:latin typeface="Kodchasan"/>
              <a:ea typeface="Kodchasan"/>
              <a:cs typeface="Kodchasan"/>
              <a:sym typeface="Kodchasan"/>
            </a:endParaRPr>
          </a:p>
        </p:txBody>
      </p: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Shape 11751"/>
        <p:cNvGrpSpPr/>
        <p:nvPr/>
      </p:nvGrpSpPr>
      <p:grpSpPr>
        <a:xfrm>
          <a:off x="0" y="0"/>
          <a:ext cx="0" cy="0"/>
          <a:chOff x="0" y="0"/>
          <a:chExt cx="0" cy="0"/>
        </a:xfrm>
      </p:grpSpPr>
      <p:sp>
        <p:nvSpPr>
          <p:cNvPr id="11752" name="Google Shape;11752;p273"/>
          <p:cNvSpPr txBox="1">
            <a:spLocks noGrp="1"/>
          </p:cNvSpPr>
          <p:nvPr>
            <p:ph type="title"/>
          </p:nvPr>
        </p:nvSpPr>
        <p:spPr>
          <a:xfrm>
            <a:off x="657900" y="210125"/>
            <a:ext cx="4938300" cy="150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11753" name="Google Shape;11753;p273"/>
          <p:cNvSpPr txBox="1"/>
          <p:nvPr/>
        </p:nvSpPr>
        <p:spPr>
          <a:xfrm>
            <a:off x="657905" y="1607550"/>
            <a:ext cx="4938300" cy="1184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lt1"/>
                </a:solidFill>
                <a:latin typeface="Kodchasan"/>
                <a:ea typeface="Kodchasan"/>
                <a:cs typeface="Kodchasan"/>
                <a:sym typeface="Kodchasan"/>
              </a:rPr>
              <a:t>Do you have any questions?</a:t>
            </a:r>
            <a:endParaRPr>
              <a:solidFill>
                <a:schemeClr val="lt1"/>
              </a:solidFill>
              <a:latin typeface="Kodchasan"/>
              <a:ea typeface="Kodchasan"/>
              <a:cs typeface="Kodchasan"/>
              <a:sym typeface="Kodchasan"/>
            </a:endParaRPr>
          </a:p>
          <a:p>
            <a:pPr marL="0" lvl="0" indent="0" algn="l" rtl="0">
              <a:spcBef>
                <a:spcPts val="0"/>
              </a:spcBef>
              <a:spcAft>
                <a:spcPts val="0"/>
              </a:spcAft>
              <a:buNone/>
            </a:pPr>
            <a:endParaRPr>
              <a:solidFill>
                <a:schemeClr val="lt1"/>
              </a:solidFill>
              <a:latin typeface="Kodchasan"/>
              <a:ea typeface="Kodchasan"/>
              <a:cs typeface="Kodchasan"/>
              <a:sym typeface="Kodchasan"/>
            </a:endParaRPr>
          </a:p>
          <a:p>
            <a:pPr marL="0" lvl="0" indent="0" algn="l" rtl="0">
              <a:spcBef>
                <a:spcPts val="0"/>
              </a:spcBef>
              <a:spcAft>
                <a:spcPts val="0"/>
              </a:spcAft>
              <a:buNone/>
            </a:pPr>
            <a:r>
              <a:rPr lang="en">
                <a:solidFill>
                  <a:schemeClr val="lt1"/>
                </a:solidFill>
                <a:latin typeface="Kodchasan"/>
                <a:ea typeface="Kodchasan"/>
                <a:cs typeface="Kodchasan"/>
                <a:sym typeface="Kodchasan"/>
              </a:rPr>
              <a:t>youremail@freepik.com </a:t>
            </a:r>
            <a:endParaRPr>
              <a:solidFill>
                <a:schemeClr val="lt1"/>
              </a:solidFill>
              <a:latin typeface="Kodchasan"/>
              <a:ea typeface="Kodchasan"/>
              <a:cs typeface="Kodchasan"/>
              <a:sym typeface="Kodchasan"/>
            </a:endParaRPr>
          </a:p>
          <a:p>
            <a:pPr marL="0" lvl="0" indent="0" algn="l" rtl="0">
              <a:spcBef>
                <a:spcPts val="0"/>
              </a:spcBef>
              <a:spcAft>
                <a:spcPts val="0"/>
              </a:spcAft>
              <a:buNone/>
            </a:pPr>
            <a:r>
              <a:rPr lang="en">
                <a:solidFill>
                  <a:schemeClr val="lt1"/>
                </a:solidFill>
                <a:latin typeface="Kodchasan"/>
                <a:ea typeface="Kodchasan"/>
                <a:cs typeface="Kodchasan"/>
                <a:sym typeface="Kodchasan"/>
              </a:rPr>
              <a:t>+91  620 421 838 </a:t>
            </a:r>
            <a:endParaRPr>
              <a:solidFill>
                <a:schemeClr val="lt1"/>
              </a:solidFill>
              <a:latin typeface="Kodchasan"/>
              <a:ea typeface="Kodchasan"/>
              <a:cs typeface="Kodchasan"/>
              <a:sym typeface="Kodchasan"/>
            </a:endParaRPr>
          </a:p>
          <a:p>
            <a:pPr marL="0" lvl="0" indent="0" algn="l" rtl="0">
              <a:spcBef>
                <a:spcPts val="0"/>
              </a:spcBef>
              <a:spcAft>
                <a:spcPts val="0"/>
              </a:spcAft>
              <a:buNone/>
            </a:pPr>
            <a:r>
              <a:rPr lang="en">
                <a:solidFill>
                  <a:schemeClr val="lt1"/>
                </a:solidFill>
                <a:latin typeface="Kodchasan"/>
                <a:ea typeface="Kodchasan"/>
                <a:cs typeface="Kodchasan"/>
                <a:sym typeface="Kodchasan"/>
              </a:rPr>
              <a:t>yourcompany.com</a:t>
            </a:r>
            <a:endParaRPr>
              <a:solidFill>
                <a:schemeClr val="lt1"/>
              </a:solidFill>
              <a:latin typeface="Kodchasan"/>
              <a:ea typeface="Kodchasan"/>
              <a:cs typeface="Kodchasan"/>
              <a:sym typeface="Kodchasan"/>
            </a:endParaRPr>
          </a:p>
        </p:txBody>
      </p:sp>
      <p:sp>
        <p:nvSpPr>
          <p:cNvPr id="11754" name="Google Shape;11754;p273"/>
          <p:cNvSpPr txBox="1"/>
          <p:nvPr/>
        </p:nvSpPr>
        <p:spPr>
          <a:xfrm>
            <a:off x="657902" y="3435125"/>
            <a:ext cx="3104400" cy="931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None/>
            </a:pPr>
            <a:r>
              <a:rPr lang="en" sz="1000">
                <a:solidFill>
                  <a:schemeClr val="lt1"/>
                </a:solidFill>
                <a:latin typeface="Kodchasan"/>
                <a:ea typeface="Kodchasan"/>
                <a:cs typeface="Kodchasan"/>
                <a:sym typeface="Kodchasan"/>
              </a:rPr>
              <a:t>CREDITS: This presentation template was created by </a:t>
            </a:r>
            <a:r>
              <a:rPr lang="en" sz="1000">
                <a:solidFill>
                  <a:schemeClr val="lt1"/>
                </a:solidFill>
                <a:uFill>
                  <a:noFill/>
                </a:uFill>
                <a:latin typeface="Kodchasan"/>
                <a:ea typeface="Kodchasan"/>
                <a:cs typeface="Kodchasan"/>
                <a:sym typeface="Kodchasan"/>
                <a:hlinkClick r:id="rId3">
                  <a:extLst>
                    <a:ext uri="{A12FA001-AC4F-418D-AE19-62706E023703}">
                      <ahyp:hlinkClr xmlns:ahyp="http://schemas.microsoft.com/office/drawing/2018/hyperlinkcolor" val="tx"/>
                    </a:ext>
                  </a:extLst>
                </a:hlinkClick>
              </a:rPr>
              <a:t>Slidesgo</a:t>
            </a:r>
            <a:r>
              <a:rPr lang="en" sz="1000">
                <a:solidFill>
                  <a:schemeClr val="lt1"/>
                </a:solidFill>
                <a:latin typeface="Kodchasan"/>
                <a:ea typeface="Kodchasan"/>
                <a:cs typeface="Kodchasan"/>
                <a:sym typeface="Kodchasan"/>
              </a:rPr>
              <a:t>, including icons by </a:t>
            </a:r>
            <a:r>
              <a:rPr lang="en" sz="1000">
                <a:solidFill>
                  <a:schemeClr val="lt1"/>
                </a:solidFill>
                <a:uFill>
                  <a:noFill/>
                </a:uFill>
                <a:latin typeface="Kodchasan"/>
                <a:ea typeface="Kodchasan"/>
                <a:cs typeface="Kodchasan"/>
                <a:sym typeface="Kodchasan"/>
                <a:hlinkClick r:id="rId4">
                  <a:extLst>
                    <a:ext uri="{A12FA001-AC4F-418D-AE19-62706E023703}">
                      <ahyp:hlinkClr xmlns:ahyp="http://schemas.microsoft.com/office/drawing/2018/hyperlinkcolor" val="tx"/>
                    </a:ext>
                  </a:extLst>
                </a:hlinkClick>
              </a:rPr>
              <a:t>Flaticon</a:t>
            </a:r>
            <a:r>
              <a:rPr lang="en" sz="1000">
                <a:solidFill>
                  <a:schemeClr val="lt1"/>
                </a:solidFill>
                <a:latin typeface="Kodchasan"/>
                <a:ea typeface="Kodchasan"/>
                <a:cs typeface="Kodchasan"/>
                <a:sym typeface="Kodchasan"/>
              </a:rPr>
              <a:t>, and infographics &amp; images by </a:t>
            </a:r>
            <a:r>
              <a:rPr lang="en" sz="1000">
                <a:solidFill>
                  <a:schemeClr val="lt1"/>
                </a:solidFill>
                <a:uFill>
                  <a:noFill/>
                </a:uFill>
                <a:latin typeface="Kodchasan"/>
                <a:ea typeface="Kodchasan"/>
                <a:cs typeface="Kodchasan"/>
                <a:sym typeface="Kodchasan"/>
                <a:hlinkClick r:id="rId5">
                  <a:extLst>
                    <a:ext uri="{A12FA001-AC4F-418D-AE19-62706E023703}">
                      <ahyp:hlinkClr xmlns:ahyp="http://schemas.microsoft.com/office/drawing/2018/hyperlinkcolor" val="tx"/>
                    </a:ext>
                  </a:extLst>
                </a:hlinkClick>
              </a:rPr>
              <a:t>Freepik</a:t>
            </a:r>
            <a:endParaRPr sz="1000">
              <a:solidFill>
                <a:schemeClr val="lt1"/>
              </a:solidFill>
              <a:latin typeface="Kodchasan"/>
              <a:ea typeface="Kodchasan"/>
              <a:cs typeface="Kodchasan"/>
              <a:sym typeface="Kodchasan"/>
            </a:endParaRPr>
          </a:p>
          <a:p>
            <a:pPr marL="0" lvl="0" indent="0" algn="l" rtl="0">
              <a:spcBef>
                <a:spcPts val="0"/>
              </a:spcBef>
              <a:spcAft>
                <a:spcPts val="0"/>
              </a:spcAft>
              <a:buNone/>
            </a:pPr>
            <a:endParaRPr sz="1000">
              <a:solidFill>
                <a:schemeClr val="lt1"/>
              </a:solidFill>
              <a:latin typeface="Kodchasan"/>
              <a:ea typeface="Kodchasan"/>
              <a:cs typeface="Kodchasan"/>
              <a:sym typeface="Kodchasan"/>
            </a:endParaRPr>
          </a:p>
          <a:p>
            <a:pPr marL="0" lvl="0" indent="0" algn="l" rtl="0">
              <a:lnSpc>
                <a:spcPct val="115000"/>
              </a:lnSpc>
              <a:spcBef>
                <a:spcPts val="300"/>
              </a:spcBef>
              <a:spcAft>
                <a:spcPts val="0"/>
              </a:spcAft>
              <a:buNone/>
            </a:pPr>
            <a:endParaRPr sz="1000">
              <a:solidFill>
                <a:schemeClr val="lt1"/>
              </a:solidFill>
              <a:latin typeface="Kodchasan"/>
              <a:ea typeface="Kodchasan"/>
              <a:cs typeface="Kodchasan"/>
              <a:sym typeface="Kodchasan"/>
            </a:endParaRPr>
          </a:p>
        </p:txBody>
      </p:sp>
      <p:grpSp>
        <p:nvGrpSpPr>
          <p:cNvPr id="11755" name="Google Shape;11755;p273"/>
          <p:cNvGrpSpPr/>
          <p:nvPr/>
        </p:nvGrpSpPr>
        <p:grpSpPr>
          <a:xfrm>
            <a:off x="5781158" y="1077907"/>
            <a:ext cx="2693517" cy="2987689"/>
            <a:chOff x="3075700" y="899275"/>
            <a:chExt cx="1444400" cy="1602150"/>
          </a:xfrm>
        </p:grpSpPr>
        <p:sp>
          <p:nvSpPr>
            <p:cNvPr id="11756" name="Google Shape;11756;p273"/>
            <p:cNvSpPr/>
            <p:nvPr/>
          </p:nvSpPr>
          <p:spPr>
            <a:xfrm>
              <a:off x="3275850" y="899275"/>
              <a:ext cx="1059100" cy="894075"/>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273"/>
            <p:cNvSpPr/>
            <p:nvPr/>
          </p:nvSpPr>
          <p:spPr>
            <a:xfrm>
              <a:off x="3540200" y="1513200"/>
              <a:ext cx="515400" cy="543750"/>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273"/>
            <p:cNvSpPr/>
            <p:nvPr/>
          </p:nvSpPr>
          <p:spPr>
            <a:xfrm>
              <a:off x="3536875" y="1127075"/>
              <a:ext cx="521225" cy="616300"/>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273"/>
            <p:cNvSpPr/>
            <p:nvPr/>
          </p:nvSpPr>
          <p:spPr>
            <a:xfrm>
              <a:off x="3419275" y="1358650"/>
              <a:ext cx="144300" cy="170075"/>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273"/>
            <p:cNvSpPr/>
            <p:nvPr/>
          </p:nvSpPr>
          <p:spPr>
            <a:xfrm>
              <a:off x="3767850" y="1299700"/>
              <a:ext cx="60075" cy="176825"/>
            </a:xfrm>
            <a:custGeom>
              <a:avLst/>
              <a:gdLst/>
              <a:ahLst/>
              <a:cxnLst/>
              <a:rect l="l" t="t" r="r" b="b"/>
              <a:pathLst>
                <a:path w="2403" h="7073" extrusionOk="0">
                  <a:moveTo>
                    <a:pt x="401" y="1"/>
                  </a:moveTo>
                  <a:lnTo>
                    <a:pt x="1" y="7072"/>
                  </a:lnTo>
                  <a:lnTo>
                    <a:pt x="2403" y="7072"/>
                  </a:lnTo>
                  <a:lnTo>
                    <a:pt x="1969" y="1"/>
                  </a:ln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273"/>
            <p:cNvSpPr/>
            <p:nvPr/>
          </p:nvSpPr>
          <p:spPr>
            <a:xfrm>
              <a:off x="3759800" y="1519375"/>
              <a:ext cx="73875" cy="230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273"/>
            <p:cNvSpPr/>
            <p:nvPr/>
          </p:nvSpPr>
          <p:spPr>
            <a:xfrm>
              <a:off x="3466200" y="1410025"/>
              <a:ext cx="66250" cy="59825"/>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273"/>
            <p:cNvSpPr/>
            <p:nvPr/>
          </p:nvSpPr>
          <p:spPr>
            <a:xfrm>
              <a:off x="3477000" y="1427075"/>
              <a:ext cx="43375" cy="40725"/>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27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273"/>
            <p:cNvSpPr/>
            <p:nvPr/>
          </p:nvSpPr>
          <p:spPr>
            <a:xfrm>
              <a:off x="3646100" y="1699150"/>
              <a:ext cx="302750" cy="93425"/>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273"/>
            <p:cNvSpPr/>
            <p:nvPr/>
          </p:nvSpPr>
          <p:spPr>
            <a:xfrm>
              <a:off x="3670300" y="1359750"/>
              <a:ext cx="33375" cy="33375"/>
            </a:xfrm>
            <a:custGeom>
              <a:avLst/>
              <a:gdLst/>
              <a:ahLst/>
              <a:cxnLst/>
              <a:rect l="l" t="t" r="r" b="b"/>
              <a:pathLst>
                <a:path w="1335" h="1335" extrusionOk="0">
                  <a:moveTo>
                    <a:pt x="667" y="0"/>
                  </a:moveTo>
                  <a:cubicBezTo>
                    <a:pt x="300" y="0"/>
                    <a:pt x="0" y="301"/>
                    <a:pt x="0" y="668"/>
                  </a:cubicBezTo>
                  <a:cubicBezTo>
                    <a:pt x="0" y="1035"/>
                    <a:pt x="300" y="1335"/>
                    <a:pt x="667" y="1335"/>
                  </a:cubicBezTo>
                  <a:cubicBezTo>
                    <a:pt x="1034" y="1335"/>
                    <a:pt x="1334" y="1035"/>
                    <a:pt x="1334" y="668"/>
                  </a:cubicBezTo>
                  <a:cubicBezTo>
                    <a:pt x="1334" y="301"/>
                    <a:pt x="1034" y="0"/>
                    <a:pt x="667"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273"/>
            <p:cNvSpPr/>
            <p:nvPr/>
          </p:nvSpPr>
          <p:spPr>
            <a:xfrm>
              <a:off x="3662450" y="1299975"/>
              <a:ext cx="59925" cy="24350"/>
            </a:xfrm>
            <a:custGeom>
              <a:avLst/>
              <a:gdLst/>
              <a:ahLst/>
              <a:cxnLst/>
              <a:rect l="l" t="t" r="r" b="b"/>
              <a:pathLst>
                <a:path w="2397" h="974" extrusionOk="0">
                  <a:moveTo>
                    <a:pt x="1143" y="1"/>
                  </a:moveTo>
                  <a:cubicBezTo>
                    <a:pt x="697" y="1"/>
                    <a:pt x="254" y="211"/>
                    <a:pt x="47" y="657"/>
                  </a:cubicBezTo>
                  <a:cubicBezTo>
                    <a:pt x="0" y="798"/>
                    <a:pt x="153" y="940"/>
                    <a:pt x="270" y="940"/>
                  </a:cubicBezTo>
                  <a:cubicBezTo>
                    <a:pt x="319" y="940"/>
                    <a:pt x="361" y="916"/>
                    <a:pt x="381" y="857"/>
                  </a:cubicBezTo>
                  <a:cubicBezTo>
                    <a:pt x="516" y="553"/>
                    <a:pt x="840" y="394"/>
                    <a:pt x="1157" y="394"/>
                  </a:cubicBezTo>
                  <a:cubicBezTo>
                    <a:pt x="1465" y="394"/>
                    <a:pt x="1767" y="544"/>
                    <a:pt x="1882" y="857"/>
                  </a:cubicBezTo>
                  <a:cubicBezTo>
                    <a:pt x="1935" y="936"/>
                    <a:pt x="2034" y="973"/>
                    <a:pt x="2127" y="973"/>
                  </a:cubicBezTo>
                  <a:cubicBezTo>
                    <a:pt x="2269" y="973"/>
                    <a:pt x="2396" y="885"/>
                    <a:pt x="2316" y="724"/>
                  </a:cubicBezTo>
                  <a:cubicBezTo>
                    <a:pt x="2124" y="253"/>
                    <a:pt x="1631" y="1"/>
                    <a:pt x="114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273"/>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273"/>
            <p:cNvSpPr/>
            <p:nvPr/>
          </p:nvSpPr>
          <p:spPr>
            <a:xfrm>
              <a:off x="3582725" y="1080425"/>
              <a:ext cx="506225" cy="365775"/>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273"/>
            <p:cNvSpPr/>
            <p:nvPr/>
          </p:nvSpPr>
          <p:spPr>
            <a:xfrm>
              <a:off x="3501000" y="1151600"/>
              <a:ext cx="179325" cy="283400"/>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27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27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273"/>
            <p:cNvSpPr/>
            <p:nvPr/>
          </p:nvSpPr>
          <p:spPr>
            <a:xfrm>
              <a:off x="4026375" y="1358650"/>
              <a:ext cx="145125" cy="170075"/>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273"/>
            <p:cNvSpPr/>
            <p:nvPr/>
          </p:nvSpPr>
          <p:spPr>
            <a:xfrm>
              <a:off x="4057425" y="1410050"/>
              <a:ext cx="67100" cy="59800"/>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273"/>
            <p:cNvSpPr/>
            <p:nvPr/>
          </p:nvSpPr>
          <p:spPr>
            <a:xfrm>
              <a:off x="4070275" y="1427075"/>
              <a:ext cx="42200" cy="41450"/>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273"/>
            <p:cNvSpPr/>
            <p:nvPr/>
          </p:nvSpPr>
          <p:spPr>
            <a:xfrm>
              <a:off x="3887125" y="1359750"/>
              <a:ext cx="33375" cy="33375"/>
            </a:xfrm>
            <a:custGeom>
              <a:avLst/>
              <a:gdLst/>
              <a:ahLst/>
              <a:cxnLst/>
              <a:rect l="l" t="t" r="r" b="b"/>
              <a:pathLst>
                <a:path w="1335" h="1335" extrusionOk="0">
                  <a:moveTo>
                    <a:pt x="667" y="0"/>
                  </a:moveTo>
                  <a:cubicBezTo>
                    <a:pt x="300" y="0"/>
                    <a:pt x="0" y="301"/>
                    <a:pt x="0" y="668"/>
                  </a:cubicBezTo>
                  <a:cubicBezTo>
                    <a:pt x="0" y="1035"/>
                    <a:pt x="300" y="1335"/>
                    <a:pt x="667" y="1335"/>
                  </a:cubicBezTo>
                  <a:cubicBezTo>
                    <a:pt x="1034" y="1335"/>
                    <a:pt x="1334" y="1035"/>
                    <a:pt x="1334" y="668"/>
                  </a:cubicBezTo>
                  <a:cubicBezTo>
                    <a:pt x="1334" y="301"/>
                    <a:pt x="1034" y="0"/>
                    <a:pt x="667"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273"/>
            <p:cNvSpPr/>
            <p:nvPr/>
          </p:nvSpPr>
          <p:spPr>
            <a:xfrm>
              <a:off x="3872825" y="1299975"/>
              <a:ext cx="59700" cy="24350"/>
            </a:xfrm>
            <a:custGeom>
              <a:avLst/>
              <a:gdLst/>
              <a:ahLst/>
              <a:cxnLst/>
              <a:rect l="l" t="t" r="r" b="b"/>
              <a:pathLst>
                <a:path w="2388" h="974" extrusionOk="0">
                  <a:moveTo>
                    <a:pt x="1139" y="1"/>
                  </a:moveTo>
                  <a:cubicBezTo>
                    <a:pt x="697" y="1"/>
                    <a:pt x="263" y="211"/>
                    <a:pt x="72" y="657"/>
                  </a:cubicBezTo>
                  <a:cubicBezTo>
                    <a:pt x="1" y="798"/>
                    <a:pt x="147" y="940"/>
                    <a:pt x="274" y="940"/>
                  </a:cubicBezTo>
                  <a:cubicBezTo>
                    <a:pt x="327" y="940"/>
                    <a:pt x="376" y="916"/>
                    <a:pt x="405" y="857"/>
                  </a:cubicBezTo>
                  <a:cubicBezTo>
                    <a:pt x="524" y="553"/>
                    <a:pt x="839" y="394"/>
                    <a:pt x="1156" y="394"/>
                  </a:cubicBezTo>
                  <a:cubicBezTo>
                    <a:pt x="1465" y="394"/>
                    <a:pt x="1775" y="544"/>
                    <a:pt x="1906" y="857"/>
                  </a:cubicBezTo>
                  <a:cubicBezTo>
                    <a:pt x="1959" y="936"/>
                    <a:pt x="2053" y="973"/>
                    <a:pt x="2140" y="973"/>
                  </a:cubicBezTo>
                  <a:cubicBezTo>
                    <a:pt x="2273" y="973"/>
                    <a:pt x="2387" y="885"/>
                    <a:pt x="2307" y="724"/>
                  </a:cubicBezTo>
                  <a:cubicBezTo>
                    <a:pt x="2115" y="253"/>
                    <a:pt x="1622" y="1"/>
                    <a:pt x="113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273"/>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273"/>
          <p:cNvGrpSpPr/>
          <p:nvPr/>
        </p:nvGrpSpPr>
        <p:grpSpPr>
          <a:xfrm>
            <a:off x="1775342" y="2919712"/>
            <a:ext cx="387661" cy="387661"/>
            <a:chOff x="1379798" y="1723250"/>
            <a:chExt cx="397887" cy="397887"/>
          </a:xfrm>
        </p:grpSpPr>
        <p:sp>
          <p:nvSpPr>
            <p:cNvPr id="11780" name="Google Shape;11780;p273"/>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273"/>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273"/>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273"/>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273"/>
          <p:cNvGrpSpPr/>
          <p:nvPr/>
        </p:nvGrpSpPr>
        <p:grpSpPr>
          <a:xfrm>
            <a:off x="713221" y="2919712"/>
            <a:ext cx="387681" cy="387661"/>
            <a:chOff x="266768" y="1721375"/>
            <a:chExt cx="397907" cy="397887"/>
          </a:xfrm>
        </p:grpSpPr>
        <p:sp>
          <p:nvSpPr>
            <p:cNvPr id="11785" name="Google Shape;11785;p273"/>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273"/>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273"/>
          <p:cNvGrpSpPr/>
          <p:nvPr/>
        </p:nvGrpSpPr>
        <p:grpSpPr>
          <a:xfrm>
            <a:off x="1244302" y="2919712"/>
            <a:ext cx="387641" cy="387661"/>
            <a:chOff x="864491" y="1723250"/>
            <a:chExt cx="397866" cy="397887"/>
          </a:xfrm>
        </p:grpSpPr>
        <p:sp>
          <p:nvSpPr>
            <p:cNvPr id="11788" name="Google Shape;11788;p27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27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273"/>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1" name="Google Shape;11791;p273"/>
          <p:cNvSpPr txBox="1"/>
          <p:nvPr/>
        </p:nvSpPr>
        <p:spPr>
          <a:xfrm>
            <a:off x="657904" y="4169825"/>
            <a:ext cx="49383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rgbClr val="000000"/>
              </a:buClr>
              <a:buSzPts val="1100"/>
              <a:buFont typeface="Arial"/>
              <a:buNone/>
            </a:pPr>
            <a:r>
              <a:rPr lang="en" b="1">
                <a:solidFill>
                  <a:srgbClr val="FFFFFF"/>
                </a:solidFill>
                <a:latin typeface="Kodchasan"/>
                <a:ea typeface="Kodchasan"/>
                <a:cs typeface="Kodchasan"/>
                <a:sym typeface="Kodchasan"/>
              </a:rPr>
              <a:t>Please keep this slide for attribution</a:t>
            </a:r>
            <a:endParaRPr b="1">
              <a:solidFill>
                <a:srgbClr val="FFFFFF"/>
              </a:solidFill>
              <a:latin typeface="Kodchasan"/>
              <a:ea typeface="Kodchasan"/>
              <a:cs typeface="Kodchasan"/>
              <a:sym typeface="Kodchasan"/>
            </a:endParaRP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Shape 11795"/>
        <p:cNvGrpSpPr/>
        <p:nvPr/>
      </p:nvGrpSpPr>
      <p:grpSpPr>
        <a:xfrm>
          <a:off x="0" y="0"/>
          <a:ext cx="0" cy="0"/>
          <a:chOff x="0" y="0"/>
          <a:chExt cx="0" cy="0"/>
        </a:xfrm>
      </p:grpSpPr>
      <p:sp>
        <p:nvSpPr>
          <p:cNvPr id="11796" name="Google Shape;11796;p274"/>
          <p:cNvSpPr txBox="1">
            <a:spLocks noGrp="1"/>
          </p:cNvSpPr>
          <p:nvPr>
            <p:ph type="title"/>
          </p:nvPr>
        </p:nvSpPr>
        <p:spPr>
          <a:xfrm>
            <a:off x="713225" y="445025"/>
            <a:ext cx="7717800" cy="6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a:t>
            </a:r>
            <a:r>
              <a:rPr lang="en">
                <a:solidFill>
                  <a:schemeClr val="dk2"/>
                </a:solidFill>
              </a:rPr>
              <a:t>resources</a:t>
            </a:r>
            <a:endParaRPr>
              <a:solidFill>
                <a:schemeClr val="dk2"/>
              </a:solidFill>
            </a:endParaRPr>
          </a:p>
        </p:txBody>
      </p:sp>
      <p:grpSp>
        <p:nvGrpSpPr>
          <p:cNvPr id="11797" name="Google Shape;11797;p274"/>
          <p:cNvGrpSpPr/>
          <p:nvPr/>
        </p:nvGrpSpPr>
        <p:grpSpPr>
          <a:xfrm>
            <a:off x="705111" y="1906510"/>
            <a:ext cx="1687204" cy="1871471"/>
            <a:chOff x="3075700" y="899275"/>
            <a:chExt cx="1444400" cy="1602150"/>
          </a:xfrm>
        </p:grpSpPr>
        <p:sp>
          <p:nvSpPr>
            <p:cNvPr id="11798" name="Google Shape;11798;p274"/>
            <p:cNvSpPr/>
            <p:nvPr/>
          </p:nvSpPr>
          <p:spPr>
            <a:xfrm>
              <a:off x="3275850" y="899275"/>
              <a:ext cx="1059100" cy="894075"/>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274"/>
            <p:cNvSpPr/>
            <p:nvPr/>
          </p:nvSpPr>
          <p:spPr>
            <a:xfrm>
              <a:off x="3540200" y="1513200"/>
              <a:ext cx="515400" cy="543750"/>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274"/>
            <p:cNvSpPr/>
            <p:nvPr/>
          </p:nvSpPr>
          <p:spPr>
            <a:xfrm>
              <a:off x="3536875" y="1127075"/>
              <a:ext cx="521225" cy="616300"/>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274"/>
            <p:cNvSpPr/>
            <p:nvPr/>
          </p:nvSpPr>
          <p:spPr>
            <a:xfrm>
              <a:off x="3419275" y="1358650"/>
              <a:ext cx="144300" cy="170075"/>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274"/>
            <p:cNvSpPr/>
            <p:nvPr/>
          </p:nvSpPr>
          <p:spPr>
            <a:xfrm>
              <a:off x="3767850" y="1299700"/>
              <a:ext cx="60075" cy="176825"/>
            </a:xfrm>
            <a:custGeom>
              <a:avLst/>
              <a:gdLst/>
              <a:ahLst/>
              <a:cxnLst/>
              <a:rect l="l" t="t" r="r" b="b"/>
              <a:pathLst>
                <a:path w="2403" h="7073" extrusionOk="0">
                  <a:moveTo>
                    <a:pt x="401" y="1"/>
                  </a:moveTo>
                  <a:lnTo>
                    <a:pt x="1" y="7072"/>
                  </a:lnTo>
                  <a:lnTo>
                    <a:pt x="2403" y="7072"/>
                  </a:lnTo>
                  <a:lnTo>
                    <a:pt x="1969" y="1"/>
                  </a:ln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274"/>
            <p:cNvSpPr/>
            <p:nvPr/>
          </p:nvSpPr>
          <p:spPr>
            <a:xfrm>
              <a:off x="3759800" y="1519375"/>
              <a:ext cx="73875" cy="230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274"/>
            <p:cNvSpPr/>
            <p:nvPr/>
          </p:nvSpPr>
          <p:spPr>
            <a:xfrm>
              <a:off x="3466200" y="1410025"/>
              <a:ext cx="66250" cy="59825"/>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274"/>
            <p:cNvSpPr/>
            <p:nvPr/>
          </p:nvSpPr>
          <p:spPr>
            <a:xfrm>
              <a:off x="3477000" y="1427075"/>
              <a:ext cx="43375" cy="40725"/>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274"/>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274"/>
            <p:cNvSpPr/>
            <p:nvPr/>
          </p:nvSpPr>
          <p:spPr>
            <a:xfrm>
              <a:off x="3646100" y="1699150"/>
              <a:ext cx="302750" cy="93425"/>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274"/>
            <p:cNvSpPr/>
            <p:nvPr/>
          </p:nvSpPr>
          <p:spPr>
            <a:xfrm>
              <a:off x="3670300" y="1359750"/>
              <a:ext cx="33375" cy="33375"/>
            </a:xfrm>
            <a:custGeom>
              <a:avLst/>
              <a:gdLst/>
              <a:ahLst/>
              <a:cxnLst/>
              <a:rect l="l" t="t" r="r" b="b"/>
              <a:pathLst>
                <a:path w="1335" h="1335" extrusionOk="0">
                  <a:moveTo>
                    <a:pt x="667" y="0"/>
                  </a:moveTo>
                  <a:cubicBezTo>
                    <a:pt x="300" y="0"/>
                    <a:pt x="0" y="301"/>
                    <a:pt x="0" y="668"/>
                  </a:cubicBezTo>
                  <a:cubicBezTo>
                    <a:pt x="0" y="1035"/>
                    <a:pt x="300" y="1335"/>
                    <a:pt x="667" y="1335"/>
                  </a:cubicBezTo>
                  <a:cubicBezTo>
                    <a:pt x="1034" y="1335"/>
                    <a:pt x="1334" y="1035"/>
                    <a:pt x="1334" y="668"/>
                  </a:cubicBezTo>
                  <a:cubicBezTo>
                    <a:pt x="1334" y="301"/>
                    <a:pt x="1034" y="0"/>
                    <a:pt x="667"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274"/>
            <p:cNvSpPr/>
            <p:nvPr/>
          </p:nvSpPr>
          <p:spPr>
            <a:xfrm>
              <a:off x="3662450" y="1299975"/>
              <a:ext cx="59925" cy="24350"/>
            </a:xfrm>
            <a:custGeom>
              <a:avLst/>
              <a:gdLst/>
              <a:ahLst/>
              <a:cxnLst/>
              <a:rect l="l" t="t" r="r" b="b"/>
              <a:pathLst>
                <a:path w="2397" h="974" extrusionOk="0">
                  <a:moveTo>
                    <a:pt x="1143" y="1"/>
                  </a:moveTo>
                  <a:cubicBezTo>
                    <a:pt x="697" y="1"/>
                    <a:pt x="254" y="211"/>
                    <a:pt x="47" y="657"/>
                  </a:cubicBezTo>
                  <a:cubicBezTo>
                    <a:pt x="0" y="798"/>
                    <a:pt x="153" y="940"/>
                    <a:pt x="270" y="940"/>
                  </a:cubicBezTo>
                  <a:cubicBezTo>
                    <a:pt x="319" y="940"/>
                    <a:pt x="361" y="916"/>
                    <a:pt x="381" y="857"/>
                  </a:cubicBezTo>
                  <a:cubicBezTo>
                    <a:pt x="516" y="553"/>
                    <a:pt x="840" y="394"/>
                    <a:pt x="1157" y="394"/>
                  </a:cubicBezTo>
                  <a:cubicBezTo>
                    <a:pt x="1465" y="394"/>
                    <a:pt x="1767" y="544"/>
                    <a:pt x="1882" y="857"/>
                  </a:cubicBezTo>
                  <a:cubicBezTo>
                    <a:pt x="1935" y="936"/>
                    <a:pt x="2034" y="973"/>
                    <a:pt x="2127" y="973"/>
                  </a:cubicBezTo>
                  <a:cubicBezTo>
                    <a:pt x="2269" y="973"/>
                    <a:pt x="2396" y="885"/>
                    <a:pt x="2316" y="724"/>
                  </a:cubicBezTo>
                  <a:cubicBezTo>
                    <a:pt x="2124" y="253"/>
                    <a:pt x="1631" y="1"/>
                    <a:pt x="114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274"/>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274"/>
            <p:cNvSpPr/>
            <p:nvPr/>
          </p:nvSpPr>
          <p:spPr>
            <a:xfrm>
              <a:off x="3582725" y="1080425"/>
              <a:ext cx="506225" cy="365775"/>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274"/>
            <p:cNvSpPr/>
            <p:nvPr/>
          </p:nvSpPr>
          <p:spPr>
            <a:xfrm>
              <a:off x="3501000" y="1151600"/>
              <a:ext cx="179325" cy="283400"/>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274"/>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274"/>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274"/>
            <p:cNvSpPr/>
            <p:nvPr/>
          </p:nvSpPr>
          <p:spPr>
            <a:xfrm>
              <a:off x="4026375" y="1358650"/>
              <a:ext cx="145125" cy="170075"/>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274"/>
            <p:cNvSpPr/>
            <p:nvPr/>
          </p:nvSpPr>
          <p:spPr>
            <a:xfrm>
              <a:off x="4057425" y="1410050"/>
              <a:ext cx="67100" cy="59800"/>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274"/>
            <p:cNvSpPr/>
            <p:nvPr/>
          </p:nvSpPr>
          <p:spPr>
            <a:xfrm>
              <a:off x="4070275" y="1427075"/>
              <a:ext cx="42200" cy="41450"/>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274"/>
            <p:cNvSpPr/>
            <p:nvPr/>
          </p:nvSpPr>
          <p:spPr>
            <a:xfrm>
              <a:off x="3887125" y="1359750"/>
              <a:ext cx="33375" cy="33375"/>
            </a:xfrm>
            <a:custGeom>
              <a:avLst/>
              <a:gdLst/>
              <a:ahLst/>
              <a:cxnLst/>
              <a:rect l="l" t="t" r="r" b="b"/>
              <a:pathLst>
                <a:path w="1335" h="1335" extrusionOk="0">
                  <a:moveTo>
                    <a:pt x="667" y="0"/>
                  </a:moveTo>
                  <a:cubicBezTo>
                    <a:pt x="300" y="0"/>
                    <a:pt x="0" y="301"/>
                    <a:pt x="0" y="668"/>
                  </a:cubicBezTo>
                  <a:cubicBezTo>
                    <a:pt x="0" y="1035"/>
                    <a:pt x="300" y="1335"/>
                    <a:pt x="667" y="1335"/>
                  </a:cubicBezTo>
                  <a:cubicBezTo>
                    <a:pt x="1034" y="1335"/>
                    <a:pt x="1334" y="1035"/>
                    <a:pt x="1334" y="668"/>
                  </a:cubicBezTo>
                  <a:cubicBezTo>
                    <a:pt x="1334" y="301"/>
                    <a:pt x="1034" y="0"/>
                    <a:pt x="667"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274"/>
            <p:cNvSpPr/>
            <p:nvPr/>
          </p:nvSpPr>
          <p:spPr>
            <a:xfrm>
              <a:off x="3872825" y="1299975"/>
              <a:ext cx="59700" cy="24350"/>
            </a:xfrm>
            <a:custGeom>
              <a:avLst/>
              <a:gdLst/>
              <a:ahLst/>
              <a:cxnLst/>
              <a:rect l="l" t="t" r="r" b="b"/>
              <a:pathLst>
                <a:path w="2388" h="974" extrusionOk="0">
                  <a:moveTo>
                    <a:pt x="1139" y="1"/>
                  </a:moveTo>
                  <a:cubicBezTo>
                    <a:pt x="697" y="1"/>
                    <a:pt x="263" y="211"/>
                    <a:pt x="72" y="657"/>
                  </a:cubicBezTo>
                  <a:cubicBezTo>
                    <a:pt x="1" y="798"/>
                    <a:pt x="147" y="940"/>
                    <a:pt x="274" y="940"/>
                  </a:cubicBezTo>
                  <a:cubicBezTo>
                    <a:pt x="327" y="940"/>
                    <a:pt x="376" y="916"/>
                    <a:pt x="405" y="857"/>
                  </a:cubicBezTo>
                  <a:cubicBezTo>
                    <a:pt x="524" y="553"/>
                    <a:pt x="839" y="394"/>
                    <a:pt x="1156" y="394"/>
                  </a:cubicBezTo>
                  <a:cubicBezTo>
                    <a:pt x="1465" y="394"/>
                    <a:pt x="1775" y="544"/>
                    <a:pt x="1906" y="857"/>
                  </a:cubicBezTo>
                  <a:cubicBezTo>
                    <a:pt x="1959" y="936"/>
                    <a:pt x="2053" y="973"/>
                    <a:pt x="2140" y="973"/>
                  </a:cubicBezTo>
                  <a:cubicBezTo>
                    <a:pt x="2273" y="973"/>
                    <a:pt x="2387" y="885"/>
                    <a:pt x="2307" y="724"/>
                  </a:cubicBezTo>
                  <a:cubicBezTo>
                    <a:pt x="2115" y="253"/>
                    <a:pt x="1622" y="1"/>
                    <a:pt x="113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274"/>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274"/>
          <p:cNvGrpSpPr/>
          <p:nvPr/>
        </p:nvGrpSpPr>
        <p:grpSpPr>
          <a:xfrm>
            <a:off x="3125770" y="1916588"/>
            <a:ext cx="1093134" cy="1393724"/>
            <a:chOff x="3842198" y="1539113"/>
            <a:chExt cx="1742324" cy="2221428"/>
          </a:xfrm>
        </p:grpSpPr>
        <p:sp>
          <p:nvSpPr>
            <p:cNvPr id="11822" name="Google Shape;11822;p274"/>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274"/>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274"/>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274"/>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274"/>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274"/>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274"/>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274"/>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274"/>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274"/>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274"/>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274"/>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274"/>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274"/>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274">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274">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274">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274">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27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27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27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27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27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274"/>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27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274"/>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8" name="Google Shape;11848;p274"/>
          <p:cNvSpPr/>
          <p:nvPr/>
        </p:nvSpPr>
        <p:spPr>
          <a:xfrm rot="10800000" flipH="1">
            <a:off x="3524129" y="2699836"/>
            <a:ext cx="86426" cy="26966"/>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9" name="Google Shape;11849;p274"/>
          <p:cNvGrpSpPr/>
          <p:nvPr/>
        </p:nvGrpSpPr>
        <p:grpSpPr>
          <a:xfrm>
            <a:off x="2723680" y="3130758"/>
            <a:ext cx="1687204" cy="637111"/>
            <a:chOff x="3075700" y="1956000"/>
            <a:chExt cx="1444400" cy="545425"/>
          </a:xfrm>
        </p:grpSpPr>
        <p:sp>
          <p:nvSpPr>
            <p:cNvPr id="11850" name="Google Shape;11850;p274"/>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274"/>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274"/>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274"/>
          <p:cNvGrpSpPr/>
          <p:nvPr/>
        </p:nvGrpSpPr>
        <p:grpSpPr>
          <a:xfrm>
            <a:off x="5144227" y="1914276"/>
            <a:ext cx="877031" cy="1395944"/>
            <a:chOff x="1773100" y="858200"/>
            <a:chExt cx="753075" cy="1198750"/>
          </a:xfrm>
        </p:grpSpPr>
        <p:sp>
          <p:nvSpPr>
            <p:cNvPr id="11854" name="Google Shape;11854;p274"/>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274"/>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274"/>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274"/>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274"/>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274"/>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274"/>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274"/>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274"/>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274"/>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274"/>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274"/>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6" name="Google Shape;11866;p274"/>
          <p:cNvGrpSpPr/>
          <p:nvPr/>
        </p:nvGrpSpPr>
        <p:grpSpPr>
          <a:xfrm>
            <a:off x="4742230" y="2412683"/>
            <a:ext cx="1687204" cy="1357496"/>
            <a:chOff x="5032530" y="2260296"/>
            <a:chExt cx="1687204" cy="1357496"/>
          </a:xfrm>
        </p:grpSpPr>
        <p:grpSp>
          <p:nvGrpSpPr>
            <p:cNvPr id="11867" name="Google Shape;11867;p274"/>
            <p:cNvGrpSpPr/>
            <p:nvPr/>
          </p:nvGrpSpPr>
          <p:grpSpPr>
            <a:xfrm>
              <a:off x="5622209" y="2395253"/>
              <a:ext cx="504928" cy="75767"/>
              <a:chOff x="3580225" y="1402275"/>
              <a:chExt cx="433675" cy="65075"/>
            </a:xfrm>
          </p:grpSpPr>
          <p:sp>
            <p:nvSpPr>
              <p:cNvPr id="11868" name="Google Shape;11868;p274"/>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274"/>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0" name="Google Shape;11870;p274"/>
            <p:cNvGrpSpPr/>
            <p:nvPr/>
          </p:nvGrpSpPr>
          <p:grpSpPr>
            <a:xfrm>
              <a:off x="5709502" y="2260296"/>
              <a:ext cx="334152" cy="115570"/>
              <a:chOff x="4280328" y="2326145"/>
              <a:chExt cx="532598" cy="184205"/>
            </a:xfrm>
          </p:grpSpPr>
          <p:sp>
            <p:nvSpPr>
              <p:cNvPr id="11871" name="Google Shape;11871;p27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27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27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27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5" name="Google Shape;11875;p274"/>
            <p:cNvSpPr/>
            <p:nvPr/>
          </p:nvSpPr>
          <p:spPr>
            <a:xfrm>
              <a:off x="5832979" y="2549760"/>
              <a:ext cx="86426" cy="26966"/>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6" name="Google Shape;11876;p274"/>
            <p:cNvGrpSpPr/>
            <p:nvPr/>
          </p:nvGrpSpPr>
          <p:grpSpPr>
            <a:xfrm>
              <a:off x="5032530" y="2980681"/>
              <a:ext cx="1687204" cy="637111"/>
              <a:chOff x="3075700" y="1956000"/>
              <a:chExt cx="1444400" cy="545425"/>
            </a:xfrm>
          </p:grpSpPr>
          <p:sp>
            <p:nvSpPr>
              <p:cNvPr id="11877" name="Google Shape;11877;p274"/>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274"/>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274"/>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80" name="Google Shape;11880;p274"/>
          <p:cNvGrpSpPr/>
          <p:nvPr/>
        </p:nvGrpSpPr>
        <p:grpSpPr>
          <a:xfrm>
            <a:off x="6760767" y="2039956"/>
            <a:ext cx="1687174" cy="1730219"/>
            <a:chOff x="3084050" y="3189250"/>
            <a:chExt cx="1444375" cy="1481225"/>
          </a:xfrm>
        </p:grpSpPr>
        <p:sp>
          <p:nvSpPr>
            <p:cNvPr id="11881" name="Google Shape;11881;p274"/>
            <p:cNvSpPr/>
            <p:nvPr/>
          </p:nvSpPr>
          <p:spPr>
            <a:xfrm>
              <a:off x="3512675" y="3289700"/>
              <a:ext cx="157650" cy="259975"/>
            </a:xfrm>
            <a:custGeom>
              <a:avLst/>
              <a:gdLst/>
              <a:ahLst/>
              <a:cxnLst/>
              <a:rect l="l" t="t" r="r" b="b"/>
              <a:pathLst>
                <a:path w="6306" h="10399" extrusionOk="0">
                  <a:moveTo>
                    <a:pt x="4792" y="0"/>
                  </a:moveTo>
                  <a:cubicBezTo>
                    <a:pt x="4639" y="0"/>
                    <a:pt x="4485" y="19"/>
                    <a:pt x="4337" y="58"/>
                  </a:cubicBezTo>
                  <a:cubicBezTo>
                    <a:pt x="3570" y="291"/>
                    <a:pt x="2969" y="858"/>
                    <a:pt x="2502" y="1492"/>
                  </a:cubicBezTo>
                  <a:cubicBezTo>
                    <a:pt x="534" y="3994"/>
                    <a:pt x="1" y="7430"/>
                    <a:pt x="1001" y="10398"/>
                  </a:cubicBezTo>
                  <a:cubicBezTo>
                    <a:pt x="3003" y="8130"/>
                    <a:pt x="4504" y="5462"/>
                    <a:pt x="5371" y="2526"/>
                  </a:cubicBezTo>
                  <a:lnTo>
                    <a:pt x="6305" y="892"/>
                  </a:lnTo>
                  <a:cubicBezTo>
                    <a:pt x="6063" y="327"/>
                    <a:pt x="5430" y="0"/>
                    <a:pt x="4792"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274"/>
            <p:cNvSpPr/>
            <p:nvPr/>
          </p:nvSpPr>
          <p:spPr>
            <a:xfrm>
              <a:off x="3946325" y="3289700"/>
              <a:ext cx="157625" cy="266200"/>
            </a:xfrm>
            <a:custGeom>
              <a:avLst/>
              <a:gdLst/>
              <a:ahLst/>
              <a:cxnLst/>
              <a:rect l="l" t="t" r="r" b="b"/>
              <a:pathLst>
                <a:path w="6305" h="10648" extrusionOk="0">
                  <a:moveTo>
                    <a:pt x="1514" y="0"/>
                  </a:moveTo>
                  <a:cubicBezTo>
                    <a:pt x="875" y="0"/>
                    <a:pt x="243" y="327"/>
                    <a:pt x="0" y="892"/>
                  </a:cubicBezTo>
                  <a:lnTo>
                    <a:pt x="934" y="2526"/>
                  </a:lnTo>
                  <a:cubicBezTo>
                    <a:pt x="1709" y="5149"/>
                    <a:pt x="2617" y="10647"/>
                    <a:pt x="4562" y="10647"/>
                  </a:cubicBezTo>
                  <a:cubicBezTo>
                    <a:pt x="4794" y="10647"/>
                    <a:pt x="5041" y="10569"/>
                    <a:pt x="5304" y="10398"/>
                  </a:cubicBezTo>
                  <a:cubicBezTo>
                    <a:pt x="6305" y="7430"/>
                    <a:pt x="5771" y="3994"/>
                    <a:pt x="3803" y="1492"/>
                  </a:cubicBezTo>
                  <a:cubicBezTo>
                    <a:pt x="3336" y="858"/>
                    <a:pt x="2702" y="291"/>
                    <a:pt x="1968" y="58"/>
                  </a:cubicBezTo>
                  <a:cubicBezTo>
                    <a:pt x="1820" y="19"/>
                    <a:pt x="1667" y="0"/>
                    <a:pt x="151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274"/>
            <p:cNvSpPr/>
            <p:nvPr/>
          </p:nvSpPr>
          <p:spPr>
            <a:xfrm>
              <a:off x="3546875" y="3682250"/>
              <a:ext cx="516225" cy="544575"/>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274"/>
            <p:cNvSpPr/>
            <p:nvPr/>
          </p:nvSpPr>
          <p:spPr>
            <a:xfrm>
              <a:off x="3545200" y="3297800"/>
              <a:ext cx="521225" cy="616300"/>
            </a:xfrm>
            <a:custGeom>
              <a:avLst/>
              <a:gdLst/>
              <a:ahLst/>
              <a:cxnLst/>
              <a:rect l="l" t="t" r="r" b="b"/>
              <a:pathLst>
                <a:path w="20849" h="24652" extrusionOk="0">
                  <a:moveTo>
                    <a:pt x="10408" y="1"/>
                  </a:moveTo>
                  <a:cubicBezTo>
                    <a:pt x="2369" y="1"/>
                    <a:pt x="1" y="6839"/>
                    <a:pt x="1" y="13510"/>
                  </a:cubicBezTo>
                  <a:cubicBezTo>
                    <a:pt x="1" y="20182"/>
                    <a:pt x="4170" y="24652"/>
                    <a:pt x="10408" y="24652"/>
                  </a:cubicBezTo>
                  <a:cubicBezTo>
                    <a:pt x="16679" y="24652"/>
                    <a:pt x="20849" y="20182"/>
                    <a:pt x="20849" y="13510"/>
                  </a:cubicBezTo>
                  <a:cubicBezTo>
                    <a:pt x="20849" y="6839"/>
                    <a:pt x="18480" y="1"/>
                    <a:pt x="1040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274"/>
            <p:cNvSpPr/>
            <p:nvPr/>
          </p:nvSpPr>
          <p:spPr>
            <a:xfrm>
              <a:off x="4038900" y="3527900"/>
              <a:ext cx="145125" cy="170225"/>
            </a:xfrm>
            <a:custGeom>
              <a:avLst/>
              <a:gdLst/>
              <a:ahLst/>
              <a:cxnLst/>
              <a:rect l="l" t="t" r="r" b="b"/>
              <a:pathLst>
                <a:path w="5805" h="6809" extrusionOk="0">
                  <a:moveTo>
                    <a:pt x="2110" y="0"/>
                  </a:moveTo>
                  <a:cubicBezTo>
                    <a:pt x="1942" y="0"/>
                    <a:pt x="1772" y="12"/>
                    <a:pt x="1601" y="37"/>
                  </a:cubicBezTo>
                  <a:cubicBezTo>
                    <a:pt x="1001" y="137"/>
                    <a:pt x="467" y="370"/>
                    <a:pt x="0" y="737"/>
                  </a:cubicBezTo>
                  <a:lnTo>
                    <a:pt x="167" y="6174"/>
                  </a:lnTo>
                  <a:cubicBezTo>
                    <a:pt x="708" y="6561"/>
                    <a:pt x="1389" y="6808"/>
                    <a:pt x="2101" y="6808"/>
                  </a:cubicBezTo>
                  <a:cubicBezTo>
                    <a:pt x="2311" y="6808"/>
                    <a:pt x="2523" y="6787"/>
                    <a:pt x="2735" y="6741"/>
                  </a:cubicBezTo>
                  <a:cubicBezTo>
                    <a:pt x="4570" y="6475"/>
                    <a:pt x="5804" y="4707"/>
                    <a:pt x="5504" y="2839"/>
                  </a:cubicBezTo>
                  <a:cubicBezTo>
                    <a:pt x="5262" y="1172"/>
                    <a:pt x="3780" y="0"/>
                    <a:pt x="2110"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274"/>
            <p:cNvSpPr/>
            <p:nvPr/>
          </p:nvSpPr>
          <p:spPr>
            <a:xfrm>
              <a:off x="3775375" y="3469600"/>
              <a:ext cx="59225" cy="177650"/>
            </a:xfrm>
            <a:custGeom>
              <a:avLst/>
              <a:gdLst/>
              <a:ahLst/>
              <a:cxnLst/>
              <a:rect l="l" t="t" r="r" b="b"/>
              <a:pathLst>
                <a:path w="2369" h="7106" extrusionOk="0">
                  <a:moveTo>
                    <a:pt x="434" y="0"/>
                  </a:moveTo>
                  <a:lnTo>
                    <a:pt x="0" y="7105"/>
                  </a:lnTo>
                  <a:lnTo>
                    <a:pt x="2369" y="7105"/>
                  </a:lnTo>
                  <a:lnTo>
                    <a:pt x="2002" y="0"/>
                  </a:ln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274"/>
            <p:cNvSpPr/>
            <p:nvPr/>
          </p:nvSpPr>
          <p:spPr>
            <a:xfrm>
              <a:off x="3768025" y="3688350"/>
              <a:ext cx="75200" cy="22900"/>
            </a:xfrm>
            <a:custGeom>
              <a:avLst/>
              <a:gdLst/>
              <a:ahLst/>
              <a:cxnLst/>
              <a:rect l="l" t="t" r="r" b="b"/>
              <a:pathLst>
                <a:path w="3008" h="916" extrusionOk="0">
                  <a:moveTo>
                    <a:pt x="295" y="0"/>
                  </a:moveTo>
                  <a:cubicBezTo>
                    <a:pt x="145" y="0"/>
                    <a:pt x="0" y="178"/>
                    <a:pt x="127" y="357"/>
                  </a:cubicBezTo>
                  <a:cubicBezTo>
                    <a:pt x="520" y="732"/>
                    <a:pt x="1018" y="916"/>
                    <a:pt x="1508" y="916"/>
                  </a:cubicBezTo>
                  <a:cubicBezTo>
                    <a:pt x="1976" y="916"/>
                    <a:pt x="2438" y="749"/>
                    <a:pt x="2796" y="423"/>
                  </a:cubicBezTo>
                  <a:cubicBezTo>
                    <a:pt x="3008" y="291"/>
                    <a:pt x="2862" y="74"/>
                    <a:pt x="2693" y="74"/>
                  </a:cubicBezTo>
                  <a:cubicBezTo>
                    <a:pt x="2649" y="74"/>
                    <a:pt x="2604" y="89"/>
                    <a:pt x="2562" y="123"/>
                  </a:cubicBezTo>
                  <a:cubicBezTo>
                    <a:pt x="2264" y="390"/>
                    <a:pt x="1899" y="517"/>
                    <a:pt x="1538" y="517"/>
                  </a:cubicBezTo>
                  <a:cubicBezTo>
                    <a:pt x="1131" y="517"/>
                    <a:pt x="728" y="357"/>
                    <a:pt x="428" y="57"/>
                  </a:cubicBezTo>
                  <a:cubicBezTo>
                    <a:pt x="388" y="17"/>
                    <a:pt x="341" y="0"/>
                    <a:pt x="29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274"/>
            <p:cNvSpPr/>
            <p:nvPr/>
          </p:nvSpPr>
          <p:spPr>
            <a:xfrm>
              <a:off x="4069950" y="3580750"/>
              <a:ext cx="67075" cy="59200"/>
            </a:xfrm>
            <a:custGeom>
              <a:avLst/>
              <a:gdLst/>
              <a:ahLst/>
              <a:cxnLst/>
              <a:rect l="l" t="t" r="r" b="b"/>
              <a:pathLst>
                <a:path w="2683" h="2368" extrusionOk="0">
                  <a:moveTo>
                    <a:pt x="2134" y="0"/>
                  </a:moveTo>
                  <a:cubicBezTo>
                    <a:pt x="1010" y="0"/>
                    <a:pt x="0" y="1026"/>
                    <a:pt x="92" y="2192"/>
                  </a:cubicBezTo>
                  <a:cubicBezTo>
                    <a:pt x="126" y="2309"/>
                    <a:pt x="234" y="2367"/>
                    <a:pt x="326" y="2367"/>
                  </a:cubicBezTo>
                  <a:cubicBezTo>
                    <a:pt x="418" y="2367"/>
                    <a:pt x="493" y="2309"/>
                    <a:pt x="459" y="2192"/>
                  </a:cubicBezTo>
                  <a:cubicBezTo>
                    <a:pt x="367" y="1268"/>
                    <a:pt x="1128" y="372"/>
                    <a:pt x="2060" y="372"/>
                  </a:cubicBezTo>
                  <a:cubicBezTo>
                    <a:pt x="2137" y="372"/>
                    <a:pt x="2215" y="378"/>
                    <a:pt x="2294" y="391"/>
                  </a:cubicBezTo>
                  <a:cubicBezTo>
                    <a:pt x="2307" y="392"/>
                    <a:pt x="2320" y="393"/>
                    <a:pt x="2332" y="393"/>
                  </a:cubicBezTo>
                  <a:cubicBezTo>
                    <a:pt x="2602" y="393"/>
                    <a:pt x="2683" y="56"/>
                    <a:pt x="2427" y="24"/>
                  </a:cubicBezTo>
                  <a:cubicBezTo>
                    <a:pt x="2329" y="8"/>
                    <a:pt x="2231" y="0"/>
                    <a:pt x="213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274"/>
            <p:cNvSpPr/>
            <p:nvPr/>
          </p:nvSpPr>
          <p:spPr>
            <a:xfrm>
              <a:off x="4082500" y="3597250"/>
              <a:ext cx="42175" cy="41600"/>
            </a:xfrm>
            <a:custGeom>
              <a:avLst/>
              <a:gdLst/>
              <a:ahLst/>
              <a:cxnLst/>
              <a:rect l="l" t="t" r="r" b="b"/>
              <a:pathLst>
                <a:path w="1687" h="1664" extrusionOk="0">
                  <a:moveTo>
                    <a:pt x="294" y="0"/>
                  </a:moveTo>
                  <a:cubicBezTo>
                    <a:pt x="128" y="0"/>
                    <a:pt x="0" y="253"/>
                    <a:pt x="224" y="365"/>
                  </a:cubicBezTo>
                  <a:cubicBezTo>
                    <a:pt x="724" y="565"/>
                    <a:pt x="1091" y="999"/>
                    <a:pt x="1258" y="1532"/>
                  </a:cubicBezTo>
                  <a:cubicBezTo>
                    <a:pt x="1297" y="1623"/>
                    <a:pt x="1376" y="1663"/>
                    <a:pt x="1452" y="1663"/>
                  </a:cubicBezTo>
                  <a:cubicBezTo>
                    <a:pt x="1573" y="1663"/>
                    <a:pt x="1686" y="1562"/>
                    <a:pt x="1625" y="1399"/>
                  </a:cubicBezTo>
                  <a:cubicBezTo>
                    <a:pt x="1425" y="765"/>
                    <a:pt x="1025" y="265"/>
                    <a:pt x="391" y="31"/>
                  </a:cubicBezTo>
                  <a:cubicBezTo>
                    <a:pt x="359" y="10"/>
                    <a:pt x="325" y="0"/>
                    <a:pt x="29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274"/>
            <p:cNvSpPr/>
            <p:nvPr/>
          </p:nvSpPr>
          <p:spPr>
            <a:xfrm>
              <a:off x="3431800" y="3527900"/>
              <a:ext cx="144275" cy="170225"/>
            </a:xfrm>
            <a:custGeom>
              <a:avLst/>
              <a:gdLst/>
              <a:ahLst/>
              <a:cxnLst/>
              <a:rect l="l" t="t" r="r" b="b"/>
              <a:pathLst>
                <a:path w="5771" h="6809" extrusionOk="0">
                  <a:moveTo>
                    <a:pt x="3694" y="0"/>
                  </a:moveTo>
                  <a:cubicBezTo>
                    <a:pt x="2024" y="0"/>
                    <a:pt x="540" y="1172"/>
                    <a:pt x="267" y="2839"/>
                  </a:cubicBezTo>
                  <a:cubicBezTo>
                    <a:pt x="0" y="4707"/>
                    <a:pt x="1234" y="6475"/>
                    <a:pt x="3069" y="6741"/>
                  </a:cubicBezTo>
                  <a:cubicBezTo>
                    <a:pt x="3281" y="6787"/>
                    <a:pt x="3492" y="6808"/>
                    <a:pt x="3698" y="6808"/>
                  </a:cubicBezTo>
                  <a:cubicBezTo>
                    <a:pt x="4402" y="6808"/>
                    <a:pt x="5063" y="6561"/>
                    <a:pt x="5604" y="6174"/>
                  </a:cubicBezTo>
                  <a:lnTo>
                    <a:pt x="5771" y="737"/>
                  </a:lnTo>
                  <a:cubicBezTo>
                    <a:pt x="5337" y="370"/>
                    <a:pt x="4770" y="137"/>
                    <a:pt x="4203" y="37"/>
                  </a:cubicBezTo>
                  <a:cubicBezTo>
                    <a:pt x="4032" y="12"/>
                    <a:pt x="3862" y="0"/>
                    <a:pt x="3694"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274"/>
            <p:cNvSpPr/>
            <p:nvPr/>
          </p:nvSpPr>
          <p:spPr>
            <a:xfrm>
              <a:off x="3478700" y="3580725"/>
              <a:ext cx="66250" cy="59225"/>
            </a:xfrm>
            <a:custGeom>
              <a:avLst/>
              <a:gdLst/>
              <a:ahLst/>
              <a:cxnLst/>
              <a:rect l="l" t="t" r="r" b="b"/>
              <a:pathLst>
                <a:path w="2650" h="2369" extrusionOk="0">
                  <a:moveTo>
                    <a:pt x="501" y="1"/>
                  </a:moveTo>
                  <a:cubicBezTo>
                    <a:pt x="399" y="1"/>
                    <a:pt x="296" y="9"/>
                    <a:pt x="192" y="25"/>
                  </a:cubicBezTo>
                  <a:cubicBezTo>
                    <a:pt x="1" y="57"/>
                    <a:pt x="53" y="394"/>
                    <a:pt x="292" y="394"/>
                  </a:cubicBezTo>
                  <a:cubicBezTo>
                    <a:pt x="303" y="394"/>
                    <a:pt x="314" y="393"/>
                    <a:pt x="326" y="392"/>
                  </a:cubicBezTo>
                  <a:cubicBezTo>
                    <a:pt x="405" y="379"/>
                    <a:pt x="483" y="373"/>
                    <a:pt x="560" y="373"/>
                  </a:cubicBezTo>
                  <a:cubicBezTo>
                    <a:pt x="1496" y="373"/>
                    <a:pt x="2283" y="1269"/>
                    <a:pt x="2160" y="2193"/>
                  </a:cubicBezTo>
                  <a:cubicBezTo>
                    <a:pt x="2144" y="2310"/>
                    <a:pt x="2235" y="2368"/>
                    <a:pt x="2331" y="2368"/>
                  </a:cubicBezTo>
                  <a:cubicBezTo>
                    <a:pt x="2427" y="2368"/>
                    <a:pt x="2527" y="2310"/>
                    <a:pt x="2527" y="2193"/>
                  </a:cubicBezTo>
                  <a:cubicBezTo>
                    <a:pt x="2650" y="999"/>
                    <a:pt x="1647" y="1"/>
                    <a:pt x="501"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274"/>
            <p:cNvSpPr/>
            <p:nvPr/>
          </p:nvSpPr>
          <p:spPr>
            <a:xfrm>
              <a:off x="3490775" y="3596725"/>
              <a:ext cx="42025" cy="40700"/>
            </a:xfrm>
            <a:custGeom>
              <a:avLst/>
              <a:gdLst/>
              <a:ahLst/>
              <a:cxnLst/>
              <a:rect l="l" t="t" r="r" b="b"/>
              <a:pathLst>
                <a:path w="1681" h="1628" extrusionOk="0">
                  <a:moveTo>
                    <a:pt x="1386" y="0"/>
                  </a:moveTo>
                  <a:cubicBezTo>
                    <a:pt x="1362" y="0"/>
                    <a:pt x="1336" y="6"/>
                    <a:pt x="1310" y="19"/>
                  </a:cubicBezTo>
                  <a:cubicBezTo>
                    <a:pt x="710" y="252"/>
                    <a:pt x="243" y="786"/>
                    <a:pt x="43" y="1386"/>
                  </a:cubicBezTo>
                  <a:cubicBezTo>
                    <a:pt x="1" y="1533"/>
                    <a:pt x="130" y="1627"/>
                    <a:pt x="249" y="1627"/>
                  </a:cubicBezTo>
                  <a:cubicBezTo>
                    <a:pt x="319" y="1627"/>
                    <a:pt x="385" y="1594"/>
                    <a:pt x="410" y="1520"/>
                  </a:cubicBezTo>
                  <a:cubicBezTo>
                    <a:pt x="576" y="953"/>
                    <a:pt x="977" y="586"/>
                    <a:pt x="1477" y="352"/>
                  </a:cubicBezTo>
                  <a:cubicBezTo>
                    <a:pt x="1681" y="265"/>
                    <a:pt x="1555"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274"/>
            <p:cNvSpPr/>
            <p:nvPr/>
          </p:nvSpPr>
          <p:spPr>
            <a:xfrm>
              <a:off x="3084050" y="4126725"/>
              <a:ext cx="1444375" cy="543750"/>
            </a:xfrm>
            <a:custGeom>
              <a:avLst/>
              <a:gdLst/>
              <a:ahLst/>
              <a:cxnLst/>
              <a:rect l="l" t="t" r="r" b="b"/>
              <a:pathLst>
                <a:path w="57775" h="21750" extrusionOk="0">
                  <a:moveTo>
                    <a:pt x="18580" y="1"/>
                  </a:moveTo>
                  <a:cubicBezTo>
                    <a:pt x="18580" y="1"/>
                    <a:pt x="0" y="434"/>
                    <a:pt x="0" y="21750"/>
                  </a:cubicBezTo>
                  <a:lnTo>
                    <a:pt x="57775" y="21750"/>
                  </a:lnTo>
                  <a:cubicBezTo>
                    <a:pt x="57775" y="434"/>
                    <a:pt x="39195" y="1"/>
                    <a:pt x="39195" y="1"/>
                  </a:cubicBezTo>
                  <a:cubicBezTo>
                    <a:pt x="39195" y="1"/>
                    <a:pt x="35429" y="4004"/>
                    <a:pt x="29321" y="4004"/>
                  </a:cubicBezTo>
                  <a:cubicBezTo>
                    <a:pt x="26267" y="4004"/>
                    <a:pt x="22627" y="3003"/>
                    <a:pt x="18580"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274"/>
            <p:cNvSpPr/>
            <p:nvPr/>
          </p:nvSpPr>
          <p:spPr>
            <a:xfrm>
              <a:off x="3654450" y="3869050"/>
              <a:ext cx="301900" cy="92575"/>
            </a:xfrm>
            <a:custGeom>
              <a:avLst/>
              <a:gdLst/>
              <a:ahLst/>
              <a:cxnLst/>
              <a:rect l="l" t="t" r="r" b="b"/>
              <a:pathLst>
                <a:path w="12076" h="3703" extrusionOk="0">
                  <a:moveTo>
                    <a:pt x="0" y="0"/>
                  </a:moveTo>
                  <a:lnTo>
                    <a:pt x="0" y="0"/>
                  </a:lnTo>
                  <a:cubicBezTo>
                    <a:pt x="1" y="1"/>
                    <a:pt x="1802" y="3703"/>
                    <a:pt x="6005" y="3703"/>
                  </a:cubicBezTo>
                  <a:cubicBezTo>
                    <a:pt x="10174" y="3703"/>
                    <a:pt x="12076" y="1"/>
                    <a:pt x="12076" y="0"/>
                  </a:cubicBezTo>
                  <a:lnTo>
                    <a:pt x="12076" y="0"/>
                  </a:lnTo>
                  <a:cubicBezTo>
                    <a:pt x="10408" y="1134"/>
                    <a:pt x="8373" y="1735"/>
                    <a:pt x="6038" y="1735"/>
                  </a:cubicBezTo>
                  <a:cubicBezTo>
                    <a:pt x="3703" y="1735"/>
                    <a:pt x="1668" y="1134"/>
                    <a:pt x="0" y="0"/>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274"/>
            <p:cNvSpPr/>
            <p:nvPr/>
          </p:nvSpPr>
          <p:spPr>
            <a:xfrm>
              <a:off x="3683625" y="3528800"/>
              <a:ext cx="33400" cy="33375"/>
            </a:xfrm>
            <a:custGeom>
              <a:avLst/>
              <a:gdLst/>
              <a:ahLst/>
              <a:cxnLst/>
              <a:rect l="l" t="t" r="r" b="b"/>
              <a:pathLst>
                <a:path w="1336"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274"/>
            <p:cNvSpPr/>
            <p:nvPr/>
          </p:nvSpPr>
          <p:spPr>
            <a:xfrm>
              <a:off x="3899625" y="3528800"/>
              <a:ext cx="33375" cy="33375"/>
            </a:xfrm>
            <a:custGeom>
              <a:avLst/>
              <a:gdLst/>
              <a:ahLst/>
              <a:cxnLst/>
              <a:rect l="l" t="t" r="r" b="b"/>
              <a:pathLst>
                <a:path w="1335" h="1335" extrusionOk="0">
                  <a:moveTo>
                    <a:pt x="668" y="1"/>
                  </a:moveTo>
                  <a:cubicBezTo>
                    <a:pt x="301" y="1"/>
                    <a:pt x="0" y="301"/>
                    <a:pt x="0" y="668"/>
                  </a:cubicBezTo>
                  <a:cubicBezTo>
                    <a:pt x="0" y="1035"/>
                    <a:pt x="301" y="1335"/>
                    <a:pt x="668" y="1335"/>
                  </a:cubicBezTo>
                  <a:cubicBezTo>
                    <a:pt x="1034" y="1335"/>
                    <a:pt x="1335" y="1035"/>
                    <a:pt x="1335" y="668"/>
                  </a:cubicBezTo>
                  <a:cubicBezTo>
                    <a:pt x="1335" y="301"/>
                    <a:pt x="1034"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274"/>
            <p:cNvSpPr/>
            <p:nvPr/>
          </p:nvSpPr>
          <p:spPr>
            <a:xfrm>
              <a:off x="3670125" y="3470275"/>
              <a:ext cx="59500" cy="24350"/>
            </a:xfrm>
            <a:custGeom>
              <a:avLst/>
              <a:gdLst/>
              <a:ahLst/>
              <a:cxnLst/>
              <a:rect l="l" t="t" r="r" b="b"/>
              <a:pathLst>
                <a:path w="2380" h="974" extrusionOk="0">
                  <a:moveTo>
                    <a:pt x="1213" y="1"/>
                  </a:moveTo>
                  <a:cubicBezTo>
                    <a:pt x="725" y="1"/>
                    <a:pt x="232" y="252"/>
                    <a:pt x="41" y="740"/>
                  </a:cubicBezTo>
                  <a:cubicBezTo>
                    <a:pt x="0" y="881"/>
                    <a:pt x="118" y="973"/>
                    <a:pt x="232" y="973"/>
                  </a:cubicBezTo>
                  <a:cubicBezTo>
                    <a:pt x="307" y="973"/>
                    <a:pt x="381" y="933"/>
                    <a:pt x="407" y="840"/>
                  </a:cubicBezTo>
                  <a:cubicBezTo>
                    <a:pt x="539" y="545"/>
                    <a:pt x="849" y="403"/>
                    <a:pt x="1157" y="403"/>
                  </a:cubicBezTo>
                  <a:cubicBezTo>
                    <a:pt x="1474" y="403"/>
                    <a:pt x="1790" y="553"/>
                    <a:pt x="1909" y="840"/>
                  </a:cubicBezTo>
                  <a:cubicBezTo>
                    <a:pt x="1958" y="910"/>
                    <a:pt x="2022" y="938"/>
                    <a:pt x="2086" y="938"/>
                  </a:cubicBezTo>
                  <a:cubicBezTo>
                    <a:pt x="2235" y="938"/>
                    <a:pt x="2379" y="781"/>
                    <a:pt x="2309" y="640"/>
                  </a:cubicBezTo>
                  <a:cubicBezTo>
                    <a:pt x="2102" y="210"/>
                    <a:pt x="1659" y="1"/>
                    <a:pt x="121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274"/>
            <p:cNvSpPr/>
            <p:nvPr/>
          </p:nvSpPr>
          <p:spPr>
            <a:xfrm>
              <a:off x="3880600" y="3470275"/>
              <a:ext cx="59750" cy="24350"/>
            </a:xfrm>
            <a:custGeom>
              <a:avLst/>
              <a:gdLst/>
              <a:ahLst/>
              <a:cxnLst/>
              <a:rect l="l" t="t" r="r" b="b"/>
              <a:pathLst>
                <a:path w="2390" h="974" extrusionOk="0">
                  <a:moveTo>
                    <a:pt x="1229" y="1"/>
                  </a:moveTo>
                  <a:cubicBezTo>
                    <a:pt x="745" y="1"/>
                    <a:pt x="253" y="252"/>
                    <a:pt x="61" y="740"/>
                  </a:cubicBezTo>
                  <a:cubicBezTo>
                    <a:pt x="1" y="881"/>
                    <a:pt x="110" y="973"/>
                    <a:pt x="228" y="973"/>
                  </a:cubicBezTo>
                  <a:cubicBezTo>
                    <a:pt x="306" y="973"/>
                    <a:pt x="388" y="933"/>
                    <a:pt x="428" y="840"/>
                  </a:cubicBezTo>
                  <a:cubicBezTo>
                    <a:pt x="543" y="545"/>
                    <a:pt x="844" y="403"/>
                    <a:pt x="1152" y="403"/>
                  </a:cubicBezTo>
                  <a:cubicBezTo>
                    <a:pt x="1469" y="403"/>
                    <a:pt x="1794" y="553"/>
                    <a:pt x="1929" y="840"/>
                  </a:cubicBezTo>
                  <a:cubicBezTo>
                    <a:pt x="1979" y="910"/>
                    <a:pt x="2043" y="938"/>
                    <a:pt x="2105" y="938"/>
                  </a:cubicBezTo>
                  <a:cubicBezTo>
                    <a:pt x="2253" y="938"/>
                    <a:pt x="2390" y="781"/>
                    <a:pt x="2296" y="640"/>
                  </a:cubicBezTo>
                  <a:cubicBezTo>
                    <a:pt x="2105" y="210"/>
                    <a:pt x="1671" y="1"/>
                    <a:pt x="122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274"/>
            <p:cNvSpPr/>
            <p:nvPr/>
          </p:nvSpPr>
          <p:spPr>
            <a:xfrm>
              <a:off x="3588575" y="3571325"/>
              <a:ext cx="112600" cy="65075"/>
            </a:xfrm>
            <a:custGeom>
              <a:avLst/>
              <a:gdLst/>
              <a:ahLst/>
              <a:cxnLst/>
              <a:rect l="l" t="t" r="r" b="b"/>
              <a:pathLst>
                <a:path w="4504" h="2603" extrusionOk="0">
                  <a:moveTo>
                    <a:pt x="2268" y="1"/>
                  </a:moveTo>
                  <a:cubicBezTo>
                    <a:pt x="1001" y="1"/>
                    <a:pt x="0" y="601"/>
                    <a:pt x="0" y="1302"/>
                  </a:cubicBezTo>
                  <a:cubicBezTo>
                    <a:pt x="0" y="2036"/>
                    <a:pt x="1001" y="2603"/>
                    <a:pt x="2268" y="2603"/>
                  </a:cubicBezTo>
                  <a:cubicBezTo>
                    <a:pt x="3503" y="2603"/>
                    <a:pt x="4503" y="2036"/>
                    <a:pt x="4503" y="1302"/>
                  </a:cubicBezTo>
                  <a:cubicBezTo>
                    <a:pt x="4503" y="601"/>
                    <a:pt x="3503" y="1"/>
                    <a:pt x="2268" y="1"/>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274"/>
            <p:cNvSpPr/>
            <p:nvPr/>
          </p:nvSpPr>
          <p:spPr>
            <a:xfrm>
              <a:off x="3909625" y="3571325"/>
              <a:ext cx="112600" cy="65075"/>
            </a:xfrm>
            <a:custGeom>
              <a:avLst/>
              <a:gdLst/>
              <a:ahLst/>
              <a:cxnLst/>
              <a:rect l="l" t="t" r="r" b="b"/>
              <a:pathLst>
                <a:path w="4504" h="2603" extrusionOk="0">
                  <a:moveTo>
                    <a:pt x="2269" y="1"/>
                  </a:moveTo>
                  <a:cubicBezTo>
                    <a:pt x="1001" y="1"/>
                    <a:pt x="1" y="601"/>
                    <a:pt x="1" y="1302"/>
                  </a:cubicBezTo>
                  <a:cubicBezTo>
                    <a:pt x="1" y="2036"/>
                    <a:pt x="1001" y="2603"/>
                    <a:pt x="2269" y="2603"/>
                  </a:cubicBezTo>
                  <a:cubicBezTo>
                    <a:pt x="3503" y="2603"/>
                    <a:pt x="4504" y="2036"/>
                    <a:pt x="4504" y="1302"/>
                  </a:cubicBezTo>
                  <a:cubicBezTo>
                    <a:pt x="4504" y="601"/>
                    <a:pt x="3503" y="1"/>
                    <a:pt x="2269" y="1"/>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274"/>
            <p:cNvSpPr/>
            <p:nvPr/>
          </p:nvSpPr>
          <p:spPr>
            <a:xfrm>
              <a:off x="3592725" y="3189250"/>
              <a:ext cx="432850" cy="223250"/>
            </a:xfrm>
            <a:custGeom>
              <a:avLst/>
              <a:gdLst/>
              <a:ahLst/>
              <a:cxnLst/>
              <a:rect l="l" t="t" r="r" b="b"/>
              <a:pathLst>
                <a:path w="17314" h="8930" extrusionOk="0">
                  <a:moveTo>
                    <a:pt x="8779" y="1"/>
                  </a:moveTo>
                  <a:cubicBezTo>
                    <a:pt x="7424" y="1"/>
                    <a:pt x="6061" y="253"/>
                    <a:pt x="4771" y="707"/>
                  </a:cubicBezTo>
                  <a:cubicBezTo>
                    <a:pt x="2736" y="1407"/>
                    <a:pt x="768" y="2875"/>
                    <a:pt x="168" y="4976"/>
                  </a:cubicBezTo>
                  <a:cubicBezTo>
                    <a:pt x="68" y="5310"/>
                    <a:pt x="1" y="5644"/>
                    <a:pt x="134" y="5910"/>
                  </a:cubicBezTo>
                  <a:cubicBezTo>
                    <a:pt x="234" y="6211"/>
                    <a:pt x="501" y="6411"/>
                    <a:pt x="768" y="6578"/>
                  </a:cubicBezTo>
                  <a:cubicBezTo>
                    <a:pt x="3061" y="8146"/>
                    <a:pt x="5840" y="8930"/>
                    <a:pt x="8613" y="8930"/>
                  </a:cubicBezTo>
                  <a:cubicBezTo>
                    <a:pt x="11327" y="8930"/>
                    <a:pt x="14036" y="8179"/>
                    <a:pt x="16279" y="6678"/>
                  </a:cubicBezTo>
                  <a:lnTo>
                    <a:pt x="17313" y="6344"/>
                  </a:lnTo>
                  <a:cubicBezTo>
                    <a:pt x="16780" y="3809"/>
                    <a:pt x="14812" y="1641"/>
                    <a:pt x="12410" y="673"/>
                  </a:cubicBezTo>
                  <a:cubicBezTo>
                    <a:pt x="11247" y="212"/>
                    <a:pt x="10017" y="1"/>
                    <a:pt x="8779"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Shape 11905"/>
        <p:cNvGrpSpPr/>
        <p:nvPr/>
      </p:nvGrpSpPr>
      <p:grpSpPr>
        <a:xfrm>
          <a:off x="0" y="0"/>
          <a:ext cx="0" cy="0"/>
          <a:chOff x="0" y="0"/>
          <a:chExt cx="0" cy="0"/>
        </a:xfrm>
      </p:grpSpPr>
      <p:sp>
        <p:nvSpPr>
          <p:cNvPr id="11906" name="Google Shape;11906;p275"/>
          <p:cNvSpPr txBox="1">
            <a:spLocks noGrp="1"/>
          </p:cNvSpPr>
          <p:nvPr>
            <p:ph type="title"/>
          </p:nvPr>
        </p:nvSpPr>
        <p:spPr>
          <a:xfrm>
            <a:off x="713225" y="445025"/>
            <a:ext cx="7717800" cy="6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a:t>
            </a:r>
            <a:r>
              <a:rPr lang="en">
                <a:solidFill>
                  <a:schemeClr val="dk2"/>
                </a:solidFill>
              </a:rPr>
              <a:t>resources</a:t>
            </a:r>
            <a:endParaRPr>
              <a:solidFill>
                <a:schemeClr val="dk2"/>
              </a:solidFill>
            </a:endParaRPr>
          </a:p>
        </p:txBody>
      </p:sp>
      <p:sp>
        <p:nvSpPr>
          <p:cNvPr id="11907" name="Google Shape;11907;p275"/>
          <p:cNvSpPr txBox="1">
            <a:spLocks noGrp="1"/>
          </p:cNvSpPr>
          <p:nvPr>
            <p:ph type="body" idx="1"/>
          </p:nvPr>
        </p:nvSpPr>
        <p:spPr>
          <a:xfrm>
            <a:off x="713225" y="1235300"/>
            <a:ext cx="4564200" cy="336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b="1"/>
              <a:t>Illustrations:</a:t>
            </a:r>
            <a:endParaRPr b="1"/>
          </a:p>
          <a:p>
            <a:pPr marL="457200" lvl="0" indent="-317500" algn="l" rtl="0">
              <a:spcBef>
                <a:spcPts val="1600"/>
              </a:spcBef>
              <a:spcAft>
                <a:spcPts val="0"/>
              </a:spcAft>
              <a:buClr>
                <a:schemeClr val="dk2"/>
              </a:buClr>
              <a:buSzPts val="1400"/>
              <a:buFont typeface="Kodchasan"/>
              <a:buChar char="●"/>
            </a:pPr>
            <a:r>
              <a:rPr lang="en">
                <a:uFill>
                  <a:noFill/>
                </a:uFill>
                <a:hlinkClick r:id="rId3"/>
              </a:rPr>
              <a:t>Hand drawn design people avatars set</a:t>
            </a:r>
            <a:endParaRPr/>
          </a:p>
          <a:p>
            <a:pPr marL="457200" lvl="0" indent="-317500" algn="l" rtl="0">
              <a:spcBef>
                <a:spcPts val="0"/>
              </a:spcBef>
              <a:spcAft>
                <a:spcPts val="0"/>
              </a:spcAft>
              <a:buClr>
                <a:schemeClr val="dk2"/>
              </a:buClr>
              <a:buSzPts val="1400"/>
              <a:buChar char="●"/>
            </a:pPr>
            <a:r>
              <a:rPr lang="en">
                <a:uFill>
                  <a:noFill/>
                </a:uFill>
                <a:hlinkClick r:id="rId4"/>
              </a:rPr>
              <a:t>Hand drawn people avatar collection</a:t>
            </a:r>
            <a:endParaRPr/>
          </a:p>
          <a:p>
            <a:pPr marL="457200" lvl="0" indent="-317500" algn="l" rtl="0">
              <a:spcBef>
                <a:spcPts val="0"/>
              </a:spcBef>
              <a:spcAft>
                <a:spcPts val="0"/>
              </a:spcAft>
              <a:buClr>
                <a:schemeClr val="dk2"/>
              </a:buClr>
              <a:buSzPts val="1400"/>
              <a:buChar char="●"/>
            </a:pPr>
            <a:r>
              <a:rPr lang="en">
                <a:uFill>
                  <a:noFill/>
                </a:uFill>
                <a:hlinkClick r:id="rId5"/>
              </a:rPr>
              <a:t>Hand drawn avatar collection</a:t>
            </a:r>
            <a:endParaRPr/>
          </a:p>
        </p:txBody>
      </p:sp>
    </p:spTree>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Shape 11911"/>
        <p:cNvGrpSpPr/>
        <p:nvPr/>
      </p:nvGrpSpPr>
      <p:grpSpPr>
        <a:xfrm>
          <a:off x="0" y="0"/>
          <a:ext cx="0" cy="0"/>
          <a:chOff x="0" y="0"/>
          <a:chExt cx="0" cy="0"/>
        </a:xfrm>
      </p:grpSpPr>
      <p:sp>
        <p:nvSpPr>
          <p:cNvPr id="11912" name="Google Shape;11912;p276"/>
          <p:cNvSpPr txBox="1">
            <a:spLocks noGrp="1"/>
          </p:cNvSpPr>
          <p:nvPr>
            <p:ph type="body" idx="1"/>
          </p:nvPr>
        </p:nvSpPr>
        <p:spPr>
          <a:xfrm>
            <a:off x="713225" y="1235300"/>
            <a:ext cx="4564200" cy="336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Did you like the resources on this template? Get them for free at our other websites.</a:t>
            </a:r>
            <a:endParaRPr/>
          </a:p>
          <a:p>
            <a:pPr marL="0" lvl="0" indent="0" algn="l" rtl="0">
              <a:spcBef>
                <a:spcPts val="1600"/>
              </a:spcBef>
              <a:spcAft>
                <a:spcPts val="0"/>
              </a:spcAft>
              <a:buClr>
                <a:schemeClr val="dk1"/>
              </a:buClr>
              <a:buSzPts val="1100"/>
              <a:buFont typeface="Arial"/>
              <a:buNone/>
            </a:pPr>
            <a:r>
              <a:rPr lang="en" b="1"/>
              <a:t>Illustration</a:t>
            </a:r>
            <a:endParaRPr b="1"/>
          </a:p>
          <a:p>
            <a:pPr marL="457200" lvl="0" indent="-317500" algn="l" rtl="0">
              <a:spcBef>
                <a:spcPts val="1600"/>
              </a:spcBef>
              <a:spcAft>
                <a:spcPts val="0"/>
              </a:spcAft>
              <a:buClr>
                <a:schemeClr val="dk2"/>
              </a:buClr>
              <a:buSzPts val="1400"/>
              <a:buFont typeface="Kodchasan"/>
              <a:buChar char="●"/>
            </a:pPr>
            <a:r>
              <a:rPr lang="en">
                <a:uFill>
                  <a:noFill/>
                </a:uFill>
                <a:hlinkClick r:id="rId3"/>
              </a:rPr>
              <a:t>Hand drawn people avatar collection</a:t>
            </a:r>
            <a:endParaRPr/>
          </a:p>
        </p:txBody>
      </p:sp>
      <p:sp>
        <p:nvSpPr>
          <p:cNvPr id="11913" name="Google Shape;11913;p276"/>
          <p:cNvSpPr txBox="1">
            <a:spLocks noGrp="1"/>
          </p:cNvSpPr>
          <p:nvPr>
            <p:ph type="title"/>
          </p:nvPr>
        </p:nvSpPr>
        <p:spPr>
          <a:xfrm>
            <a:off x="713225" y="445025"/>
            <a:ext cx="7717800" cy="6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Tree>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17"/>
        <p:cNvGrpSpPr/>
        <p:nvPr/>
      </p:nvGrpSpPr>
      <p:grpSpPr>
        <a:xfrm>
          <a:off x="0" y="0"/>
          <a:ext cx="0" cy="0"/>
          <a:chOff x="0" y="0"/>
          <a:chExt cx="0" cy="0"/>
        </a:xfrm>
      </p:grpSpPr>
      <p:sp>
        <p:nvSpPr>
          <p:cNvPr id="11918" name="Google Shape;11918;p2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1919" name="Google Shape;11919;p277"/>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1920" name="Google Shape;11920;p277"/>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17"/>
        <p:cNvGrpSpPr/>
        <p:nvPr/>
      </p:nvGrpSpPr>
      <p:grpSpPr>
        <a:xfrm>
          <a:off x="0" y="0"/>
          <a:ext cx="0" cy="0"/>
          <a:chOff x="0" y="0"/>
          <a:chExt cx="0" cy="0"/>
        </a:xfrm>
      </p:grpSpPr>
      <p:sp>
        <p:nvSpPr>
          <p:cNvPr id="818" name="Google Shape;818;p4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819" name="Google Shape;819;p44"/>
          <p:cNvGrpSpPr/>
          <p:nvPr/>
        </p:nvGrpSpPr>
        <p:grpSpPr>
          <a:xfrm>
            <a:off x="3842191" y="1531764"/>
            <a:ext cx="1397933" cy="2225000"/>
            <a:chOff x="1773100" y="858200"/>
            <a:chExt cx="753075" cy="1198750"/>
          </a:xfrm>
        </p:grpSpPr>
        <p:sp>
          <p:nvSpPr>
            <p:cNvPr id="820" name="Google Shape;820;p44"/>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4"/>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4"/>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4"/>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4"/>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4"/>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4"/>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4"/>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4"/>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4"/>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4"/>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4"/>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 name="Google Shape;832;p4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833" name="Google Shape;833;p44"/>
          <p:cNvGrpSpPr/>
          <p:nvPr/>
        </p:nvGrpSpPr>
        <p:grpSpPr>
          <a:xfrm>
            <a:off x="4141270" y="2541453"/>
            <a:ext cx="804814" cy="120773"/>
            <a:chOff x="3580225" y="1402275"/>
            <a:chExt cx="433675" cy="65075"/>
          </a:xfrm>
        </p:grpSpPr>
        <p:sp>
          <p:nvSpPr>
            <p:cNvPr id="834" name="Google Shape;834;p44"/>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4"/>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 name="Google Shape;836;p44">
            <a:hlinkClick r:id="rId4"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4">
            <a:hlinkClick r:id="rId4"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4">
            <a:hlinkClick r:id="rId4"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4">
            <a:hlinkClick r:id="rId4"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4">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4">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4">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4">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4">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4">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4">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4">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4">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4">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4">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24"/>
        <p:cNvGrpSpPr/>
        <p:nvPr/>
      </p:nvGrpSpPr>
      <p:grpSpPr>
        <a:xfrm>
          <a:off x="0" y="0"/>
          <a:ext cx="0" cy="0"/>
          <a:chOff x="0" y="0"/>
          <a:chExt cx="0" cy="0"/>
        </a:xfrm>
      </p:grpSpPr>
      <p:sp>
        <p:nvSpPr>
          <p:cNvPr id="11925" name="Google Shape;11925;p278"/>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1926" name="Google Shape;11926;p278"/>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1927" name="Google Shape;11927;p278"/>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Ubuntu </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https://fonts.google.com/specimen/Ubuntu</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Kodchasan</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https://fonts.google.com/specimen/Kodchasan</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1928" name="Google Shape;11928;p278"/>
          <p:cNvGrpSpPr/>
          <p:nvPr/>
        </p:nvGrpSpPr>
        <p:grpSpPr>
          <a:xfrm>
            <a:off x="2074475" y="3478325"/>
            <a:ext cx="3976875" cy="754200"/>
            <a:chOff x="2052655" y="3498875"/>
            <a:chExt cx="3976875" cy="754200"/>
          </a:xfrm>
        </p:grpSpPr>
        <p:sp>
          <p:nvSpPr>
            <p:cNvPr id="11929" name="Google Shape;11929;p278"/>
            <p:cNvSpPr/>
            <p:nvPr/>
          </p:nvSpPr>
          <p:spPr>
            <a:xfrm>
              <a:off x="3114480" y="3498875"/>
              <a:ext cx="791400" cy="754200"/>
            </a:xfrm>
            <a:prstGeom prst="roundRect">
              <a:avLst>
                <a:gd name="adj" fmla="val 16667"/>
              </a:avLst>
            </a:pr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278"/>
            <p:cNvSpPr/>
            <p:nvPr/>
          </p:nvSpPr>
          <p:spPr>
            <a:xfrm>
              <a:off x="4176300" y="3498875"/>
              <a:ext cx="791400" cy="754200"/>
            </a:xfrm>
            <a:prstGeom prst="roundRect">
              <a:avLst>
                <a:gd name="adj" fmla="val 16667"/>
              </a:avLst>
            </a:prstGeom>
            <a:solidFill>
              <a:srgbClr val="FF9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278"/>
            <p:cNvSpPr/>
            <p:nvPr/>
          </p:nvSpPr>
          <p:spPr>
            <a:xfrm>
              <a:off x="5238120" y="3498875"/>
              <a:ext cx="791400" cy="754200"/>
            </a:xfrm>
            <a:prstGeom prst="roundRect">
              <a:avLst>
                <a:gd name="adj" fmla="val 16667"/>
              </a:avLst>
            </a:pr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278"/>
            <p:cNvSpPr/>
            <p:nvPr/>
          </p:nvSpPr>
          <p:spPr>
            <a:xfrm>
              <a:off x="2052655" y="3498875"/>
              <a:ext cx="791400" cy="754200"/>
            </a:xfrm>
            <a:prstGeom prst="roundRect">
              <a:avLst>
                <a:gd name="adj" fmla="val 16667"/>
              </a:avLst>
            </a:pr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278"/>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#7dc4ff</a:t>
              </a:r>
              <a:endParaRPr sz="1000">
                <a:solidFill>
                  <a:srgbClr val="FFFFFF"/>
                </a:solidFill>
              </a:endParaRPr>
            </a:p>
          </p:txBody>
        </p:sp>
        <p:sp>
          <p:nvSpPr>
            <p:cNvPr id="11934" name="Google Shape;11934;p278"/>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#ff9645</a:t>
              </a:r>
              <a:endParaRPr sz="1000">
                <a:solidFill>
                  <a:srgbClr val="FFFFFF"/>
                </a:solidFill>
              </a:endParaRPr>
            </a:p>
          </p:txBody>
        </p:sp>
        <p:sp>
          <p:nvSpPr>
            <p:cNvPr id="11935" name="Google Shape;11935;p278"/>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#ffc74d</a:t>
              </a:r>
              <a:endParaRPr sz="1000">
                <a:solidFill>
                  <a:srgbClr val="FFFFFF"/>
                </a:solidFill>
              </a:endParaRPr>
            </a:p>
          </p:txBody>
        </p:sp>
        <p:sp>
          <p:nvSpPr>
            <p:cNvPr id="11936" name="Google Shape;11936;p278"/>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#fd78ff</a:t>
              </a:r>
              <a:endParaRPr sz="1000">
                <a:solidFill>
                  <a:srgbClr val="FFFFFF"/>
                </a:solidFill>
              </a:endParaRPr>
            </a:p>
          </p:txBody>
        </p:sp>
      </p:grpSp>
      <p:grpSp>
        <p:nvGrpSpPr>
          <p:cNvPr id="11937" name="Google Shape;11937;p278"/>
          <p:cNvGrpSpPr/>
          <p:nvPr/>
        </p:nvGrpSpPr>
        <p:grpSpPr>
          <a:xfrm>
            <a:off x="6317589" y="3478325"/>
            <a:ext cx="791411" cy="754200"/>
            <a:chOff x="5238120" y="3498875"/>
            <a:chExt cx="791411" cy="754200"/>
          </a:xfrm>
        </p:grpSpPr>
        <p:sp>
          <p:nvSpPr>
            <p:cNvPr id="11938" name="Google Shape;11938;p278"/>
            <p:cNvSpPr/>
            <p:nvPr/>
          </p:nvSpPr>
          <p:spPr>
            <a:xfrm>
              <a:off x="5238120" y="3498875"/>
              <a:ext cx="791400" cy="754200"/>
            </a:xfrm>
            <a:prstGeom prst="roundRect">
              <a:avLst>
                <a:gd name="adj" fmla="val 16667"/>
              </a:avLst>
            </a:prstGeom>
            <a:solidFill>
              <a:srgbClr val="598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278"/>
            <p:cNvSpPr txBox="1"/>
            <p:nvPr/>
          </p:nvSpPr>
          <p:spPr>
            <a:xfrm>
              <a:off x="5238130" y="3655925"/>
              <a:ext cx="791400" cy="440100"/>
            </a:xfrm>
            <a:prstGeom prst="rect">
              <a:avLst/>
            </a:prstGeom>
            <a:solidFill>
              <a:srgbClr val="598EE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#598ee1</a:t>
              </a:r>
              <a:endParaRPr sz="1000">
                <a:solidFill>
                  <a:srgbClr val="FFFFFF"/>
                </a:solidFill>
              </a:endParaRPr>
            </a:p>
          </p:txBody>
        </p:sp>
      </p:grpSp>
    </p:spTree>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43"/>
        <p:cNvGrpSpPr/>
        <p:nvPr/>
      </p:nvGrpSpPr>
      <p:grpSpPr>
        <a:xfrm>
          <a:off x="0" y="0"/>
          <a:ext cx="0" cy="0"/>
          <a:chOff x="0" y="0"/>
          <a:chExt cx="0" cy="0"/>
        </a:xfrm>
      </p:grpSpPr>
      <p:sp>
        <p:nvSpPr>
          <p:cNvPr id="11944" name="Google Shape;11944;p279"/>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 by Freepik</a:t>
            </a:r>
            <a:endParaRPr>
              <a:solidFill>
                <a:srgbClr val="FFFFFF"/>
              </a:solidFill>
              <a:latin typeface="Arial"/>
              <a:ea typeface="Arial"/>
              <a:cs typeface="Arial"/>
              <a:sym typeface="Arial"/>
            </a:endParaRPr>
          </a:p>
        </p:txBody>
      </p:sp>
      <p:sp>
        <p:nvSpPr>
          <p:cNvPr id="11945" name="Google Shape;11945;p279"/>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11946" name="Google Shape;11946;p279"/>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11947" name="Google Shape;11947;p279"/>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11948" name="Google Shape;11948;p279"/>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11949" name="Google Shape;11949;p279"/>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11950" name="Google Shape;11950;p279"/>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11951" name="Google Shape;11951;p279"/>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11952" name="Google Shape;11952;p279"/>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11953" name="Google Shape;11953;p279"/>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11954" name="Google Shape;11954;p279"/>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11955" name="Google Shape;11955;p279"/>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59"/>
        <p:cNvGrpSpPr/>
        <p:nvPr/>
      </p:nvGrpSpPr>
      <p:grpSpPr>
        <a:xfrm>
          <a:off x="0" y="0"/>
          <a:ext cx="0" cy="0"/>
          <a:chOff x="0" y="0"/>
          <a:chExt cx="0" cy="0"/>
        </a:xfrm>
      </p:grpSpPr>
      <p:sp>
        <p:nvSpPr>
          <p:cNvPr id="11960" name="Google Shape;11960;p280"/>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11961" name="Google Shape;11961;p280"/>
          <p:cNvGrpSpPr/>
          <p:nvPr/>
        </p:nvGrpSpPr>
        <p:grpSpPr>
          <a:xfrm>
            <a:off x="5156078" y="3085736"/>
            <a:ext cx="474294" cy="551291"/>
            <a:chOff x="4727025" y="1332775"/>
            <a:chExt cx="59900" cy="69625"/>
          </a:xfrm>
        </p:grpSpPr>
        <p:sp>
          <p:nvSpPr>
            <p:cNvPr id="11962" name="Google Shape;11962;p28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28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280"/>
          <p:cNvGrpSpPr/>
          <p:nvPr/>
        </p:nvGrpSpPr>
        <p:grpSpPr>
          <a:xfrm>
            <a:off x="5769734" y="2314340"/>
            <a:ext cx="555653" cy="557031"/>
            <a:chOff x="4820425" y="1329900"/>
            <a:chExt cx="70175" cy="70350"/>
          </a:xfrm>
        </p:grpSpPr>
        <p:sp>
          <p:nvSpPr>
            <p:cNvPr id="11965" name="Google Shape;11965;p28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28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28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28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280"/>
          <p:cNvGrpSpPr/>
          <p:nvPr/>
        </p:nvGrpSpPr>
        <p:grpSpPr>
          <a:xfrm>
            <a:off x="6396103" y="2318845"/>
            <a:ext cx="582574" cy="533871"/>
            <a:chOff x="4903200" y="1331525"/>
            <a:chExt cx="73575" cy="67425"/>
          </a:xfrm>
        </p:grpSpPr>
        <p:sp>
          <p:nvSpPr>
            <p:cNvPr id="11970" name="Google Shape;11970;p28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28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280"/>
          <p:cNvGrpSpPr/>
          <p:nvPr/>
        </p:nvGrpSpPr>
        <p:grpSpPr>
          <a:xfrm>
            <a:off x="5755581" y="3078709"/>
            <a:ext cx="583960" cy="565345"/>
            <a:chOff x="4815575" y="1416800"/>
            <a:chExt cx="73750" cy="71400"/>
          </a:xfrm>
        </p:grpSpPr>
        <p:sp>
          <p:nvSpPr>
            <p:cNvPr id="11973" name="Google Shape;11973;p28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28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28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6" name="Google Shape;11976;p280"/>
          <p:cNvGrpSpPr/>
          <p:nvPr/>
        </p:nvGrpSpPr>
        <p:grpSpPr>
          <a:xfrm>
            <a:off x="6390362" y="3108896"/>
            <a:ext cx="589898" cy="504970"/>
            <a:chOff x="4902475" y="1418875"/>
            <a:chExt cx="74500" cy="63775"/>
          </a:xfrm>
        </p:grpSpPr>
        <p:sp>
          <p:nvSpPr>
            <p:cNvPr id="11977" name="Google Shape;11977;p28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28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9" name="Google Shape;11979;p280"/>
          <p:cNvGrpSpPr/>
          <p:nvPr/>
        </p:nvGrpSpPr>
        <p:grpSpPr>
          <a:xfrm>
            <a:off x="5765577" y="3826000"/>
            <a:ext cx="563967" cy="567127"/>
            <a:chOff x="4818100" y="1507675"/>
            <a:chExt cx="71225" cy="71625"/>
          </a:xfrm>
        </p:grpSpPr>
        <p:sp>
          <p:nvSpPr>
            <p:cNvPr id="11980" name="Google Shape;11980;p28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28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28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28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280"/>
          <p:cNvGrpSpPr/>
          <p:nvPr/>
        </p:nvGrpSpPr>
        <p:grpSpPr>
          <a:xfrm>
            <a:off x="5079075" y="3829461"/>
            <a:ext cx="628301" cy="588505"/>
            <a:chOff x="4721450" y="1509475"/>
            <a:chExt cx="79350" cy="74325"/>
          </a:xfrm>
        </p:grpSpPr>
        <p:sp>
          <p:nvSpPr>
            <p:cNvPr id="11985" name="Google Shape;11985;p28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28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28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28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9" name="Google Shape;11989;p280"/>
          <p:cNvGrpSpPr/>
          <p:nvPr/>
        </p:nvGrpSpPr>
        <p:grpSpPr>
          <a:xfrm>
            <a:off x="6424608" y="3814027"/>
            <a:ext cx="557038" cy="562772"/>
            <a:chOff x="4906800" y="1507500"/>
            <a:chExt cx="70350" cy="71075"/>
          </a:xfrm>
        </p:grpSpPr>
        <p:sp>
          <p:nvSpPr>
            <p:cNvPr id="11990" name="Google Shape;11990;p28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28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28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28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28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280"/>
          <p:cNvGrpSpPr/>
          <p:nvPr/>
        </p:nvGrpSpPr>
        <p:grpSpPr>
          <a:xfrm>
            <a:off x="4462216" y="2340963"/>
            <a:ext cx="517934" cy="517934"/>
            <a:chOff x="3736598" y="2170606"/>
            <a:chExt cx="404889" cy="404889"/>
          </a:xfrm>
        </p:grpSpPr>
        <p:sp>
          <p:nvSpPr>
            <p:cNvPr id="11996" name="Google Shape;11996;p28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28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28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28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0" name="Google Shape;12000;p280"/>
          <p:cNvGrpSpPr/>
          <p:nvPr/>
        </p:nvGrpSpPr>
        <p:grpSpPr>
          <a:xfrm>
            <a:off x="3729277" y="2341061"/>
            <a:ext cx="586986" cy="517740"/>
            <a:chOff x="3161917" y="2170682"/>
            <a:chExt cx="458870" cy="404737"/>
          </a:xfrm>
        </p:grpSpPr>
        <p:sp>
          <p:nvSpPr>
            <p:cNvPr id="12001" name="Google Shape;12001;p28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28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28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4" name="Google Shape;12004;p280"/>
          <p:cNvGrpSpPr/>
          <p:nvPr/>
        </p:nvGrpSpPr>
        <p:grpSpPr>
          <a:xfrm>
            <a:off x="3752299" y="3102400"/>
            <a:ext cx="540943" cy="517963"/>
            <a:chOff x="3179914" y="2889488"/>
            <a:chExt cx="422876" cy="404911"/>
          </a:xfrm>
        </p:grpSpPr>
        <p:sp>
          <p:nvSpPr>
            <p:cNvPr id="12005" name="Google Shape;12005;p28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28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28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28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28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28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1" name="Google Shape;12011;p280"/>
          <p:cNvGrpSpPr/>
          <p:nvPr/>
        </p:nvGrpSpPr>
        <p:grpSpPr>
          <a:xfrm>
            <a:off x="4453093" y="3102358"/>
            <a:ext cx="536180" cy="518047"/>
            <a:chOff x="3729467" y="2889422"/>
            <a:chExt cx="419153" cy="404977"/>
          </a:xfrm>
        </p:grpSpPr>
        <p:sp>
          <p:nvSpPr>
            <p:cNvPr id="12012" name="Google Shape;12012;p28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28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28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28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28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28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28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9" name="Google Shape;12019;p280"/>
          <p:cNvGrpSpPr/>
          <p:nvPr/>
        </p:nvGrpSpPr>
        <p:grpSpPr>
          <a:xfrm>
            <a:off x="1990126" y="3445787"/>
            <a:ext cx="965351" cy="134611"/>
            <a:chOff x="4411970" y="2962952"/>
            <a:chExt cx="706544" cy="104212"/>
          </a:xfrm>
        </p:grpSpPr>
        <p:sp>
          <p:nvSpPr>
            <p:cNvPr id="12020" name="Google Shape;12020;p28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28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28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28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280"/>
          <p:cNvGrpSpPr/>
          <p:nvPr/>
        </p:nvGrpSpPr>
        <p:grpSpPr>
          <a:xfrm>
            <a:off x="1990126" y="3041077"/>
            <a:ext cx="960158" cy="289172"/>
            <a:chOff x="4411970" y="2726085"/>
            <a:chExt cx="643107" cy="193659"/>
          </a:xfrm>
        </p:grpSpPr>
        <p:sp>
          <p:nvSpPr>
            <p:cNvPr id="12025" name="Google Shape;12025;p28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28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28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280"/>
          <p:cNvGrpSpPr/>
          <p:nvPr/>
        </p:nvGrpSpPr>
        <p:grpSpPr>
          <a:xfrm>
            <a:off x="998624" y="3295400"/>
            <a:ext cx="811503" cy="252584"/>
            <a:chOff x="4411970" y="4340222"/>
            <a:chExt cx="779467" cy="242683"/>
          </a:xfrm>
        </p:grpSpPr>
        <p:sp>
          <p:nvSpPr>
            <p:cNvPr id="12029" name="Google Shape;12029;p28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28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28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280"/>
          <p:cNvGrpSpPr/>
          <p:nvPr/>
        </p:nvGrpSpPr>
        <p:grpSpPr>
          <a:xfrm>
            <a:off x="1990126" y="2709308"/>
            <a:ext cx="965160" cy="216230"/>
            <a:chOff x="4411970" y="2468674"/>
            <a:chExt cx="747317" cy="167425"/>
          </a:xfrm>
        </p:grpSpPr>
        <p:sp>
          <p:nvSpPr>
            <p:cNvPr id="12033" name="Google Shape;12033;p28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28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5" name="Google Shape;12035;p28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6" name="Google Shape;12036;p280"/>
          <p:cNvGrpSpPr/>
          <p:nvPr/>
        </p:nvGrpSpPr>
        <p:grpSpPr>
          <a:xfrm>
            <a:off x="997692" y="2334687"/>
            <a:ext cx="1959041" cy="208784"/>
            <a:chOff x="6336019" y="3733725"/>
            <a:chExt cx="2566206" cy="351310"/>
          </a:xfrm>
        </p:grpSpPr>
        <p:sp>
          <p:nvSpPr>
            <p:cNvPr id="12037" name="Google Shape;12037;p28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28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28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28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280"/>
          <p:cNvGrpSpPr/>
          <p:nvPr/>
        </p:nvGrpSpPr>
        <p:grpSpPr>
          <a:xfrm>
            <a:off x="1990126" y="3950602"/>
            <a:ext cx="946551" cy="153200"/>
            <a:chOff x="4404545" y="3301592"/>
            <a:chExt cx="782403" cy="129272"/>
          </a:xfrm>
        </p:grpSpPr>
        <p:sp>
          <p:nvSpPr>
            <p:cNvPr id="12042" name="Google Shape;12042;p28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28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280"/>
          <p:cNvGrpSpPr/>
          <p:nvPr/>
        </p:nvGrpSpPr>
        <p:grpSpPr>
          <a:xfrm>
            <a:off x="1990126" y="3695937"/>
            <a:ext cx="962257" cy="139127"/>
            <a:chOff x="4411970" y="3131459"/>
            <a:chExt cx="710520" cy="117397"/>
          </a:xfrm>
        </p:grpSpPr>
        <p:sp>
          <p:nvSpPr>
            <p:cNvPr id="12045" name="Google Shape;12045;p28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28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7" name="Google Shape;12047;p28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8" name="Google Shape;12048;p280"/>
          <p:cNvGrpSpPr/>
          <p:nvPr/>
        </p:nvGrpSpPr>
        <p:grpSpPr>
          <a:xfrm>
            <a:off x="990271" y="3621603"/>
            <a:ext cx="823838" cy="458988"/>
            <a:chOff x="4411970" y="1801825"/>
            <a:chExt cx="734586" cy="409262"/>
          </a:xfrm>
        </p:grpSpPr>
        <p:sp>
          <p:nvSpPr>
            <p:cNvPr id="12049" name="Google Shape;12049;p28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28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280"/>
          <p:cNvGrpSpPr/>
          <p:nvPr/>
        </p:nvGrpSpPr>
        <p:grpSpPr>
          <a:xfrm>
            <a:off x="3095243" y="2339173"/>
            <a:ext cx="521514" cy="521514"/>
            <a:chOff x="5681300" y="2527788"/>
            <a:chExt cx="805800" cy="805800"/>
          </a:xfrm>
        </p:grpSpPr>
        <p:sp>
          <p:nvSpPr>
            <p:cNvPr id="12052" name="Google Shape;12052;p28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28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280"/>
          <p:cNvGrpSpPr/>
          <p:nvPr/>
        </p:nvGrpSpPr>
        <p:grpSpPr>
          <a:xfrm>
            <a:off x="3089483" y="3094865"/>
            <a:ext cx="533033" cy="533033"/>
            <a:chOff x="4049800" y="640400"/>
            <a:chExt cx="858900" cy="858900"/>
          </a:xfrm>
        </p:grpSpPr>
        <p:sp>
          <p:nvSpPr>
            <p:cNvPr id="12055" name="Google Shape;12055;p28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28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280"/>
          <p:cNvGrpSpPr/>
          <p:nvPr/>
        </p:nvGrpSpPr>
        <p:grpSpPr>
          <a:xfrm>
            <a:off x="3014966" y="3772543"/>
            <a:ext cx="682068" cy="682068"/>
            <a:chOff x="5080188" y="927900"/>
            <a:chExt cx="961200" cy="961200"/>
          </a:xfrm>
        </p:grpSpPr>
        <p:sp>
          <p:nvSpPr>
            <p:cNvPr id="12058" name="Google Shape;12058;p28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28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28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28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28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28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28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28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280"/>
          <p:cNvGrpSpPr/>
          <p:nvPr/>
        </p:nvGrpSpPr>
        <p:grpSpPr>
          <a:xfrm>
            <a:off x="4478465" y="3869234"/>
            <a:ext cx="505650" cy="504006"/>
            <a:chOff x="6039282" y="1042577"/>
            <a:chExt cx="734315" cy="731929"/>
          </a:xfrm>
        </p:grpSpPr>
        <p:sp>
          <p:nvSpPr>
            <p:cNvPr id="12067" name="Google Shape;12067;p28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28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28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28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28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28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28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28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28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28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28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28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28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28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28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28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28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28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28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28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28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280"/>
          <p:cNvGrpSpPr/>
          <p:nvPr/>
        </p:nvGrpSpPr>
        <p:grpSpPr>
          <a:xfrm>
            <a:off x="5091067" y="2298862"/>
            <a:ext cx="567744" cy="602136"/>
            <a:chOff x="1825800" y="1651625"/>
            <a:chExt cx="539989" cy="571775"/>
          </a:xfrm>
        </p:grpSpPr>
        <p:sp>
          <p:nvSpPr>
            <p:cNvPr id="12089" name="Google Shape;12089;p28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28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28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28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280"/>
          <p:cNvGrpSpPr/>
          <p:nvPr/>
        </p:nvGrpSpPr>
        <p:grpSpPr>
          <a:xfrm>
            <a:off x="3765995" y="3855579"/>
            <a:ext cx="508123" cy="507955"/>
            <a:chOff x="1897577" y="2802432"/>
            <a:chExt cx="492176" cy="492014"/>
          </a:xfrm>
        </p:grpSpPr>
        <p:sp>
          <p:nvSpPr>
            <p:cNvPr id="12094" name="Google Shape;12094;p28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28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28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28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28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28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28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28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28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28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28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28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280"/>
          <p:cNvGrpSpPr/>
          <p:nvPr/>
        </p:nvGrpSpPr>
        <p:grpSpPr>
          <a:xfrm>
            <a:off x="997525" y="4169123"/>
            <a:ext cx="809227" cy="200842"/>
            <a:chOff x="2013045" y="4813233"/>
            <a:chExt cx="921986" cy="228854"/>
          </a:xfrm>
        </p:grpSpPr>
        <p:sp>
          <p:nvSpPr>
            <p:cNvPr id="12107" name="Google Shape;12107;p28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28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9" name="Google Shape;12109;p280"/>
          <p:cNvGrpSpPr/>
          <p:nvPr/>
        </p:nvGrpSpPr>
        <p:grpSpPr>
          <a:xfrm>
            <a:off x="1005985" y="2656004"/>
            <a:ext cx="792421" cy="269941"/>
            <a:chOff x="1046767" y="4756633"/>
            <a:chExt cx="859646" cy="292841"/>
          </a:xfrm>
        </p:grpSpPr>
        <p:sp>
          <p:nvSpPr>
            <p:cNvPr id="12110" name="Google Shape;12110;p28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28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28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3" name="Google Shape;12113;p28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28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28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28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7" name="Google Shape;12117;p280"/>
          <p:cNvGrpSpPr/>
          <p:nvPr/>
        </p:nvGrpSpPr>
        <p:grpSpPr>
          <a:xfrm>
            <a:off x="7141841" y="2550562"/>
            <a:ext cx="166473" cy="141497"/>
            <a:chOff x="4660325" y="1866850"/>
            <a:chExt cx="68350" cy="58100"/>
          </a:xfrm>
        </p:grpSpPr>
        <p:sp>
          <p:nvSpPr>
            <p:cNvPr id="12118" name="Google Shape;12118;p28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28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280"/>
          <p:cNvGrpSpPr/>
          <p:nvPr/>
        </p:nvGrpSpPr>
        <p:grpSpPr>
          <a:xfrm>
            <a:off x="7451186" y="2576286"/>
            <a:ext cx="162515" cy="90049"/>
            <a:chOff x="4791775" y="1877500"/>
            <a:chExt cx="66725" cy="36975"/>
          </a:xfrm>
        </p:grpSpPr>
        <p:sp>
          <p:nvSpPr>
            <p:cNvPr id="12121" name="Google Shape;12121;p28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28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280"/>
          <p:cNvGrpSpPr/>
          <p:nvPr/>
        </p:nvGrpSpPr>
        <p:grpSpPr>
          <a:xfrm>
            <a:off x="7772899" y="2576286"/>
            <a:ext cx="144979" cy="90049"/>
            <a:chOff x="4923925" y="1877500"/>
            <a:chExt cx="59525" cy="36975"/>
          </a:xfrm>
        </p:grpSpPr>
        <p:sp>
          <p:nvSpPr>
            <p:cNvPr id="12124" name="Google Shape;12124;p28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28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280"/>
          <p:cNvGrpSpPr/>
          <p:nvPr/>
        </p:nvGrpSpPr>
        <p:grpSpPr>
          <a:xfrm>
            <a:off x="8067390" y="2558477"/>
            <a:ext cx="141447" cy="125667"/>
            <a:chOff x="5058450" y="1870100"/>
            <a:chExt cx="58075" cy="51600"/>
          </a:xfrm>
        </p:grpSpPr>
        <p:sp>
          <p:nvSpPr>
            <p:cNvPr id="12127" name="Google Shape;12127;p28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28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9" name="Google Shape;12129;p280"/>
          <p:cNvGrpSpPr/>
          <p:nvPr/>
        </p:nvGrpSpPr>
        <p:grpSpPr>
          <a:xfrm>
            <a:off x="7481905" y="2980885"/>
            <a:ext cx="101077" cy="107645"/>
            <a:chOff x="4811425" y="2065025"/>
            <a:chExt cx="41500" cy="44200"/>
          </a:xfrm>
        </p:grpSpPr>
        <p:sp>
          <p:nvSpPr>
            <p:cNvPr id="12130" name="Google Shape;12130;p28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28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280"/>
          <p:cNvGrpSpPr/>
          <p:nvPr/>
        </p:nvGrpSpPr>
        <p:grpSpPr>
          <a:xfrm>
            <a:off x="7774342" y="2981098"/>
            <a:ext cx="120867" cy="107218"/>
            <a:chOff x="4929875" y="2065025"/>
            <a:chExt cx="49625" cy="44025"/>
          </a:xfrm>
        </p:grpSpPr>
        <p:sp>
          <p:nvSpPr>
            <p:cNvPr id="12133" name="Google Shape;12133;p28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28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5" name="Google Shape;12135;p280"/>
          <p:cNvGrpSpPr/>
          <p:nvPr/>
        </p:nvGrpSpPr>
        <p:grpSpPr>
          <a:xfrm>
            <a:off x="8103011" y="2984112"/>
            <a:ext cx="70206" cy="101191"/>
            <a:chOff x="5083925" y="2066350"/>
            <a:chExt cx="28825" cy="41550"/>
          </a:xfrm>
        </p:grpSpPr>
        <p:sp>
          <p:nvSpPr>
            <p:cNvPr id="12136" name="Google Shape;12136;p28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28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280"/>
          <p:cNvGrpSpPr/>
          <p:nvPr/>
        </p:nvGrpSpPr>
        <p:grpSpPr>
          <a:xfrm>
            <a:off x="7134565" y="2999759"/>
            <a:ext cx="181026" cy="69896"/>
            <a:chOff x="4659775" y="2072775"/>
            <a:chExt cx="74325" cy="28700"/>
          </a:xfrm>
        </p:grpSpPr>
        <p:sp>
          <p:nvSpPr>
            <p:cNvPr id="12139" name="Google Shape;12139;p28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28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28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280"/>
          <p:cNvGrpSpPr/>
          <p:nvPr/>
        </p:nvGrpSpPr>
        <p:grpSpPr>
          <a:xfrm>
            <a:off x="8054421" y="2790324"/>
            <a:ext cx="167387" cy="89197"/>
            <a:chOff x="4662475" y="1976500"/>
            <a:chExt cx="68725" cy="36625"/>
          </a:xfrm>
        </p:grpSpPr>
        <p:sp>
          <p:nvSpPr>
            <p:cNvPr id="12143" name="Google Shape;12143;p28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28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28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6" name="Google Shape;12146;p280"/>
          <p:cNvGrpSpPr/>
          <p:nvPr/>
        </p:nvGrpSpPr>
        <p:grpSpPr>
          <a:xfrm>
            <a:off x="7751326" y="2793764"/>
            <a:ext cx="166899" cy="82317"/>
            <a:chOff x="4920150" y="1977875"/>
            <a:chExt cx="68525" cy="33800"/>
          </a:xfrm>
        </p:grpSpPr>
        <p:sp>
          <p:nvSpPr>
            <p:cNvPr id="12147" name="Google Shape;12147;p28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28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28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280"/>
          <p:cNvGrpSpPr/>
          <p:nvPr/>
        </p:nvGrpSpPr>
        <p:grpSpPr>
          <a:xfrm>
            <a:off x="7162483" y="3197682"/>
            <a:ext cx="125190" cy="127859"/>
            <a:chOff x="4676550" y="2160575"/>
            <a:chExt cx="51400" cy="52500"/>
          </a:xfrm>
        </p:grpSpPr>
        <p:sp>
          <p:nvSpPr>
            <p:cNvPr id="12151" name="Google Shape;12151;p28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28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28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280"/>
          <p:cNvGrpSpPr/>
          <p:nvPr/>
        </p:nvGrpSpPr>
        <p:grpSpPr>
          <a:xfrm>
            <a:off x="7459741" y="3204714"/>
            <a:ext cx="145405" cy="113794"/>
            <a:chOff x="4768325" y="2163475"/>
            <a:chExt cx="59700" cy="46725"/>
          </a:xfrm>
        </p:grpSpPr>
        <p:sp>
          <p:nvSpPr>
            <p:cNvPr id="12155" name="Google Shape;12155;p28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28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7" name="Google Shape;12157;p28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28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28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28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28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28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3" name="Google Shape;12163;p280"/>
          <p:cNvGrpSpPr/>
          <p:nvPr/>
        </p:nvGrpSpPr>
        <p:grpSpPr>
          <a:xfrm>
            <a:off x="7476059" y="3459808"/>
            <a:ext cx="112768" cy="106853"/>
            <a:chOff x="4768575" y="2253950"/>
            <a:chExt cx="46300" cy="43875"/>
          </a:xfrm>
        </p:grpSpPr>
        <p:sp>
          <p:nvSpPr>
            <p:cNvPr id="12164" name="Google Shape;12164;p28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28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6" name="Google Shape;12166;p280"/>
          <p:cNvGrpSpPr/>
          <p:nvPr/>
        </p:nvGrpSpPr>
        <p:grpSpPr>
          <a:xfrm>
            <a:off x="7775682" y="3948834"/>
            <a:ext cx="118187" cy="146246"/>
            <a:chOff x="4960900" y="2433225"/>
            <a:chExt cx="48525" cy="60050"/>
          </a:xfrm>
        </p:grpSpPr>
        <p:sp>
          <p:nvSpPr>
            <p:cNvPr id="12167" name="Google Shape;12167;p28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28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280"/>
          <p:cNvGrpSpPr/>
          <p:nvPr/>
        </p:nvGrpSpPr>
        <p:grpSpPr>
          <a:xfrm>
            <a:off x="7464247" y="4212895"/>
            <a:ext cx="136394" cy="143810"/>
            <a:chOff x="4854075" y="2527625"/>
            <a:chExt cx="56000" cy="59050"/>
          </a:xfrm>
        </p:grpSpPr>
        <p:sp>
          <p:nvSpPr>
            <p:cNvPr id="12170" name="Google Shape;12170;p28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28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2" name="Google Shape;12172;p28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28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28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5" name="Google Shape;12175;p280"/>
          <p:cNvGrpSpPr/>
          <p:nvPr/>
        </p:nvGrpSpPr>
        <p:grpSpPr>
          <a:xfrm>
            <a:off x="8088458" y="3676639"/>
            <a:ext cx="99312" cy="160797"/>
            <a:chOff x="5059700" y="2334775"/>
            <a:chExt cx="40775" cy="66025"/>
          </a:xfrm>
        </p:grpSpPr>
        <p:sp>
          <p:nvSpPr>
            <p:cNvPr id="12176" name="Google Shape;12176;p28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28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28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28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28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28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28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28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28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280"/>
          <p:cNvGrpSpPr/>
          <p:nvPr/>
        </p:nvGrpSpPr>
        <p:grpSpPr>
          <a:xfrm>
            <a:off x="8045622" y="3941771"/>
            <a:ext cx="184984" cy="160371"/>
            <a:chOff x="5037700" y="2430325"/>
            <a:chExt cx="75950" cy="65850"/>
          </a:xfrm>
        </p:grpSpPr>
        <p:sp>
          <p:nvSpPr>
            <p:cNvPr id="12186" name="Google Shape;12186;p28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28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280"/>
          <p:cNvGrpSpPr/>
          <p:nvPr/>
        </p:nvGrpSpPr>
        <p:grpSpPr>
          <a:xfrm>
            <a:off x="7465128" y="3708223"/>
            <a:ext cx="173014" cy="97629"/>
            <a:chOff x="4756975" y="2341800"/>
            <a:chExt cx="91975" cy="51925"/>
          </a:xfrm>
        </p:grpSpPr>
        <p:sp>
          <p:nvSpPr>
            <p:cNvPr id="12189" name="Google Shape;12189;p28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28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28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28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28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28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28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28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28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28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28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28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28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28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28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28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28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28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28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28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280"/>
          <p:cNvGrpSpPr/>
          <p:nvPr/>
        </p:nvGrpSpPr>
        <p:grpSpPr>
          <a:xfrm>
            <a:off x="7732065" y="4196920"/>
            <a:ext cx="212497" cy="175761"/>
            <a:chOff x="4943575" y="2516350"/>
            <a:chExt cx="98675" cy="81700"/>
          </a:xfrm>
        </p:grpSpPr>
        <p:sp>
          <p:nvSpPr>
            <p:cNvPr id="12210" name="Google Shape;12210;p28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28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28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28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28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28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28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28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28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28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28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28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28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28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28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28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28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28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28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28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28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28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28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28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28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28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28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28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28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28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28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28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28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28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28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28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28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28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28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28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28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28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28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28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28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28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28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28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28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28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28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28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28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28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28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28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28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28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28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28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28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28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28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28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28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28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28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28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28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28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28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28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28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28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28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28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28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28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8" name="Google Shape;12288;p28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28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28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28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28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Shape 12296"/>
        <p:cNvGrpSpPr/>
        <p:nvPr/>
      </p:nvGrpSpPr>
      <p:grpSpPr>
        <a:xfrm>
          <a:off x="0" y="0"/>
          <a:ext cx="0" cy="0"/>
          <a:chOff x="0" y="0"/>
          <a:chExt cx="0" cy="0"/>
        </a:xfrm>
      </p:grpSpPr>
      <p:grpSp>
        <p:nvGrpSpPr>
          <p:cNvPr id="12297" name="Google Shape;12297;p281"/>
          <p:cNvGrpSpPr/>
          <p:nvPr/>
        </p:nvGrpSpPr>
        <p:grpSpPr>
          <a:xfrm>
            <a:off x="745571" y="1168666"/>
            <a:ext cx="2492868" cy="1379876"/>
            <a:chOff x="2654821" y="2311071"/>
            <a:chExt cx="2279715" cy="1262120"/>
          </a:xfrm>
        </p:grpSpPr>
        <p:grpSp>
          <p:nvGrpSpPr>
            <p:cNvPr id="12298" name="Google Shape;12298;p281"/>
            <p:cNvGrpSpPr/>
            <p:nvPr/>
          </p:nvGrpSpPr>
          <p:grpSpPr>
            <a:xfrm>
              <a:off x="4034269" y="2840745"/>
              <a:ext cx="40212" cy="36437"/>
              <a:chOff x="4293400" y="2574725"/>
              <a:chExt cx="84425" cy="80100"/>
            </a:xfrm>
          </p:grpSpPr>
          <p:sp>
            <p:nvSpPr>
              <p:cNvPr id="12299" name="Google Shape;12299;p28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2300" name="Google Shape;12300;p28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1" name="Google Shape;12301;p281"/>
            <p:cNvGrpSpPr/>
            <p:nvPr/>
          </p:nvGrpSpPr>
          <p:grpSpPr>
            <a:xfrm>
              <a:off x="3894606" y="2334874"/>
              <a:ext cx="913198" cy="518984"/>
              <a:chOff x="4000175" y="1462675"/>
              <a:chExt cx="1917275" cy="1140875"/>
            </a:xfrm>
          </p:grpSpPr>
          <p:sp>
            <p:nvSpPr>
              <p:cNvPr id="12302" name="Google Shape;12302;p28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2303" name="Google Shape;12303;p281"/>
              <p:cNvGrpSpPr/>
              <p:nvPr/>
            </p:nvGrpSpPr>
            <p:grpSpPr>
              <a:xfrm>
                <a:off x="4000175" y="1462675"/>
                <a:ext cx="1917275" cy="1140875"/>
                <a:chOff x="4000175" y="1462675"/>
                <a:chExt cx="1917275" cy="1140875"/>
              </a:xfrm>
            </p:grpSpPr>
            <p:sp>
              <p:nvSpPr>
                <p:cNvPr id="12304" name="Google Shape;12304;p28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2305" name="Google Shape;12305;p28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28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28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28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2309" name="Google Shape;12309;p28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10" name="Google Shape;12310;p281"/>
            <p:cNvGrpSpPr/>
            <p:nvPr/>
          </p:nvGrpSpPr>
          <p:grpSpPr>
            <a:xfrm>
              <a:off x="3875768" y="2846704"/>
              <a:ext cx="44796" cy="47366"/>
              <a:chOff x="3960625" y="2587825"/>
              <a:chExt cx="94050" cy="104125"/>
            </a:xfrm>
          </p:grpSpPr>
          <p:sp>
            <p:nvSpPr>
              <p:cNvPr id="12311" name="Google Shape;12311;p28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2312" name="Google Shape;12312;p28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281"/>
            <p:cNvGrpSpPr/>
            <p:nvPr/>
          </p:nvGrpSpPr>
          <p:grpSpPr>
            <a:xfrm>
              <a:off x="3782759" y="2807162"/>
              <a:ext cx="82686" cy="85487"/>
              <a:chOff x="3765350" y="2500900"/>
              <a:chExt cx="173600" cy="187925"/>
            </a:xfrm>
          </p:grpSpPr>
          <p:sp>
            <p:nvSpPr>
              <p:cNvPr id="12314" name="Google Shape;12314;p28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2315" name="Google Shape;12315;p28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28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28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28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28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0" name="Google Shape;12320;p281"/>
            <p:cNvGrpSpPr/>
            <p:nvPr/>
          </p:nvGrpSpPr>
          <p:grpSpPr>
            <a:xfrm>
              <a:off x="3775674" y="2798496"/>
              <a:ext cx="40545" cy="23564"/>
              <a:chOff x="3750475" y="2481850"/>
              <a:chExt cx="85125" cy="51800"/>
            </a:xfrm>
          </p:grpSpPr>
          <p:sp>
            <p:nvSpPr>
              <p:cNvPr id="12321" name="Google Shape;12321;p28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28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2323" name="Google Shape;12323;p281"/>
            <p:cNvGrpSpPr/>
            <p:nvPr/>
          </p:nvGrpSpPr>
          <p:grpSpPr>
            <a:xfrm>
              <a:off x="3716946" y="2776024"/>
              <a:ext cx="81971" cy="76912"/>
              <a:chOff x="3627175" y="2432450"/>
              <a:chExt cx="172100" cy="169075"/>
            </a:xfrm>
          </p:grpSpPr>
          <p:sp>
            <p:nvSpPr>
              <p:cNvPr id="12324" name="Google Shape;12324;p28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28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2326" name="Google Shape;12326;p28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2327" name="Google Shape;12327;p281"/>
            <p:cNvGrpSpPr/>
            <p:nvPr/>
          </p:nvGrpSpPr>
          <p:grpSpPr>
            <a:xfrm>
              <a:off x="3685682" y="2845624"/>
              <a:ext cx="29311" cy="45055"/>
              <a:chOff x="3561536" y="2585450"/>
              <a:chExt cx="61539" cy="99045"/>
            </a:xfrm>
          </p:grpSpPr>
          <p:sp>
            <p:nvSpPr>
              <p:cNvPr id="12328" name="Google Shape;12328;p28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28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2330" name="Google Shape;12330;p281"/>
            <p:cNvGrpSpPr/>
            <p:nvPr/>
          </p:nvGrpSpPr>
          <p:grpSpPr>
            <a:xfrm>
              <a:off x="3849905" y="2572252"/>
              <a:ext cx="74339" cy="119559"/>
              <a:chOff x="3906325" y="1984500"/>
              <a:chExt cx="156075" cy="262825"/>
            </a:xfrm>
          </p:grpSpPr>
          <p:sp>
            <p:nvSpPr>
              <p:cNvPr id="12331" name="Google Shape;12331;p28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2332" name="Google Shape;12332;p28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3" name="Google Shape;12333;p281"/>
            <p:cNvGrpSpPr/>
            <p:nvPr/>
          </p:nvGrpSpPr>
          <p:grpSpPr>
            <a:xfrm>
              <a:off x="2654821" y="2414345"/>
              <a:ext cx="667570" cy="558731"/>
              <a:chOff x="1397225" y="1637375"/>
              <a:chExt cx="1401575" cy="1228250"/>
            </a:xfrm>
          </p:grpSpPr>
          <p:sp>
            <p:nvSpPr>
              <p:cNvPr id="12334" name="Google Shape;12334;p28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2335" name="Google Shape;12335;p281"/>
              <p:cNvGrpSpPr/>
              <p:nvPr/>
            </p:nvGrpSpPr>
            <p:grpSpPr>
              <a:xfrm>
                <a:off x="1397225" y="1637375"/>
                <a:ext cx="1398775" cy="1228250"/>
                <a:chOff x="1397225" y="1637375"/>
                <a:chExt cx="1398775" cy="1228250"/>
              </a:xfrm>
            </p:grpSpPr>
            <p:sp>
              <p:nvSpPr>
                <p:cNvPr id="12336" name="Google Shape;12336;p28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28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38" name="Google Shape;12338;p281"/>
            <p:cNvGrpSpPr/>
            <p:nvPr/>
          </p:nvGrpSpPr>
          <p:grpSpPr>
            <a:xfrm>
              <a:off x="3230417" y="3103734"/>
              <a:ext cx="282982" cy="280332"/>
              <a:chOff x="2605700" y="3152850"/>
              <a:chExt cx="594125" cy="616250"/>
            </a:xfrm>
          </p:grpSpPr>
          <p:sp>
            <p:nvSpPr>
              <p:cNvPr id="12339" name="Google Shape;12339;p28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2340" name="Google Shape;12340;p28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2341" name="Google Shape;12341;p281"/>
            <p:cNvGrpSpPr/>
            <p:nvPr/>
          </p:nvGrpSpPr>
          <p:grpSpPr>
            <a:xfrm>
              <a:off x="3265985" y="3226989"/>
              <a:ext cx="87151" cy="346202"/>
              <a:chOff x="2680375" y="3423800"/>
              <a:chExt cx="182975" cy="761050"/>
            </a:xfrm>
          </p:grpSpPr>
          <p:sp>
            <p:nvSpPr>
              <p:cNvPr id="12342" name="Google Shape;12342;p28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2343" name="Google Shape;12343;p28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281"/>
            <p:cNvGrpSpPr/>
            <p:nvPr/>
          </p:nvGrpSpPr>
          <p:grpSpPr>
            <a:xfrm>
              <a:off x="3855466" y="3289811"/>
              <a:ext cx="112514" cy="94210"/>
              <a:chOff x="3918000" y="3561900"/>
              <a:chExt cx="236225" cy="207100"/>
            </a:xfrm>
          </p:grpSpPr>
          <p:sp>
            <p:nvSpPr>
              <p:cNvPr id="12345" name="Google Shape;12345;p28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2346" name="Google Shape;12346;p28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7" name="Google Shape;12347;p28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28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28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2350" name="Google Shape;12350;p281"/>
            <p:cNvGrpSpPr/>
            <p:nvPr/>
          </p:nvGrpSpPr>
          <p:grpSpPr>
            <a:xfrm>
              <a:off x="2905224" y="2311071"/>
              <a:ext cx="596721" cy="528992"/>
              <a:chOff x="1922950" y="1410350"/>
              <a:chExt cx="1252825" cy="1162875"/>
            </a:xfrm>
          </p:grpSpPr>
          <p:sp>
            <p:nvSpPr>
              <p:cNvPr id="12351" name="Google Shape;12351;p28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28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28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28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28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28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28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28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28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28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28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28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28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28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28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28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2367" name="Google Shape;12367;p28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28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28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28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28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28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28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28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28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28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28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28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28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28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28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28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28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28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28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28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2387" name="Google Shape;12387;p28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2388" name="Google Shape;12388;p28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9" name="Google Shape;12389;p281"/>
            <p:cNvGrpSpPr/>
            <p:nvPr/>
          </p:nvGrpSpPr>
          <p:grpSpPr>
            <a:xfrm>
              <a:off x="3280929" y="3294542"/>
              <a:ext cx="109894" cy="272224"/>
              <a:chOff x="2711750" y="3572300"/>
              <a:chExt cx="230725" cy="598425"/>
            </a:xfrm>
          </p:grpSpPr>
          <p:sp>
            <p:nvSpPr>
              <p:cNvPr id="12390" name="Google Shape;12390;p28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28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2" name="Google Shape;12392;p28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3" name="Google Shape;12393;p281"/>
            <p:cNvGrpSpPr/>
            <p:nvPr/>
          </p:nvGrpSpPr>
          <p:grpSpPr>
            <a:xfrm>
              <a:off x="3790439" y="2408636"/>
              <a:ext cx="73017" cy="75684"/>
              <a:chOff x="3781475" y="1624825"/>
              <a:chExt cx="153300" cy="166375"/>
            </a:xfrm>
          </p:grpSpPr>
          <p:sp>
            <p:nvSpPr>
              <p:cNvPr id="12394" name="Google Shape;12394;p28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28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28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28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8" name="Google Shape;12398;p28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28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28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28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28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28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28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5" name="Google Shape;12405;p281"/>
            <p:cNvGrpSpPr/>
            <p:nvPr/>
          </p:nvGrpSpPr>
          <p:grpSpPr>
            <a:xfrm>
              <a:off x="4403342" y="3107749"/>
              <a:ext cx="316680" cy="101374"/>
              <a:chOff x="5068275" y="3161675"/>
              <a:chExt cx="664875" cy="222850"/>
            </a:xfrm>
          </p:grpSpPr>
          <p:sp>
            <p:nvSpPr>
              <p:cNvPr id="12406" name="Google Shape;12406;p28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28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28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28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0" name="Google Shape;12410;p28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28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28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28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28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28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28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28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28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28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28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28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28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28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28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28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28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28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28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28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28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28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28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28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28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28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28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28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28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9" name="Google Shape;12439;p281"/>
            <p:cNvGrpSpPr/>
            <p:nvPr/>
          </p:nvGrpSpPr>
          <p:grpSpPr>
            <a:xfrm>
              <a:off x="3697513" y="2707266"/>
              <a:ext cx="59549" cy="79733"/>
              <a:chOff x="3586375" y="2281300"/>
              <a:chExt cx="125025" cy="175275"/>
            </a:xfrm>
          </p:grpSpPr>
          <p:sp>
            <p:nvSpPr>
              <p:cNvPr id="12440" name="Google Shape;12440;p28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28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2" name="Google Shape;12442;p28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3" name="Google Shape;12443;p281"/>
            <p:cNvGrpSpPr/>
            <p:nvPr/>
          </p:nvGrpSpPr>
          <p:grpSpPr>
            <a:xfrm>
              <a:off x="4513224" y="3221724"/>
              <a:ext cx="274563" cy="280321"/>
              <a:chOff x="5298975" y="3412225"/>
              <a:chExt cx="576450" cy="616225"/>
            </a:xfrm>
          </p:grpSpPr>
          <p:sp>
            <p:nvSpPr>
              <p:cNvPr id="12444" name="Google Shape;12444;p28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2445" name="Google Shape;12445;p28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281"/>
            <p:cNvGrpSpPr/>
            <p:nvPr/>
          </p:nvGrpSpPr>
          <p:grpSpPr>
            <a:xfrm>
              <a:off x="4824403" y="3421846"/>
              <a:ext cx="110132" cy="130647"/>
              <a:chOff x="5952300" y="3852150"/>
              <a:chExt cx="231225" cy="287200"/>
            </a:xfrm>
          </p:grpSpPr>
          <p:sp>
            <p:nvSpPr>
              <p:cNvPr id="12447" name="Google Shape;12447;p28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28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49" name="Google Shape;12449;p28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28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28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28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28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28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28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28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7" name="Google Shape;12457;p281"/>
            <p:cNvGrpSpPr/>
            <p:nvPr/>
          </p:nvGrpSpPr>
          <p:grpSpPr>
            <a:xfrm>
              <a:off x="4295710" y="3079670"/>
              <a:ext cx="14968" cy="27135"/>
              <a:chOff x="4842300" y="3099950"/>
              <a:chExt cx="31425" cy="59650"/>
            </a:xfrm>
          </p:grpSpPr>
          <p:sp>
            <p:nvSpPr>
              <p:cNvPr id="12458" name="Google Shape;12458;p28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8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8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8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2" name="Google Shape;12462;p28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8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28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28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28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28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28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28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0" name="Google Shape;12470;p281"/>
            <p:cNvGrpSpPr/>
            <p:nvPr/>
          </p:nvGrpSpPr>
          <p:grpSpPr>
            <a:xfrm>
              <a:off x="3831056" y="2816010"/>
              <a:ext cx="37378" cy="27612"/>
              <a:chOff x="3866750" y="2520350"/>
              <a:chExt cx="78475" cy="60700"/>
            </a:xfrm>
          </p:grpSpPr>
          <p:sp>
            <p:nvSpPr>
              <p:cNvPr id="12471" name="Google Shape;12471;p28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28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28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28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5" name="Google Shape;12475;p28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8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8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8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8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8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8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8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28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28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28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28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28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8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8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8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8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2492" name="Google Shape;12492;p28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28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28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28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28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28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28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28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28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28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28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28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2504" name="Google Shape;12504;p28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28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28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28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28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28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28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28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28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28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28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28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28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7" name="Google Shape;12517;p281"/>
            <p:cNvGrpSpPr/>
            <p:nvPr/>
          </p:nvGrpSpPr>
          <p:grpSpPr>
            <a:xfrm>
              <a:off x="3632736" y="3051591"/>
              <a:ext cx="63288" cy="45217"/>
              <a:chOff x="3450375" y="3038225"/>
              <a:chExt cx="132875" cy="99400"/>
            </a:xfrm>
          </p:grpSpPr>
          <p:sp>
            <p:nvSpPr>
              <p:cNvPr id="12518" name="Google Shape;12518;p28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28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0" name="Google Shape;12520;p28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28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8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28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28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28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28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28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28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2529" name="Google Shape;12529;p28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28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8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8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8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8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8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8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8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8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2539" name="Google Shape;12539;p28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28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28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28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28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28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2545" name="Google Shape;12545;p28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28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28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8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8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8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8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8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281"/>
          <p:cNvGrpSpPr/>
          <p:nvPr/>
        </p:nvGrpSpPr>
        <p:grpSpPr>
          <a:xfrm>
            <a:off x="3554131" y="1233340"/>
            <a:ext cx="2078182" cy="1366558"/>
            <a:chOff x="235800" y="830650"/>
            <a:chExt cx="6978450" cy="4588844"/>
          </a:xfrm>
        </p:grpSpPr>
        <p:sp>
          <p:nvSpPr>
            <p:cNvPr id="12556" name="Google Shape;12556;p28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28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28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28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28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28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281"/>
          <p:cNvGrpSpPr/>
          <p:nvPr/>
        </p:nvGrpSpPr>
        <p:grpSpPr>
          <a:xfrm>
            <a:off x="742628" y="3064442"/>
            <a:ext cx="2622876" cy="1333540"/>
            <a:chOff x="238125" y="1038125"/>
            <a:chExt cx="7146800" cy="3633625"/>
          </a:xfrm>
        </p:grpSpPr>
        <p:sp>
          <p:nvSpPr>
            <p:cNvPr id="12563" name="Google Shape;12563;p28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8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8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8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8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8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28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28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28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28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28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28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28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8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8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8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8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8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8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8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8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28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28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28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28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28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28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8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8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8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8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28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28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28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28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8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8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8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8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28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28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28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8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8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8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8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8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8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8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8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8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8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28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28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28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28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28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8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8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8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8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8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8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8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8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8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8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8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8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8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8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8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28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28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28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8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8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8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8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8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8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8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8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8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8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28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28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28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28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28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28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28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28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8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8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8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28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28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8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8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28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28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28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28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28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28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8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8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8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8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28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28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28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28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28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28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28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28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28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28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28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28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28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28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28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28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28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28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28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28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28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28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28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28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28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28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28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28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28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28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28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28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28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8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28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28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28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28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28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28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28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28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28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28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8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8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28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28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28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8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28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28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28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28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28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28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28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28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28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28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28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28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8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8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8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8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28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28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28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28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28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28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28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28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28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28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8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28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28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28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28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28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28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28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28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28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28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28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28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28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28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28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28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28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28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28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8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8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28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28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28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28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28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28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28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8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28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28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8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28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28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28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28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28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28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28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8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28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28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28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8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28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28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28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8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8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28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28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28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28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28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28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28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28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8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28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28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8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28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28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28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28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28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28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28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8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28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28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28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28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28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28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28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28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28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28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28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28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28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28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28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28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28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28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28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28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28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28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28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28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28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28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28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28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28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28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28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28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28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28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28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28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28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28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28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28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28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28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28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28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28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28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28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28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28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28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28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28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28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28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28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28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28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28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28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28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28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28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28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28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28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28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28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28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28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28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28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28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28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28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28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8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8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8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28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28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28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28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28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28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8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8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8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28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28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28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28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28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28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28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28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28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28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28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28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28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28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28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28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28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28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28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28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28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28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28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28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28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28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28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28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28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28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28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28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28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28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28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28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28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28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28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28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28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28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28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28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28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28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28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28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28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28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28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28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28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28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28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28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28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28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28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28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28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28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28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28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28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28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28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28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28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28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28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28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28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28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28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28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28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28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28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28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28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28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28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28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28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28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28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28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28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28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28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28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28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28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28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28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28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28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28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28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28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28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28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28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28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28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28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28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28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28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28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28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28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28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28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28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28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28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28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28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28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28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28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28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28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28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28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28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28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28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28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28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28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28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28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28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28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28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28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28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28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28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28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28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28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28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28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28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28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28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28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28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28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28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28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28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28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28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28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28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28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28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28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28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28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28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28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28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28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28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28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28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28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28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28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28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28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28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28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28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28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28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28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28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28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28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28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28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28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28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28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28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28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28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28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28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28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28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28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28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28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28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28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28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28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28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28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28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28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28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28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28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28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28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28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28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28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28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28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28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28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28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28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28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28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28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28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28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28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28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28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28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28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28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28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28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28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28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28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28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28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28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28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28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28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28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28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28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28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28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28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28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28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28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28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28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28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28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28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28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28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28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28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28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28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28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28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28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28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28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28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28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28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28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28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28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28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28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28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28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28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28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28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28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28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28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28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28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28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28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28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28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28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28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28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28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28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28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28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28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28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28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28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28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28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28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28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28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28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28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28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28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28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28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28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28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28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28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28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28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28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28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28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28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28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28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28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28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28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28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28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28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28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28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28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28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28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28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28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28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28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28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28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28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28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28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28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28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28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28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28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28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28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28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28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28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28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28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28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28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28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28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28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28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28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28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28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28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28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28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28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28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28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28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28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28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28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28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28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28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28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28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28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28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28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28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28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28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28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28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28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28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28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28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28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28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28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28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28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28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28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28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28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28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28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28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28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28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28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28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28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28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28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28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28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28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28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28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28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28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28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28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28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28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28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28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28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28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28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28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28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28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28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28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28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28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28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28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28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28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28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28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28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28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28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28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28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28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28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28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28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28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28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28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28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28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28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28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28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28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28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28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28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28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28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28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28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28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28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28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28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28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28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28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28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28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28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28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28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28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28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28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28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28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28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28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28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28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28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28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28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28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28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28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28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28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28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28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28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28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28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28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28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28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28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28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28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28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28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28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28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28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28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28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28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28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28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28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28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28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28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28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28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28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28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28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28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28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28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28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28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28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28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28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28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28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28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28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28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28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28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28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28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28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28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28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28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28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28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28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28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28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28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28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28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28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28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28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28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28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28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28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28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28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28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28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28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28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28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28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28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28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28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28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28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28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28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28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28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28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28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28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28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28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28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28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28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28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28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28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28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28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28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28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28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28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28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28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28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28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28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28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28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28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28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28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28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28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28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28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28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28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28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28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28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28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28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28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28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28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28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28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28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28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28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28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28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28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28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28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28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28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28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28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28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28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28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28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28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28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28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28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28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28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28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28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28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28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28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28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28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28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28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28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28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28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28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28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28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28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28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28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28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28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28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28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28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28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28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28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28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28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28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28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28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28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28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28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28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28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28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28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28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28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28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28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28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28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28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28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28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28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28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28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28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28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28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28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28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28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28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28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28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28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28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28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28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28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28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28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28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28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28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28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28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28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28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28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28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28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28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28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28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28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28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28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28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28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28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28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28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28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28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28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28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28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28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28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28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28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28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28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28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28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28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28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28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28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28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28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28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28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28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28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28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28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28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28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28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28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28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28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28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28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28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28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28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28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28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28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28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28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28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28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28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28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28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28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28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28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28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28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28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28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28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28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28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28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28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28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28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28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28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28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28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28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28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28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28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28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28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28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28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28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28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28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28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28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28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28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28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28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28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28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28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28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28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28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28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28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28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28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28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28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28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28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28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28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28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28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28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28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28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28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28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28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28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28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28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28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28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28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28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28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28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28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28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28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28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28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28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28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28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28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28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28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28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28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28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28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28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28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28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28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28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28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28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28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28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28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28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28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28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28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28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28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28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28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28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28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28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28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28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28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28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28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28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28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28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28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28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28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28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28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28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28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28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28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28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28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28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28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28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28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28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28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28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28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28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28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28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28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28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28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28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28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28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28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28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28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28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28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28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28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28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28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28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28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28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28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28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28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28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28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28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28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28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28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28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28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28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28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28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28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28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28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28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28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28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28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28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28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28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28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28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28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28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28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28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28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28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28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28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28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28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28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28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28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28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28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28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28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28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28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28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28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28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28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28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28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28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28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28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28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28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28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28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28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28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28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28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28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28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28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28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28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28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28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28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28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28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28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28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28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28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28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28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28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28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28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28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28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28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28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28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28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28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28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28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28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28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28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28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28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28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28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28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28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28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28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28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28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28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28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28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28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28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28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28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28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28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28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28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28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28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28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28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28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28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28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28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28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28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28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28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28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28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28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28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28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28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28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28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28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28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28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28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28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28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28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28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28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28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28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28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28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28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28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28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28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28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28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28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28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28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28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28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28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28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28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28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28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28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28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28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28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28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28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28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28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28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28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28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28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28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28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28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28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28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28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28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28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28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28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28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28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28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28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28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28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28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28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28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28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28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28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28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28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28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28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28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28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28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28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28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28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28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28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28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28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28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28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28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28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28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28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28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28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28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28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28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28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28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28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28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28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28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28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28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28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28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28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28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28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28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28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28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28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28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28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28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28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28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28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28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28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28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28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28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28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28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28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28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28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28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28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28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28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28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28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28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28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28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28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28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28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28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28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28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28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28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28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28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28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28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28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28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28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28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28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28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28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28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28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28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28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28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28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28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28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28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28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28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28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28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28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28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28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28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5" name="Google Shape;14135;p281"/>
          <p:cNvGrpSpPr/>
          <p:nvPr/>
        </p:nvGrpSpPr>
        <p:grpSpPr>
          <a:xfrm>
            <a:off x="5857556" y="1206552"/>
            <a:ext cx="2590840" cy="1380235"/>
            <a:chOff x="233350" y="949250"/>
            <a:chExt cx="7137300" cy="3802300"/>
          </a:xfrm>
        </p:grpSpPr>
        <p:sp>
          <p:nvSpPr>
            <p:cNvPr id="14136" name="Google Shape;14136;p28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28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28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28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28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28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28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28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28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28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28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28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28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28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28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28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28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28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28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28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28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28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28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28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28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28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28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28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28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28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28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28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28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28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28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28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28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28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28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28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28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28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28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28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28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28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28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28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28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28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28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7" name="Google Shape;14187;p281"/>
          <p:cNvGrpSpPr/>
          <p:nvPr/>
        </p:nvGrpSpPr>
        <p:grpSpPr>
          <a:xfrm>
            <a:off x="7671985" y="3251325"/>
            <a:ext cx="104231" cy="320340"/>
            <a:chOff x="7564426" y="3224343"/>
            <a:chExt cx="119985" cy="368801"/>
          </a:xfrm>
        </p:grpSpPr>
        <p:sp>
          <p:nvSpPr>
            <p:cNvPr id="14188" name="Google Shape;14188;p28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28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0" name="Google Shape;14190;p281"/>
          <p:cNvGrpSpPr/>
          <p:nvPr/>
        </p:nvGrpSpPr>
        <p:grpSpPr>
          <a:xfrm>
            <a:off x="7371473" y="3245427"/>
            <a:ext cx="189489" cy="332132"/>
            <a:chOff x="8370831" y="3202002"/>
            <a:chExt cx="218129" cy="382376"/>
          </a:xfrm>
        </p:grpSpPr>
        <p:sp>
          <p:nvSpPr>
            <p:cNvPr id="14191" name="Google Shape;14191;p28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28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3" name="Google Shape;14193;p281"/>
          <p:cNvGrpSpPr/>
          <p:nvPr/>
        </p:nvGrpSpPr>
        <p:grpSpPr>
          <a:xfrm>
            <a:off x="8094863" y="3656559"/>
            <a:ext cx="309429" cy="267000"/>
            <a:chOff x="6742064" y="3750480"/>
            <a:chExt cx="399315" cy="344560"/>
          </a:xfrm>
        </p:grpSpPr>
        <p:sp>
          <p:nvSpPr>
            <p:cNvPr id="14194" name="Google Shape;14194;p28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28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6" name="Google Shape;14196;p281"/>
          <p:cNvGrpSpPr/>
          <p:nvPr/>
        </p:nvGrpSpPr>
        <p:grpSpPr>
          <a:xfrm>
            <a:off x="7633882" y="4007606"/>
            <a:ext cx="180437" cy="281608"/>
            <a:chOff x="7248525" y="3739696"/>
            <a:chExt cx="230531" cy="359790"/>
          </a:xfrm>
        </p:grpSpPr>
        <p:sp>
          <p:nvSpPr>
            <p:cNvPr id="14197" name="Google Shape;14197;p28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28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281"/>
          <p:cNvGrpSpPr/>
          <p:nvPr/>
        </p:nvGrpSpPr>
        <p:grpSpPr>
          <a:xfrm>
            <a:off x="7879801" y="3650830"/>
            <a:ext cx="162896" cy="278710"/>
            <a:chOff x="7601242" y="3729267"/>
            <a:chExt cx="222566" cy="380803"/>
          </a:xfrm>
        </p:grpSpPr>
        <p:sp>
          <p:nvSpPr>
            <p:cNvPr id="14200" name="Google Shape;14200;p28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28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2" name="Google Shape;14202;p281"/>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3" name="Google Shape;14203;p281"/>
          <p:cNvGrpSpPr/>
          <p:nvPr/>
        </p:nvGrpSpPr>
        <p:grpSpPr>
          <a:xfrm>
            <a:off x="7369446" y="3651971"/>
            <a:ext cx="193543" cy="275990"/>
            <a:chOff x="8304647" y="3738687"/>
            <a:chExt cx="225076" cy="320956"/>
          </a:xfrm>
        </p:grpSpPr>
        <p:sp>
          <p:nvSpPr>
            <p:cNvPr id="14204" name="Google Shape;14204;p28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28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28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281"/>
          <p:cNvGrpSpPr/>
          <p:nvPr/>
        </p:nvGrpSpPr>
        <p:grpSpPr>
          <a:xfrm>
            <a:off x="7641939" y="3651971"/>
            <a:ext cx="178492" cy="275990"/>
            <a:chOff x="8615101" y="3738687"/>
            <a:chExt cx="207573" cy="320956"/>
          </a:xfrm>
        </p:grpSpPr>
        <p:sp>
          <p:nvSpPr>
            <p:cNvPr id="14208" name="Google Shape;14208;p28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28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28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11" name="Google Shape;14211;p281"/>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2" name="Google Shape;14212;p281"/>
          <p:cNvGrpSpPr/>
          <p:nvPr/>
        </p:nvGrpSpPr>
        <p:grpSpPr>
          <a:xfrm>
            <a:off x="6036644" y="3773459"/>
            <a:ext cx="557670" cy="511283"/>
            <a:chOff x="6015419" y="3716859"/>
            <a:chExt cx="557671" cy="511283"/>
          </a:xfrm>
        </p:grpSpPr>
        <p:sp>
          <p:nvSpPr>
            <p:cNvPr id="14213" name="Google Shape;14213;p28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4" name="Google Shape;14214;p281"/>
            <p:cNvGrpSpPr/>
            <p:nvPr/>
          </p:nvGrpSpPr>
          <p:grpSpPr>
            <a:xfrm>
              <a:off x="6036094" y="3716980"/>
              <a:ext cx="529860" cy="510468"/>
              <a:chOff x="6036094" y="3716980"/>
              <a:chExt cx="529860" cy="510468"/>
            </a:xfrm>
          </p:grpSpPr>
          <p:sp>
            <p:nvSpPr>
              <p:cNvPr id="14215" name="Google Shape;14215;p28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28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28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28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28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28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28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28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28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28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25" name="Google Shape;14225;p281"/>
          <p:cNvGrpSpPr/>
          <p:nvPr/>
        </p:nvGrpSpPr>
        <p:grpSpPr>
          <a:xfrm>
            <a:off x="6665529" y="3130228"/>
            <a:ext cx="576302" cy="511871"/>
            <a:chOff x="6644304" y="3073628"/>
            <a:chExt cx="576302" cy="511871"/>
          </a:xfrm>
        </p:grpSpPr>
        <p:sp>
          <p:nvSpPr>
            <p:cNvPr id="14226" name="Google Shape;14226;p28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7" name="Google Shape;14227;p281"/>
            <p:cNvGrpSpPr/>
            <p:nvPr/>
          </p:nvGrpSpPr>
          <p:grpSpPr>
            <a:xfrm>
              <a:off x="6712169" y="3085440"/>
              <a:ext cx="481622" cy="494913"/>
              <a:chOff x="6712169" y="3085440"/>
              <a:chExt cx="481622" cy="494913"/>
            </a:xfrm>
          </p:grpSpPr>
          <p:sp>
            <p:nvSpPr>
              <p:cNvPr id="14228" name="Google Shape;14228;p28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28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28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28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28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3" name="Google Shape;14233;p28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28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28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6" name="Google Shape;14236;p281"/>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37" name="Google Shape;14237;p281"/>
          <p:cNvGrpSpPr/>
          <p:nvPr/>
        </p:nvGrpSpPr>
        <p:grpSpPr>
          <a:xfrm>
            <a:off x="6673379" y="3773223"/>
            <a:ext cx="560631" cy="511352"/>
            <a:chOff x="6652154" y="3716623"/>
            <a:chExt cx="560631" cy="511352"/>
          </a:xfrm>
        </p:grpSpPr>
        <p:sp>
          <p:nvSpPr>
            <p:cNvPr id="14238" name="Google Shape;14238;p28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39" name="Google Shape;14239;p281"/>
            <p:cNvGrpSpPr/>
            <p:nvPr/>
          </p:nvGrpSpPr>
          <p:grpSpPr>
            <a:xfrm>
              <a:off x="6669657" y="3716715"/>
              <a:ext cx="466779" cy="464290"/>
              <a:chOff x="6669657" y="3716715"/>
              <a:chExt cx="466779" cy="464290"/>
            </a:xfrm>
          </p:grpSpPr>
          <p:sp>
            <p:nvSpPr>
              <p:cNvPr id="14240" name="Google Shape;14240;p28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28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28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28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28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28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28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28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28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28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28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28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28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53" name="Google Shape;14253;p281"/>
          <p:cNvGrpSpPr/>
          <p:nvPr/>
        </p:nvGrpSpPr>
        <p:grpSpPr>
          <a:xfrm>
            <a:off x="7867470" y="4054631"/>
            <a:ext cx="187557" cy="187557"/>
            <a:chOff x="8565775" y="671075"/>
            <a:chExt cx="441000" cy="441000"/>
          </a:xfrm>
        </p:grpSpPr>
        <p:sp>
          <p:nvSpPr>
            <p:cNvPr id="14254" name="Google Shape;14254;p28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28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56" name="Google Shape;14256;p281"/>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281"/>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58" name="Google Shape;14258;p281"/>
          <p:cNvGrpSpPr/>
          <p:nvPr/>
        </p:nvGrpSpPr>
        <p:grpSpPr>
          <a:xfrm>
            <a:off x="6021325" y="3132850"/>
            <a:ext cx="587871" cy="512373"/>
            <a:chOff x="6000100" y="3076250"/>
            <a:chExt cx="587871" cy="512373"/>
          </a:xfrm>
        </p:grpSpPr>
        <p:sp>
          <p:nvSpPr>
            <p:cNvPr id="14259" name="Google Shape;14259;p28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60" name="Google Shape;14260;p281"/>
            <p:cNvGrpSpPr/>
            <p:nvPr/>
          </p:nvGrpSpPr>
          <p:grpSpPr>
            <a:xfrm>
              <a:off x="6031360" y="3076713"/>
              <a:ext cx="539107" cy="480965"/>
              <a:chOff x="6031360" y="3076713"/>
              <a:chExt cx="539107" cy="480965"/>
            </a:xfrm>
          </p:grpSpPr>
          <p:sp>
            <p:nvSpPr>
              <p:cNvPr id="14261" name="Google Shape;14261;p28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28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28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28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28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28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28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68" name="Google Shape;14268;p281"/>
          <p:cNvGrpSpPr/>
          <p:nvPr/>
        </p:nvGrpSpPr>
        <p:grpSpPr>
          <a:xfrm>
            <a:off x="3597785" y="3065882"/>
            <a:ext cx="2241344" cy="1330656"/>
            <a:chOff x="3597785" y="3065882"/>
            <a:chExt cx="2241344" cy="1330656"/>
          </a:xfrm>
        </p:grpSpPr>
        <p:grpSp>
          <p:nvGrpSpPr>
            <p:cNvPr id="14269" name="Google Shape;14269;p281"/>
            <p:cNvGrpSpPr/>
            <p:nvPr/>
          </p:nvGrpSpPr>
          <p:grpSpPr>
            <a:xfrm>
              <a:off x="5296908" y="3937355"/>
              <a:ext cx="143198" cy="32380"/>
              <a:chOff x="5296908" y="3937355"/>
              <a:chExt cx="143198" cy="32380"/>
            </a:xfrm>
          </p:grpSpPr>
          <p:sp>
            <p:nvSpPr>
              <p:cNvPr id="14270" name="Google Shape;14270;p281"/>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71" name="Google Shape;14271;p281"/>
              <p:cNvGrpSpPr/>
              <p:nvPr/>
            </p:nvGrpSpPr>
            <p:grpSpPr>
              <a:xfrm>
                <a:off x="5402331" y="3937355"/>
                <a:ext cx="37776" cy="32380"/>
                <a:chOff x="5402331" y="3937355"/>
                <a:chExt cx="37776" cy="32380"/>
              </a:xfrm>
            </p:grpSpPr>
            <p:sp>
              <p:nvSpPr>
                <p:cNvPr id="14272" name="Google Shape;14272;p281"/>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281"/>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4" name="Google Shape;14274;p281"/>
              <p:cNvGrpSpPr/>
              <p:nvPr/>
            </p:nvGrpSpPr>
            <p:grpSpPr>
              <a:xfrm>
                <a:off x="5296908" y="3937355"/>
                <a:ext cx="37783" cy="32380"/>
                <a:chOff x="5296908" y="3937355"/>
                <a:chExt cx="37783" cy="32380"/>
              </a:xfrm>
            </p:grpSpPr>
            <p:sp>
              <p:nvSpPr>
                <p:cNvPr id="14275" name="Google Shape;14275;p281"/>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281"/>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77" name="Google Shape;14277;p281"/>
            <p:cNvGrpSpPr/>
            <p:nvPr/>
          </p:nvGrpSpPr>
          <p:grpSpPr>
            <a:xfrm>
              <a:off x="4724163" y="3119631"/>
              <a:ext cx="120838" cy="84218"/>
              <a:chOff x="4724163" y="3119631"/>
              <a:chExt cx="120838" cy="84218"/>
            </a:xfrm>
          </p:grpSpPr>
          <p:grpSp>
            <p:nvGrpSpPr>
              <p:cNvPr id="14278" name="Google Shape;14278;p281"/>
              <p:cNvGrpSpPr/>
              <p:nvPr/>
            </p:nvGrpSpPr>
            <p:grpSpPr>
              <a:xfrm>
                <a:off x="4746712" y="3132773"/>
                <a:ext cx="86869" cy="56424"/>
                <a:chOff x="4746712" y="3132773"/>
                <a:chExt cx="86869" cy="56424"/>
              </a:xfrm>
            </p:grpSpPr>
            <p:sp>
              <p:nvSpPr>
                <p:cNvPr id="14279" name="Google Shape;14279;p281"/>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281"/>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1" name="Google Shape;14281;p281"/>
              <p:cNvGrpSpPr/>
              <p:nvPr/>
            </p:nvGrpSpPr>
            <p:grpSpPr>
              <a:xfrm>
                <a:off x="4773634" y="3143336"/>
                <a:ext cx="37776" cy="32451"/>
                <a:chOff x="4773634" y="3143336"/>
                <a:chExt cx="37776" cy="32451"/>
              </a:xfrm>
            </p:grpSpPr>
            <p:sp>
              <p:nvSpPr>
                <p:cNvPr id="14282" name="Google Shape;14282;p281"/>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281"/>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4" name="Google Shape;14284;p281"/>
              <p:cNvGrpSpPr/>
              <p:nvPr/>
            </p:nvGrpSpPr>
            <p:grpSpPr>
              <a:xfrm>
                <a:off x="4724163" y="3131248"/>
                <a:ext cx="37776" cy="32459"/>
                <a:chOff x="4724163" y="3131248"/>
                <a:chExt cx="37776" cy="32459"/>
              </a:xfrm>
            </p:grpSpPr>
            <p:sp>
              <p:nvSpPr>
                <p:cNvPr id="14285" name="Google Shape;14285;p281"/>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281"/>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7" name="Google Shape;14287;p281"/>
              <p:cNvGrpSpPr/>
              <p:nvPr/>
            </p:nvGrpSpPr>
            <p:grpSpPr>
              <a:xfrm>
                <a:off x="4755081" y="3176054"/>
                <a:ext cx="32357" cy="27795"/>
                <a:chOff x="4755081" y="3176054"/>
                <a:chExt cx="32357" cy="27795"/>
              </a:xfrm>
            </p:grpSpPr>
            <p:sp>
              <p:nvSpPr>
                <p:cNvPr id="14288" name="Google Shape;14288;p281"/>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281"/>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0" name="Google Shape;14290;p281"/>
              <p:cNvGrpSpPr/>
              <p:nvPr/>
            </p:nvGrpSpPr>
            <p:grpSpPr>
              <a:xfrm>
                <a:off x="4812550" y="3119631"/>
                <a:ext cx="32451" cy="27803"/>
                <a:chOff x="4812550" y="3119631"/>
                <a:chExt cx="32451" cy="27803"/>
              </a:xfrm>
            </p:grpSpPr>
            <p:sp>
              <p:nvSpPr>
                <p:cNvPr id="14291" name="Google Shape;14291;p281"/>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281"/>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93" name="Google Shape;14293;p281"/>
            <p:cNvGrpSpPr/>
            <p:nvPr/>
          </p:nvGrpSpPr>
          <p:grpSpPr>
            <a:xfrm>
              <a:off x="5382826" y="4027197"/>
              <a:ext cx="268967" cy="250422"/>
              <a:chOff x="5382826" y="4027197"/>
              <a:chExt cx="268967" cy="250422"/>
            </a:xfrm>
          </p:grpSpPr>
          <p:grpSp>
            <p:nvGrpSpPr>
              <p:cNvPr id="14294" name="Google Shape;14294;p281"/>
              <p:cNvGrpSpPr/>
              <p:nvPr/>
            </p:nvGrpSpPr>
            <p:grpSpPr>
              <a:xfrm>
                <a:off x="5405280" y="4042510"/>
                <a:ext cx="237570" cy="218647"/>
                <a:chOff x="5405280" y="4042510"/>
                <a:chExt cx="237570" cy="218647"/>
              </a:xfrm>
            </p:grpSpPr>
            <p:sp>
              <p:nvSpPr>
                <p:cNvPr id="14295" name="Google Shape;14295;p281"/>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281"/>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281"/>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281"/>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281"/>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281"/>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1" name="Google Shape;14301;p281"/>
              <p:cNvGrpSpPr/>
              <p:nvPr/>
            </p:nvGrpSpPr>
            <p:grpSpPr>
              <a:xfrm>
                <a:off x="5382826" y="4125549"/>
                <a:ext cx="37776" cy="32380"/>
                <a:chOff x="5382826" y="4125549"/>
                <a:chExt cx="37776" cy="32380"/>
              </a:xfrm>
            </p:grpSpPr>
            <p:sp>
              <p:nvSpPr>
                <p:cNvPr id="14302" name="Google Shape;14302;p281"/>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281"/>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281"/>
              <p:cNvGrpSpPr/>
              <p:nvPr/>
            </p:nvGrpSpPr>
            <p:grpSpPr>
              <a:xfrm>
                <a:off x="5475680" y="4195587"/>
                <a:ext cx="37783" cy="32364"/>
                <a:chOff x="5475680" y="4195587"/>
                <a:chExt cx="37783" cy="32364"/>
              </a:xfrm>
            </p:grpSpPr>
            <p:sp>
              <p:nvSpPr>
                <p:cNvPr id="14305" name="Google Shape;14305;p281"/>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281"/>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7" name="Google Shape;14307;p281"/>
              <p:cNvGrpSpPr/>
              <p:nvPr/>
            </p:nvGrpSpPr>
            <p:grpSpPr>
              <a:xfrm>
                <a:off x="5532575" y="4027197"/>
                <a:ext cx="33308" cy="32262"/>
                <a:chOff x="5532575" y="4027197"/>
                <a:chExt cx="33308" cy="32262"/>
              </a:xfrm>
            </p:grpSpPr>
            <p:sp>
              <p:nvSpPr>
                <p:cNvPr id="14308" name="Google Shape;14308;p281"/>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281"/>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281"/>
              <p:cNvGrpSpPr/>
              <p:nvPr/>
            </p:nvGrpSpPr>
            <p:grpSpPr>
              <a:xfrm>
                <a:off x="5590706" y="4245348"/>
                <a:ext cx="33497" cy="32270"/>
                <a:chOff x="5590706" y="4245348"/>
                <a:chExt cx="33497" cy="32270"/>
              </a:xfrm>
            </p:grpSpPr>
            <p:sp>
              <p:nvSpPr>
                <p:cNvPr id="14311" name="Google Shape;14311;p281"/>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281"/>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3" name="Google Shape;14313;p281"/>
              <p:cNvGrpSpPr/>
              <p:nvPr/>
            </p:nvGrpSpPr>
            <p:grpSpPr>
              <a:xfrm>
                <a:off x="5618681" y="4109677"/>
                <a:ext cx="33112" cy="32357"/>
                <a:chOff x="5618681" y="4109677"/>
                <a:chExt cx="33112" cy="32357"/>
              </a:xfrm>
            </p:grpSpPr>
            <p:sp>
              <p:nvSpPr>
                <p:cNvPr id="14314" name="Google Shape;14314;p281"/>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281"/>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6" name="Google Shape;14316;p281"/>
              <p:cNvGrpSpPr/>
              <p:nvPr/>
            </p:nvGrpSpPr>
            <p:grpSpPr>
              <a:xfrm>
                <a:off x="5479298" y="4128262"/>
                <a:ext cx="31405" cy="26906"/>
                <a:chOff x="5479298" y="4128262"/>
                <a:chExt cx="31405" cy="26906"/>
              </a:xfrm>
            </p:grpSpPr>
            <p:sp>
              <p:nvSpPr>
                <p:cNvPr id="14317" name="Google Shape;14317;p281"/>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281"/>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9" name="Google Shape;14319;p281"/>
              <p:cNvGrpSpPr/>
              <p:nvPr/>
            </p:nvGrpSpPr>
            <p:grpSpPr>
              <a:xfrm>
                <a:off x="5582903" y="4180116"/>
                <a:ext cx="31499" cy="26898"/>
                <a:chOff x="5582903" y="4180116"/>
                <a:chExt cx="31499" cy="26898"/>
              </a:xfrm>
            </p:grpSpPr>
            <p:sp>
              <p:nvSpPr>
                <p:cNvPr id="14320" name="Google Shape;14320;p281"/>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281"/>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22" name="Google Shape;14322;p281"/>
            <p:cNvGrpSpPr/>
            <p:nvPr/>
          </p:nvGrpSpPr>
          <p:grpSpPr>
            <a:xfrm>
              <a:off x="3977681" y="3230323"/>
              <a:ext cx="94584" cy="84085"/>
              <a:chOff x="3977681" y="3230323"/>
              <a:chExt cx="94584" cy="84085"/>
            </a:xfrm>
          </p:grpSpPr>
          <p:grpSp>
            <p:nvGrpSpPr>
              <p:cNvPr id="14323" name="Google Shape;14323;p281"/>
              <p:cNvGrpSpPr/>
              <p:nvPr/>
            </p:nvGrpSpPr>
            <p:grpSpPr>
              <a:xfrm>
                <a:off x="4000135" y="3243041"/>
                <a:ext cx="59570" cy="57186"/>
                <a:chOff x="4000135" y="3243041"/>
                <a:chExt cx="59570" cy="57186"/>
              </a:xfrm>
            </p:grpSpPr>
            <p:sp>
              <p:nvSpPr>
                <p:cNvPr id="14324" name="Google Shape;14324;p281"/>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281"/>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281"/>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7" name="Google Shape;14327;p281"/>
              <p:cNvGrpSpPr/>
              <p:nvPr/>
            </p:nvGrpSpPr>
            <p:grpSpPr>
              <a:xfrm>
                <a:off x="3977681" y="3245872"/>
                <a:ext cx="37783" cy="32380"/>
                <a:chOff x="3977681" y="3245872"/>
                <a:chExt cx="37783" cy="32380"/>
              </a:xfrm>
            </p:grpSpPr>
            <p:sp>
              <p:nvSpPr>
                <p:cNvPr id="14328" name="Google Shape;14328;p281"/>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281"/>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0" name="Google Shape;14330;p281"/>
              <p:cNvGrpSpPr/>
              <p:nvPr/>
            </p:nvGrpSpPr>
            <p:grpSpPr>
              <a:xfrm>
                <a:off x="4040860" y="3262672"/>
                <a:ext cx="31405" cy="27001"/>
                <a:chOff x="4040860" y="3262672"/>
                <a:chExt cx="31405" cy="27001"/>
              </a:xfrm>
            </p:grpSpPr>
            <p:sp>
              <p:nvSpPr>
                <p:cNvPr id="14331" name="Google Shape;14331;p281"/>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281"/>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3" name="Google Shape;14333;p281"/>
              <p:cNvGrpSpPr/>
              <p:nvPr/>
            </p:nvGrpSpPr>
            <p:grpSpPr>
              <a:xfrm>
                <a:off x="4021072" y="3230323"/>
                <a:ext cx="31397" cy="26906"/>
                <a:chOff x="4021072" y="3230323"/>
                <a:chExt cx="31397" cy="26906"/>
              </a:xfrm>
            </p:grpSpPr>
            <p:sp>
              <p:nvSpPr>
                <p:cNvPr id="14334" name="Google Shape;14334;p281"/>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281"/>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281"/>
              <p:cNvGrpSpPr/>
              <p:nvPr/>
            </p:nvGrpSpPr>
            <p:grpSpPr>
              <a:xfrm>
                <a:off x="4001472" y="3287462"/>
                <a:ext cx="31499" cy="26945"/>
                <a:chOff x="4001472" y="3287462"/>
                <a:chExt cx="31499" cy="26945"/>
              </a:xfrm>
            </p:grpSpPr>
            <p:sp>
              <p:nvSpPr>
                <p:cNvPr id="14337" name="Google Shape;14337;p281"/>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281"/>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39" name="Google Shape;14339;p281"/>
            <p:cNvGrpSpPr/>
            <p:nvPr/>
          </p:nvGrpSpPr>
          <p:grpSpPr>
            <a:xfrm>
              <a:off x="4084715" y="3258865"/>
              <a:ext cx="184961" cy="137268"/>
              <a:chOff x="4084715" y="3258865"/>
              <a:chExt cx="184961" cy="137268"/>
            </a:xfrm>
          </p:grpSpPr>
          <p:grpSp>
            <p:nvGrpSpPr>
              <p:cNvPr id="14340" name="Google Shape;14340;p281"/>
              <p:cNvGrpSpPr/>
              <p:nvPr/>
            </p:nvGrpSpPr>
            <p:grpSpPr>
              <a:xfrm>
                <a:off x="4107453" y="3271583"/>
                <a:ext cx="153470" cy="110275"/>
                <a:chOff x="4107453" y="3271583"/>
                <a:chExt cx="153470" cy="110275"/>
              </a:xfrm>
            </p:grpSpPr>
            <p:sp>
              <p:nvSpPr>
                <p:cNvPr id="14341" name="Google Shape;14341;p281"/>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281"/>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281"/>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281"/>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5" name="Google Shape;14345;p281"/>
              <p:cNvGrpSpPr/>
              <p:nvPr/>
            </p:nvGrpSpPr>
            <p:grpSpPr>
              <a:xfrm>
                <a:off x="4136947" y="3258865"/>
                <a:ext cx="31499" cy="27001"/>
                <a:chOff x="4136947" y="3258865"/>
                <a:chExt cx="31499" cy="27001"/>
              </a:xfrm>
            </p:grpSpPr>
            <p:sp>
              <p:nvSpPr>
                <p:cNvPr id="14346" name="Google Shape;14346;p281"/>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281"/>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8" name="Google Shape;14348;p281"/>
              <p:cNvGrpSpPr/>
              <p:nvPr/>
            </p:nvGrpSpPr>
            <p:grpSpPr>
              <a:xfrm>
                <a:off x="4084715" y="3266478"/>
                <a:ext cx="31468" cy="26898"/>
                <a:chOff x="4084715" y="3266478"/>
                <a:chExt cx="31468" cy="26898"/>
              </a:xfrm>
            </p:grpSpPr>
            <p:sp>
              <p:nvSpPr>
                <p:cNvPr id="14349" name="Google Shape;14349;p281"/>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281"/>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1" name="Google Shape;14351;p281"/>
              <p:cNvGrpSpPr/>
              <p:nvPr/>
            </p:nvGrpSpPr>
            <p:grpSpPr>
              <a:xfrm>
                <a:off x="4159213" y="3279849"/>
                <a:ext cx="31405" cy="26945"/>
                <a:chOff x="4159213" y="3279849"/>
                <a:chExt cx="31405" cy="26945"/>
              </a:xfrm>
            </p:grpSpPr>
            <p:sp>
              <p:nvSpPr>
                <p:cNvPr id="14352" name="Google Shape;14352;p281"/>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281"/>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4" name="Google Shape;14354;p281"/>
              <p:cNvGrpSpPr/>
              <p:nvPr/>
            </p:nvGrpSpPr>
            <p:grpSpPr>
              <a:xfrm>
                <a:off x="4201550" y="3266502"/>
                <a:ext cx="31405" cy="26883"/>
                <a:chOff x="4201550" y="3266502"/>
                <a:chExt cx="31405" cy="26883"/>
              </a:xfrm>
            </p:grpSpPr>
            <p:sp>
              <p:nvSpPr>
                <p:cNvPr id="14355" name="Google Shape;14355;p281"/>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281"/>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7" name="Google Shape;14357;p281"/>
              <p:cNvGrpSpPr/>
              <p:nvPr/>
            </p:nvGrpSpPr>
            <p:grpSpPr>
              <a:xfrm>
                <a:off x="4201550" y="3338278"/>
                <a:ext cx="31405" cy="26930"/>
                <a:chOff x="4201550" y="3338278"/>
                <a:chExt cx="31405" cy="26930"/>
              </a:xfrm>
            </p:grpSpPr>
            <p:sp>
              <p:nvSpPr>
                <p:cNvPr id="14358" name="Google Shape;14358;p281"/>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281"/>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0" name="Google Shape;14360;p281"/>
              <p:cNvGrpSpPr/>
              <p:nvPr/>
            </p:nvGrpSpPr>
            <p:grpSpPr>
              <a:xfrm>
                <a:off x="4238272" y="3369132"/>
                <a:ext cx="31405" cy="27001"/>
                <a:chOff x="4238272" y="3369132"/>
                <a:chExt cx="31405" cy="27001"/>
              </a:xfrm>
            </p:grpSpPr>
            <p:sp>
              <p:nvSpPr>
                <p:cNvPr id="14361" name="Google Shape;14361;p281"/>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281"/>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63" name="Google Shape;14363;p281"/>
            <p:cNvGrpSpPr/>
            <p:nvPr/>
          </p:nvGrpSpPr>
          <p:grpSpPr>
            <a:xfrm>
              <a:off x="4068639" y="3200169"/>
              <a:ext cx="77643" cy="37272"/>
              <a:chOff x="4068639" y="3200169"/>
              <a:chExt cx="77643" cy="37272"/>
            </a:xfrm>
          </p:grpSpPr>
          <p:sp>
            <p:nvSpPr>
              <p:cNvPr id="14364" name="Google Shape;14364;p281"/>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65" name="Google Shape;14365;p281"/>
              <p:cNvGrpSpPr/>
              <p:nvPr/>
            </p:nvGrpSpPr>
            <p:grpSpPr>
              <a:xfrm>
                <a:off x="4114878" y="3200169"/>
                <a:ext cx="31405" cy="26993"/>
                <a:chOff x="4114878" y="3200169"/>
                <a:chExt cx="31405" cy="26993"/>
              </a:xfrm>
            </p:grpSpPr>
            <p:sp>
              <p:nvSpPr>
                <p:cNvPr id="14366" name="Google Shape;14366;p281"/>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281"/>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8" name="Google Shape;14368;p281"/>
              <p:cNvGrpSpPr/>
              <p:nvPr/>
            </p:nvGrpSpPr>
            <p:grpSpPr>
              <a:xfrm>
                <a:off x="4068639" y="3210535"/>
                <a:ext cx="31499" cy="26906"/>
                <a:chOff x="4068639" y="3210535"/>
                <a:chExt cx="31499" cy="26906"/>
              </a:xfrm>
            </p:grpSpPr>
            <p:sp>
              <p:nvSpPr>
                <p:cNvPr id="14369" name="Google Shape;14369;p281"/>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281"/>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71" name="Google Shape;14371;p281"/>
            <p:cNvGrpSpPr/>
            <p:nvPr/>
          </p:nvGrpSpPr>
          <p:grpSpPr>
            <a:xfrm>
              <a:off x="3869702" y="3066935"/>
              <a:ext cx="382664" cy="190294"/>
              <a:chOff x="3869702" y="3066935"/>
              <a:chExt cx="382664" cy="190294"/>
            </a:xfrm>
          </p:grpSpPr>
          <p:grpSp>
            <p:nvGrpSpPr>
              <p:cNvPr id="14372" name="Google Shape;14372;p281"/>
              <p:cNvGrpSpPr/>
              <p:nvPr/>
            </p:nvGrpSpPr>
            <p:grpSpPr>
              <a:xfrm>
                <a:off x="3888633" y="3082351"/>
                <a:ext cx="351172" cy="160698"/>
                <a:chOff x="3888633" y="3082351"/>
                <a:chExt cx="351172" cy="160698"/>
              </a:xfrm>
            </p:grpSpPr>
            <p:sp>
              <p:nvSpPr>
                <p:cNvPr id="14373" name="Google Shape;14373;p281"/>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281"/>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281"/>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281"/>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281"/>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281"/>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9" name="Google Shape;14379;p281"/>
              <p:cNvGrpSpPr/>
              <p:nvPr/>
            </p:nvGrpSpPr>
            <p:grpSpPr>
              <a:xfrm>
                <a:off x="4143703" y="3066935"/>
                <a:ext cx="37783" cy="32357"/>
                <a:chOff x="4143703" y="3066935"/>
                <a:chExt cx="37783" cy="32357"/>
              </a:xfrm>
            </p:grpSpPr>
            <p:sp>
              <p:nvSpPr>
                <p:cNvPr id="14380" name="Google Shape;14380;p281"/>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281"/>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2" name="Google Shape;14382;p281"/>
              <p:cNvGrpSpPr/>
              <p:nvPr/>
            </p:nvGrpSpPr>
            <p:grpSpPr>
              <a:xfrm>
                <a:off x="4044565" y="3103563"/>
                <a:ext cx="37783" cy="32451"/>
                <a:chOff x="4044565" y="3103563"/>
                <a:chExt cx="37783" cy="32451"/>
              </a:xfrm>
            </p:grpSpPr>
            <p:sp>
              <p:nvSpPr>
                <p:cNvPr id="14383" name="Google Shape;14383;p281"/>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281"/>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5" name="Google Shape;14385;p281"/>
              <p:cNvGrpSpPr/>
              <p:nvPr/>
            </p:nvGrpSpPr>
            <p:grpSpPr>
              <a:xfrm>
                <a:off x="4017454" y="3188237"/>
                <a:ext cx="37776" cy="32357"/>
                <a:chOff x="4017454" y="3188237"/>
                <a:chExt cx="37776" cy="32357"/>
              </a:xfrm>
            </p:grpSpPr>
            <p:sp>
              <p:nvSpPr>
                <p:cNvPr id="14386" name="Google Shape;14386;p281"/>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281"/>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8" name="Google Shape;14388;p281"/>
              <p:cNvGrpSpPr/>
              <p:nvPr/>
            </p:nvGrpSpPr>
            <p:grpSpPr>
              <a:xfrm>
                <a:off x="3921548" y="3157509"/>
                <a:ext cx="37783" cy="32357"/>
                <a:chOff x="3921548" y="3157509"/>
                <a:chExt cx="37783" cy="32357"/>
              </a:xfrm>
            </p:grpSpPr>
            <p:sp>
              <p:nvSpPr>
                <p:cNvPr id="14389" name="Google Shape;14389;p281"/>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281"/>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1" name="Google Shape;14391;p281"/>
              <p:cNvGrpSpPr/>
              <p:nvPr/>
            </p:nvGrpSpPr>
            <p:grpSpPr>
              <a:xfrm>
                <a:off x="3939056" y="3211620"/>
                <a:ext cx="37783" cy="32380"/>
                <a:chOff x="3939056" y="3211620"/>
                <a:chExt cx="37783" cy="32380"/>
              </a:xfrm>
            </p:grpSpPr>
            <p:sp>
              <p:nvSpPr>
                <p:cNvPr id="14392" name="Google Shape;14392;p281"/>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281"/>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4" name="Google Shape;14394;p281"/>
              <p:cNvGrpSpPr/>
              <p:nvPr/>
            </p:nvGrpSpPr>
            <p:grpSpPr>
              <a:xfrm>
                <a:off x="4176240" y="3136965"/>
                <a:ext cx="31405" cy="26930"/>
                <a:chOff x="4176240" y="3136965"/>
                <a:chExt cx="31405" cy="26930"/>
              </a:xfrm>
            </p:grpSpPr>
            <p:sp>
              <p:nvSpPr>
                <p:cNvPr id="14395" name="Google Shape;14395;p281"/>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281"/>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7" name="Google Shape;14397;p281"/>
              <p:cNvGrpSpPr/>
              <p:nvPr/>
            </p:nvGrpSpPr>
            <p:grpSpPr>
              <a:xfrm>
                <a:off x="4133148" y="3152593"/>
                <a:ext cx="31499" cy="27001"/>
                <a:chOff x="4133148" y="3152593"/>
                <a:chExt cx="31499" cy="27001"/>
              </a:xfrm>
            </p:grpSpPr>
            <p:sp>
              <p:nvSpPr>
                <p:cNvPr id="14398" name="Google Shape;14398;p281"/>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281"/>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281"/>
              <p:cNvGrpSpPr/>
              <p:nvPr/>
            </p:nvGrpSpPr>
            <p:grpSpPr>
              <a:xfrm>
                <a:off x="4220866" y="3073534"/>
                <a:ext cx="31499" cy="26898"/>
                <a:chOff x="4220866" y="3073534"/>
                <a:chExt cx="31499" cy="26898"/>
              </a:xfrm>
            </p:grpSpPr>
            <p:sp>
              <p:nvSpPr>
                <p:cNvPr id="14401" name="Google Shape;14401;p281"/>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281"/>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3" name="Google Shape;14403;p281"/>
              <p:cNvGrpSpPr/>
              <p:nvPr/>
            </p:nvGrpSpPr>
            <p:grpSpPr>
              <a:xfrm>
                <a:off x="3869702" y="3230323"/>
                <a:ext cx="31499" cy="26906"/>
                <a:chOff x="3869702" y="3230323"/>
                <a:chExt cx="31499" cy="26906"/>
              </a:xfrm>
            </p:grpSpPr>
            <p:sp>
              <p:nvSpPr>
                <p:cNvPr id="14404" name="Google Shape;14404;p281"/>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281"/>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06" name="Google Shape;14406;p281"/>
            <p:cNvGrpSpPr/>
            <p:nvPr/>
          </p:nvGrpSpPr>
          <p:grpSpPr>
            <a:xfrm>
              <a:off x="4271383" y="3065882"/>
              <a:ext cx="304556" cy="341663"/>
              <a:chOff x="4271383" y="3065882"/>
              <a:chExt cx="304556" cy="341663"/>
            </a:xfrm>
          </p:grpSpPr>
          <p:grpSp>
            <p:nvGrpSpPr>
              <p:cNvPr id="14407" name="Google Shape;14407;p281"/>
              <p:cNvGrpSpPr/>
              <p:nvPr/>
            </p:nvGrpSpPr>
            <p:grpSpPr>
              <a:xfrm>
                <a:off x="4293838" y="3078639"/>
                <a:ext cx="269353" cy="311973"/>
                <a:chOff x="4293838" y="3078639"/>
                <a:chExt cx="269353" cy="311973"/>
              </a:xfrm>
            </p:grpSpPr>
            <p:sp>
              <p:nvSpPr>
                <p:cNvPr id="14408" name="Google Shape;14408;p281"/>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281"/>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281"/>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281"/>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281"/>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281"/>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281"/>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281"/>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281"/>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281"/>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281"/>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281"/>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281"/>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281"/>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281"/>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281"/>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281"/>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5" name="Google Shape;14425;p281"/>
              <p:cNvGrpSpPr/>
              <p:nvPr/>
            </p:nvGrpSpPr>
            <p:grpSpPr>
              <a:xfrm>
                <a:off x="4538164" y="3342061"/>
                <a:ext cx="37776" cy="32380"/>
                <a:chOff x="4538164" y="3342061"/>
                <a:chExt cx="37776" cy="32380"/>
              </a:xfrm>
            </p:grpSpPr>
            <p:sp>
              <p:nvSpPr>
                <p:cNvPr id="14426" name="Google Shape;14426;p281"/>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281"/>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8" name="Google Shape;14428;p281"/>
              <p:cNvGrpSpPr/>
              <p:nvPr/>
            </p:nvGrpSpPr>
            <p:grpSpPr>
              <a:xfrm>
                <a:off x="4271383" y="3194742"/>
                <a:ext cx="37783" cy="32420"/>
                <a:chOff x="4271383" y="3194742"/>
                <a:chExt cx="37783" cy="32420"/>
              </a:xfrm>
            </p:grpSpPr>
            <p:sp>
              <p:nvSpPr>
                <p:cNvPr id="14429" name="Google Shape;14429;p281"/>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281"/>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281"/>
              <p:cNvGrpSpPr/>
              <p:nvPr/>
            </p:nvGrpSpPr>
            <p:grpSpPr>
              <a:xfrm>
                <a:off x="4284416" y="3084058"/>
                <a:ext cx="37783" cy="32357"/>
                <a:chOff x="4284416" y="3084058"/>
                <a:chExt cx="37783" cy="32357"/>
              </a:xfrm>
            </p:grpSpPr>
            <p:sp>
              <p:nvSpPr>
                <p:cNvPr id="14432" name="Google Shape;14432;p281"/>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281"/>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281"/>
              <p:cNvGrpSpPr/>
              <p:nvPr/>
            </p:nvGrpSpPr>
            <p:grpSpPr>
              <a:xfrm>
                <a:off x="4478697" y="3297561"/>
                <a:ext cx="37776" cy="32451"/>
                <a:chOff x="4478697" y="3297561"/>
                <a:chExt cx="37776" cy="32451"/>
              </a:xfrm>
            </p:grpSpPr>
            <p:sp>
              <p:nvSpPr>
                <p:cNvPr id="14435" name="Google Shape;14435;p281"/>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281"/>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281"/>
              <p:cNvGrpSpPr/>
              <p:nvPr/>
            </p:nvGrpSpPr>
            <p:grpSpPr>
              <a:xfrm>
                <a:off x="4411813" y="3331711"/>
                <a:ext cx="37776" cy="32451"/>
                <a:chOff x="4411813" y="3331711"/>
                <a:chExt cx="37776" cy="32451"/>
              </a:xfrm>
            </p:grpSpPr>
            <p:sp>
              <p:nvSpPr>
                <p:cNvPr id="14438" name="Google Shape;14438;p281"/>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281"/>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0" name="Google Shape;14440;p281"/>
              <p:cNvGrpSpPr/>
              <p:nvPr/>
            </p:nvGrpSpPr>
            <p:grpSpPr>
              <a:xfrm>
                <a:off x="4337984" y="3375188"/>
                <a:ext cx="37776" cy="32357"/>
                <a:chOff x="4337984" y="3375188"/>
                <a:chExt cx="37776" cy="32357"/>
              </a:xfrm>
            </p:grpSpPr>
            <p:sp>
              <p:nvSpPr>
                <p:cNvPr id="14441" name="Google Shape;14441;p281"/>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281"/>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3" name="Google Shape;14443;p281"/>
              <p:cNvGrpSpPr/>
              <p:nvPr/>
            </p:nvGrpSpPr>
            <p:grpSpPr>
              <a:xfrm>
                <a:off x="4494867" y="3090530"/>
                <a:ext cx="37878" cy="32451"/>
                <a:chOff x="4494867" y="3090530"/>
                <a:chExt cx="37878" cy="32451"/>
              </a:xfrm>
            </p:grpSpPr>
            <p:sp>
              <p:nvSpPr>
                <p:cNvPr id="14444" name="Google Shape;14444;p281"/>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281"/>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6" name="Google Shape;14446;p281"/>
              <p:cNvGrpSpPr/>
              <p:nvPr/>
            </p:nvGrpSpPr>
            <p:grpSpPr>
              <a:xfrm>
                <a:off x="4525124" y="3207774"/>
                <a:ext cx="37783" cy="32420"/>
                <a:chOff x="4525124" y="3207774"/>
                <a:chExt cx="37783" cy="32420"/>
              </a:xfrm>
            </p:grpSpPr>
            <p:sp>
              <p:nvSpPr>
                <p:cNvPr id="14447" name="Google Shape;14447;p281"/>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281"/>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9" name="Google Shape;14449;p281"/>
              <p:cNvGrpSpPr/>
              <p:nvPr/>
            </p:nvGrpSpPr>
            <p:grpSpPr>
              <a:xfrm>
                <a:off x="4440544" y="3176479"/>
                <a:ext cx="31499" cy="26898"/>
                <a:chOff x="4440544" y="3176479"/>
                <a:chExt cx="31499" cy="26898"/>
              </a:xfrm>
            </p:grpSpPr>
            <p:sp>
              <p:nvSpPr>
                <p:cNvPr id="14450" name="Google Shape;14450;p281"/>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281"/>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2" name="Google Shape;14452;p281"/>
              <p:cNvGrpSpPr/>
              <p:nvPr/>
            </p:nvGrpSpPr>
            <p:grpSpPr>
              <a:xfrm>
                <a:off x="4350545" y="3156400"/>
                <a:ext cx="31405" cy="27001"/>
                <a:chOff x="4350545" y="3156400"/>
                <a:chExt cx="31405" cy="27001"/>
              </a:xfrm>
            </p:grpSpPr>
            <p:sp>
              <p:nvSpPr>
                <p:cNvPr id="14453" name="Google Shape;14453;p281"/>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281"/>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5" name="Google Shape;14455;p281"/>
              <p:cNvGrpSpPr/>
              <p:nvPr/>
            </p:nvGrpSpPr>
            <p:grpSpPr>
              <a:xfrm>
                <a:off x="4376703" y="3255058"/>
                <a:ext cx="31405" cy="27001"/>
                <a:chOff x="4376703" y="3255058"/>
                <a:chExt cx="31405" cy="27001"/>
              </a:xfrm>
            </p:grpSpPr>
            <p:sp>
              <p:nvSpPr>
                <p:cNvPr id="14456" name="Google Shape;14456;p281"/>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281"/>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281"/>
              <p:cNvGrpSpPr/>
              <p:nvPr/>
            </p:nvGrpSpPr>
            <p:grpSpPr>
              <a:xfrm>
                <a:off x="4331322" y="3283656"/>
                <a:ext cx="31405" cy="26945"/>
                <a:chOff x="4331322" y="3283656"/>
                <a:chExt cx="31405" cy="26945"/>
              </a:xfrm>
            </p:grpSpPr>
            <p:sp>
              <p:nvSpPr>
                <p:cNvPr id="14459" name="Google Shape;14459;p281"/>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281"/>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1" name="Google Shape;14461;p281"/>
              <p:cNvGrpSpPr/>
              <p:nvPr/>
            </p:nvGrpSpPr>
            <p:grpSpPr>
              <a:xfrm>
                <a:off x="4380510" y="3065882"/>
                <a:ext cx="31405" cy="26938"/>
                <a:chOff x="4380510" y="3065882"/>
                <a:chExt cx="31405" cy="26938"/>
              </a:xfrm>
            </p:grpSpPr>
            <p:sp>
              <p:nvSpPr>
                <p:cNvPr id="14462" name="Google Shape;14462;p281"/>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281"/>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464" name="Google Shape;14464;p281"/>
            <p:cNvGrpSpPr/>
            <p:nvPr/>
          </p:nvGrpSpPr>
          <p:grpSpPr>
            <a:xfrm>
              <a:off x="4558998" y="3188237"/>
              <a:ext cx="1280131" cy="1052746"/>
              <a:chOff x="4558998" y="3188237"/>
              <a:chExt cx="1280131" cy="1052746"/>
            </a:xfrm>
          </p:grpSpPr>
          <p:sp>
            <p:nvSpPr>
              <p:cNvPr id="14465" name="Google Shape;14465;p281"/>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66" name="Google Shape;14466;p281"/>
              <p:cNvGrpSpPr/>
              <p:nvPr/>
            </p:nvGrpSpPr>
            <p:grpSpPr>
              <a:xfrm>
                <a:off x="4579164" y="3203653"/>
                <a:ext cx="1244833" cy="1020397"/>
                <a:chOff x="4579164" y="3203653"/>
                <a:chExt cx="1244833" cy="1020397"/>
              </a:xfrm>
            </p:grpSpPr>
            <p:sp>
              <p:nvSpPr>
                <p:cNvPr id="14467" name="Google Shape;14467;p281"/>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281"/>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69" name="Google Shape;14469;p281"/>
                <p:cNvGrpSpPr/>
                <p:nvPr/>
              </p:nvGrpSpPr>
              <p:grpSpPr>
                <a:xfrm>
                  <a:off x="4579164" y="3203653"/>
                  <a:ext cx="1244833" cy="1020397"/>
                  <a:chOff x="4579164" y="3203653"/>
                  <a:chExt cx="1244833" cy="1020397"/>
                </a:xfrm>
              </p:grpSpPr>
              <p:sp>
                <p:nvSpPr>
                  <p:cNvPr id="14470" name="Google Shape;14470;p281"/>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281"/>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72" name="Google Shape;14472;p281"/>
                  <p:cNvGrpSpPr/>
                  <p:nvPr/>
                </p:nvGrpSpPr>
                <p:grpSpPr>
                  <a:xfrm>
                    <a:off x="4579164" y="3203653"/>
                    <a:ext cx="1244833" cy="1020397"/>
                    <a:chOff x="4579164" y="3203653"/>
                    <a:chExt cx="1244833" cy="1020397"/>
                  </a:xfrm>
                </p:grpSpPr>
                <p:sp>
                  <p:nvSpPr>
                    <p:cNvPr id="14473" name="Google Shape;14473;p281"/>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281"/>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281"/>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281"/>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281"/>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281"/>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281"/>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281"/>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81" name="Google Shape;14481;p281"/>
                    <p:cNvGrpSpPr/>
                    <p:nvPr/>
                  </p:nvGrpSpPr>
                  <p:grpSpPr>
                    <a:xfrm>
                      <a:off x="4579164" y="3203653"/>
                      <a:ext cx="1244833" cy="1020397"/>
                      <a:chOff x="4579164" y="3203653"/>
                      <a:chExt cx="1244833" cy="1020397"/>
                    </a:xfrm>
                  </p:grpSpPr>
                  <p:sp>
                    <p:nvSpPr>
                      <p:cNvPr id="14482" name="Google Shape;14482;p281"/>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281"/>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281"/>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281"/>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281"/>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281"/>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281"/>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281"/>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281"/>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281"/>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281"/>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281"/>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281"/>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281"/>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96" name="Google Shape;14496;p281"/>
                      <p:cNvGrpSpPr/>
                      <p:nvPr/>
                    </p:nvGrpSpPr>
                    <p:grpSpPr>
                      <a:xfrm>
                        <a:off x="4579164" y="3203653"/>
                        <a:ext cx="1244833" cy="1020397"/>
                        <a:chOff x="4579164" y="3203653"/>
                        <a:chExt cx="1244833" cy="1020397"/>
                      </a:xfrm>
                    </p:grpSpPr>
                    <p:sp>
                      <p:nvSpPr>
                        <p:cNvPr id="14497" name="Google Shape;14497;p281"/>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281"/>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281"/>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281"/>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281"/>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281"/>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281"/>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281"/>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281"/>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281"/>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281"/>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281"/>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281"/>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281"/>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281"/>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281"/>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281"/>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281"/>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281"/>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281"/>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281"/>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281"/>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281"/>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281"/>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1" name="Google Shape;14521;p281"/>
                        <p:cNvGrpSpPr/>
                        <p:nvPr/>
                      </p:nvGrpSpPr>
                      <p:grpSpPr>
                        <a:xfrm>
                          <a:off x="4579164" y="3203653"/>
                          <a:ext cx="1244833" cy="1020397"/>
                          <a:chOff x="4579164" y="3203653"/>
                          <a:chExt cx="1244833" cy="1020397"/>
                        </a:xfrm>
                      </p:grpSpPr>
                      <p:sp>
                        <p:nvSpPr>
                          <p:cNvPr id="14522" name="Google Shape;14522;p281"/>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3" name="Google Shape;14523;p281"/>
                          <p:cNvGrpSpPr/>
                          <p:nvPr/>
                        </p:nvGrpSpPr>
                        <p:grpSpPr>
                          <a:xfrm>
                            <a:off x="4579164" y="3203653"/>
                            <a:ext cx="1244833" cy="1020397"/>
                            <a:chOff x="4579164" y="3203653"/>
                            <a:chExt cx="1244833" cy="1020397"/>
                          </a:xfrm>
                        </p:grpSpPr>
                        <p:sp>
                          <p:nvSpPr>
                            <p:cNvPr id="14524" name="Google Shape;14524;p281"/>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281"/>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281"/>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281"/>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281"/>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281"/>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281"/>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1" name="Google Shape;14531;p281"/>
                            <p:cNvGrpSpPr/>
                            <p:nvPr/>
                          </p:nvGrpSpPr>
                          <p:grpSpPr>
                            <a:xfrm>
                              <a:off x="4579164" y="3203653"/>
                              <a:ext cx="1244833" cy="1020397"/>
                              <a:chOff x="4579164" y="3203653"/>
                              <a:chExt cx="1244833" cy="1020397"/>
                            </a:xfrm>
                          </p:grpSpPr>
                          <p:sp>
                            <p:nvSpPr>
                              <p:cNvPr id="14532" name="Google Shape;14532;p281"/>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281"/>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281"/>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281"/>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281"/>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281"/>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281"/>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281"/>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281"/>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281"/>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281"/>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281"/>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281"/>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45" name="Google Shape;14545;p281"/>
                              <p:cNvGrpSpPr/>
                              <p:nvPr/>
                            </p:nvGrpSpPr>
                            <p:grpSpPr>
                              <a:xfrm>
                                <a:off x="4579164" y="3203653"/>
                                <a:ext cx="1244833" cy="1020397"/>
                                <a:chOff x="4579164" y="3203653"/>
                                <a:chExt cx="1244833" cy="1020397"/>
                              </a:xfrm>
                            </p:grpSpPr>
                            <p:sp>
                              <p:nvSpPr>
                                <p:cNvPr id="14546" name="Google Shape;14546;p281"/>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281"/>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281"/>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281"/>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281"/>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281"/>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281"/>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3" name="Google Shape;14553;p281"/>
                                <p:cNvGrpSpPr/>
                                <p:nvPr/>
                              </p:nvGrpSpPr>
                              <p:grpSpPr>
                                <a:xfrm>
                                  <a:off x="4579164" y="3203653"/>
                                  <a:ext cx="1244833" cy="1020397"/>
                                  <a:chOff x="4579164" y="3203653"/>
                                  <a:chExt cx="1244833" cy="1020397"/>
                                </a:xfrm>
                              </p:grpSpPr>
                              <p:sp>
                                <p:nvSpPr>
                                  <p:cNvPr id="14554" name="Google Shape;14554;p281"/>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281"/>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281"/>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281"/>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281"/>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9" name="Google Shape;14559;p281"/>
                                  <p:cNvGrpSpPr/>
                                  <p:nvPr/>
                                </p:nvGrpSpPr>
                                <p:grpSpPr>
                                  <a:xfrm>
                                    <a:off x="4579164" y="3203653"/>
                                    <a:ext cx="1244833" cy="1020397"/>
                                    <a:chOff x="4579164" y="3203653"/>
                                    <a:chExt cx="1244833" cy="1020397"/>
                                  </a:xfrm>
                                </p:grpSpPr>
                                <p:sp>
                                  <p:nvSpPr>
                                    <p:cNvPr id="14560" name="Google Shape;14560;p281"/>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281"/>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281"/>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281"/>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4564" name="Google Shape;14564;p281"/>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281"/>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281"/>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567" name="Google Shape;14567;p281"/>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4568" name="Google Shape;14568;p281"/>
              <p:cNvGrpSpPr/>
              <p:nvPr/>
            </p:nvGrpSpPr>
            <p:grpSpPr>
              <a:xfrm>
                <a:off x="4595437" y="3598775"/>
                <a:ext cx="37776" cy="32451"/>
                <a:chOff x="4595437" y="3598775"/>
                <a:chExt cx="37776" cy="32451"/>
              </a:xfrm>
            </p:grpSpPr>
            <p:sp>
              <p:nvSpPr>
                <p:cNvPr id="14569" name="Google Shape;14569;p281"/>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281"/>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281"/>
              <p:cNvGrpSpPr/>
              <p:nvPr/>
            </p:nvGrpSpPr>
            <p:grpSpPr>
              <a:xfrm>
                <a:off x="4641864" y="3524443"/>
                <a:ext cx="37776" cy="32380"/>
                <a:chOff x="4641864" y="3524443"/>
                <a:chExt cx="37776" cy="32380"/>
              </a:xfrm>
            </p:grpSpPr>
            <p:sp>
              <p:nvSpPr>
                <p:cNvPr id="14572" name="Google Shape;14572;p281"/>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281"/>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4" name="Google Shape;14574;p281"/>
              <p:cNvGrpSpPr/>
              <p:nvPr/>
            </p:nvGrpSpPr>
            <p:grpSpPr>
              <a:xfrm>
                <a:off x="4648431" y="3893901"/>
                <a:ext cx="37776" cy="32357"/>
                <a:chOff x="4648431" y="3893901"/>
                <a:chExt cx="37776" cy="32357"/>
              </a:xfrm>
            </p:grpSpPr>
            <p:sp>
              <p:nvSpPr>
                <p:cNvPr id="14575" name="Google Shape;14575;p281"/>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281"/>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7" name="Google Shape;14577;p281"/>
              <p:cNvGrpSpPr/>
              <p:nvPr/>
            </p:nvGrpSpPr>
            <p:grpSpPr>
              <a:xfrm>
                <a:off x="4567752" y="3722908"/>
                <a:ext cx="37870" cy="32380"/>
                <a:chOff x="4567752" y="3722908"/>
                <a:chExt cx="37870" cy="32380"/>
              </a:xfrm>
            </p:grpSpPr>
            <p:sp>
              <p:nvSpPr>
                <p:cNvPr id="14578" name="Google Shape;14578;p281"/>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281"/>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0" name="Google Shape;14580;p281"/>
              <p:cNvGrpSpPr/>
              <p:nvPr/>
            </p:nvGrpSpPr>
            <p:grpSpPr>
              <a:xfrm>
                <a:off x="4617506" y="3652052"/>
                <a:ext cx="37783" cy="32357"/>
                <a:chOff x="4617506" y="3652052"/>
                <a:chExt cx="37783" cy="32357"/>
              </a:xfrm>
            </p:grpSpPr>
            <p:sp>
              <p:nvSpPr>
                <p:cNvPr id="14581" name="Google Shape;14581;p281"/>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281"/>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3" name="Google Shape;14583;p281"/>
              <p:cNvGrpSpPr/>
              <p:nvPr/>
            </p:nvGrpSpPr>
            <p:grpSpPr>
              <a:xfrm>
                <a:off x="4739005" y="3554149"/>
                <a:ext cx="37870" cy="32357"/>
                <a:chOff x="4739005" y="3554149"/>
                <a:chExt cx="37870" cy="32357"/>
              </a:xfrm>
            </p:grpSpPr>
            <p:sp>
              <p:nvSpPr>
                <p:cNvPr id="14584" name="Google Shape;14584;p281"/>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281"/>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6" name="Google Shape;14586;p281"/>
              <p:cNvGrpSpPr/>
              <p:nvPr/>
            </p:nvGrpSpPr>
            <p:grpSpPr>
              <a:xfrm>
                <a:off x="4806557" y="3630258"/>
                <a:ext cx="37776" cy="32364"/>
                <a:chOff x="4806557" y="3630258"/>
                <a:chExt cx="37776" cy="32364"/>
              </a:xfrm>
            </p:grpSpPr>
            <p:sp>
              <p:nvSpPr>
                <p:cNvPr id="14587" name="Google Shape;14587;p281"/>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281"/>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9" name="Google Shape;14589;p281"/>
              <p:cNvGrpSpPr/>
              <p:nvPr/>
            </p:nvGrpSpPr>
            <p:grpSpPr>
              <a:xfrm>
                <a:off x="4737007" y="4004357"/>
                <a:ext cx="37870" cy="32357"/>
                <a:chOff x="4737007" y="4004357"/>
                <a:chExt cx="37870" cy="32357"/>
              </a:xfrm>
            </p:grpSpPr>
            <p:sp>
              <p:nvSpPr>
                <p:cNvPr id="14590" name="Google Shape;14590;p281"/>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281"/>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2" name="Google Shape;14592;p281"/>
              <p:cNvGrpSpPr/>
              <p:nvPr/>
            </p:nvGrpSpPr>
            <p:grpSpPr>
              <a:xfrm>
                <a:off x="4773634" y="4208627"/>
                <a:ext cx="37776" cy="32357"/>
                <a:chOff x="4773634" y="4208627"/>
                <a:chExt cx="37776" cy="32357"/>
              </a:xfrm>
            </p:grpSpPr>
            <p:sp>
              <p:nvSpPr>
                <p:cNvPr id="14593" name="Google Shape;14593;p281"/>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281"/>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5" name="Google Shape;14595;p281"/>
              <p:cNvGrpSpPr/>
              <p:nvPr/>
            </p:nvGrpSpPr>
            <p:grpSpPr>
              <a:xfrm>
                <a:off x="4888282" y="4074764"/>
                <a:ext cx="37776" cy="32451"/>
                <a:chOff x="4888282" y="4074764"/>
                <a:chExt cx="37776" cy="32451"/>
              </a:xfrm>
            </p:grpSpPr>
            <p:sp>
              <p:nvSpPr>
                <p:cNvPr id="14596" name="Google Shape;14596;p281"/>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281"/>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8" name="Google Shape;14598;p281"/>
              <p:cNvGrpSpPr/>
              <p:nvPr/>
            </p:nvGrpSpPr>
            <p:grpSpPr>
              <a:xfrm>
                <a:off x="4901315" y="3804271"/>
                <a:ext cx="37776" cy="32364"/>
                <a:chOff x="4901315" y="3804271"/>
                <a:chExt cx="37776" cy="32364"/>
              </a:xfrm>
            </p:grpSpPr>
            <p:sp>
              <p:nvSpPr>
                <p:cNvPr id="14599" name="Google Shape;14599;p281"/>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281"/>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1" name="Google Shape;14601;p281"/>
              <p:cNvGrpSpPr/>
              <p:nvPr/>
            </p:nvGrpSpPr>
            <p:grpSpPr>
              <a:xfrm>
                <a:off x="4866394" y="3715035"/>
                <a:ext cx="37846" cy="32357"/>
                <a:chOff x="4866394" y="3715035"/>
                <a:chExt cx="37846" cy="32357"/>
              </a:xfrm>
            </p:grpSpPr>
            <p:sp>
              <p:nvSpPr>
                <p:cNvPr id="14602" name="Google Shape;14602;p281"/>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281"/>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4" name="Google Shape;14604;p281"/>
              <p:cNvGrpSpPr/>
              <p:nvPr/>
            </p:nvGrpSpPr>
            <p:grpSpPr>
              <a:xfrm>
                <a:off x="4979233" y="3839798"/>
                <a:ext cx="37878" cy="32420"/>
                <a:chOff x="4979233" y="3839798"/>
                <a:chExt cx="37878" cy="32420"/>
              </a:xfrm>
            </p:grpSpPr>
            <p:sp>
              <p:nvSpPr>
                <p:cNvPr id="14605" name="Google Shape;14605;p281"/>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281"/>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7" name="Google Shape;14607;p281"/>
              <p:cNvGrpSpPr/>
              <p:nvPr/>
            </p:nvGrpSpPr>
            <p:grpSpPr>
              <a:xfrm>
                <a:off x="4790662" y="3679147"/>
                <a:ext cx="37783" cy="32380"/>
                <a:chOff x="4790662" y="3679147"/>
                <a:chExt cx="37783" cy="32380"/>
              </a:xfrm>
            </p:grpSpPr>
            <p:sp>
              <p:nvSpPr>
                <p:cNvPr id="14608" name="Google Shape;14608;p281"/>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281"/>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0" name="Google Shape;14610;p281"/>
              <p:cNvGrpSpPr/>
              <p:nvPr/>
            </p:nvGrpSpPr>
            <p:grpSpPr>
              <a:xfrm>
                <a:off x="4857263" y="3557861"/>
                <a:ext cx="37776" cy="32357"/>
                <a:chOff x="4857263" y="3557861"/>
                <a:chExt cx="37776" cy="32357"/>
              </a:xfrm>
            </p:grpSpPr>
            <p:sp>
              <p:nvSpPr>
                <p:cNvPr id="14611" name="Google Shape;14611;p281"/>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281"/>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3" name="Google Shape;14613;p281"/>
              <p:cNvGrpSpPr/>
              <p:nvPr/>
            </p:nvGrpSpPr>
            <p:grpSpPr>
              <a:xfrm>
                <a:off x="4883902" y="3648033"/>
                <a:ext cx="37783" cy="32380"/>
                <a:chOff x="4883902" y="3648033"/>
                <a:chExt cx="37783" cy="32380"/>
              </a:xfrm>
            </p:grpSpPr>
            <p:sp>
              <p:nvSpPr>
                <p:cNvPr id="14614" name="Google Shape;14614;p281"/>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281"/>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281"/>
              <p:cNvGrpSpPr/>
              <p:nvPr/>
            </p:nvGrpSpPr>
            <p:grpSpPr>
              <a:xfrm>
                <a:off x="4907780" y="3347220"/>
                <a:ext cx="37878" cy="32357"/>
                <a:chOff x="4907780" y="3347220"/>
                <a:chExt cx="37878" cy="32357"/>
              </a:xfrm>
            </p:grpSpPr>
            <p:sp>
              <p:nvSpPr>
                <p:cNvPr id="14617" name="Google Shape;14617;p281"/>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281"/>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9" name="Google Shape;14619;p281"/>
              <p:cNvGrpSpPr/>
              <p:nvPr/>
            </p:nvGrpSpPr>
            <p:grpSpPr>
              <a:xfrm>
                <a:off x="5065048" y="3738150"/>
                <a:ext cx="37783" cy="32364"/>
                <a:chOff x="5065048" y="3738150"/>
                <a:chExt cx="37783" cy="32364"/>
              </a:xfrm>
            </p:grpSpPr>
            <p:sp>
              <p:nvSpPr>
                <p:cNvPr id="14620" name="Google Shape;14620;p281"/>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281"/>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2" name="Google Shape;14622;p281"/>
              <p:cNvGrpSpPr/>
              <p:nvPr/>
            </p:nvGrpSpPr>
            <p:grpSpPr>
              <a:xfrm>
                <a:off x="5071616" y="3284615"/>
                <a:ext cx="37783" cy="32357"/>
                <a:chOff x="5071616" y="3284615"/>
                <a:chExt cx="37783" cy="32357"/>
              </a:xfrm>
            </p:grpSpPr>
            <p:sp>
              <p:nvSpPr>
                <p:cNvPr id="14623" name="Google Shape;14623;p281"/>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281"/>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5" name="Google Shape;14625;p281"/>
              <p:cNvGrpSpPr/>
              <p:nvPr/>
            </p:nvGrpSpPr>
            <p:grpSpPr>
              <a:xfrm>
                <a:off x="5389291" y="3759921"/>
                <a:ext cx="37783" cy="32380"/>
                <a:chOff x="5389291" y="3759921"/>
                <a:chExt cx="37783" cy="32380"/>
              </a:xfrm>
            </p:grpSpPr>
            <p:sp>
              <p:nvSpPr>
                <p:cNvPr id="14626" name="Google Shape;14626;p281"/>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281"/>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8" name="Google Shape;14628;p281"/>
              <p:cNvGrpSpPr/>
              <p:nvPr/>
            </p:nvGrpSpPr>
            <p:grpSpPr>
              <a:xfrm>
                <a:off x="5431534" y="3632932"/>
                <a:ext cx="37878" cy="32451"/>
                <a:chOff x="5431534" y="3632932"/>
                <a:chExt cx="37878" cy="32451"/>
              </a:xfrm>
            </p:grpSpPr>
            <p:sp>
              <p:nvSpPr>
                <p:cNvPr id="14629" name="Google Shape;14629;p281"/>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281"/>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1" name="Google Shape;14631;p281"/>
              <p:cNvGrpSpPr/>
              <p:nvPr/>
            </p:nvGrpSpPr>
            <p:grpSpPr>
              <a:xfrm>
                <a:off x="5540755" y="3544829"/>
                <a:ext cx="37783" cy="32357"/>
                <a:chOff x="5540755" y="3544829"/>
                <a:chExt cx="37783" cy="32357"/>
              </a:xfrm>
            </p:grpSpPr>
            <p:sp>
              <p:nvSpPr>
                <p:cNvPr id="14632" name="Google Shape;14632;p281"/>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281"/>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4" name="Google Shape;14634;p281"/>
              <p:cNvGrpSpPr/>
              <p:nvPr/>
            </p:nvGrpSpPr>
            <p:grpSpPr>
              <a:xfrm>
                <a:off x="5579293" y="3412107"/>
                <a:ext cx="37776" cy="32357"/>
                <a:chOff x="5579293" y="3412107"/>
                <a:chExt cx="37776" cy="32357"/>
              </a:xfrm>
            </p:grpSpPr>
            <p:sp>
              <p:nvSpPr>
                <p:cNvPr id="14635" name="Google Shape;14635;p281"/>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281"/>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7" name="Google Shape;14637;p281"/>
              <p:cNvGrpSpPr/>
              <p:nvPr/>
            </p:nvGrpSpPr>
            <p:grpSpPr>
              <a:xfrm>
                <a:off x="5801346" y="3284615"/>
                <a:ext cx="37783" cy="32357"/>
                <a:chOff x="5801346" y="3284615"/>
                <a:chExt cx="37783" cy="32357"/>
              </a:xfrm>
            </p:grpSpPr>
            <p:sp>
              <p:nvSpPr>
                <p:cNvPr id="14638" name="Google Shape;14638;p281"/>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281"/>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0" name="Google Shape;14640;p281"/>
              <p:cNvGrpSpPr/>
              <p:nvPr/>
            </p:nvGrpSpPr>
            <p:grpSpPr>
              <a:xfrm>
                <a:off x="5763578" y="3399067"/>
                <a:ext cx="37776" cy="32364"/>
                <a:chOff x="5763578" y="3399067"/>
                <a:chExt cx="37776" cy="32364"/>
              </a:xfrm>
            </p:grpSpPr>
            <p:sp>
              <p:nvSpPr>
                <p:cNvPr id="14641" name="Google Shape;14641;p281"/>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281"/>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3" name="Google Shape;14643;p281"/>
              <p:cNvGrpSpPr/>
              <p:nvPr/>
            </p:nvGrpSpPr>
            <p:grpSpPr>
              <a:xfrm>
                <a:off x="5395858" y="3230952"/>
                <a:ext cx="37776" cy="32364"/>
                <a:chOff x="5395858" y="3230952"/>
                <a:chExt cx="37776" cy="32364"/>
              </a:xfrm>
            </p:grpSpPr>
            <p:sp>
              <p:nvSpPr>
                <p:cNvPr id="14644" name="Google Shape;14644;p281"/>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281"/>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6" name="Google Shape;14646;p281"/>
              <p:cNvGrpSpPr/>
              <p:nvPr/>
            </p:nvGrpSpPr>
            <p:grpSpPr>
              <a:xfrm>
                <a:off x="5264088" y="3188237"/>
                <a:ext cx="37776" cy="32357"/>
                <a:chOff x="5264088" y="3188237"/>
                <a:chExt cx="37776" cy="32357"/>
              </a:xfrm>
            </p:grpSpPr>
            <p:sp>
              <p:nvSpPr>
                <p:cNvPr id="14647" name="Google Shape;14647;p281"/>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281"/>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9" name="Google Shape;14649;p281"/>
              <p:cNvGrpSpPr/>
              <p:nvPr/>
            </p:nvGrpSpPr>
            <p:grpSpPr>
              <a:xfrm>
                <a:off x="5585758" y="3237425"/>
                <a:ext cx="37878" cy="32357"/>
                <a:chOff x="5585758" y="3237425"/>
                <a:chExt cx="37878" cy="32357"/>
              </a:xfrm>
            </p:grpSpPr>
            <p:sp>
              <p:nvSpPr>
                <p:cNvPr id="14650" name="Google Shape;14650;p281"/>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281"/>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2" name="Google Shape;14652;p281"/>
              <p:cNvGrpSpPr/>
              <p:nvPr/>
            </p:nvGrpSpPr>
            <p:grpSpPr>
              <a:xfrm>
                <a:off x="4874196" y="3291088"/>
                <a:ext cx="37878" cy="32451"/>
                <a:chOff x="4874196" y="3291088"/>
                <a:chExt cx="37878" cy="32451"/>
              </a:xfrm>
            </p:grpSpPr>
            <p:sp>
              <p:nvSpPr>
                <p:cNvPr id="14653" name="Google Shape;14653;p281"/>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281"/>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5" name="Google Shape;14655;p281"/>
              <p:cNvGrpSpPr/>
              <p:nvPr/>
            </p:nvGrpSpPr>
            <p:grpSpPr>
              <a:xfrm>
                <a:off x="5197770" y="3785466"/>
                <a:ext cx="37783" cy="32427"/>
                <a:chOff x="5197770" y="3785466"/>
                <a:chExt cx="37783" cy="32427"/>
              </a:xfrm>
            </p:grpSpPr>
            <p:sp>
              <p:nvSpPr>
                <p:cNvPr id="14656" name="Google Shape;14656;p281"/>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281"/>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8" name="Google Shape;14658;p281"/>
              <p:cNvGrpSpPr/>
              <p:nvPr/>
            </p:nvGrpSpPr>
            <p:grpSpPr>
              <a:xfrm>
                <a:off x="5177699" y="3492117"/>
                <a:ext cx="37776" cy="32357"/>
                <a:chOff x="5177699" y="3492117"/>
                <a:chExt cx="37776" cy="32357"/>
              </a:xfrm>
            </p:grpSpPr>
            <p:sp>
              <p:nvSpPr>
                <p:cNvPr id="14659" name="Google Shape;14659;p281"/>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281"/>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1" name="Google Shape;14661;p281"/>
              <p:cNvGrpSpPr/>
              <p:nvPr/>
            </p:nvGrpSpPr>
            <p:grpSpPr>
              <a:xfrm>
                <a:off x="5349431" y="3622346"/>
                <a:ext cx="37870" cy="32380"/>
                <a:chOff x="5349431" y="3622346"/>
                <a:chExt cx="37870" cy="32380"/>
              </a:xfrm>
            </p:grpSpPr>
            <p:sp>
              <p:nvSpPr>
                <p:cNvPr id="14662" name="Google Shape;14662;p281"/>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281"/>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281"/>
              <p:cNvGrpSpPr/>
              <p:nvPr/>
            </p:nvGrpSpPr>
            <p:grpSpPr>
              <a:xfrm>
                <a:off x="5068855" y="3563980"/>
                <a:ext cx="53954" cy="46223"/>
                <a:chOff x="5068855" y="3563980"/>
                <a:chExt cx="53954" cy="46223"/>
              </a:xfrm>
            </p:grpSpPr>
            <p:sp>
              <p:nvSpPr>
                <p:cNvPr id="14665" name="Google Shape;14665;p281"/>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281"/>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7" name="Google Shape;14667;p281"/>
              <p:cNvGrpSpPr/>
              <p:nvPr/>
            </p:nvGrpSpPr>
            <p:grpSpPr>
              <a:xfrm>
                <a:off x="5037654" y="3392507"/>
                <a:ext cx="37870" cy="32451"/>
                <a:chOff x="5037654" y="3392507"/>
                <a:chExt cx="37870" cy="32451"/>
              </a:xfrm>
            </p:grpSpPr>
            <p:sp>
              <p:nvSpPr>
                <p:cNvPr id="14668" name="Google Shape;14668;p281"/>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281"/>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0" name="Google Shape;14670;p281"/>
              <p:cNvGrpSpPr/>
              <p:nvPr/>
            </p:nvGrpSpPr>
            <p:grpSpPr>
              <a:xfrm>
                <a:off x="5456560" y="3368629"/>
                <a:ext cx="37870" cy="32451"/>
                <a:chOff x="5456560" y="3368629"/>
                <a:chExt cx="37870" cy="32451"/>
              </a:xfrm>
            </p:grpSpPr>
            <p:sp>
              <p:nvSpPr>
                <p:cNvPr id="14671" name="Google Shape;14671;p281"/>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281"/>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281"/>
              <p:cNvGrpSpPr/>
              <p:nvPr/>
            </p:nvGrpSpPr>
            <p:grpSpPr>
              <a:xfrm>
                <a:off x="4755749" y="3501516"/>
                <a:ext cx="46246" cy="39608"/>
                <a:chOff x="4755749" y="3501516"/>
                <a:chExt cx="46246" cy="39608"/>
              </a:xfrm>
            </p:grpSpPr>
            <p:sp>
              <p:nvSpPr>
                <p:cNvPr id="14674" name="Google Shape;14674;p281"/>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281"/>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6" name="Google Shape;14676;p281"/>
              <p:cNvGrpSpPr/>
              <p:nvPr/>
            </p:nvGrpSpPr>
            <p:grpSpPr>
              <a:xfrm>
                <a:off x="4681346" y="3485582"/>
                <a:ext cx="37783" cy="32427"/>
                <a:chOff x="4681346" y="3485582"/>
                <a:chExt cx="37783" cy="32427"/>
              </a:xfrm>
            </p:grpSpPr>
            <p:sp>
              <p:nvSpPr>
                <p:cNvPr id="14677" name="Google Shape;14677;p281"/>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281"/>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9" name="Google Shape;14679;p281"/>
              <p:cNvGrpSpPr/>
              <p:nvPr/>
            </p:nvGrpSpPr>
            <p:grpSpPr>
              <a:xfrm>
                <a:off x="4767067" y="3291088"/>
                <a:ext cx="37878" cy="32451"/>
                <a:chOff x="4767067" y="3291088"/>
                <a:chExt cx="37878" cy="32451"/>
              </a:xfrm>
            </p:grpSpPr>
            <p:sp>
              <p:nvSpPr>
                <p:cNvPr id="14680" name="Google Shape;14680;p281"/>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281"/>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281"/>
              <p:cNvGrpSpPr/>
              <p:nvPr/>
            </p:nvGrpSpPr>
            <p:grpSpPr>
              <a:xfrm>
                <a:off x="4687819" y="3405539"/>
                <a:ext cx="37776" cy="32451"/>
                <a:chOff x="4687819" y="3405539"/>
                <a:chExt cx="37776" cy="32451"/>
              </a:xfrm>
            </p:grpSpPr>
            <p:sp>
              <p:nvSpPr>
                <p:cNvPr id="14683" name="Google Shape;14683;p281"/>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281"/>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5" name="Google Shape;14685;p281"/>
              <p:cNvGrpSpPr/>
              <p:nvPr/>
            </p:nvGrpSpPr>
            <p:grpSpPr>
              <a:xfrm>
                <a:off x="4923101" y="3444809"/>
                <a:ext cx="52813" cy="45318"/>
                <a:chOff x="4923101" y="3444809"/>
                <a:chExt cx="52813" cy="45318"/>
              </a:xfrm>
            </p:grpSpPr>
            <p:sp>
              <p:nvSpPr>
                <p:cNvPr id="14686" name="Google Shape;14686;p281"/>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281"/>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281"/>
              <p:cNvGrpSpPr/>
              <p:nvPr/>
            </p:nvGrpSpPr>
            <p:grpSpPr>
              <a:xfrm>
                <a:off x="4846040" y="3654750"/>
                <a:ext cx="31405" cy="26993"/>
                <a:chOff x="4846040" y="3654750"/>
                <a:chExt cx="31405" cy="26993"/>
              </a:xfrm>
            </p:grpSpPr>
            <p:sp>
              <p:nvSpPr>
                <p:cNvPr id="14689" name="Google Shape;14689;p281"/>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281"/>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1" name="Google Shape;14691;p281"/>
              <p:cNvGrpSpPr/>
              <p:nvPr/>
            </p:nvGrpSpPr>
            <p:grpSpPr>
              <a:xfrm>
                <a:off x="4925673" y="3691700"/>
                <a:ext cx="40253" cy="34472"/>
                <a:chOff x="4925673" y="3691700"/>
                <a:chExt cx="40253" cy="34472"/>
              </a:xfrm>
            </p:grpSpPr>
            <p:sp>
              <p:nvSpPr>
                <p:cNvPr id="14692" name="Google Shape;14692;p281"/>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281"/>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4" name="Google Shape;14694;p281"/>
              <p:cNvGrpSpPr/>
              <p:nvPr/>
            </p:nvGrpSpPr>
            <p:grpSpPr>
              <a:xfrm>
                <a:off x="4894653" y="3740848"/>
                <a:ext cx="31405" cy="26906"/>
                <a:chOff x="4894653" y="3740848"/>
                <a:chExt cx="31405" cy="26906"/>
              </a:xfrm>
            </p:grpSpPr>
            <p:sp>
              <p:nvSpPr>
                <p:cNvPr id="14695" name="Google Shape;14695;p281"/>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281"/>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7" name="Google Shape;14697;p281"/>
              <p:cNvGrpSpPr/>
              <p:nvPr/>
            </p:nvGrpSpPr>
            <p:grpSpPr>
              <a:xfrm>
                <a:off x="4962300" y="3696348"/>
                <a:ext cx="38255" cy="32773"/>
                <a:chOff x="4962300" y="3696348"/>
                <a:chExt cx="38255" cy="32773"/>
              </a:xfrm>
            </p:grpSpPr>
            <p:sp>
              <p:nvSpPr>
                <p:cNvPr id="14698" name="Google Shape;14698;p281"/>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281"/>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0" name="Google Shape;14700;p281"/>
              <p:cNvGrpSpPr/>
              <p:nvPr/>
            </p:nvGrpSpPr>
            <p:grpSpPr>
              <a:xfrm>
                <a:off x="4980185" y="3743349"/>
                <a:ext cx="31499" cy="26969"/>
                <a:chOff x="4980185" y="3743349"/>
                <a:chExt cx="31499" cy="26969"/>
              </a:xfrm>
            </p:grpSpPr>
            <p:sp>
              <p:nvSpPr>
                <p:cNvPr id="14701" name="Google Shape;14701;p281"/>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281"/>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3" name="Google Shape;14703;p281"/>
              <p:cNvGrpSpPr/>
              <p:nvPr/>
            </p:nvGrpSpPr>
            <p:grpSpPr>
              <a:xfrm>
                <a:off x="5013768" y="3734312"/>
                <a:ext cx="31499" cy="26969"/>
                <a:chOff x="5013768" y="3734312"/>
                <a:chExt cx="31499" cy="26969"/>
              </a:xfrm>
            </p:grpSpPr>
            <p:sp>
              <p:nvSpPr>
                <p:cNvPr id="14704" name="Google Shape;14704;p281"/>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281"/>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6" name="Google Shape;14706;p281"/>
              <p:cNvGrpSpPr/>
              <p:nvPr/>
            </p:nvGrpSpPr>
            <p:grpSpPr>
              <a:xfrm>
                <a:off x="5036703" y="3764545"/>
                <a:ext cx="31499" cy="26898"/>
                <a:chOff x="5036703" y="3764545"/>
                <a:chExt cx="31499" cy="26898"/>
              </a:xfrm>
            </p:grpSpPr>
            <p:sp>
              <p:nvSpPr>
                <p:cNvPr id="14707" name="Google Shape;14707;p281"/>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281"/>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9" name="Google Shape;14709;p281"/>
              <p:cNvGrpSpPr/>
              <p:nvPr/>
            </p:nvGrpSpPr>
            <p:grpSpPr>
              <a:xfrm>
                <a:off x="4953546" y="3768352"/>
                <a:ext cx="31405" cy="26898"/>
                <a:chOff x="4953546" y="3768352"/>
                <a:chExt cx="31405" cy="26898"/>
              </a:xfrm>
            </p:grpSpPr>
            <p:sp>
              <p:nvSpPr>
                <p:cNvPr id="14710" name="Google Shape;14710;p281"/>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281"/>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2" name="Google Shape;14712;p281"/>
              <p:cNvGrpSpPr/>
              <p:nvPr/>
            </p:nvGrpSpPr>
            <p:grpSpPr>
              <a:xfrm>
                <a:off x="4964770" y="3814016"/>
                <a:ext cx="31499" cy="26993"/>
                <a:chOff x="4964770" y="3814016"/>
                <a:chExt cx="31499" cy="26993"/>
              </a:xfrm>
            </p:grpSpPr>
            <p:sp>
              <p:nvSpPr>
                <p:cNvPr id="14713" name="Google Shape;14713;p281"/>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281"/>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5" name="Google Shape;14715;p281"/>
              <p:cNvGrpSpPr/>
              <p:nvPr/>
            </p:nvGrpSpPr>
            <p:grpSpPr>
              <a:xfrm>
                <a:off x="4923290" y="3800504"/>
                <a:ext cx="31468" cy="26898"/>
                <a:chOff x="4923290" y="3800504"/>
                <a:chExt cx="31468" cy="26898"/>
              </a:xfrm>
            </p:grpSpPr>
            <p:sp>
              <p:nvSpPr>
                <p:cNvPr id="14716" name="Google Shape;14716;p281"/>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281"/>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8" name="Google Shape;14718;p281"/>
              <p:cNvGrpSpPr/>
              <p:nvPr/>
            </p:nvGrpSpPr>
            <p:grpSpPr>
              <a:xfrm>
                <a:off x="5108534" y="3650943"/>
                <a:ext cx="31405" cy="26993"/>
                <a:chOff x="5108534" y="3650943"/>
                <a:chExt cx="31405" cy="26993"/>
              </a:xfrm>
            </p:grpSpPr>
            <p:sp>
              <p:nvSpPr>
                <p:cNvPr id="14719" name="Google Shape;14719;p281"/>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281"/>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281"/>
              <p:cNvGrpSpPr/>
              <p:nvPr/>
            </p:nvGrpSpPr>
            <p:grpSpPr>
              <a:xfrm>
                <a:off x="5119380" y="3760739"/>
                <a:ext cx="31499" cy="26993"/>
                <a:chOff x="5119380" y="3760739"/>
                <a:chExt cx="31499" cy="26993"/>
              </a:xfrm>
            </p:grpSpPr>
            <p:sp>
              <p:nvSpPr>
                <p:cNvPr id="14722" name="Google Shape;14722;p281"/>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281"/>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4" name="Google Shape;14724;p281"/>
              <p:cNvGrpSpPr/>
              <p:nvPr/>
            </p:nvGrpSpPr>
            <p:grpSpPr>
              <a:xfrm>
                <a:off x="5119380" y="3788235"/>
                <a:ext cx="31499" cy="26993"/>
                <a:chOff x="5119380" y="3788235"/>
                <a:chExt cx="31499" cy="26993"/>
              </a:xfrm>
            </p:grpSpPr>
            <p:sp>
              <p:nvSpPr>
                <p:cNvPr id="14725" name="Google Shape;14725;p281"/>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281"/>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7" name="Google Shape;14727;p281"/>
              <p:cNvGrpSpPr/>
              <p:nvPr/>
            </p:nvGrpSpPr>
            <p:grpSpPr>
              <a:xfrm>
                <a:off x="5158005" y="3875284"/>
                <a:ext cx="31405" cy="27001"/>
                <a:chOff x="5158005" y="3875284"/>
                <a:chExt cx="31405" cy="27001"/>
              </a:xfrm>
            </p:grpSpPr>
            <p:sp>
              <p:nvSpPr>
                <p:cNvPr id="14728" name="Google Shape;14728;p281"/>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281"/>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0" name="Google Shape;14730;p281"/>
              <p:cNvGrpSpPr/>
              <p:nvPr/>
            </p:nvGrpSpPr>
            <p:grpSpPr>
              <a:xfrm>
                <a:off x="5233163" y="3764545"/>
                <a:ext cx="31499" cy="26898"/>
                <a:chOff x="5233163" y="3764545"/>
                <a:chExt cx="31499" cy="26898"/>
              </a:xfrm>
            </p:grpSpPr>
            <p:sp>
              <p:nvSpPr>
                <p:cNvPr id="14731" name="Google Shape;14731;p281"/>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281"/>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3" name="Google Shape;14733;p281"/>
              <p:cNvGrpSpPr/>
              <p:nvPr/>
            </p:nvGrpSpPr>
            <p:grpSpPr>
              <a:xfrm>
                <a:off x="5276168" y="3805545"/>
                <a:ext cx="31499" cy="26906"/>
                <a:chOff x="5276168" y="3805545"/>
                <a:chExt cx="31499" cy="26906"/>
              </a:xfrm>
            </p:grpSpPr>
            <p:sp>
              <p:nvSpPr>
                <p:cNvPr id="14734" name="Google Shape;14734;p281"/>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281"/>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6" name="Google Shape;14736;p281"/>
              <p:cNvGrpSpPr/>
              <p:nvPr/>
            </p:nvGrpSpPr>
            <p:grpSpPr>
              <a:xfrm>
                <a:off x="5294053" y="3851933"/>
                <a:ext cx="31405" cy="26945"/>
                <a:chOff x="5294053" y="3851933"/>
                <a:chExt cx="31405" cy="26945"/>
              </a:xfrm>
            </p:grpSpPr>
            <p:sp>
              <p:nvSpPr>
                <p:cNvPr id="14737" name="Google Shape;14737;p281"/>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281"/>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9" name="Google Shape;14739;p281"/>
              <p:cNvGrpSpPr/>
              <p:nvPr/>
            </p:nvGrpSpPr>
            <p:grpSpPr>
              <a:xfrm>
                <a:off x="5341723" y="3851902"/>
                <a:ext cx="31405" cy="26977"/>
                <a:chOff x="5341723" y="3851902"/>
                <a:chExt cx="31405" cy="26977"/>
              </a:xfrm>
            </p:grpSpPr>
            <p:sp>
              <p:nvSpPr>
                <p:cNvPr id="14740" name="Google Shape;14740;p281"/>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281"/>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2" name="Google Shape;14742;p281"/>
              <p:cNvGrpSpPr/>
              <p:nvPr/>
            </p:nvGrpSpPr>
            <p:grpSpPr>
              <a:xfrm>
                <a:off x="5054871" y="3507855"/>
                <a:ext cx="31405" cy="26993"/>
                <a:chOff x="5054871" y="3507855"/>
                <a:chExt cx="31405" cy="26993"/>
              </a:xfrm>
            </p:grpSpPr>
            <p:sp>
              <p:nvSpPr>
                <p:cNvPr id="14743" name="Google Shape;14743;p281"/>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281"/>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5" name="Google Shape;14745;p281"/>
              <p:cNvGrpSpPr/>
              <p:nvPr/>
            </p:nvGrpSpPr>
            <p:grpSpPr>
              <a:xfrm>
                <a:off x="4876579" y="3675325"/>
                <a:ext cx="31405" cy="26969"/>
                <a:chOff x="4876579" y="3675325"/>
                <a:chExt cx="31405" cy="26969"/>
              </a:xfrm>
            </p:grpSpPr>
            <p:sp>
              <p:nvSpPr>
                <p:cNvPr id="14746" name="Google Shape;14746;p281"/>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281"/>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8" name="Google Shape;14748;p281"/>
              <p:cNvGrpSpPr/>
              <p:nvPr/>
            </p:nvGrpSpPr>
            <p:grpSpPr>
              <a:xfrm>
                <a:off x="4842233" y="3688333"/>
                <a:ext cx="31405" cy="26993"/>
                <a:chOff x="4842233" y="3688333"/>
                <a:chExt cx="31405" cy="26993"/>
              </a:xfrm>
            </p:grpSpPr>
            <p:sp>
              <p:nvSpPr>
                <p:cNvPr id="14749" name="Google Shape;14749;p281"/>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281"/>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1" name="Google Shape;14751;p281"/>
              <p:cNvGrpSpPr/>
              <p:nvPr/>
            </p:nvGrpSpPr>
            <p:grpSpPr>
              <a:xfrm>
                <a:off x="5187876" y="3608032"/>
                <a:ext cx="31405" cy="27001"/>
                <a:chOff x="5187876" y="3608032"/>
                <a:chExt cx="31405" cy="27001"/>
              </a:xfrm>
            </p:grpSpPr>
            <p:sp>
              <p:nvSpPr>
                <p:cNvPr id="14752" name="Google Shape;14752;p281"/>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281"/>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54" name="Google Shape;14754;p281"/>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281"/>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56" name="Google Shape;14756;p281"/>
              <p:cNvGrpSpPr/>
              <p:nvPr/>
            </p:nvGrpSpPr>
            <p:grpSpPr>
              <a:xfrm>
                <a:off x="5269224" y="3304167"/>
                <a:ext cx="40253" cy="34402"/>
                <a:chOff x="5269224" y="3304167"/>
                <a:chExt cx="40253" cy="34402"/>
              </a:xfrm>
            </p:grpSpPr>
            <p:sp>
              <p:nvSpPr>
                <p:cNvPr id="14757" name="Google Shape;14757;p281"/>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281"/>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9" name="Google Shape;14759;p281"/>
              <p:cNvGrpSpPr/>
              <p:nvPr/>
            </p:nvGrpSpPr>
            <p:grpSpPr>
              <a:xfrm>
                <a:off x="5327354" y="3476615"/>
                <a:ext cx="49864" cy="42723"/>
                <a:chOff x="5327354" y="3476615"/>
                <a:chExt cx="49864" cy="42723"/>
              </a:xfrm>
            </p:grpSpPr>
            <p:sp>
              <p:nvSpPr>
                <p:cNvPr id="14760" name="Google Shape;14760;p281"/>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281"/>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62" name="Google Shape;14762;p281"/>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281"/>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64" name="Google Shape;14764;p281"/>
              <p:cNvGrpSpPr/>
              <p:nvPr/>
            </p:nvGrpSpPr>
            <p:grpSpPr>
              <a:xfrm>
                <a:off x="5341723" y="3775957"/>
                <a:ext cx="31405" cy="26898"/>
                <a:chOff x="5341723" y="3775957"/>
                <a:chExt cx="31405" cy="26898"/>
              </a:xfrm>
            </p:grpSpPr>
            <p:sp>
              <p:nvSpPr>
                <p:cNvPr id="14765" name="Google Shape;14765;p281"/>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281"/>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281"/>
              <p:cNvGrpSpPr/>
              <p:nvPr/>
            </p:nvGrpSpPr>
            <p:grpSpPr>
              <a:xfrm>
                <a:off x="5439053" y="3699274"/>
                <a:ext cx="31405" cy="26898"/>
                <a:chOff x="5439053" y="3699274"/>
                <a:chExt cx="31405" cy="26898"/>
              </a:xfrm>
            </p:grpSpPr>
            <p:sp>
              <p:nvSpPr>
                <p:cNvPr id="14768" name="Google Shape;14768;p281"/>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281"/>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0" name="Google Shape;14770;p281"/>
              <p:cNvGrpSpPr/>
              <p:nvPr/>
            </p:nvGrpSpPr>
            <p:grpSpPr>
              <a:xfrm>
                <a:off x="5412414" y="3622307"/>
                <a:ext cx="31499" cy="26993"/>
                <a:chOff x="5412414" y="3622307"/>
                <a:chExt cx="31499" cy="26993"/>
              </a:xfrm>
            </p:grpSpPr>
            <p:sp>
              <p:nvSpPr>
                <p:cNvPr id="14771" name="Google Shape;14771;p281"/>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281"/>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3" name="Google Shape;14773;p281"/>
              <p:cNvGrpSpPr/>
              <p:nvPr/>
            </p:nvGrpSpPr>
            <p:grpSpPr>
              <a:xfrm>
                <a:off x="5476254" y="3473949"/>
                <a:ext cx="26835" cy="26930"/>
                <a:chOff x="5476254" y="3473949"/>
                <a:chExt cx="26835" cy="26930"/>
              </a:xfrm>
            </p:grpSpPr>
            <p:sp>
              <p:nvSpPr>
                <p:cNvPr id="14774" name="Google Shape;14774;p281"/>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281"/>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6" name="Google Shape;14776;p281"/>
              <p:cNvGrpSpPr/>
              <p:nvPr/>
            </p:nvGrpSpPr>
            <p:grpSpPr>
              <a:xfrm>
                <a:off x="5564547" y="3481594"/>
                <a:ext cx="31397" cy="26898"/>
                <a:chOff x="5564547" y="3481594"/>
                <a:chExt cx="31397" cy="26898"/>
              </a:xfrm>
            </p:grpSpPr>
            <p:sp>
              <p:nvSpPr>
                <p:cNvPr id="14777" name="Google Shape;14777;p281"/>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281"/>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281"/>
              <p:cNvGrpSpPr/>
              <p:nvPr/>
            </p:nvGrpSpPr>
            <p:grpSpPr>
              <a:xfrm>
                <a:off x="5534101" y="3470174"/>
                <a:ext cx="31397" cy="26906"/>
                <a:chOff x="5534101" y="3470174"/>
                <a:chExt cx="31397" cy="26906"/>
              </a:xfrm>
            </p:grpSpPr>
            <p:sp>
              <p:nvSpPr>
                <p:cNvPr id="14780" name="Google Shape;14780;p281"/>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281"/>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2" name="Google Shape;14782;p281"/>
              <p:cNvGrpSpPr/>
              <p:nvPr/>
            </p:nvGrpSpPr>
            <p:grpSpPr>
              <a:xfrm>
                <a:off x="5610879" y="3314486"/>
                <a:ext cx="31499" cy="26938"/>
                <a:chOff x="5610879" y="3314486"/>
                <a:chExt cx="31499" cy="26938"/>
              </a:xfrm>
            </p:grpSpPr>
            <p:sp>
              <p:nvSpPr>
                <p:cNvPr id="14783" name="Google Shape;14783;p281"/>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281"/>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5" name="Google Shape;14785;p281"/>
              <p:cNvGrpSpPr/>
              <p:nvPr/>
            </p:nvGrpSpPr>
            <p:grpSpPr>
              <a:xfrm>
                <a:off x="4834525" y="3501382"/>
                <a:ext cx="31499" cy="26898"/>
                <a:chOff x="4834525" y="3501382"/>
                <a:chExt cx="31499" cy="26898"/>
              </a:xfrm>
            </p:grpSpPr>
            <p:sp>
              <p:nvSpPr>
                <p:cNvPr id="14786" name="Google Shape;14786;p281"/>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281"/>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8" name="Google Shape;14788;p281"/>
              <p:cNvGrpSpPr/>
              <p:nvPr/>
            </p:nvGrpSpPr>
            <p:grpSpPr>
              <a:xfrm>
                <a:off x="4898460" y="3580158"/>
                <a:ext cx="31405" cy="26898"/>
                <a:chOff x="4898460" y="3580158"/>
                <a:chExt cx="31405" cy="26898"/>
              </a:xfrm>
            </p:grpSpPr>
            <p:sp>
              <p:nvSpPr>
                <p:cNvPr id="14789" name="Google Shape;14789;p281"/>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281"/>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1" name="Google Shape;14791;p281"/>
              <p:cNvGrpSpPr/>
              <p:nvPr/>
            </p:nvGrpSpPr>
            <p:grpSpPr>
              <a:xfrm>
                <a:off x="4882667" y="3608032"/>
                <a:ext cx="31499" cy="27001"/>
                <a:chOff x="4882667" y="3608032"/>
                <a:chExt cx="31499" cy="27001"/>
              </a:xfrm>
            </p:grpSpPr>
            <p:sp>
              <p:nvSpPr>
                <p:cNvPr id="14792" name="Google Shape;14792;p281"/>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281"/>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4" name="Google Shape;14794;p281"/>
              <p:cNvGrpSpPr/>
              <p:nvPr/>
            </p:nvGrpSpPr>
            <p:grpSpPr>
              <a:xfrm>
                <a:off x="4843373" y="3631407"/>
                <a:ext cx="16273" cy="16186"/>
                <a:chOff x="4843373" y="3631407"/>
                <a:chExt cx="16273" cy="16186"/>
              </a:xfrm>
            </p:grpSpPr>
            <p:sp>
              <p:nvSpPr>
                <p:cNvPr id="14795" name="Google Shape;14795;p281"/>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281"/>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7" name="Google Shape;14797;p281"/>
              <p:cNvGrpSpPr/>
              <p:nvPr/>
            </p:nvGrpSpPr>
            <p:grpSpPr>
              <a:xfrm>
                <a:off x="4727773" y="3591578"/>
                <a:ext cx="31499" cy="26898"/>
                <a:chOff x="4727773" y="3591578"/>
                <a:chExt cx="31499" cy="26898"/>
              </a:xfrm>
            </p:grpSpPr>
            <p:sp>
              <p:nvSpPr>
                <p:cNvPr id="14798" name="Google Shape;14798;p281"/>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281"/>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00" name="Google Shape;14800;p281"/>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281"/>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02" name="Google Shape;14802;p281"/>
              <p:cNvGrpSpPr/>
              <p:nvPr/>
            </p:nvGrpSpPr>
            <p:grpSpPr>
              <a:xfrm>
                <a:off x="4609421" y="3577398"/>
                <a:ext cx="31499" cy="27001"/>
                <a:chOff x="4609421" y="3577398"/>
                <a:chExt cx="31499" cy="27001"/>
              </a:xfrm>
            </p:grpSpPr>
            <p:sp>
              <p:nvSpPr>
                <p:cNvPr id="14803" name="Google Shape;14803;p281"/>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281"/>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5" name="Google Shape;14805;p281"/>
              <p:cNvGrpSpPr/>
              <p:nvPr/>
            </p:nvGrpSpPr>
            <p:grpSpPr>
              <a:xfrm>
                <a:off x="4649289" y="3577398"/>
                <a:ext cx="31499" cy="27001"/>
                <a:chOff x="4649289" y="3577398"/>
                <a:chExt cx="31499" cy="27001"/>
              </a:xfrm>
            </p:grpSpPr>
            <p:sp>
              <p:nvSpPr>
                <p:cNvPr id="14806" name="Google Shape;14806;p281"/>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281"/>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281"/>
              <p:cNvGrpSpPr/>
              <p:nvPr/>
            </p:nvGrpSpPr>
            <p:grpSpPr>
              <a:xfrm>
                <a:off x="4605614" y="3639523"/>
                <a:ext cx="31499" cy="26906"/>
                <a:chOff x="4605614" y="3639523"/>
                <a:chExt cx="31499" cy="26906"/>
              </a:xfrm>
            </p:grpSpPr>
            <p:sp>
              <p:nvSpPr>
                <p:cNvPr id="14809" name="Google Shape;14809;p281"/>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281"/>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1" name="Google Shape;14811;p281"/>
              <p:cNvGrpSpPr/>
              <p:nvPr/>
            </p:nvGrpSpPr>
            <p:grpSpPr>
              <a:xfrm>
                <a:off x="4785149" y="3618846"/>
                <a:ext cx="26930" cy="26843"/>
                <a:chOff x="4785149" y="3618846"/>
                <a:chExt cx="26930" cy="26843"/>
              </a:xfrm>
            </p:grpSpPr>
            <p:sp>
              <p:nvSpPr>
                <p:cNvPr id="14812" name="Google Shape;14812;p281"/>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281"/>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4" name="Google Shape;14814;p281"/>
              <p:cNvGrpSpPr/>
              <p:nvPr/>
            </p:nvGrpSpPr>
            <p:grpSpPr>
              <a:xfrm>
                <a:off x="4810167" y="3601567"/>
                <a:ext cx="31405" cy="26898"/>
                <a:chOff x="4810167" y="3601567"/>
                <a:chExt cx="31405" cy="26898"/>
              </a:xfrm>
            </p:grpSpPr>
            <p:sp>
              <p:nvSpPr>
                <p:cNvPr id="14815" name="Google Shape;14815;p281"/>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281"/>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7" name="Google Shape;14817;p281"/>
              <p:cNvGrpSpPr/>
              <p:nvPr/>
            </p:nvGrpSpPr>
            <p:grpSpPr>
              <a:xfrm>
                <a:off x="4831002" y="3373230"/>
                <a:ext cx="31405" cy="26898"/>
                <a:chOff x="4831002" y="3373230"/>
                <a:chExt cx="31405" cy="26898"/>
              </a:xfrm>
            </p:grpSpPr>
            <p:sp>
              <p:nvSpPr>
                <p:cNvPr id="14818" name="Google Shape;14818;p281"/>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281"/>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0" name="Google Shape;14820;p281"/>
              <p:cNvGrpSpPr/>
              <p:nvPr/>
            </p:nvGrpSpPr>
            <p:grpSpPr>
              <a:xfrm>
                <a:off x="4719311" y="3355054"/>
                <a:ext cx="31499" cy="27001"/>
                <a:chOff x="4719311" y="3355054"/>
                <a:chExt cx="31499" cy="27001"/>
              </a:xfrm>
            </p:grpSpPr>
            <p:sp>
              <p:nvSpPr>
                <p:cNvPr id="14821" name="Google Shape;14821;p281"/>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281"/>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3" name="Google Shape;14823;p281"/>
              <p:cNvGrpSpPr/>
              <p:nvPr/>
            </p:nvGrpSpPr>
            <p:grpSpPr>
              <a:xfrm>
                <a:off x="4798755" y="3450260"/>
                <a:ext cx="26930" cy="26930"/>
                <a:chOff x="4798755" y="3450260"/>
                <a:chExt cx="26930" cy="26930"/>
              </a:xfrm>
            </p:grpSpPr>
            <p:sp>
              <p:nvSpPr>
                <p:cNvPr id="14824" name="Google Shape;14824;p281"/>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281"/>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6" name="Google Shape;14826;p281"/>
              <p:cNvGrpSpPr/>
              <p:nvPr/>
            </p:nvGrpSpPr>
            <p:grpSpPr>
              <a:xfrm>
                <a:off x="4645576" y="3467555"/>
                <a:ext cx="31405" cy="26953"/>
                <a:chOff x="4645576" y="3467555"/>
                <a:chExt cx="31405" cy="26953"/>
              </a:xfrm>
            </p:grpSpPr>
            <p:sp>
              <p:nvSpPr>
                <p:cNvPr id="14827" name="Google Shape;14827;p281"/>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281"/>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9" name="Google Shape;14829;p281"/>
              <p:cNvGrpSpPr/>
              <p:nvPr/>
            </p:nvGrpSpPr>
            <p:grpSpPr>
              <a:xfrm>
                <a:off x="4687631" y="3583965"/>
                <a:ext cx="31499" cy="26898"/>
                <a:chOff x="4687631" y="3583965"/>
                <a:chExt cx="31499" cy="26898"/>
              </a:xfrm>
            </p:grpSpPr>
            <p:sp>
              <p:nvSpPr>
                <p:cNvPr id="14830" name="Google Shape;14830;p281"/>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281"/>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2" name="Google Shape;14832;p281"/>
              <p:cNvGrpSpPr/>
              <p:nvPr/>
            </p:nvGrpSpPr>
            <p:grpSpPr>
              <a:xfrm>
                <a:off x="4719311" y="3471314"/>
                <a:ext cx="31499" cy="27001"/>
                <a:chOff x="4719311" y="3471314"/>
                <a:chExt cx="31499" cy="27001"/>
              </a:xfrm>
            </p:grpSpPr>
            <p:sp>
              <p:nvSpPr>
                <p:cNvPr id="14833" name="Google Shape;14833;p281"/>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281"/>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5" name="Google Shape;14835;p281"/>
              <p:cNvGrpSpPr/>
              <p:nvPr/>
            </p:nvGrpSpPr>
            <p:grpSpPr>
              <a:xfrm>
                <a:off x="4719311" y="3434404"/>
                <a:ext cx="31499" cy="26898"/>
                <a:chOff x="4719311" y="3434404"/>
                <a:chExt cx="31499" cy="26898"/>
              </a:xfrm>
            </p:grpSpPr>
            <p:sp>
              <p:nvSpPr>
                <p:cNvPr id="14836" name="Google Shape;14836;p281"/>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281"/>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8" name="Google Shape;14838;p281"/>
              <p:cNvGrpSpPr/>
              <p:nvPr/>
            </p:nvGrpSpPr>
            <p:grpSpPr>
              <a:xfrm>
                <a:off x="4768876" y="3401772"/>
                <a:ext cx="31499" cy="26898"/>
                <a:chOff x="4768876" y="3401772"/>
                <a:chExt cx="31499" cy="26898"/>
              </a:xfrm>
            </p:grpSpPr>
            <p:sp>
              <p:nvSpPr>
                <p:cNvPr id="14839" name="Google Shape;14839;p281"/>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281"/>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1" name="Google Shape;14841;p281"/>
              <p:cNvGrpSpPr/>
              <p:nvPr/>
            </p:nvGrpSpPr>
            <p:grpSpPr>
              <a:xfrm>
                <a:off x="4762214" y="3471377"/>
                <a:ext cx="26938" cy="26938"/>
                <a:chOff x="4762214" y="3471377"/>
                <a:chExt cx="26938" cy="26938"/>
              </a:xfrm>
            </p:grpSpPr>
            <p:sp>
              <p:nvSpPr>
                <p:cNvPr id="14842" name="Google Shape;14842;p281"/>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281"/>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4" name="Google Shape;14844;p281"/>
              <p:cNvGrpSpPr/>
              <p:nvPr/>
            </p:nvGrpSpPr>
            <p:grpSpPr>
              <a:xfrm>
                <a:off x="4790473" y="3344782"/>
                <a:ext cx="31405" cy="26898"/>
                <a:chOff x="4790473" y="3344782"/>
                <a:chExt cx="31405" cy="26898"/>
              </a:xfrm>
            </p:grpSpPr>
            <p:sp>
              <p:nvSpPr>
                <p:cNvPr id="14845" name="Google Shape;14845;p281"/>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281"/>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7" name="Google Shape;14847;p281"/>
              <p:cNvGrpSpPr/>
              <p:nvPr/>
            </p:nvGrpSpPr>
            <p:grpSpPr>
              <a:xfrm>
                <a:off x="4823774" y="3950733"/>
                <a:ext cx="37398" cy="32034"/>
                <a:chOff x="4823774" y="3950733"/>
                <a:chExt cx="37398" cy="32034"/>
              </a:xfrm>
            </p:grpSpPr>
            <p:sp>
              <p:nvSpPr>
                <p:cNvPr id="14848" name="Google Shape;14848;p281"/>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281"/>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0" name="Google Shape;14850;p281"/>
              <p:cNvGrpSpPr/>
              <p:nvPr/>
            </p:nvGrpSpPr>
            <p:grpSpPr>
              <a:xfrm>
                <a:off x="4823396" y="4110566"/>
                <a:ext cx="31405" cy="26906"/>
                <a:chOff x="4823396" y="4110566"/>
                <a:chExt cx="31405" cy="26906"/>
              </a:xfrm>
            </p:grpSpPr>
            <p:sp>
              <p:nvSpPr>
                <p:cNvPr id="14851" name="Google Shape;14851;p281"/>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281"/>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3" name="Google Shape;14853;p281"/>
              <p:cNvGrpSpPr/>
              <p:nvPr/>
            </p:nvGrpSpPr>
            <p:grpSpPr>
              <a:xfrm>
                <a:off x="4838332" y="3821150"/>
                <a:ext cx="31499" cy="26898"/>
                <a:chOff x="4838332" y="3821150"/>
                <a:chExt cx="31499" cy="26898"/>
              </a:xfrm>
            </p:grpSpPr>
            <p:sp>
              <p:nvSpPr>
                <p:cNvPr id="14854" name="Google Shape;14854;p281"/>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281"/>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6" name="Google Shape;14856;p281"/>
              <p:cNvGrpSpPr/>
              <p:nvPr/>
            </p:nvGrpSpPr>
            <p:grpSpPr>
              <a:xfrm>
                <a:off x="4661275" y="3815007"/>
                <a:ext cx="36824" cy="31523"/>
                <a:chOff x="4661275" y="3815007"/>
                <a:chExt cx="36824" cy="31523"/>
              </a:xfrm>
            </p:grpSpPr>
            <p:sp>
              <p:nvSpPr>
                <p:cNvPr id="14857" name="Google Shape;14857;p281"/>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281"/>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9" name="Google Shape;14859;p281"/>
              <p:cNvGrpSpPr/>
              <p:nvPr/>
            </p:nvGrpSpPr>
            <p:grpSpPr>
              <a:xfrm>
                <a:off x="4558998" y="3851037"/>
                <a:ext cx="33591" cy="28699"/>
                <a:chOff x="4558998" y="3851037"/>
                <a:chExt cx="33591" cy="28699"/>
              </a:xfrm>
            </p:grpSpPr>
            <p:sp>
              <p:nvSpPr>
                <p:cNvPr id="14860" name="Google Shape;14860;p281"/>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281"/>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2" name="Google Shape;14862;p281"/>
              <p:cNvGrpSpPr/>
              <p:nvPr/>
            </p:nvGrpSpPr>
            <p:grpSpPr>
              <a:xfrm>
                <a:off x="4696762" y="3638587"/>
                <a:ext cx="33591" cy="28794"/>
                <a:chOff x="4696762" y="3638587"/>
                <a:chExt cx="33591" cy="28794"/>
              </a:xfrm>
            </p:grpSpPr>
            <p:sp>
              <p:nvSpPr>
                <p:cNvPr id="14863" name="Google Shape;14863;p281"/>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281"/>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5" name="Google Shape;14865;p281"/>
              <p:cNvGrpSpPr/>
              <p:nvPr/>
            </p:nvGrpSpPr>
            <p:grpSpPr>
              <a:xfrm>
                <a:off x="4929479" y="3939140"/>
                <a:ext cx="33497" cy="28692"/>
                <a:chOff x="4929479" y="3939140"/>
                <a:chExt cx="33497" cy="28692"/>
              </a:xfrm>
            </p:grpSpPr>
            <p:sp>
              <p:nvSpPr>
                <p:cNvPr id="14866" name="Google Shape;14866;p281"/>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281"/>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8" name="Google Shape;14868;p281"/>
              <p:cNvGrpSpPr/>
              <p:nvPr/>
            </p:nvGrpSpPr>
            <p:grpSpPr>
              <a:xfrm>
                <a:off x="4907119" y="3986039"/>
                <a:ext cx="33497" cy="28699"/>
                <a:chOff x="4907119" y="3986039"/>
                <a:chExt cx="33497" cy="28699"/>
              </a:xfrm>
            </p:grpSpPr>
            <p:sp>
              <p:nvSpPr>
                <p:cNvPr id="14869" name="Google Shape;14869;p281"/>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281"/>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1" name="Google Shape;14871;p281"/>
              <p:cNvGrpSpPr/>
              <p:nvPr/>
            </p:nvGrpSpPr>
            <p:grpSpPr>
              <a:xfrm>
                <a:off x="4911783" y="4048102"/>
                <a:ext cx="33591" cy="28762"/>
                <a:chOff x="4911783" y="4048102"/>
                <a:chExt cx="33591" cy="28762"/>
              </a:xfrm>
            </p:grpSpPr>
            <p:sp>
              <p:nvSpPr>
                <p:cNvPr id="14872" name="Google Shape;14872;p281"/>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281"/>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74" name="Google Shape;14874;p281"/>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281"/>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6" name="Google Shape;14876;p281"/>
              <p:cNvGrpSpPr/>
              <p:nvPr/>
            </p:nvGrpSpPr>
            <p:grpSpPr>
              <a:xfrm>
                <a:off x="4762623" y="3837847"/>
                <a:ext cx="42416" cy="36273"/>
                <a:chOff x="4762623" y="3837847"/>
                <a:chExt cx="42416" cy="36273"/>
              </a:xfrm>
            </p:grpSpPr>
            <p:sp>
              <p:nvSpPr>
                <p:cNvPr id="14877" name="Google Shape;14877;p281"/>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281"/>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9" name="Google Shape;14879;p281"/>
              <p:cNvGrpSpPr/>
              <p:nvPr/>
            </p:nvGrpSpPr>
            <p:grpSpPr>
              <a:xfrm>
                <a:off x="4746044" y="4104966"/>
                <a:ext cx="33497" cy="28699"/>
                <a:chOff x="4746044" y="4104966"/>
                <a:chExt cx="33497" cy="28699"/>
              </a:xfrm>
            </p:grpSpPr>
            <p:sp>
              <p:nvSpPr>
                <p:cNvPr id="14880" name="Google Shape;14880;p281"/>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281"/>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2" name="Google Shape;14882;p281"/>
              <p:cNvGrpSpPr/>
              <p:nvPr/>
            </p:nvGrpSpPr>
            <p:grpSpPr>
              <a:xfrm>
                <a:off x="4859646" y="4162554"/>
                <a:ext cx="33591" cy="28762"/>
                <a:chOff x="4859646" y="4162554"/>
                <a:chExt cx="33591" cy="28762"/>
              </a:xfrm>
            </p:grpSpPr>
            <p:sp>
              <p:nvSpPr>
                <p:cNvPr id="14883" name="Google Shape;14883;p281"/>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281"/>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85" name="Google Shape;14885;p281"/>
            <p:cNvGrpSpPr/>
            <p:nvPr/>
          </p:nvGrpSpPr>
          <p:grpSpPr>
            <a:xfrm>
              <a:off x="3597785" y="3274438"/>
              <a:ext cx="855610" cy="1122100"/>
              <a:chOff x="3597785" y="3274438"/>
              <a:chExt cx="855610" cy="1122100"/>
            </a:xfrm>
          </p:grpSpPr>
          <p:grpSp>
            <p:nvGrpSpPr>
              <p:cNvPr id="14886" name="Google Shape;14886;p281"/>
              <p:cNvGrpSpPr/>
              <p:nvPr/>
            </p:nvGrpSpPr>
            <p:grpSpPr>
              <a:xfrm>
                <a:off x="3617857" y="3284717"/>
                <a:ext cx="826785" cy="1099165"/>
                <a:chOff x="3617857" y="3284717"/>
                <a:chExt cx="826785" cy="1099165"/>
              </a:xfrm>
            </p:grpSpPr>
            <p:sp>
              <p:nvSpPr>
                <p:cNvPr id="14887" name="Google Shape;14887;p281"/>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281"/>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281"/>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281"/>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281"/>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281"/>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281"/>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281"/>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281"/>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281"/>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281"/>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281"/>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281"/>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281"/>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281"/>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281"/>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281"/>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281"/>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281"/>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281"/>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281"/>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281"/>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281"/>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281"/>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281"/>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281"/>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281"/>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281"/>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281"/>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281"/>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281"/>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281"/>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281"/>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281"/>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281"/>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281"/>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281"/>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281"/>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281"/>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281"/>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281"/>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281"/>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281"/>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281"/>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281"/>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281"/>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281"/>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281"/>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281"/>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281"/>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281"/>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281"/>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281"/>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281"/>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281"/>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281"/>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281"/>
              <p:cNvGrpSpPr/>
              <p:nvPr/>
            </p:nvGrpSpPr>
            <p:grpSpPr>
              <a:xfrm>
                <a:off x="4180904" y="4251758"/>
                <a:ext cx="37783" cy="32420"/>
                <a:chOff x="4180904" y="4251758"/>
                <a:chExt cx="37783" cy="32420"/>
              </a:xfrm>
            </p:grpSpPr>
            <p:sp>
              <p:nvSpPr>
                <p:cNvPr id="14944" name="Google Shape;14944;p281"/>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281"/>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6" name="Google Shape;14946;p281"/>
              <p:cNvGrpSpPr/>
              <p:nvPr/>
            </p:nvGrpSpPr>
            <p:grpSpPr>
              <a:xfrm>
                <a:off x="4201644" y="4081324"/>
                <a:ext cx="37783" cy="32364"/>
                <a:chOff x="4201644" y="4081324"/>
                <a:chExt cx="37783" cy="32364"/>
              </a:xfrm>
            </p:grpSpPr>
            <p:sp>
              <p:nvSpPr>
                <p:cNvPr id="14947" name="Google Shape;14947;p281"/>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281"/>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281"/>
              <p:cNvGrpSpPr/>
              <p:nvPr/>
            </p:nvGrpSpPr>
            <p:grpSpPr>
              <a:xfrm>
                <a:off x="4284416" y="3887428"/>
                <a:ext cx="37783" cy="32451"/>
                <a:chOff x="4284416" y="3887428"/>
                <a:chExt cx="37783" cy="32451"/>
              </a:xfrm>
            </p:grpSpPr>
            <p:sp>
              <p:nvSpPr>
                <p:cNvPr id="14950" name="Google Shape;14950;p281"/>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281"/>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2" name="Google Shape;14952;p281"/>
              <p:cNvGrpSpPr/>
              <p:nvPr/>
            </p:nvGrpSpPr>
            <p:grpSpPr>
              <a:xfrm>
                <a:off x="4223721" y="3860404"/>
                <a:ext cx="37870" cy="32364"/>
                <a:chOff x="4223721" y="3860404"/>
                <a:chExt cx="37870" cy="32364"/>
              </a:xfrm>
            </p:grpSpPr>
            <p:sp>
              <p:nvSpPr>
                <p:cNvPr id="14953" name="Google Shape;14953;p281"/>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281"/>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281"/>
              <p:cNvGrpSpPr/>
              <p:nvPr/>
            </p:nvGrpSpPr>
            <p:grpSpPr>
              <a:xfrm>
                <a:off x="4104889" y="3699242"/>
                <a:ext cx="37776" cy="32357"/>
                <a:chOff x="4104889" y="3699242"/>
                <a:chExt cx="37776" cy="32357"/>
              </a:xfrm>
            </p:grpSpPr>
            <p:sp>
              <p:nvSpPr>
                <p:cNvPr id="14956" name="Google Shape;14956;p281"/>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281"/>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8" name="Google Shape;14958;p281"/>
              <p:cNvGrpSpPr/>
              <p:nvPr/>
            </p:nvGrpSpPr>
            <p:grpSpPr>
              <a:xfrm>
                <a:off x="4143608" y="3475121"/>
                <a:ext cx="37878" cy="32420"/>
                <a:chOff x="4143608" y="3475121"/>
                <a:chExt cx="37878" cy="32420"/>
              </a:xfrm>
            </p:grpSpPr>
            <p:sp>
              <p:nvSpPr>
                <p:cNvPr id="14959" name="Google Shape;14959;p281"/>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281"/>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1" name="Google Shape;14961;p281"/>
              <p:cNvGrpSpPr/>
              <p:nvPr/>
            </p:nvGrpSpPr>
            <p:grpSpPr>
              <a:xfrm>
                <a:off x="4217248" y="3570893"/>
                <a:ext cx="37776" cy="32364"/>
                <a:chOff x="4217248" y="3570893"/>
                <a:chExt cx="37776" cy="32364"/>
              </a:xfrm>
            </p:grpSpPr>
            <p:sp>
              <p:nvSpPr>
                <p:cNvPr id="14962" name="Google Shape;14962;p281"/>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281"/>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4" name="Google Shape;14964;p281"/>
              <p:cNvGrpSpPr/>
              <p:nvPr/>
            </p:nvGrpSpPr>
            <p:grpSpPr>
              <a:xfrm>
                <a:off x="4255307" y="3431612"/>
                <a:ext cx="37776" cy="32451"/>
                <a:chOff x="4255307" y="3431612"/>
                <a:chExt cx="37776" cy="32451"/>
              </a:xfrm>
            </p:grpSpPr>
            <p:sp>
              <p:nvSpPr>
                <p:cNvPr id="14965" name="Google Shape;14965;p281"/>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281"/>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7" name="Google Shape;14967;p281"/>
              <p:cNvGrpSpPr/>
              <p:nvPr/>
            </p:nvGrpSpPr>
            <p:grpSpPr>
              <a:xfrm>
                <a:off x="3853052" y="3577398"/>
                <a:ext cx="37776" cy="32420"/>
                <a:chOff x="3853052" y="3577398"/>
                <a:chExt cx="37776" cy="32420"/>
              </a:xfrm>
            </p:grpSpPr>
            <p:sp>
              <p:nvSpPr>
                <p:cNvPr id="14968" name="Google Shape;14968;p281"/>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281"/>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0" name="Google Shape;14970;p281"/>
              <p:cNvGrpSpPr/>
              <p:nvPr/>
            </p:nvGrpSpPr>
            <p:grpSpPr>
              <a:xfrm>
                <a:off x="4039908" y="3412107"/>
                <a:ext cx="37776" cy="32357"/>
                <a:chOff x="4039908" y="3412107"/>
                <a:chExt cx="37776" cy="32357"/>
              </a:xfrm>
            </p:grpSpPr>
            <p:sp>
              <p:nvSpPr>
                <p:cNvPr id="14971" name="Google Shape;14971;p281"/>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281"/>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3" name="Google Shape;14973;p281"/>
              <p:cNvGrpSpPr/>
              <p:nvPr/>
            </p:nvGrpSpPr>
            <p:grpSpPr>
              <a:xfrm>
                <a:off x="4017360" y="3342061"/>
                <a:ext cx="37870" cy="32380"/>
                <a:chOff x="4017360" y="3342061"/>
                <a:chExt cx="37870" cy="32380"/>
              </a:xfrm>
            </p:grpSpPr>
            <p:sp>
              <p:nvSpPr>
                <p:cNvPr id="14974" name="Google Shape;14974;p281"/>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281"/>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76" name="Google Shape;14976;p281"/>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281"/>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8" name="Google Shape;14978;p281"/>
              <p:cNvGrpSpPr/>
              <p:nvPr/>
            </p:nvGrpSpPr>
            <p:grpSpPr>
              <a:xfrm>
                <a:off x="3750870" y="3418650"/>
                <a:ext cx="37776" cy="32380"/>
                <a:chOff x="3750870" y="3418650"/>
                <a:chExt cx="37776" cy="32380"/>
              </a:xfrm>
            </p:grpSpPr>
            <p:sp>
              <p:nvSpPr>
                <p:cNvPr id="14979" name="Google Shape;14979;p281"/>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281"/>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1" name="Google Shape;14981;p281"/>
              <p:cNvGrpSpPr/>
              <p:nvPr/>
            </p:nvGrpSpPr>
            <p:grpSpPr>
              <a:xfrm>
                <a:off x="3632509" y="3274438"/>
                <a:ext cx="37783" cy="32357"/>
                <a:chOff x="3632509" y="3274438"/>
                <a:chExt cx="37783" cy="32357"/>
              </a:xfrm>
            </p:grpSpPr>
            <p:sp>
              <p:nvSpPr>
                <p:cNvPr id="14982" name="Google Shape;14982;p281"/>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281"/>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4" name="Google Shape;14984;p281"/>
              <p:cNvGrpSpPr/>
              <p:nvPr/>
            </p:nvGrpSpPr>
            <p:grpSpPr>
              <a:xfrm>
                <a:off x="3906424" y="3297561"/>
                <a:ext cx="37776" cy="32451"/>
                <a:chOff x="3906424" y="3297561"/>
                <a:chExt cx="37776" cy="32451"/>
              </a:xfrm>
            </p:grpSpPr>
            <p:sp>
              <p:nvSpPr>
                <p:cNvPr id="14985" name="Google Shape;14985;p281"/>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281"/>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281"/>
              <p:cNvGrpSpPr/>
              <p:nvPr/>
            </p:nvGrpSpPr>
            <p:grpSpPr>
              <a:xfrm>
                <a:off x="3866084" y="3412107"/>
                <a:ext cx="37776" cy="32357"/>
                <a:chOff x="3866084" y="3412107"/>
                <a:chExt cx="37776" cy="32357"/>
              </a:xfrm>
            </p:grpSpPr>
            <p:sp>
              <p:nvSpPr>
                <p:cNvPr id="14988" name="Google Shape;14988;p281"/>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281"/>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0" name="Google Shape;14990;p281"/>
              <p:cNvGrpSpPr/>
              <p:nvPr/>
            </p:nvGrpSpPr>
            <p:grpSpPr>
              <a:xfrm>
                <a:off x="4023919" y="3766409"/>
                <a:ext cx="37783" cy="32357"/>
                <a:chOff x="4023919" y="3766409"/>
                <a:chExt cx="37783" cy="32357"/>
              </a:xfrm>
            </p:grpSpPr>
            <p:sp>
              <p:nvSpPr>
                <p:cNvPr id="14991" name="Google Shape;14991;p281"/>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281"/>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3" name="Google Shape;14993;p281"/>
              <p:cNvGrpSpPr/>
              <p:nvPr/>
            </p:nvGrpSpPr>
            <p:grpSpPr>
              <a:xfrm>
                <a:off x="3973882" y="3779449"/>
                <a:ext cx="37776" cy="32357"/>
                <a:chOff x="3973882" y="3779449"/>
                <a:chExt cx="37776" cy="32357"/>
              </a:xfrm>
            </p:grpSpPr>
            <p:sp>
              <p:nvSpPr>
                <p:cNvPr id="14994" name="Google Shape;14994;p281"/>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281"/>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6" name="Google Shape;14996;p281"/>
              <p:cNvGrpSpPr/>
              <p:nvPr/>
            </p:nvGrpSpPr>
            <p:grpSpPr>
              <a:xfrm>
                <a:off x="4073398" y="3838028"/>
                <a:ext cx="37776" cy="32380"/>
                <a:chOff x="4073398" y="3838028"/>
                <a:chExt cx="37776" cy="32380"/>
              </a:xfrm>
            </p:grpSpPr>
            <p:sp>
              <p:nvSpPr>
                <p:cNvPr id="14997" name="Google Shape;14997;p281"/>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281"/>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9" name="Google Shape;14999;p281"/>
              <p:cNvGrpSpPr/>
              <p:nvPr/>
            </p:nvGrpSpPr>
            <p:grpSpPr>
              <a:xfrm>
                <a:off x="4342672" y="4144496"/>
                <a:ext cx="37752" cy="32364"/>
                <a:chOff x="4342672" y="4144496"/>
                <a:chExt cx="37752" cy="32364"/>
              </a:xfrm>
            </p:grpSpPr>
            <p:sp>
              <p:nvSpPr>
                <p:cNvPr id="15000" name="Google Shape;15000;p281"/>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281"/>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2" name="Google Shape;15002;p281"/>
              <p:cNvGrpSpPr/>
              <p:nvPr/>
            </p:nvGrpSpPr>
            <p:grpSpPr>
              <a:xfrm>
                <a:off x="4406386" y="4056872"/>
                <a:ext cx="37783" cy="32364"/>
                <a:chOff x="4406386" y="4056872"/>
                <a:chExt cx="37783" cy="32364"/>
              </a:xfrm>
            </p:grpSpPr>
            <p:sp>
              <p:nvSpPr>
                <p:cNvPr id="15003" name="Google Shape;15003;p281"/>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281"/>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5" name="Google Shape;15005;p281"/>
              <p:cNvGrpSpPr/>
              <p:nvPr/>
            </p:nvGrpSpPr>
            <p:grpSpPr>
              <a:xfrm>
                <a:off x="4284416" y="4245254"/>
                <a:ext cx="37783" cy="32357"/>
                <a:chOff x="4284416" y="4245254"/>
                <a:chExt cx="37783" cy="32357"/>
              </a:xfrm>
            </p:grpSpPr>
            <p:sp>
              <p:nvSpPr>
                <p:cNvPr id="15006" name="Google Shape;15006;p281"/>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281"/>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8" name="Google Shape;15008;p281"/>
              <p:cNvGrpSpPr/>
              <p:nvPr/>
            </p:nvGrpSpPr>
            <p:grpSpPr>
              <a:xfrm>
                <a:off x="4219057" y="4331258"/>
                <a:ext cx="37776" cy="32364"/>
                <a:chOff x="4219057" y="4331258"/>
                <a:chExt cx="37776" cy="32364"/>
              </a:xfrm>
            </p:grpSpPr>
            <p:sp>
              <p:nvSpPr>
                <p:cNvPr id="15009" name="Google Shape;15009;p281"/>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281"/>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1" name="Google Shape;15011;p281"/>
              <p:cNvGrpSpPr/>
              <p:nvPr/>
            </p:nvGrpSpPr>
            <p:grpSpPr>
              <a:xfrm>
                <a:off x="4204122" y="4141688"/>
                <a:ext cx="33497" cy="28699"/>
                <a:chOff x="4204122" y="4141688"/>
                <a:chExt cx="33497" cy="28699"/>
              </a:xfrm>
            </p:grpSpPr>
            <p:sp>
              <p:nvSpPr>
                <p:cNvPr id="15012" name="Google Shape;15012;p281"/>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281"/>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4" name="Google Shape;15014;p281"/>
              <p:cNvGrpSpPr/>
              <p:nvPr/>
            </p:nvGrpSpPr>
            <p:grpSpPr>
              <a:xfrm>
                <a:off x="4301546" y="4003869"/>
                <a:ext cx="38916" cy="33324"/>
                <a:chOff x="4301546" y="4003869"/>
                <a:chExt cx="38916" cy="33324"/>
              </a:xfrm>
            </p:grpSpPr>
            <p:sp>
              <p:nvSpPr>
                <p:cNvPr id="15015" name="Google Shape;15015;p281"/>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281"/>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7" name="Google Shape;15017;p281"/>
              <p:cNvGrpSpPr/>
              <p:nvPr/>
            </p:nvGrpSpPr>
            <p:grpSpPr>
              <a:xfrm>
                <a:off x="4210681" y="3924669"/>
                <a:ext cx="36549" cy="31366"/>
                <a:chOff x="4210681" y="3924669"/>
                <a:chExt cx="36549" cy="31366"/>
              </a:xfrm>
            </p:grpSpPr>
            <p:sp>
              <p:nvSpPr>
                <p:cNvPr id="15018" name="Google Shape;15018;p281"/>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281"/>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0" name="Google Shape;15020;p281"/>
              <p:cNvGrpSpPr/>
              <p:nvPr/>
            </p:nvGrpSpPr>
            <p:grpSpPr>
              <a:xfrm>
                <a:off x="3987771" y="3628874"/>
                <a:ext cx="31499" cy="26993"/>
                <a:chOff x="3987771" y="3628874"/>
                <a:chExt cx="31499" cy="26993"/>
              </a:xfrm>
            </p:grpSpPr>
            <p:sp>
              <p:nvSpPr>
                <p:cNvPr id="15021" name="Google Shape;15021;p281"/>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281"/>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3" name="Google Shape;15023;p281"/>
              <p:cNvGrpSpPr/>
              <p:nvPr/>
            </p:nvGrpSpPr>
            <p:grpSpPr>
              <a:xfrm>
                <a:off x="4087382" y="3775674"/>
                <a:ext cx="31405" cy="26898"/>
                <a:chOff x="4087382" y="3775674"/>
                <a:chExt cx="31405" cy="26898"/>
              </a:xfrm>
            </p:grpSpPr>
            <p:sp>
              <p:nvSpPr>
                <p:cNvPr id="15024" name="Google Shape;15024;p281"/>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281"/>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6" name="Google Shape;15026;p281"/>
              <p:cNvGrpSpPr/>
              <p:nvPr/>
            </p:nvGrpSpPr>
            <p:grpSpPr>
              <a:xfrm>
                <a:off x="4118873" y="3856637"/>
                <a:ext cx="31405" cy="26906"/>
                <a:chOff x="4118873" y="3856637"/>
                <a:chExt cx="31405" cy="26906"/>
              </a:xfrm>
            </p:grpSpPr>
            <p:sp>
              <p:nvSpPr>
                <p:cNvPr id="15027" name="Google Shape;15027;p281"/>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281"/>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9" name="Google Shape;15029;p281"/>
              <p:cNvGrpSpPr/>
              <p:nvPr/>
            </p:nvGrpSpPr>
            <p:grpSpPr>
              <a:xfrm>
                <a:off x="4168541" y="3639523"/>
                <a:ext cx="31499" cy="26906"/>
                <a:chOff x="4168541" y="3639523"/>
                <a:chExt cx="31499" cy="26906"/>
              </a:xfrm>
            </p:grpSpPr>
            <p:sp>
              <p:nvSpPr>
                <p:cNvPr id="15030" name="Google Shape;15030;p281"/>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281"/>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2" name="Google Shape;15032;p281"/>
              <p:cNvGrpSpPr/>
              <p:nvPr/>
            </p:nvGrpSpPr>
            <p:grpSpPr>
              <a:xfrm>
                <a:off x="3965789" y="3393545"/>
                <a:ext cx="31405" cy="26945"/>
                <a:chOff x="3965789" y="3393545"/>
                <a:chExt cx="31405" cy="26945"/>
              </a:xfrm>
            </p:grpSpPr>
            <p:sp>
              <p:nvSpPr>
                <p:cNvPr id="15033" name="Google Shape;15033;p281"/>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281"/>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5" name="Google Shape;15035;p281"/>
              <p:cNvGrpSpPr/>
              <p:nvPr/>
            </p:nvGrpSpPr>
            <p:grpSpPr>
              <a:xfrm>
                <a:off x="3925166" y="3491008"/>
                <a:ext cx="31405" cy="27001"/>
                <a:chOff x="3925166" y="3491008"/>
                <a:chExt cx="31405" cy="27001"/>
              </a:xfrm>
            </p:grpSpPr>
            <p:sp>
              <p:nvSpPr>
                <p:cNvPr id="15036" name="Google Shape;15036;p281"/>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281"/>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8" name="Google Shape;15038;p281"/>
              <p:cNvGrpSpPr/>
              <p:nvPr/>
            </p:nvGrpSpPr>
            <p:grpSpPr>
              <a:xfrm>
                <a:off x="3682845" y="3340976"/>
                <a:ext cx="31397" cy="26898"/>
                <a:chOff x="3682845" y="3340976"/>
                <a:chExt cx="31397" cy="26898"/>
              </a:xfrm>
            </p:grpSpPr>
            <p:sp>
              <p:nvSpPr>
                <p:cNvPr id="15039" name="Google Shape;15039;p281"/>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281"/>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1" name="Google Shape;15041;p281"/>
              <p:cNvGrpSpPr/>
              <p:nvPr/>
            </p:nvGrpSpPr>
            <p:grpSpPr>
              <a:xfrm>
                <a:off x="3795393" y="3353725"/>
                <a:ext cx="31499" cy="26993"/>
                <a:chOff x="3795393" y="3353725"/>
                <a:chExt cx="31499" cy="26993"/>
              </a:xfrm>
            </p:grpSpPr>
            <p:sp>
              <p:nvSpPr>
                <p:cNvPr id="15042" name="Google Shape;15042;p281"/>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281"/>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4" name="Google Shape;15044;p281"/>
              <p:cNvGrpSpPr/>
              <p:nvPr/>
            </p:nvGrpSpPr>
            <p:grpSpPr>
              <a:xfrm>
                <a:off x="4176909" y="4363221"/>
                <a:ext cx="38924" cy="33316"/>
                <a:chOff x="4176909" y="4363221"/>
                <a:chExt cx="38924" cy="33316"/>
              </a:xfrm>
            </p:grpSpPr>
            <p:sp>
              <p:nvSpPr>
                <p:cNvPr id="15045" name="Google Shape;15045;p281"/>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281"/>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7" name="Google Shape;15047;p281"/>
              <p:cNvGrpSpPr/>
              <p:nvPr/>
            </p:nvGrpSpPr>
            <p:grpSpPr>
              <a:xfrm>
                <a:off x="4226191" y="4007660"/>
                <a:ext cx="33560" cy="28770"/>
                <a:chOff x="4226191" y="4007660"/>
                <a:chExt cx="33560" cy="28770"/>
              </a:xfrm>
            </p:grpSpPr>
            <p:sp>
              <p:nvSpPr>
                <p:cNvPr id="15048" name="Google Shape;15048;p281"/>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281"/>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0" name="Google Shape;15050;p281"/>
              <p:cNvGrpSpPr/>
              <p:nvPr/>
            </p:nvGrpSpPr>
            <p:grpSpPr>
              <a:xfrm>
                <a:off x="3597785" y="3377045"/>
                <a:ext cx="33591" cy="28699"/>
                <a:chOff x="3597785" y="3377045"/>
                <a:chExt cx="33591" cy="28699"/>
              </a:xfrm>
            </p:grpSpPr>
            <p:sp>
              <p:nvSpPr>
                <p:cNvPr id="15051" name="Google Shape;15051;p281"/>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281"/>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3" name="Google Shape;15053;p281"/>
              <p:cNvGrpSpPr/>
              <p:nvPr/>
            </p:nvGrpSpPr>
            <p:grpSpPr>
              <a:xfrm>
                <a:off x="3887870" y="3669796"/>
                <a:ext cx="33591" cy="28692"/>
                <a:chOff x="3887870" y="3669796"/>
                <a:chExt cx="33591" cy="28692"/>
              </a:xfrm>
            </p:grpSpPr>
            <p:sp>
              <p:nvSpPr>
                <p:cNvPr id="15054" name="Google Shape;15054;p281"/>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281"/>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6" name="Google Shape;15056;p281"/>
              <p:cNvGrpSpPr/>
              <p:nvPr/>
            </p:nvGrpSpPr>
            <p:grpSpPr>
              <a:xfrm>
                <a:off x="3818320" y="3481625"/>
                <a:ext cx="33497" cy="28770"/>
                <a:chOff x="3818320" y="3481625"/>
                <a:chExt cx="33497" cy="28770"/>
              </a:xfrm>
            </p:grpSpPr>
            <p:sp>
              <p:nvSpPr>
                <p:cNvPr id="15057" name="Google Shape;15057;p281"/>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281"/>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9" name="Google Shape;15059;p281"/>
              <p:cNvGrpSpPr/>
              <p:nvPr/>
            </p:nvGrpSpPr>
            <p:grpSpPr>
              <a:xfrm>
                <a:off x="4278139" y="4120948"/>
                <a:ext cx="37492" cy="32129"/>
                <a:chOff x="4278139" y="4120948"/>
                <a:chExt cx="37492" cy="32129"/>
              </a:xfrm>
            </p:grpSpPr>
            <p:sp>
              <p:nvSpPr>
                <p:cNvPr id="15060" name="Google Shape;15060;p281"/>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281"/>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2" name="Google Shape;15062;p281"/>
              <p:cNvGrpSpPr/>
              <p:nvPr/>
            </p:nvGrpSpPr>
            <p:grpSpPr>
              <a:xfrm>
                <a:off x="4419898" y="3977388"/>
                <a:ext cx="33497" cy="28692"/>
                <a:chOff x="4419898" y="3977388"/>
                <a:chExt cx="33497" cy="28692"/>
              </a:xfrm>
            </p:grpSpPr>
            <p:sp>
              <p:nvSpPr>
                <p:cNvPr id="15063" name="Google Shape;15063;p281"/>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281"/>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5" name="Google Shape;15065;p281"/>
              <p:cNvGrpSpPr/>
              <p:nvPr/>
            </p:nvGrpSpPr>
            <p:grpSpPr>
              <a:xfrm>
                <a:off x="4158930" y="4034684"/>
                <a:ext cx="33497" cy="28762"/>
                <a:chOff x="4158930" y="4034684"/>
                <a:chExt cx="33497" cy="28762"/>
              </a:xfrm>
            </p:grpSpPr>
            <p:sp>
              <p:nvSpPr>
                <p:cNvPr id="15066" name="Google Shape;15066;p281"/>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281"/>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8" name="Google Shape;15068;p281"/>
              <p:cNvGrpSpPr/>
              <p:nvPr/>
            </p:nvGrpSpPr>
            <p:grpSpPr>
              <a:xfrm>
                <a:off x="4134949" y="3957049"/>
                <a:ext cx="33497" cy="28770"/>
                <a:chOff x="4134949" y="3957049"/>
                <a:chExt cx="33497" cy="28770"/>
              </a:xfrm>
            </p:grpSpPr>
            <p:sp>
              <p:nvSpPr>
                <p:cNvPr id="15069" name="Google Shape;15069;p281"/>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281"/>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1" name="Google Shape;15071;p281"/>
              <p:cNvGrpSpPr/>
              <p:nvPr/>
            </p:nvGrpSpPr>
            <p:grpSpPr>
              <a:xfrm>
                <a:off x="4193653" y="4184403"/>
                <a:ext cx="43580" cy="37264"/>
                <a:chOff x="4193653" y="4184403"/>
                <a:chExt cx="43580" cy="37264"/>
              </a:xfrm>
            </p:grpSpPr>
            <p:sp>
              <p:nvSpPr>
                <p:cNvPr id="15072" name="Google Shape;15072;p281"/>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281"/>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4" name="Google Shape;15074;p281"/>
              <p:cNvGrpSpPr/>
              <p:nvPr/>
            </p:nvGrpSpPr>
            <p:grpSpPr>
              <a:xfrm>
                <a:off x="4343600" y="3943844"/>
                <a:ext cx="43580" cy="37312"/>
                <a:chOff x="4343600" y="3943844"/>
                <a:chExt cx="43580" cy="37312"/>
              </a:xfrm>
            </p:grpSpPr>
            <p:sp>
              <p:nvSpPr>
                <p:cNvPr id="15075" name="Google Shape;15075;p281"/>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281"/>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7" name="Google Shape;15077;p281"/>
              <p:cNvGrpSpPr/>
              <p:nvPr/>
            </p:nvGrpSpPr>
            <p:grpSpPr>
              <a:xfrm>
                <a:off x="4172339" y="3381693"/>
                <a:ext cx="31499" cy="27001"/>
                <a:chOff x="4172339" y="3381693"/>
                <a:chExt cx="31499" cy="27001"/>
              </a:xfrm>
            </p:grpSpPr>
            <p:sp>
              <p:nvSpPr>
                <p:cNvPr id="15078" name="Google Shape;15078;p281"/>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281"/>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Shape 15083"/>
        <p:cNvGrpSpPr/>
        <p:nvPr/>
      </p:nvGrpSpPr>
      <p:grpSpPr>
        <a:xfrm>
          <a:off x="0" y="0"/>
          <a:ext cx="0" cy="0"/>
          <a:chOff x="0" y="0"/>
          <a:chExt cx="0" cy="0"/>
        </a:xfrm>
      </p:grpSpPr>
      <p:grpSp>
        <p:nvGrpSpPr>
          <p:cNvPr id="15084" name="Google Shape;15084;p282"/>
          <p:cNvGrpSpPr/>
          <p:nvPr/>
        </p:nvGrpSpPr>
        <p:grpSpPr>
          <a:xfrm>
            <a:off x="729274" y="1175734"/>
            <a:ext cx="2507799" cy="206239"/>
            <a:chOff x="106648" y="895722"/>
            <a:chExt cx="4481413" cy="374300"/>
          </a:xfrm>
        </p:grpSpPr>
        <p:grpSp>
          <p:nvGrpSpPr>
            <p:cNvPr id="15085" name="Google Shape;15085;p282"/>
            <p:cNvGrpSpPr/>
            <p:nvPr/>
          </p:nvGrpSpPr>
          <p:grpSpPr>
            <a:xfrm>
              <a:off x="2233276" y="895722"/>
              <a:ext cx="1082667" cy="223591"/>
              <a:chOff x="4808316" y="2800065"/>
              <a:chExt cx="1999386" cy="412910"/>
            </a:xfrm>
          </p:grpSpPr>
          <p:sp>
            <p:nvSpPr>
              <p:cNvPr id="15086" name="Google Shape;15086;p28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87" name="Google Shape;15087;p282"/>
              <p:cNvGrpSpPr/>
              <p:nvPr/>
            </p:nvGrpSpPr>
            <p:grpSpPr>
              <a:xfrm>
                <a:off x="4808316" y="2800065"/>
                <a:ext cx="92400" cy="411825"/>
                <a:chOff x="845575" y="2563700"/>
                <a:chExt cx="92400" cy="411825"/>
              </a:xfrm>
            </p:grpSpPr>
            <p:cxnSp>
              <p:nvCxnSpPr>
                <p:cNvPr id="15088" name="Google Shape;15088;p2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5089" name="Google Shape;15089;p2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90" name="Google Shape;15090;p282"/>
            <p:cNvGrpSpPr/>
            <p:nvPr/>
          </p:nvGrpSpPr>
          <p:grpSpPr>
            <a:xfrm>
              <a:off x="106648" y="895722"/>
              <a:ext cx="1088401" cy="223591"/>
              <a:chOff x="881025" y="2800065"/>
              <a:chExt cx="2009975" cy="412910"/>
            </a:xfrm>
          </p:grpSpPr>
          <p:sp>
            <p:nvSpPr>
              <p:cNvPr id="15091" name="Google Shape;15091;p28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2" name="Google Shape;15092;p282"/>
              <p:cNvGrpSpPr/>
              <p:nvPr/>
            </p:nvGrpSpPr>
            <p:grpSpPr>
              <a:xfrm>
                <a:off x="881025" y="2800065"/>
                <a:ext cx="92400" cy="411825"/>
                <a:chOff x="845575" y="2563700"/>
                <a:chExt cx="92400" cy="411825"/>
              </a:xfrm>
            </p:grpSpPr>
            <p:cxnSp>
              <p:nvCxnSpPr>
                <p:cNvPr id="15093" name="Google Shape;15093;p2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5094" name="Google Shape;15094;p2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095" name="Google Shape;15095;p282"/>
            <p:cNvGrpSpPr/>
            <p:nvPr/>
          </p:nvGrpSpPr>
          <p:grpSpPr>
            <a:xfrm>
              <a:off x="1172346" y="1047018"/>
              <a:ext cx="1083151" cy="223003"/>
              <a:chOff x="2849073" y="3079467"/>
              <a:chExt cx="2000279" cy="411825"/>
            </a:xfrm>
          </p:grpSpPr>
          <p:sp>
            <p:nvSpPr>
              <p:cNvPr id="15096" name="Google Shape;15096;p28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97" name="Google Shape;15097;p282"/>
              <p:cNvGrpSpPr/>
              <p:nvPr/>
            </p:nvGrpSpPr>
            <p:grpSpPr>
              <a:xfrm rot="10800000">
                <a:off x="2849073" y="3079467"/>
                <a:ext cx="92400" cy="411825"/>
                <a:chOff x="2070100" y="2563700"/>
                <a:chExt cx="92400" cy="411825"/>
              </a:xfrm>
            </p:grpSpPr>
            <p:cxnSp>
              <p:nvCxnSpPr>
                <p:cNvPr id="15098" name="Google Shape;15098;p2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5099" name="Google Shape;15099;p2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00" name="Google Shape;15100;p282"/>
            <p:cNvGrpSpPr/>
            <p:nvPr/>
          </p:nvGrpSpPr>
          <p:grpSpPr>
            <a:xfrm>
              <a:off x="3290132" y="1047018"/>
              <a:ext cx="1297929" cy="223003"/>
              <a:chOff x="6760035" y="3079467"/>
              <a:chExt cx="2396914" cy="411825"/>
            </a:xfrm>
          </p:grpSpPr>
          <p:sp>
            <p:nvSpPr>
              <p:cNvPr id="15101" name="Google Shape;15101;p28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02" name="Google Shape;15102;p282"/>
              <p:cNvGrpSpPr/>
              <p:nvPr/>
            </p:nvGrpSpPr>
            <p:grpSpPr>
              <a:xfrm rot="10800000">
                <a:off x="6760035" y="3079467"/>
                <a:ext cx="92400" cy="411825"/>
                <a:chOff x="2070100" y="2563700"/>
                <a:chExt cx="92400" cy="411825"/>
              </a:xfrm>
            </p:grpSpPr>
            <p:cxnSp>
              <p:nvCxnSpPr>
                <p:cNvPr id="15103" name="Google Shape;15103;p2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5104" name="Google Shape;15104;p2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105" name="Google Shape;15105;p282"/>
          <p:cNvGrpSpPr/>
          <p:nvPr/>
        </p:nvGrpSpPr>
        <p:grpSpPr>
          <a:xfrm>
            <a:off x="2147036" y="3575105"/>
            <a:ext cx="1086701" cy="799429"/>
            <a:chOff x="2183288" y="3555572"/>
            <a:chExt cx="1136241" cy="835873"/>
          </a:xfrm>
        </p:grpSpPr>
        <p:sp>
          <p:nvSpPr>
            <p:cNvPr id="15106" name="Google Shape;15106;p28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07" name="Google Shape;15107;p282"/>
            <p:cNvGrpSpPr/>
            <p:nvPr/>
          </p:nvGrpSpPr>
          <p:grpSpPr>
            <a:xfrm>
              <a:off x="2205895" y="3637269"/>
              <a:ext cx="1089848" cy="724993"/>
              <a:chOff x="2205895" y="3637269"/>
              <a:chExt cx="1089848" cy="724993"/>
            </a:xfrm>
          </p:grpSpPr>
          <p:sp>
            <p:nvSpPr>
              <p:cNvPr id="15108" name="Google Shape;15108;p28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28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28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28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28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28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14" name="Google Shape;15114;p28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115" name="Google Shape;15115;p28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5116" name="Google Shape;15116;p282"/>
            <p:cNvGrpSpPr/>
            <p:nvPr/>
          </p:nvGrpSpPr>
          <p:grpSpPr>
            <a:xfrm>
              <a:off x="3173850" y="3779426"/>
              <a:ext cx="145679" cy="70048"/>
              <a:chOff x="3173850" y="3779426"/>
              <a:chExt cx="145679" cy="70048"/>
            </a:xfrm>
          </p:grpSpPr>
          <p:cxnSp>
            <p:nvCxnSpPr>
              <p:cNvPr id="15117" name="Google Shape;15117;p28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15118" name="Google Shape;15118;p28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9" name="Google Shape;15119;p282"/>
            <p:cNvGrpSpPr/>
            <p:nvPr/>
          </p:nvGrpSpPr>
          <p:grpSpPr>
            <a:xfrm>
              <a:off x="2183288" y="4139483"/>
              <a:ext cx="145133" cy="70048"/>
              <a:chOff x="2183288" y="4139483"/>
              <a:chExt cx="145133" cy="70048"/>
            </a:xfrm>
          </p:grpSpPr>
          <p:cxnSp>
            <p:nvCxnSpPr>
              <p:cNvPr id="15120" name="Google Shape;15120;p28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15121" name="Google Shape;15121;p28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2" name="Google Shape;15122;p28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123" name="Google Shape;15123;p28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5124" name="Google Shape;15124;p282"/>
            <p:cNvGrpSpPr/>
            <p:nvPr/>
          </p:nvGrpSpPr>
          <p:grpSpPr>
            <a:xfrm>
              <a:off x="2943836" y="4268886"/>
              <a:ext cx="60717" cy="122559"/>
              <a:chOff x="2943836" y="4268886"/>
              <a:chExt cx="60717" cy="122559"/>
            </a:xfrm>
          </p:grpSpPr>
          <p:sp>
            <p:nvSpPr>
              <p:cNvPr id="15125" name="Google Shape;15125;p28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126" name="Google Shape;15126;p28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15127" name="Google Shape;15127;p282"/>
          <p:cNvGrpSpPr/>
          <p:nvPr/>
        </p:nvGrpSpPr>
        <p:grpSpPr>
          <a:xfrm>
            <a:off x="3409981" y="1496104"/>
            <a:ext cx="1675870" cy="758251"/>
            <a:chOff x="3530532" y="1496185"/>
            <a:chExt cx="1562000" cy="706730"/>
          </a:xfrm>
        </p:grpSpPr>
        <p:cxnSp>
          <p:nvCxnSpPr>
            <p:cNvPr id="15128" name="Google Shape;15128;p28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15129" name="Google Shape;15129;p282"/>
            <p:cNvGrpSpPr/>
            <p:nvPr/>
          </p:nvGrpSpPr>
          <p:grpSpPr>
            <a:xfrm>
              <a:off x="3530532" y="1496185"/>
              <a:ext cx="323430" cy="463587"/>
              <a:chOff x="3530532" y="1496185"/>
              <a:chExt cx="323430" cy="463587"/>
            </a:xfrm>
          </p:grpSpPr>
          <p:grpSp>
            <p:nvGrpSpPr>
              <p:cNvPr id="15130" name="Google Shape;15130;p282"/>
              <p:cNvGrpSpPr/>
              <p:nvPr/>
            </p:nvGrpSpPr>
            <p:grpSpPr>
              <a:xfrm>
                <a:off x="3567462" y="1496185"/>
                <a:ext cx="286500" cy="361376"/>
                <a:chOff x="3567462" y="1496185"/>
                <a:chExt cx="286500" cy="361376"/>
              </a:xfrm>
            </p:grpSpPr>
            <p:cxnSp>
              <p:nvCxnSpPr>
                <p:cNvPr id="15131" name="Google Shape;15131;p28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5132" name="Google Shape;15132;p28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3" name="Google Shape;15133;p28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4" name="Google Shape;15134;p282"/>
            <p:cNvGrpSpPr/>
            <p:nvPr/>
          </p:nvGrpSpPr>
          <p:grpSpPr>
            <a:xfrm>
              <a:off x="3891569" y="1779209"/>
              <a:ext cx="323945" cy="423706"/>
              <a:chOff x="3891569" y="1779209"/>
              <a:chExt cx="323945" cy="423706"/>
            </a:xfrm>
          </p:grpSpPr>
          <p:grpSp>
            <p:nvGrpSpPr>
              <p:cNvPr id="15135" name="Google Shape;15135;p282"/>
              <p:cNvGrpSpPr/>
              <p:nvPr/>
            </p:nvGrpSpPr>
            <p:grpSpPr>
              <a:xfrm>
                <a:off x="3929014" y="1881638"/>
                <a:ext cx="286500" cy="321278"/>
                <a:chOff x="3929014" y="1881638"/>
                <a:chExt cx="286500" cy="321278"/>
              </a:xfrm>
            </p:grpSpPr>
            <p:cxnSp>
              <p:nvCxnSpPr>
                <p:cNvPr id="15136" name="Google Shape;15136;p28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15137" name="Google Shape;15137;p28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8" name="Google Shape;15138;p28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9" name="Google Shape;15139;p282"/>
            <p:cNvGrpSpPr/>
            <p:nvPr/>
          </p:nvGrpSpPr>
          <p:grpSpPr>
            <a:xfrm>
              <a:off x="4252606" y="1496185"/>
              <a:ext cx="324721" cy="463587"/>
              <a:chOff x="4252606" y="1496185"/>
              <a:chExt cx="324721" cy="463587"/>
            </a:xfrm>
          </p:grpSpPr>
          <p:grpSp>
            <p:nvGrpSpPr>
              <p:cNvPr id="15140" name="Google Shape;15140;p282"/>
              <p:cNvGrpSpPr/>
              <p:nvPr/>
            </p:nvGrpSpPr>
            <p:grpSpPr>
              <a:xfrm>
                <a:off x="4290828" y="1496185"/>
                <a:ext cx="286500" cy="361376"/>
                <a:chOff x="4290828" y="1496185"/>
                <a:chExt cx="286500" cy="361376"/>
              </a:xfrm>
            </p:grpSpPr>
            <p:cxnSp>
              <p:nvCxnSpPr>
                <p:cNvPr id="15141" name="Google Shape;15141;p28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5142" name="Google Shape;15142;p28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43" name="Google Shape;15143;p28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4" name="Google Shape;15144;p282"/>
            <p:cNvGrpSpPr/>
            <p:nvPr/>
          </p:nvGrpSpPr>
          <p:grpSpPr>
            <a:xfrm>
              <a:off x="4613643" y="1763716"/>
              <a:ext cx="325308" cy="439200"/>
              <a:chOff x="4613643" y="1763716"/>
              <a:chExt cx="325308" cy="439200"/>
            </a:xfrm>
          </p:grpSpPr>
          <p:grpSp>
            <p:nvGrpSpPr>
              <p:cNvPr id="15145" name="Google Shape;15145;p282"/>
              <p:cNvGrpSpPr/>
              <p:nvPr/>
            </p:nvGrpSpPr>
            <p:grpSpPr>
              <a:xfrm>
                <a:off x="4652451" y="1879538"/>
                <a:ext cx="286500" cy="323378"/>
                <a:chOff x="4652451" y="1879538"/>
                <a:chExt cx="286500" cy="323378"/>
              </a:xfrm>
            </p:grpSpPr>
            <p:cxnSp>
              <p:nvCxnSpPr>
                <p:cNvPr id="15146" name="Google Shape;15146;p28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15147" name="Google Shape;15147;p28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48" name="Google Shape;15148;p28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49" name="Google Shape;15149;p282"/>
          <p:cNvGrpSpPr/>
          <p:nvPr/>
        </p:nvGrpSpPr>
        <p:grpSpPr>
          <a:xfrm>
            <a:off x="3421841" y="2349730"/>
            <a:ext cx="1652173" cy="391517"/>
            <a:chOff x="3512551" y="2358270"/>
            <a:chExt cx="1597383" cy="378533"/>
          </a:xfrm>
        </p:grpSpPr>
        <p:cxnSp>
          <p:nvCxnSpPr>
            <p:cNvPr id="15150" name="Google Shape;15150;p282"/>
            <p:cNvCxnSpPr>
              <a:stCxn id="15151" idx="6"/>
              <a:endCxn id="1515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15153" name="Google Shape;15153;p282"/>
            <p:cNvGrpSpPr/>
            <p:nvPr/>
          </p:nvGrpSpPr>
          <p:grpSpPr>
            <a:xfrm>
              <a:off x="3512551" y="2358270"/>
              <a:ext cx="225647" cy="307714"/>
              <a:chOff x="2182679" y="2004714"/>
              <a:chExt cx="792300" cy="1080458"/>
            </a:xfrm>
          </p:grpSpPr>
          <p:cxnSp>
            <p:nvCxnSpPr>
              <p:cNvPr id="15154" name="Google Shape;15154;p282"/>
              <p:cNvCxnSpPr>
                <a:stCxn id="1515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5151" name="Google Shape;15151;p28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28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6" name="Google Shape;15156;p282"/>
            <p:cNvGrpSpPr/>
            <p:nvPr/>
          </p:nvGrpSpPr>
          <p:grpSpPr>
            <a:xfrm>
              <a:off x="3969644" y="2440153"/>
              <a:ext cx="225853" cy="296651"/>
              <a:chOff x="3775710" y="1729289"/>
              <a:chExt cx="136500" cy="179289"/>
            </a:xfrm>
          </p:grpSpPr>
          <p:cxnSp>
            <p:nvCxnSpPr>
              <p:cNvPr id="15157" name="Google Shape;15157;p28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15158" name="Google Shape;15158;p28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28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0" name="Google Shape;15160;p282"/>
            <p:cNvGrpSpPr/>
            <p:nvPr/>
          </p:nvGrpSpPr>
          <p:grpSpPr>
            <a:xfrm>
              <a:off x="4427051" y="2358270"/>
              <a:ext cx="225647" cy="307714"/>
              <a:chOff x="5393704" y="2004714"/>
              <a:chExt cx="792300" cy="1080458"/>
            </a:xfrm>
          </p:grpSpPr>
          <p:cxnSp>
            <p:nvCxnSpPr>
              <p:cNvPr id="15161" name="Google Shape;15161;p282"/>
              <p:cNvCxnSpPr>
                <a:stCxn id="1516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5163" name="Google Shape;15163;p28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28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282"/>
            <p:cNvGrpSpPr/>
            <p:nvPr/>
          </p:nvGrpSpPr>
          <p:grpSpPr>
            <a:xfrm>
              <a:off x="4884287" y="2440252"/>
              <a:ext cx="225647" cy="296532"/>
              <a:chOff x="6999166" y="2292572"/>
              <a:chExt cx="792300" cy="1041192"/>
            </a:xfrm>
          </p:grpSpPr>
          <p:cxnSp>
            <p:nvCxnSpPr>
              <p:cNvPr id="15165" name="Google Shape;15165;p28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15152" name="Google Shape;15152;p28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28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67" name="Google Shape;15167;p282"/>
          <p:cNvGrpSpPr/>
          <p:nvPr/>
        </p:nvGrpSpPr>
        <p:grpSpPr>
          <a:xfrm>
            <a:off x="6842649" y="1185930"/>
            <a:ext cx="1581844" cy="732818"/>
            <a:chOff x="634175" y="2986275"/>
            <a:chExt cx="3147949" cy="1458344"/>
          </a:xfrm>
        </p:grpSpPr>
        <p:cxnSp>
          <p:nvCxnSpPr>
            <p:cNvPr id="15168" name="Google Shape;15168;p282"/>
            <p:cNvCxnSpPr>
              <a:stCxn id="15169" idx="4"/>
              <a:endCxn id="15170"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15171" name="Google Shape;15171;p282"/>
            <p:cNvCxnSpPr>
              <a:stCxn id="15170" idx="0"/>
              <a:endCxn id="1517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5173" name="Google Shape;15173;p282"/>
            <p:cNvCxnSpPr>
              <a:stCxn id="15172" idx="4"/>
              <a:endCxn id="1517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5175" name="Google Shape;15175;p282"/>
            <p:cNvCxnSpPr>
              <a:stCxn id="15174" idx="0"/>
              <a:endCxn id="15176"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15176" name="Google Shape;15176;p28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5172" name="Google Shape;15172;p28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5169" name="Google Shape;15169;p28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5174" name="Google Shape;15174;p28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5170" name="Google Shape;15170;p28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5177" name="Google Shape;15177;p282"/>
          <p:cNvGrpSpPr/>
          <p:nvPr/>
        </p:nvGrpSpPr>
        <p:grpSpPr>
          <a:xfrm>
            <a:off x="3410364" y="2880240"/>
            <a:ext cx="1675128" cy="313674"/>
            <a:chOff x="998425" y="1182125"/>
            <a:chExt cx="1065400" cy="199500"/>
          </a:xfrm>
        </p:grpSpPr>
        <p:sp>
          <p:nvSpPr>
            <p:cNvPr id="15178" name="Google Shape;15178;p28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28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28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28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28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3" name="Google Shape;15183;p282"/>
          <p:cNvGrpSpPr/>
          <p:nvPr/>
        </p:nvGrpSpPr>
        <p:grpSpPr>
          <a:xfrm>
            <a:off x="3410363" y="3836206"/>
            <a:ext cx="1675129" cy="525345"/>
            <a:chOff x="5194708" y="3484366"/>
            <a:chExt cx="3148148" cy="987304"/>
          </a:xfrm>
        </p:grpSpPr>
        <p:grpSp>
          <p:nvGrpSpPr>
            <p:cNvPr id="15184" name="Google Shape;15184;p282"/>
            <p:cNvGrpSpPr/>
            <p:nvPr/>
          </p:nvGrpSpPr>
          <p:grpSpPr>
            <a:xfrm>
              <a:off x="7531521" y="3484366"/>
              <a:ext cx="811335" cy="987304"/>
              <a:chOff x="3379425" y="1617275"/>
              <a:chExt cx="1090650" cy="1327200"/>
            </a:xfrm>
          </p:grpSpPr>
          <p:sp>
            <p:nvSpPr>
              <p:cNvPr id="15185" name="Google Shape;15185;p28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28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28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8" name="Google Shape;15188;p282"/>
            <p:cNvGrpSpPr/>
            <p:nvPr/>
          </p:nvGrpSpPr>
          <p:grpSpPr>
            <a:xfrm>
              <a:off x="6752546" y="3484366"/>
              <a:ext cx="811428" cy="987304"/>
              <a:chOff x="2332275" y="1617275"/>
              <a:chExt cx="1090775" cy="1327200"/>
            </a:xfrm>
          </p:grpSpPr>
          <p:sp>
            <p:nvSpPr>
              <p:cNvPr id="15189" name="Google Shape;15189;p28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28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28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2" name="Google Shape;15192;p282"/>
            <p:cNvGrpSpPr/>
            <p:nvPr/>
          </p:nvGrpSpPr>
          <p:grpSpPr>
            <a:xfrm>
              <a:off x="5973664" y="3484366"/>
              <a:ext cx="811335" cy="987304"/>
              <a:chOff x="1285250" y="1617275"/>
              <a:chExt cx="1090650" cy="1327200"/>
            </a:xfrm>
          </p:grpSpPr>
          <p:sp>
            <p:nvSpPr>
              <p:cNvPr id="15193" name="Google Shape;15193;p28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28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28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6" name="Google Shape;15196;p282"/>
            <p:cNvGrpSpPr/>
            <p:nvPr/>
          </p:nvGrpSpPr>
          <p:grpSpPr>
            <a:xfrm>
              <a:off x="5194708" y="3484366"/>
              <a:ext cx="811409" cy="987304"/>
              <a:chOff x="238125" y="1617275"/>
              <a:chExt cx="1090750" cy="1327200"/>
            </a:xfrm>
          </p:grpSpPr>
          <p:sp>
            <p:nvSpPr>
              <p:cNvPr id="15197" name="Google Shape;15197;p28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28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28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00" name="Google Shape;15200;p282"/>
          <p:cNvGrpSpPr/>
          <p:nvPr/>
        </p:nvGrpSpPr>
        <p:grpSpPr>
          <a:xfrm>
            <a:off x="6844048" y="2482095"/>
            <a:ext cx="1579046" cy="522230"/>
            <a:chOff x="6853641" y="2534077"/>
            <a:chExt cx="1515545" cy="501229"/>
          </a:xfrm>
        </p:grpSpPr>
        <p:grpSp>
          <p:nvGrpSpPr>
            <p:cNvPr id="15201" name="Google Shape;15201;p282"/>
            <p:cNvGrpSpPr/>
            <p:nvPr/>
          </p:nvGrpSpPr>
          <p:grpSpPr>
            <a:xfrm>
              <a:off x="6853641" y="2618923"/>
              <a:ext cx="1515545" cy="324556"/>
              <a:chOff x="6853641" y="2618923"/>
              <a:chExt cx="1515545" cy="324556"/>
            </a:xfrm>
          </p:grpSpPr>
          <p:sp>
            <p:nvSpPr>
              <p:cNvPr id="15202" name="Google Shape;15202;p28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28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28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28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28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07" name="Google Shape;15207;p28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28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28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28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28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2" name="Google Shape;15212;p282"/>
          <p:cNvGrpSpPr/>
          <p:nvPr/>
        </p:nvGrpSpPr>
        <p:grpSpPr>
          <a:xfrm>
            <a:off x="3438940" y="3357136"/>
            <a:ext cx="1617976" cy="346616"/>
            <a:chOff x="1808063" y="4294338"/>
            <a:chExt cx="3370782" cy="721817"/>
          </a:xfrm>
        </p:grpSpPr>
        <p:sp>
          <p:nvSpPr>
            <p:cNvPr id="15213" name="Google Shape;15213;p28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28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28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28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28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28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28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28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28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28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3" name="Google Shape;15223;p282"/>
          <p:cNvGrpSpPr/>
          <p:nvPr/>
        </p:nvGrpSpPr>
        <p:grpSpPr>
          <a:xfrm>
            <a:off x="5264936" y="4023886"/>
            <a:ext cx="1417067" cy="350605"/>
            <a:chOff x="4234950" y="2101012"/>
            <a:chExt cx="4219974" cy="1044090"/>
          </a:xfrm>
        </p:grpSpPr>
        <p:sp>
          <p:nvSpPr>
            <p:cNvPr id="15224" name="Google Shape;15224;p28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28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28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28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28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28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28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28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28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28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28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28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28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28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28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28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0" name="Google Shape;15240;p282"/>
          <p:cNvGrpSpPr/>
          <p:nvPr/>
        </p:nvGrpSpPr>
        <p:grpSpPr>
          <a:xfrm>
            <a:off x="6840408" y="2014643"/>
            <a:ext cx="1586327" cy="371557"/>
            <a:chOff x="1247650" y="2075423"/>
            <a:chExt cx="6648477" cy="1557238"/>
          </a:xfrm>
        </p:grpSpPr>
        <p:sp>
          <p:nvSpPr>
            <p:cNvPr id="15241" name="Google Shape;15241;p28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28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28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28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28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28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7" name="Google Shape;15247;p282"/>
          <p:cNvGrpSpPr/>
          <p:nvPr/>
        </p:nvGrpSpPr>
        <p:grpSpPr>
          <a:xfrm>
            <a:off x="5271678" y="1167833"/>
            <a:ext cx="1415601" cy="1648533"/>
            <a:chOff x="1839112" y="2209163"/>
            <a:chExt cx="1918159" cy="2233784"/>
          </a:xfrm>
        </p:grpSpPr>
        <p:sp>
          <p:nvSpPr>
            <p:cNvPr id="15248" name="Google Shape;15248;p28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28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28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251" name="Google Shape;15251;p282"/>
            <p:cNvCxnSpPr>
              <a:stCxn id="15248" idx="6"/>
              <a:endCxn id="15249"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5252" name="Google Shape;15252;p282"/>
            <p:cNvCxnSpPr>
              <a:stCxn id="15249" idx="4"/>
              <a:endCxn id="1525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15254" name="Google Shape;15254;p282"/>
            <p:cNvCxnSpPr>
              <a:stCxn id="15253" idx="6"/>
              <a:endCxn id="15250"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5255" name="Google Shape;15255;p282"/>
            <p:cNvCxnSpPr>
              <a:stCxn id="15250" idx="4"/>
              <a:endCxn id="1525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15253" name="Google Shape;15253;p28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28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28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258" name="Google Shape;15258;p282"/>
            <p:cNvCxnSpPr>
              <a:endCxn id="1525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15259" name="Google Shape;15259;p282"/>
          <p:cNvGrpSpPr/>
          <p:nvPr/>
        </p:nvGrpSpPr>
        <p:grpSpPr>
          <a:xfrm>
            <a:off x="3428944" y="1185917"/>
            <a:ext cx="1637968" cy="154942"/>
            <a:chOff x="238125" y="2506075"/>
            <a:chExt cx="7115411" cy="673075"/>
          </a:xfrm>
        </p:grpSpPr>
        <p:sp>
          <p:nvSpPr>
            <p:cNvPr id="15260" name="Google Shape;15260;p28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28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28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28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28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5" name="Google Shape;15265;p282"/>
          <p:cNvGrpSpPr/>
          <p:nvPr/>
        </p:nvGrpSpPr>
        <p:grpSpPr>
          <a:xfrm>
            <a:off x="1969680" y="1500635"/>
            <a:ext cx="1262932" cy="785408"/>
            <a:chOff x="548861" y="389676"/>
            <a:chExt cx="3843371" cy="2390163"/>
          </a:xfrm>
        </p:grpSpPr>
        <p:cxnSp>
          <p:nvCxnSpPr>
            <p:cNvPr id="15266" name="Google Shape;15266;p28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5267" name="Google Shape;15267;p28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5268" name="Google Shape;15268;p28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5269" name="Google Shape;15269;p28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15270" name="Google Shape;15270;p28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5271" name="Google Shape;15271;p28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272" name="Google Shape;15272;p28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5273" name="Google Shape;15273;p28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28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28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28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28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28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9" name="Google Shape;15279;p282"/>
          <p:cNvGrpSpPr/>
          <p:nvPr/>
        </p:nvGrpSpPr>
        <p:grpSpPr>
          <a:xfrm>
            <a:off x="757812" y="2607512"/>
            <a:ext cx="1412054" cy="633562"/>
            <a:chOff x="1187400" y="2529299"/>
            <a:chExt cx="6769193" cy="2241903"/>
          </a:xfrm>
        </p:grpSpPr>
        <p:sp>
          <p:nvSpPr>
            <p:cNvPr id="15280" name="Google Shape;15280;p28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15281" name="Google Shape;15281;p28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5282" name="Google Shape;15282;p28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5283" name="Google Shape;15283;p28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5284" name="Google Shape;15284;p28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5285" name="Google Shape;15285;p28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5286" name="Google Shape;15286;p28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15287" name="Google Shape;15287;p282"/>
            <p:cNvCxnSpPr>
              <a:stCxn id="15280" idx="2"/>
              <a:endCxn id="15281"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5288" name="Google Shape;15288;p282"/>
            <p:cNvCxnSpPr>
              <a:stCxn id="15282" idx="0"/>
              <a:endCxn id="15280"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5289" name="Google Shape;15289;p282"/>
            <p:cNvCxnSpPr>
              <a:stCxn id="15282" idx="2"/>
              <a:endCxn id="15284"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5290" name="Google Shape;15290;p282"/>
            <p:cNvCxnSpPr>
              <a:stCxn id="15283" idx="0"/>
              <a:endCxn id="15282"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5291" name="Google Shape;15291;p282"/>
            <p:cNvCxnSpPr>
              <a:stCxn id="15281" idx="2"/>
              <a:endCxn id="15286"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5292" name="Google Shape;15292;p282"/>
            <p:cNvCxnSpPr>
              <a:stCxn id="15285" idx="0"/>
              <a:endCxn id="15281"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15293" name="Google Shape;15293;p282"/>
          <p:cNvGrpSpPr/>
          <p:nvPr/>
        </p:nvGrpSpPr>
        <p:grpSpPr>
          <a:xfrm>
            <a:off x="6844058" y="3100221"/>
            <a:ext cx="1579035" cy="540873"/>
            <a:chOff x="6895650" y="3126697"/>
            <a:chExt cx="1436662" cy="492105"/>
          </a:xfrm>
        </p:grpSpPr>
        <p:sp>
          <p:nvSpPr>
            <p:cNvPr id="15294" name="Google Shape;15294;p28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28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28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28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28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99" name="Google Shape;15299;p282"/>
            <p:cNvGrpSpPr/>
            <p:nvPr/>
          </p:nvGrpSpPr>
          <p:grpSpPr>
            <a:xfrm>
              <a:off x="6995957" y="3335810"/>
              <a:ext cx="1230393" cy="71754"/>
              <a:chOff x="6995957" y="3287964"/>
              <a:chExt cx="1230393" cy="71754"/>
            </a:xfrm>
          </p:grpSpPr>
          <p:sp>
            <p:nvSpPr>
              <p:cNvPr id="15300" name="Google Shape;15300;p28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28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28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28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28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05" name="Google Shape;15305;p282"/>
          <p:cNvGrpSpPr/>
          <p:nvPr/>
        </p:nvGrpSpPr>
        <p:grpSpPr>
          <a:xfrm>
            <a:off x="6842640" y="3736984"/>
            <a:ext cx="1581862" cy="650625"/>
            <a:chOff x="6777990" y="3710194"/>
            <a:chExt cx="1646915" cy="677382"/>
          </a:xfrm>
        </p:grpSpPr>
        <p:grpSp>
          <p:nvGrpSpPr>
            <p:cNvPr id="15306" name="Google Shape;15306;p282"/>
            <p:cNvGrpSpPr/>
            <p:nvPr/>
          </p:nvGrpSpPr>
          <p:grpSpPr>
            <a:xfrm>
              <a:off x="6777990" y="3874492"/>
              <a:ext cx="411129" cy="513083"/>
              <a:chOff x="6777990" y="3874492"/>
              <a:chExt cx="411129" cy="513083"/>
            </a:xfrm>
          </p:grpSpPr>
          <p:cxnSp>
            <p:nvCxnSpPr>
              <p:cNvPr id="15307" name="Google Shape;15307;p28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5308" name="Google Shape;15308;p28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9" name="Google Shape;15309;p282"/>
            <p:cNvGrpSpPr/>
            <p:nvPr/>
          </p:nvGrpSpPr>
          <p:grpSpPr>
            <a:xfrm>
              <a:off x="7188425" y="3710194"/>
              <a:ext cx="411123" cy="520535"/>
              <a:chOff x="7188425" y="3710194"/>
              <a:chExt cx="411123" cy="520535"/>
            </a:xfrm>
          </p:grpSpPr>
          <p:cxnSp>
            <p:nvCxnSpPr>
              <p:cNvPr id="15310" name="Google Shape;15310;p28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15311" name="Google Shape;15311;p28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2" name="Google Shape;15312;p282"/>
            <p:cNvGrpSpPr/>
            <p:nvPr/>
          </p:nvGrpSpPr>
          <p:grpSpPr>
            <a:xfrm>
              <a:off x="7603341" y="3874492"/>
              <a:ext cx="411474" cy="513083"/>
              <a:chOff x="7603341" y="3874492"/>
              <a:chExt cx="411474" cy="513083"/>
            </a:xfrm>
          </p:grpSpPr>
          <p:cxnSp>
            <p:nvCxnSpPr>
              <p:cNvPr id="15313" name="Google Shape;15313;p28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5314" name="Google Shape;15314;p28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5" name="Google Shape;15315;p282"/>
            <p:cNvGrpSpPr/>
            <p:nvPr/>
          </p:nvGrpSpPr>
          <p:grpSpPr>
            <a:xfrm>
              <a:off x="8013776" y="3722847"/>
              <a:ext cx="411129" cy="507881"/>
              <a:chOff x="8013776" y="3722847"/>
              <a:chExt cx="411129" cy="507881"/>
            </a:xfrm>
          </p:grpSpPr>
          <p:cxnSp>
            <p:nvCxnSpPr>
              <p:cNvPr id="15316" name="Google Shape;15316;p28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15317" name="Google Shape;15317;p28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18" name="Google Shape;15318;p282"/>
          <p:cNvGrpSpPr/>
          <p:nvPr/>
        </p:nvGrpSpPr>
        <p:grpSpPr>
          <a:xfrm>
            <a:off x="5262155" y="2909824"/>
            <a:ext cx="1421889" cy="1020603"/>
            <a:chOff x="5190863" y="2824811"/>
            <a:chExt cx="1544860" cy="1108869"/>
          </a:xfrm>
        </p:grpSpPr>
        <p:grpSp>
          <p:nvGrpSpPr>
            <p:cNvPr id="15319" name="Google Shape;15319;p282"/>
            <p:cNvGrpSpPr/>
            <p:nvPr/>
          </p:nvGrpSpPr>
          <p:grpSpPr>
            <a:xfrm>
              <a:off x="5938695" y="3176919"/>
              <a:ext cx="685761" cy="404739"/>
              <a:chOff x="5938695" y="3176919"/>
              <a:chExt cx="685761" cy="404739"/>
            </a:xfrm>
          </p:grpSpPr>
          <p:grpSp>
            <p:nvGrpSpPr>
              <p:cNvPr id="15320" name="Google Shape;15320;p282"/>
              <p:cNvGrpSpPr/>
              <p:nvPr/>
            </p:nvGrpSpPr>
            <p:grpSpPr>
              <a:xfrm>
                <a:off x="5938695" y="3176919"/>
                <a:ext cx="685761" cy="404739"/>
                <a:chOff x="5938695" y="3176919"/>
                <a:chExt cx="685761" cy="404739"/>
              </a:xfrm>
            </p:grpSpPr>
            <p:sp>
              <p:nvSpPr>
                <p:cNvPr id="15321" name="Google Shape;15321;p28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28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23" name="Google Shape;15323;p28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4" name="Google Shape;15324;p282"/>
            <p:cNvGrpSpPr/>
            <p:nvPr/>
          </p:nvGrpSpPr>
          <p:grpSpPr>
            <a:xfrm>
              <a:off x="5305233" y="3176835"/>
              <a:ext cx="685971" cy="404655"/>
              <a:chOff x="5305233" y="3176835"/>
              <a:chExt cx="685971" cy="404655"/>
            </a:xfrm>
          </p:grpSpPr>
          <p:grpSp>
            <p:nvGrpSpPr>
              <p:cNvPr id="15325" name="Google Shape;15325;p282"/>
              <p:cNvGrpSpPr/>
              <p:nvPr/>
            </p:nvGrpSpPr>
            <p:grpSpPr>
              <a:xfrm>
                <a:off x="5305233" y="3176835"/>
                <a:ext cx="685971" cy="404655"/>
                <a:chOff x="5305233" y="3176835"/>
                <a:chExt cx="685971" cy="404655"/>
              </a:xfrm>
            </p:grpSpPr>
            <p:sp>
              <p:nvSpPr>
                <p:cNvPr id="15326" name="Google Shape;15326;p28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28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28" name="Google Shape;15328;p28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29" name="Google Shape;15329;p28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30" name="Google Shape;15330;p282"/>
            <p:cNvGrpSpPr/>
            <p:nvPr/>
          </p:nvGrpSpPr>
          <p:grpSpPr>
            <a:xfrm>
              <a:off x="5657361" y="2824811"/>
              <a:ext cx="1078361" cy="404655"/>
              <a:chOff x="5657361" y="2824811"/>
              <a:chExt cx="1078361" cy="404655"/>
            </a:xfrm>
          </p:grpSpPr>
          <p:grpSp>
            <p:nvGrpSpPr>
              <p:cNvPr id="15331" name="Google Shape;15331;p282"/>
              <p:cNvGrpSpPr/>
              <p:nvPr/>
            </p:nvGrpSpPr>
            <p:grpSpPr>
              <a:xfrm>
                <a:off x="5657361" y="2824811"/>
                <a:ext cx="1078361" cy="404655"/>
                <a:chOff x="5657361" y="2824811"/>
                <a:chExt cx="1078361" cy="404655"/>
              </a:xfrm>
            </p:grpSpPr>
            <p:grpSp>
              <p:nvGrpSpPr>
                <p:cNvPr id="15332" name="Google Shape;15332;p282"/>
                <p:cNvGrpSpPr/>
                <p:nvPr/>
              </p:nvGrpSpPr>
              <p:grpSpPr>
                <a:xfrm>
                  <a:off x="5938485" y="2824811"/>
                  <a:ext cx="797237" cy="404655"/>
                  <a:chOff x="5938485" y="2824811"/>
                  <a:chExt cx="797237" cy="404655"/>
                </a:xfrm>
              </p:grpSpPr>
              <p:sp>
                <p:nvSpPr>
                  <p:cNvPr id="15333" name="Google Shape;15333;p28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28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35" name="Google Shape;15335;p28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36" name="Google Shape;15336;p28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7" name="Google Shape;15337;p282"/>
            <p:cNvGrpSpPr/>
            <p:nvPr/>
          </p:nvGrpSpPr>
          <p:grpSpPr>
            <a:xfrm>
              <a:off x="5190863" y="3528942"/>
              <a:ext cx="1078026" cy="404739"/>
              <a:chOff x="5190863" y="3528942"/>
              <a:chExt cx="1078026" cy="404739"/>
            </a:xfrm>
          </p:grpSpPr>
          <p:sp>
            <p:nvSpPr>
              <p:cNvPr id="15338" name="Google Shape;15338;p28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39" name="Google Shape;15339;p282"/>
              <p:cNvGrpSpPr/>
              <p:nvPr/>
            </p:nvGrpSpPr>
            <p:grpSpPr>
              <a:xfrm>
                <a:off x="5190863" y="3528942"/>
                <a:ext cx="1078026" cy="404739"/>
                <a:chOff x="5190863" y="3528942"/>
                <a:chExt cx="1078026" cy="404739"/>
              </a:xfrm>
            </p:grpSpPr>
            <p:sp>
              <p:nvSpPr>
                <p:cNvPr id="15340" name="Google Shape;15340;p28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28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342" name="Google Shape;15342;p282"/>
          <p:cNvGrpSpPr/>
          <p:nvPr/>
        </p:nvGrpSpPr>
        <p:grpSpPr>
          <a:xfrm>
            <a:off x="728162" y="1474292"/>
            <a:ext cx="1086719" cy="879487"/>
            <a:chOff x="803162" y="1474292"/>
            <a:chExt cx="1086719" cy="879487"/>
          </a:xfrm>
        </p:grpSpPr>
        <p:grpSp>
          <p:nvGrpSpPr>
            <p:cNvPr id="15343" name="Google Shape;15343;p282"/>
            <p:cNvGrpSpPr/>
            <p:nvPr/>
          </p:nvGrpSpPr>
          <p:grpSpPr>
            <a:xfrm>
              <a:off x="803162" y="1625948"/>
              <a:ext cx="445856" cy="576579"/>
              <a:chOff x="803162" y="1625948"/>
              <a:chExt cx="445856" cy="576579"/>
            </a:xfrm>
          </p:grpSpPr>
          <p:sp>
            <p:nvSpPr>
              <p:cNvPr id="15344" name="Google Shape;15344;p28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45" name="Google Shape;15345;p282"/>
              <p:cNvGrpSpPr/>
              <p:nvPr/>
            </p:nvGrpSpPr>
            <p:grpSpPr>
              <a:xfrm>
                <a:off x="1056023" y="1625948"/>
                <a:ext cx="192995" cy="576579"/>
                <a:chOff x="1056023" y="1625948"/>
                <a:chExt cx="192995" cy="576579"/>
              </a:xfrm>
            </p:grpSpPr>
            <p:sp>
              <p:nvSpPr>
                <p:cNvPr id="15346" name="Google Shape;15346;p28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28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28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28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28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51" name="Google Shape;15351;p282"/>
            <p:cNvGrpSpPr/>
            <p:nvPr/>
          </p:nvGrpSpPr>
          <p:grpSpPr>
            <a:xfrm>
              <a:off x="1371406" y="1474292"/>
              <a:ext cx="518475" cy="879487"/>
              <a:chOff x="1398231" y="1474292"/>
              <a:chExt cx="518475" cy="879487"/>
            </a:xfrm>
          </p:grpSpPr>
          <p:grpSp>
            <p:nvGrpSpPr>
              <p:cNvPr id="15352" name="Google Shape;15352;p282"/>
              <p:cNvGrpSpPr/>
              <p:nvPr/>
            </p:nvGrpSpPr>
            <p:grpSpPr>
              <a:xfrm>
                <a:off x="1398231" y="1474292"/>
                <a:ext cx="518475" cy="341643"/>
                <a:chOff x="1398231" y="1474292"/>
                <a:chExt cx="518475" cy="341643"/>
              </a:xfrm>
            </p:grpSpPr>
            <p:sp>
              <p:nvSpPr>
                <p:cNvPr id="15353" name="Google Shape;15353;p28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54" name="Google Shape;15354;p282"/>
                <p:cNvGrpSpPr/>
                <p:nvPr/>
              </p:nvGrpSpPr>
              <p:grpSpPr>
                <a:xfrm>
                  <a:off x="1616453" y="1474292"/>
                  <a:ext cx="300253" cy="341643"/>
                  <a:chOff x="1616453" y="1475379"/>
                  <a:chExt cx="300253" cy="341643"/>
                </a:xfrm>
              </p:grpSpPr>
              <p:sp>
                <p:nvSpPr>
                  <p:cNvPr id="15355" name="Google Shape;15355;p28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28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28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28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28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28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28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62" name="Google Shape;15362;p282"/>
                  <p:cNvGrpSpPr/>
                  <p:nvPr/>
                </p:nvGrpSpPr>
                <p:grpSpPr>
                  <a:xfrm>
                    <a:off x="1839639" y="1475379"/>
                    <a:ext cx="77067" cy="341643"/>
                    <a:chOff x="1839639" y="1475379"/>
                    <a:chExt cx="77067" cy="341643"/>
                  </a:xfrm>
                </p:grpSpPr>
                <p:sp>
                  <p:nvSpPr>
                    <p:cNvPr id="15363" name="Google Shape;15363;p28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28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365" name="Google Shape;15365;p282"/>
              <p:cNvGrpSpPr/>
              <p:nvPr/>
            </p:nvGrpSpPr>
            <p:grpSpPr>
              <a:xfrm>
                <a:off x="1398451" y="2012951"/>
                <a:ext cx="518255" cy="340828"/>
                <a:chOff x="1398451" y="2012951"/>
                <a:chExt cx="518255" cy="340828"/>
              </a:xfrm>
            </p:grpSpPr>
            <p:sp>
              <p:nvSpPr>
                <p:cNvPr id="15366" name="Google Shape;15366;p28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67" name="Google Shape;15367;p282"/>
                <p:cNvGrpSpPr/>
                <p:nvPr/>
              </p:nvGrpSpPr>
              <p:grpSpPr>
                <a:xfrm>
                  <a:off x="1616453" y="2012951"/>
                  <a:ext cx="300253" cy="340828"/>
                  <a:chOff x="1616453" y="2013538"/>
                  <a:chExt cx="300253" cy="340828"/>
                </a:xfrm>
              </p:grpSpPr>
              <p:sp>
                <p:nvSpPr>
                  <p:cNvPr id="15368" name="Google Shape;15368;p28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28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28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28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28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28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28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5" name="Google Shape;15375;p282"/>
                  <p:cNvGrpSpPr/>
                  <p:nvPr/>
                </p:nvGrpSpPr>
                <p:grpSpPr>
                  <a:xfrm>
                    <a:off x="1839639" y="2013538"/>
                    <a:ext cx="77067" cy="340828"/>
                    <a:chOff x="1839639" y="2013538"/>
                    <a:chExt cx="77067" cy="340828"/>
                  </a:xfrm>
                </p:grpSpPr>
                <p:sp>
                  <p:nvSpPr>
                    <p:cNvPr id="15376" name="Google Shape;15376;p28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28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15378" name="Google Shape;15378;p282"/>
          <p:cNvGrpSpPr/>
          <p:nvPr/>
        </p:nvGrpSpPr>
        <p:grpSpPr>
          <a:xfrm>
            <a:off x="724986" y="3605478"/>
            <a:ext cx="1368681" cy="682918"/>
            <a:chOff x="724986" y="3605478"/>
            <a:chExt cx="1368681" cy="682918"/>
          </a:xfrm>
        </p:grpSpPr>
        <p:grpSp>
          <p:nvGrpSpPr>
            <p:cNvPr id="15379" name="Google Shape;15379;p282"/>
            <p:cNvGrpSpPr/>
            <p:nvPr/>
          </p:nvGrpSpPr>
          <p:grpSpPr>
            <a:xfrm>
              <a:off x="1289102" y="3823629"/>
              <a:ext cx="240442" cy="250435"/>
              <a:chOff x="-165066" y="3843615"/>
              <a:chExt cx="221259" cy="230455"/>
            </a:xfrm>
          </p:grpSpPr>
          <p:sp>
            <p:nvSpPr>
              <p:cNvPr id="15380" name="Google Shape;15380;p28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28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28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28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28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28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28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28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28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28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28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28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28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28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28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28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28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28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28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28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0" name="Google Shape;15400;p282"/>
            <p:cNvGrpSpPr/>
            <p:nvPr/>
          </p:nvGrpSpPr>
          <p:grpSpPr>
            <a:xfrm>
              <a:off x="724986" y="3605478"/>
              <a:ext cx="1368681" cy="682918"/>
              <a:chOff x="724986" y="3605478"/>
              <a:chExt cx="1368681" cy="682918"/>
            </a:xfrm>
          </p:grpSpPr>
          <p:grpSp>
            <p:nvGrpSpPr>
              <p:cNvPr id="15401" name="Google Shape;15401;p282"/>
              <p:cNvGrpSpPr/>
              <p:nvPr/>
            </p:nvGrpSpPr>
            <p:grpSpPr>
              <a:xfrm>
                <a:off x="1498221" y="4047614"/>
                <a:ext cx="529172" cy="240783"/>
                <a:chOff x="1498221" y="4047614"/>
                <a:chExt cx="529172" cy="240783"/>
              </a:xfrm>
            </p:grpSpPr>
            <p:grpSp>
              <p:nvGrpSpPr>
                <p:cNvPr id="15402" name="Google Shape;15402;p282"/>
                <p:cNvGrpSpPr/>
                <p:nvPr/>
              </p:nvGrpSpPr>
              <p:grpSpPr>
                <a:xfrm>
                  <a:off x="1826655" y="4224370"/>
                  <a:ext cx="200738" cy="25631"/>
                  <a:chOff x="1826655" y="4224370"/>
                  <a:chExt cx="200738" cy="25631"/>
                </a:xfrm>
              </p:grpSpPr>
              <p:sp>
                <p:nvSpPr>
                  <p:cNvPr id="15403" name="Google Shape;15403;p28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28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5" name="Google Shape;15405;p282"/>
                <p:cNvGrpSpPr/>
                <p:nvPr/>
              </p:nvGrpSpPr>
              <p:grpSpPr>
                <a:xfrm>
                  <a:off x="1498221" y="4047614"/>
                  <a:ext cx="328444" cy="240783"/>
                  <a:chOff x="1498221" y="4047614"/>
                  <a:chExt cx="328444" cy="240783"/>
                </a:xfrm>
              </p:grpSpPr>
              <p:sp>
                <p:nvSpPr>
                  <p:cNvPr id="15406" name="Google Shape;15406;p28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7" name="Google Shape;15407;p282"/>
                  <p:cNvGrpSpPr/>
                  <p:nvPr/>
                </p:nvGrpSpPr>
                <p:grpSpPr>
                  <a:xfrm>
                    <a:off x="1498221" y="4047614"/>
                    <a:ext cx="150566" cy="190416"/>
                    <a:chOff x="1498221" y="4047614"/>
                    <a:chExt cx="150566" cy="190416"/>
                  </a:xfrm>
                </p:grpSpPr>
                <p:sp>
                  <p:nvSpPr>
                    <p:cNvPr id="15408" name="Google Shape;15408;p28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28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410" name="Google Shape;15410;p282"/>
              <p:cNvGrpSpPr/>
              <p:nvPr/>
            </p:nvGrpSpPr>
            <p:grpSpPr>
              <a:xfrm>
                <a:off x="1560718" y="3800594"/>
                <a:ext cx="532948" cy="302090"/>
                <a:chOff x="1560718" y="3800594"/>
                <a:chExt cx="532948" cy="302090"/>
              </a:xfrm>
            </p:grpSpPr>
            <p:grpSp>
              <p:nvGrpSpPr>
                <p:cNvPr id="15411" name="Google Shape;15411;p282"/>
                <p:cNvGrpSpPr/>
                <p:nvPr/>
              </p:nvGrpSpPr>
              <p:grpSpPr>
                <a:xfrm>
                  <a:off x="1912179" y="3827344"/>
                  <a:ext cx="181487" cy="25631"/>
                  <a:chOff x="1912179" y="3827344"/>
                  <a:chExt cx="181487" cy="25631"/>
                </a:xfrm>
              </p:grpSpPr>
              <p:sp>
                <p:nvSpPr>
                  <p:cNvPr id="15412" name="Google Shape;15412;p28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28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4" name="Google Shape;15414;p282"/>
                <p:cNvGrpSpPr/>
                <p:nvPr/>
              </p:nvGrpSpPr>
              <p:grpSpPr>
                <a:xfrm>
                  <a:off x="1912179" y="4044505"/>
                  <a:ext cx="181487" cy="25622"/>
                  <a:chOff x="1912179" y="4044506"/>
                  <a:chExt cx="181487" cy="25622"/>
                </a:xfrm>
              </p:grpSpPr>
              <p:sp>
                <p:nvSpPr>
                  <p:cNvPr id="15415" name="Google Shape;15415;p28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28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7" name="Google Shape;15417;p282"/>
                <p:cNvGrpSpPr/>
                <p:nvPr/>
              </p:nvGrpSpPr>
              <p:grpSpPr>
                <a:xfrm>
                  <a:off x="1560718" y="3800594"/>
                  <a:ext cx="351472" cy="302090"/>
                  <a:chOff x="1560718" y="3800594"/>
                  <a:chExt cx="351472" cy="302090"/>
                </a:xfrm>
              </p:grpSpPr>
              <p:grpSp>
                <p:nvGrpSpPr>
                  <p:cNvPr id="15418" name="Google Shape;15418;p282"/>
                  <p:cNvGrpSpPr/>
                  <p:nvPr/>
                </p:nvGrpSpPr>
                <p:grpSpPr>
                  <a:xfrm>
                    <a:off x="1560718" y="3842857"/>
                    <a:ext cx="173586" cy="217131"/>
                    <a:chOff x="1560718" y="3842857"/>
                    <a:chExt cx="173586" cy="217131"/>
                  </a:xfrm>
                </p:grpSpPr>
                <p:sp>
                  <p:nvSpPr>
                    <p:cNvPr id="15419" name="Google Shape;15419;p28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28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28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22" name="Google Shape;15422;p28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28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424" name="Google Shape;15424;p28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25" name="Google Shape;15425;p282"/>
              <p:cNvGrpSpPr/>
              <p:nvPr/>
            </p:nvGrpSpPr>
            <p:grpSpPr>
              <a:xfrm>
                <a:off x="785350" y="3605478"/>
                <a:ext cx="535311" cy="249245"/>
                <a:chOff x="785350" y="3605478"/>
                <a:chExt cx="535311" cy="249245"/>
              </a:xfrm>
            </p:grpSpPr>
            <p:grpSp>
              <p:nvGrpSpPr>
                <p:cNvPr id="15426" name="Google Shape;15426;p282"/>
                <p:cNvGrpSpPr/>
                <p:nvPr/>
              </p:nvGrpSpPr>
              <p:grpSpPr>
                <a:xfrm>
                  <a:off x="785350" y="3605478"/>
                  <a:ext cx="376191" cy="102736"/>
                  <a:chOff x="785350" y="3605478"/>
                  <a:chExt cx="376191" cy="102736"/>
                </a:xfrm>
              </p:grpSpPr>
              <p:sp>
                <p:nvSpPr>
                  <p:cNvPr id="15427" name="Google Shape;15427;p28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28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28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0" name="Google Shape;15430;p282"/>
                <p:cNvGrpSpPr/>
                <p:nvPr/>
              </p:nvGrpSpPr>
              <p:grpSpPr>
                <a:xfrm>
                  <a:off x="1161530" y="3655851"/>
                  <a:ext cx="159131" cy="198872"/>
                  <a:chOff x="1161530" y="3655851"/>
                  <a:chExt cx="159131" cy="198872"/>
                </a:xfrm>
              </p:grpSpPr>
              <p:sp>
                <p:nvSpPr>
                  <p:cNvPr id="15431" name="Google Shape;15431;p28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28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33" name="Google Shape;15433;p282"/>
              <p:cNvGrpSpPr/>
              <p:nvPr/>
            </p:nvGrpSpPr>
            <p:grpSpPr>
              <a:xfrm>
                <a:off x="785350" y="4047614"/>
                <a:ext cx="535311" cy="240783"/>
                <a:chOff x="785350" y="4047614"/>
                <a:chExt cx="535311" cy="240783"/>
              </a:xfrm>
            </p:grpSpPr>
            <p:grpSp>
              <p:nvGrpSpPr>
                <p:cNvPr id="15434" name="Google Shape;15434;p282"/>
                <p:cNvGrpSpPr/>
                <p:nvPr/>
              </p:nvGrpSpPr>
              <p:grpSpPr>
                <a:xfrm>
                  <a:off x="1161636" y="4047614"/>
                  <a:ext cx="159025" cy="190415"/>
                  <a:chOff x="1161636" y="4047614"/>
                  <a:chExt cx="159025" cy="190415"/>
                </a:xfrm>
              </p:grpSpPr>
              <p:sp>
                <p:nvSpPr>
                  <p:cNvPr id="15435" name="Google Shape;15435;p28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28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7" name="Google Shape;15437;p282"/>
                <p:cNvGrpSpPr/>
                <p:nvPr/>
              </p:nvGrpSpPr>
              <p:grpSpPr>
                <a:xfrm>
                  <a:off x="785350" y="4185661"/>
                  <a:ext cx="376191" cy="102736"/>
                  <a:chOff x="785350" y="4185661"/>
                  <a:chExt cx="376191" cy="102736"/>
                </a:xfrm>
              </p:grpSpPr>
              <p:sp>
                <p:nvSpPr>
                  <p:cNvPr id="15438" name="Google Shape;15438;p28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28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28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41" name="Google Shape;15441;p282"/>
              <p:cNvGrpSpPr/>
              <p:nvPr/>
            </p:nvGrpSpPr>
            <p:grpSpPr>
              <a:xfrm>
                <a:off x="1501054" y="3605478"/>
                <a:ext cx="526340" cy="249240"/>
                <a:chOff x="1501054" y="3605478"/>
                <a:chExt cx="526340" cy="249240"/>
              </a:xfrm>
            </p:grpSpPr>
            <p:grpSp>
              <p:nvGrpSpPr>
                <p:cNvPr id="15442" name="Google Shape;15442;p282"/>
                <p:cNvGrpSpPr/>
                <p:nvPr/>
              </p:nvGrpSpPr>
              <p:grpSpPr>
                <a:xfrm>
                  <a:off x="1834208" y="3643867"/>
                  <a:ext cx="193185" cy="25622"/>
                  <a:chOff x="1834208" y="3643867"/>
                  <a:chExt cx="193185" cy="25622"/>
                </a:xfrm>
              </p:grpSpPr>
              <p:sp>
                <p:nvSpPr>
                  <p:cNvPr id="15443" name="Google Shape;15443;p28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28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5" name="Google Shape;15445;p282"/>
                <p:cNvGrpSpPr/>
                <p:nvPr/>
              </p:nvGrpSpPr>
              <p:grpSpPr>
                <a:xfrm>
                  <a:off x="1501054" y="3605478"/>
                  <a:ext cx="333165" cy="249240"/>
                  <a:chOff x="1501054" y="3605478"/>
                  <a:chExt cx="333165" cy="249240"/>
                </a:xfrm>
              </p:grpSpPr>
              <p:sp>
                <p:nvSpPr>
                  <p:cNvPr id="15446" name="Google Shape;15446;p28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47" name="Google Shape;15447;p282"/>
                  <p:cNvGrpSpPr/>
                  <p:nvPr/>
                </p:nvGrpSpPr>
                <p:grpSpPr>
                  <a:xfrm>
                    <a:off x="1501054" y="3655851"/>
                    <a:ext cx="155286" cy="198867"/>
                    <a:chOff x="1501054" y="3655851"/>
                    <a:chExt cx="155286" cy="198867"/>
                  </a:xfrm>
                </p:grpSpPr>
                <p:sp>
                  <p:nvSpPr>
                    <p:cNvPr id="15448" name="Google Shape;15448;p28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28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450" name="Google Shape;15450;p282"/>
              <p:cNvGrpSpPr/>
              <p:nvPr/>
            </p:nvGrpSpPr>
            <p:grpSpPr>
              <a:xfrm>
                <a:off x="724986" y="3800594"/>
                <a:ext cx="532950" cy="302090"/>
                <a:chOff x="724986" y="3800594"/>
                <a:chExt cx="532950" cy="302090"/>
              </a:xfrm>
            </p:grpSpPr>
            <p:grpSp>
              <p:nvGrpSpPr>
                <p:cNvPr id="15451" name="Google Shape;15451;p282"/>
                <p:cNvGrpSpPr/>
                <p:nvPr/>
              </p:nvGrpSpPr>
              <p:grpSpPr>
                <a:xfrm>
                  <a:off x="724986" y="4044367"/>
                  <a:ext cx="181314" cy="25626"/>
                  <a:chOff x="724986" y="4044367"/>
                  <a:chExt cx="181314" cy="25626"/>
                </a:xfrm>
              </p:grpSpPr>
              <p:sp>
                <p:nvSpPr>
                  <p:cNvPr id="15452" name="Google Shape;15452;p28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28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4" name="Google Shape;15454;p282"/>
                <p:cNvGrpSpPr/>
                <p:nvPr/>
              </p:nvGrpSpPr>
              <p:grpSpPr>
                <a:xfrm>
                  <a:off x="906290" y="3800594"/>
                  <a:ext cx="351646" cy="302090"/>
                  <a:chOff x="906290" y="3800594"/>
                  <a:chExt cx="351646" cy="302090"/>
                </a:xfrm>
              </p:grpSpPr>
              <p:grpSp>
                <p:nvGrpSpPr>
                  <p:cNvPr id="15455" name="Google Shape;15455;p282"/>
                  <p:cNvGrpSpPr/>
                  <p:nvPr/>
                </p:nvGrpSpPr>
                <p:grpSpPr>
                  <a:xfrm>
                    <a:off x="1084172" y="3842857"/>
                    <a:ext cx="173764" cy="217131"/>
                    <a:chOff x="1084172" y="3842857"/>
                    <a:chExt cx="173764" cy="217131"/>
                  </a:xfrm>
                </p:grpSpPr>
                <p:grpSp>
                  <p:nvGrpSpPr>
                    <p:cNvPr id="15456" name="Google Shape;15456;p282"/>
                    <p:cNvGrpSpPr/>
                    <p:nvPr/>
                  </p:nvGrpSpPr>
                  <p:grpSpPr>
                    <a:xfrm>
                      <a:off x="1156862" y="3936509"/>
                      <a:ext cx="101073" cy="25622"/>
                      <a:chOff x="1156862" y="3936509"/>
                      <a:chExt cx="101073" cy="25622"/>
                    </a:xfrm>
                  </p:grpSpPr>
                  <p:sp>
                    <p:nvSpPr>
                      <p:cNvPr id="15457" name="Google Shape;15457;p28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28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59" name="Google Shape;15459;p28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0" name="Google Shape;15460;p28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28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2" name="Google Shape;15462;p282"/>
                <p:cNvGrpSpPr/>
                <p:nvPr/>
              </p:nvGrpSpPr>
              <p:grpSpPr>
                <a:xfrm>
                  <a:off x="724986" y="3830189"/>
                  <a:ext cx="189533" cy="25626"/>
                  <a:chOff x="724986" y="3830189"/>
                  <a:chExt cx="189533" cy="25626"/>
                </a:xfrm>
              </p:grpSpPr>
              <p:sp>
                <p:nvSpPr>
                  <p:cNvPr id="15463" name="Google Shape;15463;p28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28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5465" name="Google Shape;15465;p282"/>
          <p:cNvGrpSpPr/>
          <p:nvPr/>
        </p:nvGrpSpPr>
        <p:grpSpPr>
          <a:xfrm>
            <a:off x="2253298" y="2455640"/>
            <a:ext cx="948701" cy="935378"/>
            <a:chOff x="2253298" y="2428317"/>
            <a:chExt cx="948701" cy="935378"/>
          </a:xfrm>
        </p:grpSpPr>
        <p:sp>
          <p:nvSpPr>
            <p:cNvPr id="15466" name="Google Shape;15466;p28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28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28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28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28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28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28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28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28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28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28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28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28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28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28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28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28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28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28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28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28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28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28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28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28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28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28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28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28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28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28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28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28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Shape 15502"/>
        <p:cNvGrpSpPr/>
        <p:nvPr/>
      </p:nvGrpSpPr>
      <p:grpSpPr>
        <a:xfrm>
          <a:off x="0" y="0"/>
          <a:ext cx="0" cy="0"/>
          <a:chOff x="0" y="0"/>
          <a:chExt cx="0" cy="0"/>
        </a:xfrm>
      </p:grpSpPr>
      <p:grpSp>
        <p:nvGrpSpPr>
          <p:cNvPr id="15503" name="Google Shape;15503;p283"/>
          <p:cNvGrpSpPr/>
          <p:nvPr/>
        </p:nvGrpSpPr>
        <p:grpSpPr>
          <a:xfrm>
            <a:off x="3353582" y="1145627"/>
            <a:ext cx="2363393" cy="1017867"/>
            <a:chOff x="3292400" y="1219146"/>
            <a:chExt cx="2615240" cy="1110239"/>
          </a:xfrm>
        </p:grpSpPr>
        <p:sp>
          <p:nvSpPr>
            <p:cNvPr id="15504" name="Google Shape;15504;p28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15505" name="Google Shape;15505;p28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06" name="Google Shape;15506;p28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5507" name="Google Shape;15507;p28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5508" name="Google Shape;15508;p28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5509" name="Google Shape;15509;p28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5510" name="Google Shape;15510;p28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5511" name="Google Shape;15511;p28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5512" name="Google Shape;15512;p28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5513" name="Google Shape;15513;p28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5514" name="Google Shape;15514;p28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5515" name="Google Shape;15515;p28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5516" name="Google Shape;15516;p28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5517" name="Google Shape;15517;p28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5518" name="Google Shape;15518;p283"/>
            <p:cNvGrpSpPr/>
            <p:nvPr/>
          </p:nvGrpSpPr>
          <p:grpSpPr>
            <a:xfrm>
              <a:off x="3748438" y="1378608"/>
              <a:ext cx="2159202" cy="903971"/>
              <a:chOff x="1683525" y="2179850"/>
              <a:chExt cx="4519050" cy="2134525"/>
            </a:xfrm>
          </p:grpSpPr>
          <p:sp>
            <p:nvSpPr>
              <p:cNvPr id="15519" name="Google Shape;15519;p28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20" name="Google Shape;15520;p28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21" name="Google Shape;15521;p28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22" name="Google Shape;15522;p28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23" name="Google Shape;15523;p28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24" name="Google Shape;15524;p28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25" name="Google Shape;15525;p28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26" name="Google Shape;15526;p28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27" name="Google Shape;15527;p28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28" name="Google Shape;15528;p28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29" name="Google Shape;15529;p28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5530" name="Google Shape;15530;p28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15531" name="Google Shape;15531;p283"/>
          <p:cNvGraphicFramePr/>
          <p:nvPr/>
        </p:nvGraphicFramePr>
        <p:xfrm>
          <a:off x="5949675" y="2323100"/>
          <a:ext cx="2491300" cy="868600"/>
        </p:xfrm>
        <a:graphic>
          <a:graphicData uri="http://schemas.openxmlformats.org/drawingml/2006/table">
            <a:tbl>
              <a:tblPr>
                <a:noFill/>
                <a:tableStyleId>{15715CF2-DB31-496D-9018-B1BEAD43B275}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5532" name="Google Shape;15532;p283"/>
          <p:cNvGrpSpPr/>
          <p:nvPr/>
        </p:nvGrpSpPr>
        <p:grpSpPr>
          <a:xfrm>
            <a:off x="5926924" y="3381697"/>
            <a:ext cx="2519825" cy="1001454"/>
            <a:chOff x="1906114" y="789980"/>
            <a:chExt cx="1487676" cy="606868"/>
          </a:xfrm>
        </p:grpSpPr>
        <p:cxnSp>
          <p:nvCxnSpPr>
            <p:cNvPr id="15533" name="Google Shape;15533;p28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5534" name="Google Shape;15534;p28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5535" name="Google Shape;15535;p28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5536" name="Google Shape;15536;p28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5537" name="Google Shape;15537;p28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5538" name="Google Shape;15538;p28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5539" name="Google Shape;15539;p28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5540" name="Google Shape;15540;p28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28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28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28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28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28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28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5547" name="Google Shape;15547;p28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5548" name="Google Shape;15548;p28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5549" name="Google Shape;15549;p28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0" name="Google Shape;15550;p283"/>
          <p:cNvGrpSpPr/>
          <p:nvPr/>
        </p:nvGrpSpPr>
        <p:grpSpPr>
          <a:xfrm>
            <a:off x="726399" y="1154434"/>
            <a:ext cx="2394370" cy="1012723"/>
            <a:chOff x="749309" y="1076518"/>
            <a:chExt cx="2371603" cy="1012723"/>
          </a:xfrm>
        </p:grpSpPr>
        <p:sp>
          <p:nvSpPr>
            <p:cNvPr id="15551" name="Google Shape;15551;p28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28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28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283"/>
            <p:cNvSpPr/>
            <p:nvPr/>
          </p:nvSpPr>
          <p:spPr>
            <a:xfrm>
              <a:off x="2122301" y="1076518"/>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28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28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28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28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28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28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28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28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28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28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28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28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28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28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69" name="Google Shape;15569;p28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28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28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28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28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28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28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28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28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28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28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28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28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28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5583" name="Google Shape;15583;p283"/>
          <p:cNvGraphicFramePr/>
          <p:nvPr/>
        </p:nvGraphicFramePr>
        <p:xfrm>
          <a:off x="5949700" y="1188950"/>
          <a:ext cx="2491300" cy="976425"/>
        </p:xfrm>
        <a:graphic>
          <a:graphicData uri="http://schemas.openxmlformats.org/drawingml/2006/table">
            <a:tbl>
              <a:tblPr>
                <a:noFill/>
                <a:tableStyleId>{15715CF2-DB31-496D-9018-B1BEAD43B275}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15584" name="Google Shape;15584;p283"/>
          <p:cNvGraphicFramePr/>
          <p:nvPr/>
        </p:nvGraphicFramePr>
        <p:xfrm>
          <a:off x="3356413" y="2323100"/>
          <a:ext cx="2363400" cy="868575"/>
        </p:xfrm>
        <a:graphic>
          <a:graphicData uri="http://schemas.openxmlformats.org/drawingml/2006/table">
            <a:tbl>
              <a:tblPr>
                <a:noFill/>
                <a:tableStyleId>{15715CF2-DB31-496D-9018-B1BEAD43B275}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dirty="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5585" name="Google Shape;15585;p283"/>
          <p:cNvGrpSpPr/>
          <p:nvPr/>
        </p:nvGrpSpPr>
        <p:grpSpPr>
          <a:xfrm>
            <a:off x="4100342" y="2709743"/>
            <a:ext cx="1517436" cy="74460"/>
            <a:chOff x="3980086" y="2804397"/>
            <a:chExt cx="1227600" cy="66900"/>
          </a:xfrm>
        </p:grpSpPr>
        <p:sp>
          <p:nvSpPr>
            <p:cNvPr id="15586" name="Google Shape;15586;p2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2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8" name="Google Shape;15588;p283"/>
          <p:cNvGrpSpPr/>
          <p:nvPr/>
        </p:nvGrpSpPr>
        <p:grpSpPr>
          <a:xfrm>
            <a:off x="4725406" y="3002330"/>
            <a:ext cx="892956" cy="74460"/>
            <a:chOff x="3980086" y="2804397"/>
            <a:chExt cx="1227600" cy="66900"/>
          </a:xfrm>
        </p:grpSpPr>
        <p:sp>
          <p:nvSpPr>
            <p:cNvPr id="15589" name="Google Shape;15589;p2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2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1" name="Google Shape;15591;p283"/>
          <p:cNvGrpSpPr/>
          <p:nvPr/>
        </p:nvGrpSpPr>
        <p:grpSpPr>
          <a:xfrm>
            <a:off x="3358498" y="3361213"/>
            <a:ext cx="2363244" cy="1005943"/>
            <a:chOff x="3358415" y="3361302"/>
            <a:chExt cx="2363244" cy="1024695"/>
          </a:xfrm>
        </p:grpSpPr>
        <p:grpSp>
          <p:nvGrpSpPr>
            <p:cNvPr id="15592" name="Google Shape;15592;p283"/>
            <p:cNvGrpSpPr/>
            <p:nvPr/>
          </p:nvGrpSpPr>
          <p:grpSpPr>
            <a:xfrm>
              <a:off x="3358415" y="3361302"/>
              <a:ext cx="441300" cy="1024695"/>
              <a:chOff x="3358415" y="3361302"/>
              <a:chExt cx="441300" cy="1024695"/>
            </a:xfrm>
          </p:grpSpPr>
          <p:sp>
            <p:nvSpPr>
              <p:cNvPr id="15593" name="Google Shape;15593;p28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28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28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28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28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28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9" name="Google Shape;15599;p283"/>
            <p:cNvGrpSpPr/>
            <p:nvPr/>
          </p:nvGrpSpPr>
          <p:grpSpPr>
            <a:xfrm>
              <a:off x="3838901" y="3361302"/>
              <a:ext cx="441300" cy="1024695"/>
              <a:chOff x="3838901" y="3361302"/>
              <a:chExt cx="441300" cy="1024695"/>
            </a:xfrm>
          </p:grpSpPr>
          <p:sp>
            <p:nvSpPr>
              <p:cNvPr id="15600" name="Google Shape;15600;p28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28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28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28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28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28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6" name="Google Shape;15606;p283"/>
            <p:cNvGrpSpPr/>
            <p:nvPr/>
          </p:nvGrpSpPr>
          <p:grpSpPr>
            <a:xfrm>
              <a:off x="4319387" y="3361302"/>
              <a:ext cx="441300" cy="1024695"/>
              <a:chOff x="4319387" y="3361302"/>
              <a:chExt cx="441300" cy="1024695"/>
            </a:xfrm>
          </p:grpSpPr>
          <p:sp>
            <p:nvSpPr>
              <p:cNvPr id="15607" name="Google Shape;15607;p28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28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28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28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28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28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3" name="Google Shape;15613;p283"/>
            <p:cNvGrpSpPr/>
            <p:nvPr/>
          </p:nvGrpSpPr>
          <p:grpSpPr>
            <a:xfrm>
              <a:off x="4799873" y="3361302"/>
              <a:ext cx="441300" cy="1024695"/>
              <a:chOff x="4799873" y="3361302"/>
              <a:chExt cx="441300" cy="1024695"/>
            </a:xfrm>
          </p:grpSpPr>
          <p:sp>
            <p:nvSpPr>
              <p:cNvPr id="15614" name="Google Shape;15614;p28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28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28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28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28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28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0" name="Google Shape;15620;p283"/>
            <p:cNvGrpSpPr/>
            <p:nvPr/>
          </p:nvGrpSpPr>
          <p:grpSpPr>
            <a:xfrm>
              <a:off x="5280360" y="3361302"/>
              <a:ext cx="441300" cy="1024695"/>
              <a:chOff x="5280360" y="3361302"/>
              <a:chExt cx="441300" cy="1024695"/>
            </a:xfrm>
          </p:grpSpPr>
          <p:sp>
            <p:nvSpPr>
              <p:cNvPr id="15621" name="Google Shape;15621;p28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28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28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28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28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28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5627" name="Google Shape;15627;p283"/>
          <p:cNvGraphicFramePr/>
          <p:nvPr/>
        </p:nvGraphicFramePr>
        <p:xfrm>
          <a:off x="724925" y="2323100"/>
          <a:ext cx="2403600" cy="881400"/>
        </p:xfrm>
        <a:graphic>
          <a:graphicData uri="http://schemas.openxmlformats.org/drawingml/2006/table">
            <a:tbl>
              <a:tblPr>
                <a:noFill/>
                <a:tableStyleId>{15715CF2-DB31-496D-9018-B1BEAD43B275}</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5628" name="Google Shape;15628;p283"/>
          <p:cNvGrpSpPr/>
          <p:nvPr/>
        </p:nvGrpSpPr>
        <p:grpSpPr>
          <a:xfrm>
            <a:off x="726450" y="3372825"/>
            <a:ext cx="2403614" cy="1005900"/>
            <a:chOff x="726450" y="3372825"/>
            <a:chExt cx="2403614" cy="1005900"/>
          </a:xfrm>
        </p:grpSpPr>
        <p:grpSp>
          <p:nvGrpSpPr>
            <p:cNvPr id="15629" name="Google Shape;15629;p283"/>
            <p:cNvGrpSpPr/>
            <p:nvPr/>
          </p:nvGrpSpPr>
          <p:grpSpPr>
            <a:xfrm>
              <a:off x="726450" y="3696000"/>
              <a:ext cx="2403614" cy="500898"/>
              <a:chOff x="726450" y="3696000"/>
              <a:chExt cx="2403614" cy="500898"/>
            </a:xfrm>
          </p:grpSpPr>
          <p:sp>
            <p:nvSpPr>
              <p:cNvPr id="15630" name="Google Shape;15630;p28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5631" name="Google Shape;15631;p28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5632" name="Google Shape;15632;p283"/>
            <p:cNvGrpSpPr/>
            <p:nvPr/>
          </p:nvGrpSpPr>
          <p:grpSpPr>
            <a:xfrm>
              <a:off x="1348050" y="3372825"/>
              <a:ext cx="1720425" cy="1005900"/>
              <a:chOff x="1348050" y="3372825"/>
              <a:chExt cx="1720425" cy="1005900"/>
            </a:xfrm>
          </p:grpSpPr>
          <p:sp>
            <p:nvSpPr>
              <p:cNvPr id="15633" name="Google Shape;15633;p28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5634" name="Google Shape;15634;p28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5635" name="Google Shape;15635;p28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5636" name="Google Shape;15636;p28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5637" name="Google Shape;15637;p28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5638" name="Google Shape;15638;p283"/>
            <p:cNvGrpSpPr/>
            <p:nvPr/>
          </p:nvGrpSpPr>
          <p:grpSpPr>
            <a:xfrm>
              <a:off x="1455707" y="3731058"/>
              <a:ext cx="1491150" cy="417657"/>
              <a:chOff x="1455707" y="3731058"/>
              <a:chExt cx="1491150" cy="417657"/>
            </a:xfrm>
          </p:grpSpPr>
          <p:grpSp>
            <p:nvGrpSpPr>
              <p:cNvPr id="15639" name="Google Shape;15639;p283"/>
              <p:cNvGrpSpPr/>
              <p:nvPr/>
            </p:nvGrpSpPr>
            <p:grpSpPr>
              <a:xfrm>
                <a:off x="1472938" y="3745828"/>
                <a:ext cx="72126" cy="53788"/>
                <a:chOff x="1472938" y="3745828"/>
                <a:chExt cx="72126" cy="53788"/>
              </a:xfrm>
            </p:grpSpPr>
            <p:sp>
              <p:nvSpPr>
                <p:cNvPr id="15640" name="Google Shape;15640;p28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28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2" name="Google Shape;15642;p283"/>
              <p:cNvGrpSpPr/>
              <p:nvPr/>
            </p:nvGrpSpPr>
            <p:grpSpPr>
              <a:xfrm>
                <a:off x="1819181" y="4089633"/>
                <a:ext cx="72126" cy="53788"/>
                <a:chOff x="1819181" y="4089633"/>
                <a:chExt cx="72126" cy="53788"/>
              </a:xfrm>
            </p:grpSpPr>
            <p:sp>
              <p:nvSpPr>
                <p:cNvPr id="15643" name="Google Shape;15643;p28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28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5" name="Google Shape;15645;p283"/>
              <p:cNvGrpSpPr/>
              <p:nvPr/>
            </p:nvGrpSpPr>
            <p:grpSpPr>
              <a:xfrm>
                <a:off x="1455707" y="4084171"/>
                <a:ext cx="64321" cy="64544"/>
                <a:chOff x="1455707" y="4084171"/>
                <a:chExt cx="64321" cy="64544"/>
              </a:xfrm>
            </p:grpSpPr>
            <p:sp>
              <p:nvSpPr>
                <p:cNvPr id="15646" name="Google Shape;15646;p28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28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8" name="Google Shape;15648;p283"/>
              <p:cNvGrpSpPr/>
              <p:nvPr/>
            </p:nvGrpSpPr>
            <p:grpSpPr>
              <a:xfrm>
                <a:off x="1818610" y="3731058"/>
                <a:ext cx="64321" cy="64544"/>
                <a:chOff x="1818610" y="3731058"/>
                <a:chExt cx="64321" cy="64544"/>
              </a:xfrm>
            </p:grpSpPr>
            <p:sp>
              <p:nvSpPr>
                <p:cNvPr id="15649" name="Google Shape;15649;p28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28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1" name="Google Shape;15651;p283"/>
              <p:cNvGrpSpPr/>
              <p:nvPr/>
            </p:nvGrpSpPr>
            <p:grpSpPr>
              <a:xfrm>
                <a:off x="2172491" y="4089633"/>
                <a:ext cx="72126" cy="53788"/>
                <a:chOff x="2172491" y="4089633"/>
                <a:chExt cx="72126" cy="53788"/>
              </a:xfrm>
            </p:grpSpPr>
            <p:sp>
              <p:nvSpPr>
                <p:cNvPr id="15652" name="Google Shape;15652;p28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28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4" name="Google Shape;15654;p283"/>
              <p:cNvGrpSpPr/>
              <p:nvPr/>
            </p:nvGrpSpPr>
            <p:grpSpPr>
              <a:xfrm>
                <a:off x="2171920" y="3731058"/>
                <a:ext cx="64321" cy="64544"/>
                <a:chOff x="2171920" y="3731058"/>
                <a:chExt cx="64321" cy="64544"/>
              </a:xfrm>
            </p:grpSpPr>
            <p:sp>
              <p:nvSpPr>
                <p:cNvPr id="15655" name="Google Shape;15655;p28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28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7" name="Google Shape;15657;p283"/>
              <p:cNvGrpSpPr/>
              <p:nvPr/>
            </p:nvGrpSpPr>
            <p:grpSpPr>
              <a:xfrm>
                <a:off x="2874730" y="3745828"/>
                <a:ext cx="72126" cy="53788"/>
                <a:chOff x="2874730" y="3745828"/>
                <a:chExt cx="72126" cy="53788"/>
              </a:xfrm>
            </p:grpSpPr>
            <p:sp>
              <p:nvSpPr>
                <p:cNvPr id="15658" name="Google Shape;15658;p28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28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0" name="Google Shape;15660;p283"/>
              <p:cNvGrpSpPr/>
              <p:nvPr/>
            </p:nvGrpSpPr>
            <p:grpSpPr>
              <a:xfrm>
                <a:off x="2878589" y="4081481"/>
                <a:ext cx="64321" cy="64544"/>
                <a:chOff x="2878589" y="4081481"/>
                <a:chExt cx="64321" cy="64544"/>
              </a:xfrm>
            </p:grpSpPr>
            <p:sp>
              <p:nvSpPr>
                <p:cNvPr id="15661" name="Google Shape;15661;p28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28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3" name="Google Shape;15663;p283"/>
              <p:cNvGrpSpPr/>
              <p:nvPr/>
            </p:nvGrpSpPr>
            <p:grpSpPr>
              <a:xfrm>
                <a:off x="2525796" y="4089633"/>
                <a:ext cx="72126" cy="53788"/>
                <a:chOff x="2525796" y="4089633"/>
                <a:chExt cx="72126" cy="53788"/>
              </a:xfrm>
            </p:grpSpPr>
            <p:sp>
              <p:nvSpPr>
                <p:cNvPr id="15664" name="Google Shape;15664;p28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28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6" name="Google Shape;15666;p283"/>
              <p:cNvGrpSpPr/>
              <p:nvPr/>
            </p:nvGrpSpPr>
            <p:grpSpPr>
              <a:xfrm>
                <a:off x="2525225" y="3731058"/>
                <a:ext cx="64321" cy="64544"/>
                <a:chOff x="2525225" y="3731058"/>
                <a:chExt cx="64321" cy="64544"/>
              </a:xfrm>
            </p:grpSpPr>
            <p:sp>
              <p:nvSpPr>
                <p:cNvPr id="15667" name="Google Shape;15667;p28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28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Shape 15672"/>
        <p:cNvGrpSpPr/>
        <p:nvPr/>
      </p:nvGrpSpPr>
      <p:grpSpPr>
        <a:xfrm>
          <a:off x="0" y="0"/>
          <a:ext cx="0" cy="0"/>
          <a:chOff x="0" y="0"/>
          <a:chExt cx="0" cy="0"/>
        </a:xfrm>
      </p:grpSpPr>
      <p:grpSp>
        <p:nvGrpSpPr>
          <p:cNvPr id="15673" name="Google Shape;15673;p284"/>
          <p:cNvGrpSpPr/>
          <p:nvPr/>
        </p:nvGrpSpPr>
        <p:grpSpPr>
          <a:xfrm>
            <a:off x="732428" y="1171356"/>
            <a:ext cx="845921" cy="690752"/>
            <a:chOff x="732428" y="1198513"/>
            <a:chExt cx="845921" cy="690752"/>
          </a:xfrm>
        </p:grpSpPr>
        <p:grpSp>
          <p:nvGrpSpPr>
            <p:cNvPr id="15674" name="Google Shape;15674;p284"/>
            <p:cNvGrpSpPr/>
            <p:nvPr/>
          </p:nvGrpSpPr>
          <p:grpSpPr>
            <a:xfrm>
              <a:off x="823030" y="1198513"/>
              <a:ext cx="755319" cy="690752"/>
              <a:chOff x="823030" y="1198513"/>
              <a:chExt cx="755319" cy="690752"/>
            </a:xfrm>
          </p:grpSpPr>
          <p:sp>
            <p:nvSpPr>
              <p:cNvPr id="15675" name="Google Shape;15675;p28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28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7" name="Google Shape;15677;p284"/>
            <p:cNvGrpSpPr/>
            <p:nvPr/>
          </p:nvGrpSpPr>
          <p:grpSpPr>
            <a:xfrm>
              <a:off x="732428" y="1239937"/>
              <a:ext cx="739912" cy="607886"/>
              <a:chOff x="732428" y="1239937"/>
              <a:chExt cx="739912" cy="607886"/>
            </a:xfrm>
          </p:grpSpPr>
          <p:sp>
            <p:nvSpPr>
              <p:cNvPr id="15678" name="Google Shape;15678;p28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28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284"/>
            <p:cNvGrpSpPr/>
            <p:nvPr/>
          </p:nvGrpSpPr>
          <p:grpSpPr>
            <a:xfrm>
              <a:off x="732428" y="1277018"/>
              <a:ext cx="702832" cy="533758"/>
              <a:chOff x="732428" y="1277018"/>
              <a:chExt cx="702832" cy="533758"/>
            </a:xfrm>
          </p:grpSpPr>
          <p:sp>
            <p:nvSpPr>
              <p:cNvPr id="15681" name="Google Shape;15681;p28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28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3" name="Google Shape;15683;p284"/>
            <p:cNvGrpSpPr/>
            <p:nvPr/>
          </p:nvGrpSpPr>
          <p:grpSpPr>
            <a:xfrm>
              <a:off x="931170" y="1306653"/>
              <a:ext cx="647179" cy="474455"/>
              <a:chOff x="931170" y="1306653"/>
              <a:chExt cx="647179" cy="474455"/>
            </a:xfrm>
          </p:grpSpPr>
          <p:sp>
            <p:nvSpPr>
              <p:cNvPr id="15684" name="Google Shape;15684;p28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28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86" name="Google Shape;15686;p28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7" name="Google Shape;15687;p284"/>
          <p:cNvGrpSpPr/>
          <p:nvPr/>
        </p:nvGrpSpPr>
        <p:grpSpPr>
          <a:xfrm>
            <a:off x="3964037" y="1171363"/>
            <a:ext cx="634656" cy="699982"/>
            <a:chOff x="5985650" y="2860025"/>
            <a:chExt cx="1396075" cy="1539775"/>
          </a:xfrm>
        </p:grpSpPr>
        <p:sp>
          <p:nvSpPr>
            <p:cNvPr id="15688" name="Google Shape;15688;p28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28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28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28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28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28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28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28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28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28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28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28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28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28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28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28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28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28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28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28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28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28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28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28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28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28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28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28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28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28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28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28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0" name="Google Shape;15720;p284"/>
          <p:cNvGrpSpPr/>
          <p:nvPr/>
        </p:nvGrpSpPr>
        <p:grpSpPr>
          <a:xfrm>
            <a:off x="4719687" y="1171356"/>
            <a:ext cx="725845" cy="699975"/>
            <a:chOff x="4249973" y="1201875"/>
            <a:chExt cx="1958568" cy="1888762"/>
          </a:xfrm>
        </p:grpSpPr>
        <p:sp>
          <p:nvSpPr>
            <p:cNvPr id="15721" name="Google Shape;15721;p28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22" name="Google Shape;15722;p284"/>
            <p:cNvGrpSpPr/>
            <p:nvPr/>
          </p:nvGrpSpPr>
          <p:grpSpPr>
            <a:xfrm>
              <a:off x="5853086" y="1789142"/>
              <a:ext cx="355454" cy="1048099"/>
              <a:chOff x="5576108" y="2016725"/>
              <a:chExt cx="565200" cy="1666560"/>
            </a:xfrm>
          </p:grpSpPr>
          <p:sp>
            <p:nvSpPr>
              <p:cNvPr id="15723" name="Google Shape;15723;p28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5724" name="Google Shape;15724;p28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5" name="Google Shape;15725;p284"/>
            <p:cNvGrpSpPr/>
            <p:nvPr/>
          </p:nvGrpSpPr>
          <p:grpSpPr>
            <a:xfrm>
              <a:off x="4869455" y="2691676"/>
              <a:ext cx="1013897" cy="398961"/>
              <a:chOff x="4012057" y="3451825"/>
              <a:chExt cx="1612175" cy="634379"/>
            </a:xfrm>
          </p:grpSpPr>
          <p:sp>
            <p:nvSpPr>
              <p:cNvPr id="15726" name="Google Shape;15726;p28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5727" name="Google Shape;15727;p28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8" name="Google Shape;15728;p284"/>
            <p:cNvGrpSpPr/>
            <p:nvPr/>
          </p:nvGrpSpPr>
          <p:grpSpPr>
            <a:xfrm>
              <a:off x="4276937" y="2155961"/>
              <a:ext cx="651965" cy="891358"/>
              <a:chOff x="3069908" y="2599997"/>
              <a:chExt cx="1036675" cy="1417328"/>
            </a:xfrm>
          </p:grpSpPr>
          <p:sp>
            <p:nvSpPr>
              <p:cNvPr id="15729" name="Google Shape;15729;p28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5730" name="Google Shape;15730;p28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1" name="Google Shape;15731;p284"/>
            <p:cNvGrpSpPr/>
            <p:nvPr/>
          </p:nvGrpSpPr>
          <p:grpSpPr>
            <a:xfrm>
              <a:off x="5054918" y="1201875"/>
              <a:ext cx="999548" cy="602711"/>
              <a:chOff x="4306958" y="1082925"/>
              <a:chExt cx="1589359" cy="958358"/>
            </a:xfrm>
          </p:grpSpPr>
          <p:sp>
            <p:nvSpPr>
              <p:cNvPr id="15732" name="Google Shape;15732;p28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5733" name="Google Shape;15733;p28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4" name="Google Shape;15734;p284"/>
            <p:cNvGrpSpPr/>
            <p:nvPr/>
          </p:nvGrpSpPr>
          <p:grpSpPr>
            <a:xfrm>
              <a:off x="4249973" y="1303451"/>
              <a:ext cx="799317" cy="841334"/>
              <a:chOff x="3027033" y="1244439"/>
              <a:chExt cx="1270977" cy="1337786"/>
            </a:xfrm>
          </p:grpSpPr>
          <p:sp>
            <p:nvSpPr>
              <p:cNvPr id="15735" name="Google Shape;15735;p28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5736" name="Google Shape;15736;p28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737" name="Google Shape;15737;p284"/>
          <p:cNvGrpSpPr/>
          <p:nvPr/>
        </p:nvGrpSpPr>
        <p:grpSpPr>
          <a:xfrm>
            <a:off x="4072551" y="2058137"/>
            <a:ext cx="750769" cy="683784"/>
            <a:chOff x="4204684" y="2104422"/>
            <a:chExt cx="699822" cy="637382"/>
          </a:xfrm>
        </p:grpSpPr>
        <p:grpSp>
          <p:nvGrpSpPr>
            <p:cNvPr id="15738" name="Google Shape;15738;p284"/>
            <p:cNvGrpSpPr/>
            <p:nvPr/>
          </p:nvGrpSpPr>
          <p:grpSpPr>
            <a:xfrm>
              <a:off x="4204684" y="2430067"/>
              <a:ext cx="342957" cy="311738"/>
              <a:chOff x="4204684" y="2430067"/>
              <a:chExt cx="342957" cy="311738"/>
            </a:xfrm>
          </p:grpSpPr>
          <p:sp>
            <p:nvSpPr>
              <p:cNvPr id="15739" name="Google Shape;15739;p28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28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1" name="Google Shape;15741;p284"/>
            <p:cNvGrpSpPr/>
            <p:nvPr/>
          </p:nvGrpSpPr>
          <p:grpSpPr>
            <a:xfrm>
              <a:off x="4561586" y="2430067"/>
              <a:ext cx="342920" cy="311738"/>
              <a:chOff x="4561586" y="2430067"/>
              <a:chExt cx="342920" cy="311738"/>
            </a:xfrm>
          </p:grpSpPr>
          <p:sp>
            <p:nvSpPr>
              <p:cNvPr id="15742" name="Google Shape;15742;p28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28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4" name="Google Shape;15744;p284"/>
            <p:cNvGrpSpPr/>
            <p:nvPr/>
          </p:nvGrpSpPr>
          <p:grpSpPr>
            <a:xfrm>
              <a:off x="4561586" y="2104422"/>
              <a:ext cx="342920" cy="311738"/>
              <a:chOff x="4561586" y="2104422"/>
              <a:chExt cx="342920" cy="311738"/>
            </a:xfrm>
          </p:grpSpPr>
          <p:sp>
            <p:nvSpPr>
              <p:cNvPr id="15745" name="Google Shape;15745;p28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28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7" name="Google Shape;15747;p284"/>
            <p:cNvGrpSpPr/>
            <p:nvPr/>
          </p:nvGrpSpPr>
          <p:grpSpPr>
            <a:xfrm>
              <a:off x="4204684" y="2104422"/>
              <a:ext cx="342957" cy="311664"/>
              <a:chOff x="4204684" y="2104422"/>
              <a:chExt cx="342957" cy="311664"/>
            </a:xfrm>
          </p:grpSpPr>
          <p:sp>
            <p:nvSpPr>
              <p:cNvPr id="15748" name="Google Shape;15748;p28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28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750" name="Google Shape;15750;p284"/>
          <p:cNvGrpSpPr/>
          <p:nvPr/>
        </p:nvGrpSpPr>
        <p:grpSpPr>
          <a:xfrm>
            <a:off x="5536984" y="1171351"/>
            <a:ext cx="660591" cy="688867"/>
            <a:chOff x="5830645" y="1267368"/>
            <a:chExt cx="530340" cy="553040"/>
          </a:xfrm>
        </p:grpSpPr>
        <p:sp>
          <p:nvSpPr>
            <p:cNvPr id="15751" name="Google Shape;15751;p28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2" name="Google Shape;15752;p284"/>
            <p:cNvGrpSpPr/>
            <p:nvPr/>
          </p:nvGrpSpPr>
          <p:grpSpPr>
            <a:xfrm>
              <a:off x="5830645" y="1267368"/>
              <a:ext cx="259743" cy="269909"/>
              <a:chOff x="5830645" y="1267368"/>
              <a:chExt cx="259743" cy="269909"/>
            </a:xfrm>
          </p:grpSpPr>
          <p:sp>
            <p:nvSpPr>
              <p:cNvPr id="15753" name="Google Shape;15753;p28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28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5" name="Google Shape;15755;p284"/>
            <p:cNvGrpSpPr/>
            <p:nvPr/>
          </p:nvGrpSpPr>
          <p:grpSpPr>
            <a:xfrm>
              <a:off x="6101293" y="1267368"/>
              <a:ext cx="259692" cy="269909"/>
              <a:chOff x="6101293" y="1267368"/>
              <a:chExt cx="259692" cy="269909"/>
            </a:xfrm>
          </p:grpSpPr>
          <p:sp>
            <p:nvSpPr>
              <p:cNvPr id="15756" name="Google Shape;15756;p28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28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8" name="Google Shape;15758;p284"/>
            <p:cNvGrpSpPr/>
            <p:nvPr/>
          </p:nvGrpSpPr>
          <p:grpSpPr>
            <a:xfrm>
              <a:off x="5830645" y="1550500"/>
              <a:ext cx="259692" cy="269909"/>
              <a:chOff x="5830645" y="1550500"/>
              <a:chExt cx="259692" cy="269909"/>
            </a:xfrm>
          </p:grpSpPr>
          <p:sp>
            <p:nvSpPr>
              <p:cNvPr id="15759" name="Google Shape;15759;p28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28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1" name="Google Shape;15761;p284"/>
            <p:cNvGrpSpPr/>
            <p:nvPr/>
          </p:nvGrpSpPr>
          <p:grpSpPr>
            <a:xfrm>
              <a:off x="6101293" y="1550500"/>
              <a:ext cx="259692" cy="269909"/>
              <a:chOff x="6101293" y="1550500"/>
              <a:chExt cx="259692" cy="269909"/>
            </a:xfrm>
          </p:grpSpPr>
          <p:sp>
            <p:nvSpPr>
              <p:cNvPr id="15762" name="Google Shape;15762;p28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28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764" name="Google Shape;15764;p284"/>
          <p:cNvGrpSpPr/>
          <p:nvPr/>
        </p:nvGrpSpPr>
        <p:grpSpPr>
          <a:xfrm>
            <a:off x="739138" y="2061810"/>
            <a:ext cx="697154" cy="679574"/>
            <a:chOff x="2679875" y="2361475"/>
            <a:chExt cx="780425" cy="760575"/>
          </a:xfrm>
        </p:grpSpPr>
        <p:sp>
          <p:nvSpPr>
            <p:cNvPr id="15765" name="Google Shape;15765;p28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28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28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28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28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28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1" name="Google Shape;15771;p284"/>
          <p:cNvGrpSpPr/>
          <p:nvPr/>
        </p:nvGrpSpPr>
        <p:grpSpPr>
          <a:xfrm>
            <a:off x="3138297" y="1171402"/>
            <a:ext cx="735829" cy="684547"/>
            <a:chOff x="3351965" y="1148808"/>
            <a:chExt cx="750770" cy="698375"/>
          </a:xfrm>
        </p:grpSpPr>
        <p:grpSp>
          <p:nvGrpSpPr>
            <p:cNvPr id="15772" name="Google Shape;15772;p284"/>
            <p:cNvGrpSpPr/>
            <p:nvPr/>
          </p:nvGrpSpPr>
          <p:grpSpPr>
            <a:xfrm>
              <a:off x="3586796" y="1148808"/>
              <a:ext cx="294857" cy="286830"/>
              <a:chOff x="3750225" y="1774000"/>
              <a:chExt cx="149575" cy="145525"/>
            </a:xfrm>
          </p:grpSpPr>
          <p:sp>
            <p:nvSpPr>
              <p:cNvPr id="15773" name="Google Shape;15773;p28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28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5" name="Google Shape;15775;p284"/>
            <p:cNvGrpSpPr/>
            <p:nvPr/>
          </p:nvGrpSpPr>
          <p:grpSpPr>
            <a:xfrm>
              <a:off x="3779245" y="1375768"/>
              <a:ext cx="323490" cy="286978"/>
              <a:chOff x="3847850" y="1889150"/>
              <a:chExt cx="164100" cy="145600"/>
            </a:xfrm>
          </p:grpSpPr>
          <p:sp>
            <p:nvSpPr>
              <p:cNvPr id="15776" name="Google Shape;15776;p28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28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8" name="Google Shape;15778;p284"/>
            <p:cNvGrpSpPr/>
            <p:nvPr/>
          </p:nvGrpSpPr>
          <p:grpSpPr>
            <a:xfrm>
              <a:off x="3351965" y="1330435"/>
              <a:ext cx="295449" cy="285401"/>
              <a:chOff x="3631100" y="1866150"/>
              <a:chExt cx="149875" cy="144800"/>
            </a:xfrm>
          </p:grpSpPr>
          <p:sp>
            <p:nvSpPr>
              <p:cNvPr id="15779" name="Google Shape;15779;p28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28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1" name="Google Shape;15781;p284"/>
            <p:cNvGrpSpPr/>
            <p:nvPr/>
          </p:nvGrpSpPr>
          <p:grpSpPr>
            <a:xfrm>
              <a:off x="3548208" y="1560352"/>
              <a:ext cx="294808" cy="286830"/>
              <a:chOff x="3730650" y="1982800"/>
              <a:chExt cx="149550" cy="145525"/>
            </a:xfrm>
          </p:grpSpPr>
          <p:sp>
            <p:nvSpPr>
              <p:cNvPr id="15782" name="Google Shape;15782;p28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28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784" name="Google Shape;15784;p284"/>
          <p:cNvGrpSpPr/>
          <p:nvPr/>
        </p:nvGrpSpPr>
        <p:grpSpPr>
          <a:xfrm>
            <a:off x="7639949" y="1171356"/>
            <a:ext cx="804565" cy="677795"/>
            <a:chOff x="7636443" y="1204988"/>
            <a:chExt cx="804565" cy="677795"/>
          </a:xfrm>
        </p:grpSpPr>
        <p:grpSp>
          <p:nvGrpSpPr>
            <p:cNvPr id="15785" name="Google Shape;15785;p284"/>
            <p:cNvGrpSpPr/>
            <p:nvPr/>
          </p:nvGrpSpPr>
          <p:grpSpPr>
            <a:xfrm>
              <a:off x="7636443" y="1509705"/>
              <a:ext cx="804565" cy="373078"/>
              <a:chOff x="7636443" y="1509705"/>
              <a:chExt cx="804565" cy="373078"/>
            </a:xfrm>
          </p:grpSpPr>
          <p:sp>
            <p:nvSpPr>
              <p:cNvPr id="15786" name="Google Shape;15786;p28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28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8" name="Google Shape;15788;p284"/>
            <p:cNvGrpSpPr/>
            <p:nvPr/>
          </p:nvGrpSpPr>
          <p:grpSpPr>
            <a:xfrm>
              <a:off x="7636443" y="1408133"/>
              <a:ext cx="804565" cy="373078"/>
              <a:chOff x="7636443" y="1408133"/>
              <a:chExt cx="804565" cy="373078"/>
            </a:xfrm>
          </p:grpSpPr>
          <p:sp>
            <p:nvSpPr>
              <p:cNvPr id="15789" name="Google Shape;15789;p28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28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1" name="Google Shape;15791;p284"/>
            <p:cNvGrpSpPr/>
            <p:nvPr/>
          </p:nvGrpSpPr>
          <p:grpSpPr>
            <a:xfrm>
              <a:off x="7636443" y="1306560"/>
              <a:ext cx="804565" cy="373078"/>
              <a:chOff x="7636443" y="1306560"/>
              <a:chExt cx="804565" cy="373078"/>
            </a:xfrm>
          </p:grpSpPr>
          <p:sp>
            <p:nvSpPr>
              <p:cNvPr id="15792" name="Google Shape;15792;p28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28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4" name="Google Shape;15794;p284"/>
            <p:cNvGrpSpPr/>
            <p:nvPr/>
          </p:nvGrpSpPr>
          <p:grpSpPr>
            <a:xfrm>
              <a:off x="7636443" y="1204988"/>
              <a:ext cx="804565" cy="373078"/>
              <a:chOff x="7636443" y="1204988"/>
              <a:chExt cx="804565" cy="373078"/>
            </a:xfrm>
          </p:grpSpPr>
          <p:sp>
            <p:nvSpPr>
              <p:cNvPr id="15795" name="Google Shape;15795;p28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28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797" name="Google Shape;15797;p284"/>
          <p:cNvGrpSpPr/>
          <p:nvPr/>
        </p:nvGrpSpPr>
        <p:grpSpPr>
          <a:xfrm>
            <a:off x="4978796" y="2078771"/>
            <a:ext cx="661339" cy="661188"/>
            <a:chOff x="3990000" y="975400"/>
            <a:chExt cx="3934200" cy="3933300"/>
          </a:xfrm>
        </p:grpSpPr>
        <p:sp>
          <p:nvSpPr>
            <p:cNvPr id="15798" name="Google Shape;15798;p28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28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28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28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2" name="Google Shape;15802;p284"/>
          <p:cNvGrpSpPr/>
          <p:nvPr/>
        </p:nvGrpSpPr>
        <p:grpSpPr>
          <a:xfrm>
            <a:off x="6622444" y="2057409"/>
            <a:ext cx="868881" cy="684241"/>
            <a:chOff x="6598259" y="2078634"/>
            <a:chExt cx="868881" cy="684241"/>
          </a:xfrm>
        </p:grpSpPr>
        <p:sp>
          <p:nvSpPr>
            <p:cNvPr id="15803" name="Google Shape;15803;p28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28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28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28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28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28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09" name="Google Shape;15809;p284"/>
            <p:cNvGrpSpPr/>
            <p:nvPr/>
          </p:nvGrpSpPr>
          <p:grpSpPr>
            <a:xfrm>
              <a:off x="6808175" y="2078634"/>
              <a:ext cx="452229" cy="684241"/>
              <a:chOff x="6808175" y="2078634"/>
              <a:chExt cx="452229" cy="684241"/>
            </a:xfrm>
          </p:grpSpPr>
          <p:sp>
            <p:nvSpPr>
              <p:cNvPr id="15810" name="Google Shape;15810;p28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28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28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28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28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28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6" name="Google Shape;15816;p284"/>
              <p:cNvGrpSpPr/>
              <p:nvPr/>
            </p:nvGrpSpPr>
            <p:grpSpPr>
              <a:xfrm>
                <a:off x="6821586" y="2078634"/>
                <a:ext cx="426871" cy="684241"/>
                <a:chOff x="6821586" y="2078634"/>
                <a:chExt cx="426871" cy="684241"/>
              </a:xfrm>
            </p:grpSpPr>
            <p:grpSp>
              <p:nvGrpSpPr>
                <p:cNvPr id="15817" name="Google Shape;15817;p284"/>
                <p:cNvGrpSpPr/>
                <p:nvPr/>
              </p:nvGrpSpPr>
              <p:grpSpPr>
                <a:xfrm>
                  <a:off x="6821586" y="2078634"/>
                  <a:ext cx="426871" cy="684241"/>
                  <a:chOff x="6821586" y="2078634"/>
                  <a:chExt cx="426871" cy="684241"/>
                </a:xfrm>
              </p:grpSpPr>
              <p:sp>
                <p:nvSpPr>
                  <p:cNvPr id="15818" name="Google Shape;15818;p28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28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28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28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28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28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28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28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28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28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28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28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28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28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28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28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28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28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28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37" name="Google Shape;15837;p28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28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28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28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28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28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5843" name="Google Shape;15843;p284"/>
          <p:cNvGrpSpPr/>
          <p:nvPr/>
        </p:nvGrpSpPr>
        <p:grpSpPr>
          <a:xfrm>
            <a:off x="5795610" y="2063018"/>
            <a:ext cx="671358" cy="671358"/>
            <a:chOff x="6535625" y="760425"/>
            <a:chExt cx="1665900" cy="1665900"/>
          </a:xfrm>
        </p:grpSpPr>
        <p:sp>
          <p:nvSpPr>
            <p:cNvPr id="15844" name="Google Shape;15844;p28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28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28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28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8" name="Google Shape;15848;p284"/>
          <p:cNvGrpSpPr/>
          <p:nvPr/>
        </p:nvGrpSpPr>
        <p:grpSpPr>
          <a:xfrm>
            <a:off x="732427" y="3731418"/>
            <a:ext cx="1340789" cy="640830"/>
            <a:chOff x="238125" y="1151100"/>
            <a:chExt cx="7139450" cy="3412300"/>
          </a:xfrm>
        </p:grpSpPr>
        <p:sp>
          <p:nvSpPr>
            <p:cNvPr id="15849" name="Google Shape;15849;p28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28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28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28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28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28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28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28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28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28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28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28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1" name="Google Shape;15861;p284"/>
          <p:cNvGrpSpPr/>
          <p:nvPr/>
        </p:nvGrpSpPr>
        <p:grpSpPr>
          <a:xfrm>
            <a:off x="5599650" y="2934699"/>
            <a:ext cx="985357" cy="585764"/>
            <a:chOff x="5145061" y="2881789"/>
            <a:chExt cx="1107641" cy="658458"/>
          </a:xfrm>
        </p:grpSpPr>
        <p:grpSp>
          <p:nvGrpSpPr>
            <p:cNvPr id="15862" name="Google Shape;15862;p284"/>
            <p:cNvGrpSpPr/>
            <p:nvPr/>
          </p:nvGrpSpPr>
          <p:grpSpPr>
            <a:xfrm>
              <a:off x="5722989" y="3244587"/>
              <a:ext cx="529713" cy="295659"/>
              <a:chOff x="5722989" y="3244587"/>
              <a:chExt cx="529713" cy="295659"/>
            </a:xfrm>
          </p:grpSpPr>
          <p:sp>
            <p:nvSpPr>
              <p:cNvPr id="15863" name="Google Shape;15863;p28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5864" name="Google Shape;15864;p28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5865" name="Google Shape;15865;p284"/>
            <p:cNvGrpSpPr/>
            <p:nvPr/>
          </p:nvGrpSpPr>
          <p:grpSpPr>
            <a:xfrm>
              <a:off x="5145061" y="3244587"/>
              <a:ext cx="536807" cy="295659"/>
              <a:chOff x="5145061" y="3244587"/>
              <a:chExt cx="536807" cy="295659"/>
            </a:xfrm>
          </p:grpSpPr>
          <p:sp>
            <p:nvSpPr>
              <p:cNvPr id="15866" name="Google Shape;15866;p28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5867" name="Google Shape;15867;p28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5868" name="Google Shape;15868;p284"/>
            <p:cNvGrpSpPr/>
            <p:nvPr/>
          </p:nvGrpSpPr>
          <p:grpSpPr>
            <a:xfrm>
              <a:off x="5341327" y="2898245"/>
              <a:ext cx="532309" cy="614891"/>
              <a:chOff x="5341327" y="2898245"/>
              <a:chExt cx="532309" cy="614891"/>
            </a:xfrm>
          </p:grpSpPr>
          <p:sp>
            <p:nvSpPr>
              <p:cNvPr id="15869" name="Google Shape;15869;p28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5870" name="Google Shape;15870;p28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5871" name="Google Shape;15871;p284"/>
            <p:cNvGrpSpPr/>
            <p:nvPr/>
          </p:nvGrpSpPr>
          <p:grpSpPr>
            <a:xfrm>
              <a:off x="5532290" y="2881789"/>
              <a:ext cx="620516" cy="305456"/>
              <a:chOff x="5532290" y="2881789"/>
              <a:chExt cx="620516" cy="305456"/>
            </a:xfrm>
          </p:grpSpPr>
          <p:sp>
            <p:nvSpPr>
              <p:cNvPr id="15872" name="Google Shape;15872;p28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5873" name="Google Shape;15873;p28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5874" name="Google Shape;15874;p284"/>
          <p:cNvGrpSpPr/>
          <p:nvPr/>
        </p:nvGrpSpPr>
        <p:grpSpPr>
          <a:xfrm>
            <a:off x="8178573" y="3726757"/>
            <a:ext cx="269068" cy="645491"/>
            <a:chOff x="7026852" y="3311869"/>
            <a:chExt cx="434331" cy="1041954"/>
          </a:xfrm>
        </p:grpSpPr>
        <p:sp>
          <p:nvSpPr>
            <p:cNvPr id="15875" name="Google Shape;15875;p28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28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28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8" name="Google Shape;15878;p284"/>
          <p:cNvGrpSpPr/>
          <p:nvPr/>
        </p:nvGrpSpPr>
        <p:grpSpPr>
          <a:xfrm>
            <a:off x="6195154" y="3765995"/>
            <a:ext cx="293882" cy="293836"/>
            <a:chOff x="4873519" y="3311869"/>
            <a:chExt cx="499374" cy="499296"/>
          </a:xfrm>
        </p:grpSpPr>
        <p:sp>
          <p:nvSpPr>
            <p:cNvPr id="15879" name="Google Shape;15879;p28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28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1" name="Google Shape;15881;p284"/>
          <p:cNvGrpSpPr/>
          <p:nvPr/>
        </p:nvGrpSpPr>
        <p:grpSpPr>
          <a:xfrm>
            <a:off x="6195154" y="4078366"/>
            <a:ext cx="293882" cy="293882"/>
            <a:chOff x="4873519" y="3875839"/>
            <a:chExt cx="499374" cy="499374"/>
          </a:xfrm>
        </p:grpSpPr>
        <p:sp>
          <p:nvSpPr>
            <p:cNvPr id="15882" name="Google Shape;15882;p28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28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4" name="Google Shape;15884;p284"/>
          <p:cNvGrpSpPr/>
          <p:nvPr/>
        </p:nvGrpSpPr>
        <p:grpSpPr>
          <a:xfrm>
            <a:off x="2425681" y="2050319"/>
            <a:ext cx="698104" cy="698208"/>
            <a:chOff x="2565073" y="2075876"/>
            <a:chExt cx="672482" cy="672518"/>
          </a:xfrm>
        </p:grpSpPr>
        <p:sp>
          <p:nvSpPr>
            <p:cNvPr id="15885" name="Google Shape;15885;p28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28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28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28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28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28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1" name="Google Shape;15891;p284"/>
          <p:cNvGrpSpPr/>
          <p:nvPr/>
        </p:nvGrpSpPr>
        <p:grpSpPr>
          <a:xfrm>
            <a:off x="5649092" y="3734919"/>
            <a:ext cx="438354" cy="637329"/>
            <a:chOff x="1697726" y="3244179"/>
            <a:chExt cx="788124" cy="1146069"/>
          </a:xfrm>
        </p:grpSpPr>
        <p:sp>
          <p:nvSpPr>
            <p:cNvPr id="15892" name="Google Shape;15892;p28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28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94" name="Google Shape;15894;p28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95" name="Google Shape;15895;p284"/>
          <p:cNvGrpSpPr/>
          <p:nvPr/>
        </p:nvGrpSpPr>
        <p:grpSpPr>
          <a:xfrm>
            <a:off x="7650306" y="2063282"/>
            <a:ext cx="799565" cy="670282"/>
            <a:chOff x="7617850" y="2063282"/>
            <a:chExt cx="799565" cy="670282"/>
          </a:xfrm>
        </p:grpSpPr>
        <p:cxnSp>
          <p:nvCxnSpPr>
            <p:cNvPr id="15896" name="Google Shape;15896;p28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5897" name="Google Shape;15897;p28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5898" name="Google Shape;15898;p28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5899" name="Google Shape;15899;p28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5900" name="Google Shape;15900;p28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5901" name="Google Shape;15901;p28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5902" name="Google Shape;15902;p284"/>
            <p:cNvGrpSpPr/>
            <p:nvPr/>
          </p:nvGrpSpPr>
          <p:grpSpPr>
            <a:xfrm>
              <a:off x="7734309" y="2063282"/>
              <a:ext cx="570957" cy="620095"/>
              <a:chOff x="7734309" y="2063282"/>
              <a:chExt cx="570957" cy="620095"/>
            </a:xfrm>
          </p:grpSpPr>
          <p:grpSp>
            <p:nvGrpSpPr>
              <p:cNvPr id="15903" name="Google Shape;15903;p284"/>
              <p:cNvGrpSpPr/>
              <p:nvPr/>
            </p:nvGrpSpPr>
            <p:grpSpPr>
              <a:xfrm>
                <a:off x="8031573" y="2063282"/>
                <a:ext cx="273693" cy="620095"/>
                <a:chOff x="8031573" y="2063282"/>
                <a:chExt cx="273693" cy="620095"/>
              </a:xfrm>
            </p:grpSpPr>
            <p:sp>
              <p:nvSpPr>
                <p:cNvPr id="15904" name="Google Shape;15904;p2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2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2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2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8" name="Google Shape;15908;p284"/>
              <p:cNvGrpSpPr/>
              <p:nvPr/>
            </p:nvGrpSpPr>
            <p:grpSpPr>
              <a:xfrm flipH="1">
                <a:off x="7734309" y="2063282"/>
                <a:ext cx="273693" cy="620095"/>
                <a:chOff x="8031573" y="2063282"/>
                <a:chExt cx="273693" cy="620095"/>
              </a:xfrm>
            </p:grpSpPr>
            <p:sp>
              <p:nvSpPr>
                <p:cNvPr id="15909" name="Google Shape;15909;p2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2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2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2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5913" name="Google Shape;15913;p284"/>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284"/>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15" name="Google Shape;15915;p284"/>
          <p:cNvGrpSpPr/>
          <p:nvPr/>
        </p:nvGrpSpPr>
        <p:grpSpPr>
          <a:xfrm>
            <a:off x="7836913" y="2916765"/>
            <a:ext cx="602567" cy="601884"/>
            <a:chOff x="1186975" y="238125"/>
            <a:chExt cx="5244275" cy="5238325"/>
          </a:xfrm>
        </p:grpSpPr>
        <p:sp>
          <p:nvSpPr>
            <p:cNvPr id="15916" name="Google Shape;15916;p28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28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28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28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0" name="Google Shape;15920;p284"/>
          <p:cNvGrpSpPr/>
          <p:nvPr/>
        </p:nvGrpSpPr>
        <p:grpSpPr>
          <a:xfrm>
            <a:off x="3279650" y="2056249"/>
            <a:ext cx="651848" cy="687338"/>
            <a:chOff x="3400515" y="2056248"/>
            <a:chExt cx="698134" cy="735987"/>
          </a:xfrm>
        </p:grpSpPr>
        <p:grpSp>
          <p:nvGrpSpPr>
            <p:cNvPr id="15921" name="Google Shape;15921;p284"/>
            <p:cNvGrpSpPr/>
            <p:nvPr/>
          </p:nvGrpSpPr>
          <p:grpSpPr>
            <a:xfrm>
              <a:off x="3400515" y="2283913"/>
              <a:ext cx="312919" cy="219900"/>
              <a:chOff x="3400515" y="2283913"/>
              <a:chExt cx="312919" cy="219900"/>
            </a:xfrm>
          </p:grpSpPr>
          <p:sp>
            <p:nvSpPr>
              <p:cNvPr id="15922" name="Google Shape;15922;p28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5923" name="Google Shape;15923;p28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5924" name="Google Shape;15924;p284"/>
            <p:cNvGrpSpPr/>
            <p:nvPr/>
          </p:nvGrpSpPr>
          <p:grpSpPr>
            <a:xfrm>
              <a:off x="3547823" y="2461089"/>
              <a:ext cx="219900" cy="331146"/>
              <a:chOff x="3547823" y="2461089"/>
              <a:chExt cx="219900" cy="331146"/>
            </a:xfrm>
          </p:grpSpPr>
          <p:sp>
            <p:nvSpPr>
              <p:cNvPr id="15925" name="Google Shape;15925;p28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5926" name="Google Shape;15926;p28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5927" name="Google Shape;15927;p284"/>
            <p:cNvGrpSpPr/>
            <p:nvPr/>
          </p:nvGrpSpPr>
          <p:grpSpPr>
            <a:xfrm>
              <a:off x="3734138" y="2461089"/>
              <a:ext cx="219900" cy="331146"/>
              <a:chOff x="3734138" y="2461089"/>
              <a:chExt cx="219900" cy="331146"/>
            </a:xfrm>
          </p:grpSpPr>
          <p:sp>
            <p:nvSpPr>
              <p:cNvPr id="15928" name="Google Shape;15928;p28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5929" name="Google Shape;15929;p28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5930" name="Google Shape;15930;p284"/>
            <p:cNvGrpSpPr/>
            <p:nvPr/>
          </p:nvGrpSpPr>
          <p:grpSpPr>
            <a:xfrm>
              <a:off x="3787560" y="2281742"/>
              <a:ext cx="311089" cy="219900"/>
              <a:chOff x="3787560" y="2281742"/>
              <a:chExt cx="311089" cy="219900"/>
            </a:xfrm>
          </p:grpSpPr>
          <p:sp>
            <p:nvSpPr>
              <p:cNvPr id="15931" name="Google Shape;15931;p28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5932" name="Google Shape;15932;p28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5933" name="Google Shape;15933;p284"/>
            <p:cNvGrpSpPr/>
            <p:nvPr/>
          </p:nvGrpSpPr>
          <p:grpSpPr>
            <a:xfrm>
              <a:off x="3637290" y="2056248"/>
              <a:ext cx="219900" cy="330736"/>
              <a:chOff x="3637290" y="2056248"/>
              <a:chExt cx="219900" cy="330736"/>
            </a:xfrm>
          </p:grpSpPr>
          <p:sp>
            <p:nvSpPr>
              <p:cNvPr id="15934" name="Google Shape;15934;p28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5935" name="Google Shape;15935;p28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5936" name="Google Shape;15936;p284"/>
          <p:cNvGrpSpPr/>
          <p:nvPr/>
        </p:nvGrpSpPr>
        <p:grpSpPr>
          <a:xfrm>
            <a:off x="2571356" y="2926255"/>
            <a:ext cx="1268144" cy="592394"/>
            <a:chOff x="238125" y="1188750"/>
            <a:chExt cx="7140450" cy="3335550"/>
          </a:xfrm>
        </p:grpSpPr>
        <p:sp>
          <p:nvSpPr>
            <p:cNvPr id="15937" name="Google Shape;15937;p28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28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28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28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28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2" name="Google Shape;15942;p284"/>
          <p:cNvGrpSpPr/>
          <p:nvPr/>
        </p:nvGrpSpPr>
        <p:grpSpPr>
          <a:xfrm>
            <a:off x="6679257" y="2928410"/>
            <a:ext cx="1053944" cy="590147"/>
            <a:chOff x="238125" y="1335475"/>
            <a:chExt cx="5418735" cy="3034175"/>
          </a:xfrm>
        </p:grpSpPr>
        <p:sp>
          <p:nvSpPr>
            <p:cNvPr id="15943" name="Google Shape;15943;p28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28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28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6" name="Google Shape;15946;p284"/>
          <p:cNvGrpSpPr/>
          <p:nvPr/>
        </p:nvGrpSpPr>
        <p:grpSpPr>
          <a:xfrm>
            <a:off x="4110066" y="3733309"/>
            <a:ext cx="1268207" cy="638939"/>
            <a:chOff x="3967651" y="3645904"/>
            <a:chExt cx="1479304" cy="745292"/>
          </a:xfrm>
        </p:grpSpPr>
        <p:grpSp>
          <p:nvGrpSpPr>
            <p:cNvPr id="15947" name="Google Shape;15947;p284"/>
            <p:cNvGrpSpPr/>
            <p:nvPr/>
          </p:nvGrpSpPr>
          <p:grpSpPr>
            <a:xfrm>
              <a:off x="3967651" y="4009026"/>
              <a:ext cx="1479304" cy="382170"/>
              <a:chOff x="3967651" y="4009026"/>
              <a:chExt cx="1479304" cy="382170"/>
            </a:xfrm>
          </p:grpSpPr>
          <p:grpSp>
            <p:nvGrpSpPr>
              <p:cNvPr id="15948" name="Google Shape;15948;p284"/>
              <p:cNvGrpSpPr/>
              <p:nvPr/>
            </p:nvGrpSpPr>
            <p:grpSpPr>
              <a:xfrm>
                <a:off x="4892216" y="4195630"/>
                <a:ext cx="554739" cy="195566"/>
                <a:chOff x="3604375" y="4892160"/>
                <a:chExt cx="1651500" cy="582215"/>
              </a:xfrm>
            </p:grpSpPr>
            <p:sp>
              <p:nvSpPr>
                <p:cNvPr id="15949" name="Google Shape;15949;p28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28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1" name="Google Shape;15951;p284"/>
              <p:cNvGrpSpPr/>
              <p:nvPr/>
            </p:nvGrpSpPr>
            <p:grpSpPr>
              <a:xfrm>
                <a:off x="3967651" y="4146303"/>
                <a:ext cx="579402" cy="244893"/>
                <a:chOff x="851875" y="4745310"/>
                <a:chExt cx="1724925" cy="729065"/>
              </a:xfrm>
            </p:grpSpPr>
            <p:sp>
              <p:nvSpPr>
                <p:cNvPr id="15952" name="Google Shape;15952;p28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28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4" name="Google Shape;15954;p284"/>
              <p:cNvGrpSpPr/>
              <p:nvPr/>
            </p:nvGrpSpPr>
            <p:grpSpPr>
              <a:xfrm>
                <a:off x="4460753" y="4009026"/>
                <a:ext cx="493110" cy="382170"/>
                <a:chOff x="2319875" y="4336625"/>
                <a:chExt cx="1468025" cy="1137750"/>
              </a:xfrm>
            </p:grpSpPr>
            <p:sp>
              <p:nvSpPr>
                <p:cNvPr id="15955" name="Google Shape;15955;p28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28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57" name="Google Shape;15957;p284"/>
            <p:cNvGrpSpPr/>
            <p:nvPr/>
          </p:nvGrpSpPr>
          <p:grpSpPr>
            <a:xfrm>
              <a:off x="4479443" y="3645904"/>
              <a:ext cx="455965" cy="388789"/>
              <a:chOff x="2957425" y="238100"/>
              <a:chExt cx="1910200" cy="1628775"/>
            </a:xfrm>
          </p:grpSpPr>
          <p:sp>
            <p:nvSpPr>
              <p:cNvPr id="15958" name="Google Shape;15958;p28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28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28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28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28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28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28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28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28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28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68" name="Google Shape;15968;p284"/>
          <p:cNvGrpSpPr/>
          <p:nvPr/>
        </p:nvGrpSpPr>
        <p:grpSpPr>
          <a:xfrm>
            <a:off x="2496179" y="3734510"/>
            <a:ext cx="1243128" cy="637739"/>
            <a:chOff x="2496310" y="3693351"/>
            <a:chExt cx="1342906" cy="688926"/>
          </a:xfrm>
        </p:grpSpPr>
        <p:grpSp>
          <p:nvGrpSpPr>
            <p:cNvPr id="15969" name="Google Shape;15969;p284"/>
            <p:cNvGrpSpPr/>
            <p:nvPr/>
          </p:nvGrpSpPr>
          <p:grpSpPr>
            <a:xfrm>
              <a:off x="2496310" y="3693351"/>
              <a:ext cx="1342906" cy="688875"/>
              <a:chOff x="2496310" y="3693351"/>
              <a:chExt cx="1342906" cy="688875"/>
            </a:xfrm>
          </p:grpSpPr>
          <p:sp>
            <p:nvSpPr>
              <p:cNvPr id="15970" name="Google Shape;15970;p28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28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28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28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28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28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976" name="Google Shape;15976;p284"/>
              <p:cNvCxnSpPr>
                <a:stCxn id="1597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5977" name="Google Shape;15977;p284"/>
              <p:cNvCxnSpPr>
                <a:stCxn id="1597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5978" name="Google Shape;15978;p284"/>
              <p:cNvCxnSpPr>
                <a:stCxn id="1597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5979" name="Google Shape;15979;p284"/>
              <p:cNvCxnSpPr>
                <a:stCxn id="1597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5980" name="Google Shape;15980;p284"/>
              <p:cNvCxnSpPr>
                <a:stCxn id="1597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5981" name="Google Shape;15981;p284"/>
            <p:cNvGrpSpPr/>
            <p:nvPr/>
          </p:nvGrpSpPr>
          <p:grpSpPr>
            <a:xfrm>
              <a:off x="2675275" y="3930557"/>
              <a:ext cx="1003306" cy="451719"/>
              <a:chOff x="2675275" y="4174282"/>
              <a:chExt cx="1003306" cy="451719"/>
            </a:xfrm>
          </p:grpSpPr>
          <p:sp>
            <p:nvSpPr>
              <p:cNvPr id="15982" name="Google Shape;15982;p28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28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28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85" name="Google Shape;15985;p284"/>
          <p:cNvGrpSpPr/>
          <p:nvPr/>
        </p:nvGrpSpPr>
        <p:grpSpPr>
          <a:xfrm>
            <a:off x="1669850" y="1171356"/>
            <a:ext cx="574511" cy="874709"/>
            <a:chOff x="1715404" y="1112080"/>
            <a:chExt cx="642270" cy="977984"/>
          </a:xfrm>
        </p:grpSpPr>
        <p:grpSp>
          <p:nvGrpSpPr>
            <p:cNvPr id="15986" name="Google Shape;15986;p284"/>
            <p:cNvGrpSpPr/>
            <p:nvPr/>
          </p:nvGrpSpPr>
          <p:grpSpPr>
            <a:xfrm>
              <a:off x="1715404" y="1112080"/>
              <a:ext cx="642270" cy="977984"/>
              <a:chOff x="1715404" y="1112080"/>
              <a:chExt cx="642270" cy="977984"/>
            </a:xfrm>
          </p:grpSpPr>
          <p:sp>
            <p:nvSpPr>
              <p:cNvPr id="15987" name="Google Shape;15987;p28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28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9" name="Google Shape;15989;p284"/>
            <p:cNvGrpSpPr/>
            <p:nvPr/>
          </p:nvGrpSpPr>
          <p:grpSpPr>
            <a:xfrm>
              <a:off x="1768927" y="1165603"/>
              <a:ext cx="535225" cy="851367"/>
              <a:chOff x="1768927" y="1165603"/>
              <a:chExt cx="535225" cy="851367"/>
            </a:xfrm>
          </p:grpSpPr>
          <p:sp>
            <p:nvSpPr>
              <p:cNvPr id="15990" name="Google Shape;15990;p28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28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2" name="Google Shape;15992;p284"/>
            <p:cNvGrpSpPr/>
            <p:nvPr/>
          </p:nvGrpSpPr>
          <p:grpSpPr>
            <a:xfrm>
              <a:off x="1822449" y="1219125"/>
              <a:ext cx="428180" cy="718859"/>
              <a:chOff x="1822449" y="1219125"/>
              <a:chExt cx="428180" cy="718859"/>
            </a:xfrm>
          </p:grpSpPr>
          <p:sp>
            <p:nvSpPr>
              <p:cNvPr id="15993" name="Google Shape;15993;p28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28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5" name="Google Shape;15995;p284"/>
            <p:cNvGrpSpPr/>
            <p:nvPr/>
          </p:nvGrpSpPr>
          <p:grpSpPr>
            <a:xfrm>
              <a:off x="1875972" y="1272648"/>
              <a:ext cx="321135" cy="586939"/>
              <a:chOff x="1875972" y="1272648"/>
              <a:chExt cx="321135" cy="586939"/>
            </a:xfrm>
          </p:grpSpPr>
          <p:sp>
            <p:nvSpPr>
              <p:cNvPr id="15996" name="Google Shape;15996;p28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28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98" name="Google Shape;15998;p284"/>
          <p:cNvGrpSpPr/>
          <p:nvPr/>
        </p:nvGrpSpPr>
        <p:grpSpPr>
          <a:xfrm>
            <a:off x="7777011" y="3728078"/>
            <a:ext cx="293855" cy="644170"/>
            <a:chOff x="241025" y="3151575"/>
            <a:chExt cx="293855" cy="644170"/>
          </a:xfrm>
        </p:grpSpPr>
        <p:sp>
          <p:nvSpPr>
            <p:cNvPr id="15999" name="Google Shape;15999;p28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28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1" name="Google Shape;16001;p284"/>
          <p:cNvGrpSpPr/>
          <p:nvPr/>
        </p:nvGrpSpPr>
        <p:grpSpPr>
          <a:xfrm>
            <a:off x="724994" y="2928078"/>
            <a:ext cx="1779649" cy="591620"/>
            <a:chOff x="246070" y="1983375"/>
            <a:chExt cx="1855347" cy="616849"/>
          </a:xfrm>
        </p:grpSpPr>
        <p:sp>
          <p:nvSpPr>
            <p:cNvPr id="16002" name="Google Shape;16002;p28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28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28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28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28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28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28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28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28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1" name="Google Shape;16011;p284"/>
          <p:cNvGrpSpPr/>
          <p:nvPr/>
        </p:nvGrpSpPr>
        <p:grpSpPr>
          <a:xfrm>
            <a:off x="2335861" y="1171356"/>
            <a:ext cx="711055" cy="745993"/>
            <a:chOff x="2496269" y="1171698"/>
            <a:chExt cx="761953" cy="799392"/>
          </a:xfrm>
        </p:grpSpPr>
        <p:grpSp>
          <p:nvGrpSpPr>
            <p:cNvPr id="16012" name="Google Shape;16012;p284"/>
            <p:cNvGrpSpPr/>
            <p:nvPr/>
          </p:nvGrpSpPr>
          <p:grpSpPr>
            <a:xfrm>
              <a:off x="2496269" y="1171698"/>
              <a:ext cx="761953" cy="723022"/>
              <a:chOff x="2496269" y="1171698"/>
              <a:chExt cx="761953" cy="723022"/>
            </a:xfrm>
          </p:grpSpPr>
          <p:sp>
            <p:nvSpPr>
              <p:cNvPr id="16013" name="Google Shape;16013;p28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28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15" name="Google Shape;16015;p284"/>
              <p:cNvGrpSpPr/>
              <p:nvPr/>
            </p:nvGrpSpPr>
            <p:grpSpPr>
              <a:xfrm>
                <a:off x="2496269" y="1171698"/>
                <a:ext cx="761953" cy="723022"/>
                <a:chOff x="2496269" y="1120652"/>
                <a:chExt cx="761953" cy="723022"/>
              </a:xfrm>
            </p:grpSpPr>
            <p:grpSp>
              <p:nvGrpSpPr>
                <p:cNvPr id="16016" name="Google Shape;16016;p284"/>
                <p:cNvGrpSpPr/>
                <p:nvPr/>
              </p:nvGrpSpPr>
              <p:grpSpPr>
                <a:xfrm>
                  <a:off x="2496269" y="1120652"/>
                  <a:ext cx="761953" cy="723022"/>
                  <a:chOff x="2496269" y="1120652"/>
                  <a:chExt cx="761953" cy="723022"/>
                </a:xfrm>
              </p:grpSpPr>
              <p:grpSp>
                <p:nvGrpSpPr>
                  <p:cNvPr id="16017" name="Google Shape;16017;p284"/>
                  <p:cNvGrpSpPr/>
                  <p:nvPr/>
                </p:nvGrpSpPr>
                <p:grpSpPr>
                  <a:xfrm>
                    <a:off x="2496269" y="1304589"/>
                    <a:ext cx="407089" cy="305057"/>
                    <a:chOff x="2496269" y="1304589"/>
                    <a:chExt cx="407089" cy="305057"/>
                  </a:xfrm>
                </p:grpSpPr>
                <p:sp>
                  <p:nvSpPr>
                    <p:cNvPr id="16018" name="Google Shape;16018;p28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28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0" name="Google Shape;16020;p284"/>
                  <p:cNvGrpSpPr/>
                  <p:nvPr/>
                </p:nvGrpSpPr>
                <p:grpSpPr>
                  <a:xfrm>
                    <a:off x="2586468" y="1493376"/>
                    <a:ext cx="358850" cy="349656"/>
                    <a:chOff x="2586468" y="1493376"/>
                    <a:chExt cx="358850" cy="349656"/>
                  </a:xfrm>
                </p:grpSpPr>
                <p:sp>
                  <p:nvSpPr>
                    <p:cNvPr id="16021" name="Google Shape;16021;p28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28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3" name="Google Shape;16023;p284"/>
                  <p:cNvGrpSpPr/>
                  <p:nvPr/>
                </p:nvGrpSpPr>
                <p:grpSpPr>
                  <a:xfrm>
                    <a:off x="2807939" y="1494024"/>
                    <a:ext cx="358857" cy="349650"/>
                    <a:chOff x="2807939" y="1494024"/>
                    <a:chExt cx="358857" cy="349650"/>
                  </a:xfrm>
                </p:grpSpPr>
                <p:sp>
                  <p:nvSpPr>
                    <p:cNvPr id="16024" name="Google Shape;16024;p28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28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6" name="Google Shape;16026;p284"/>
                  <p:cNvGrpSpPr/>
                  <p:nvPr/>
                </p:nvGrpSpPr>
                <p:grpSpPr>
                  <a:xfrm>
                    <a:off x="2851133" y="1305635"/>
                    <a:ext cx="407089" cy="305057"/>
                    <a:chOff x="2851133" y="1305635"/>
                    <a:chExt cx="407089" cy="305057"/>
                  </a:xfrm>
                </p:grpSpPr>
                <p:sp>
                  <p:nvSpPr>
                    <p:cNvPr id="16027" name="Google Shape;16027;p28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28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9" name="Google Shape;16029;p284"/>
                  <p:cNvGrpSpPr/>
                  <p:nvPr/>
                </p:nvGrpSpPr>
                <p:grpSpPr>
                  <a:xfrm>
                    <a:off x="2727495" y="1120652"/>
                    <a:ext cx="300271" cy="396358"/>
                    <a:chOff x="2727495" y="1120652"/>
                    <a:chExt cx="300271" cy="396358"/>
                  </a:xfrm>
                </p:grpSpPr>
                <p:sp>
                  <p:nvSpPr>
                    <p:cNvPr id="16030" name="Google Shape;16030;p28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28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32" name="Google Shape;16032;p284"/>
                <p:cNvGrpSpPr/>
                <p:nvPr/>
              </p:nvGrpSpPr>
              <p:grpSpPr>
                <a:xfrm>
                  <a:off x="2722305" y="1350460"/>
                  <a:ext cx="308357" cy="308344"/>
                  <a:chOff x="2722305" y="1350460"/>
                  <a:chExt cx="308357" cy="308344"/>
                </a:xfrm>
              </p:grpSpPr>
              <p:sp>
                <p:nvSpPr>
                  <p:cNvPr id="16033" name="Google Shape;16033;p28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34" name="Google Shape;16034;p284"/>
                  <p:cNvGrpSpPr/>
                  <p:nvPr/>
                </p:nvGrpSpPr>
                <p:grpSpPr>
                  <a:xfrm>
                    <a:off x="2725064" y="1364529"/>
                    <a:ext cx="297954" cy="280182"/>
                    <a:chOff x="2725064" y="1364529"/>
                    <a:chExt cx="297954" cy="280182"/>
                  </a:xfrm>
                </p:grpSpPr>
                <p:sp>
                  <p:nvSpPr>
                    <p:cNvPr id="16035" name="Google Shape;16035;p28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28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28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28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28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16040" name="Google Shape;16040;p28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28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28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28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28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5" name="Google Shape;16045;p284"/>
          <p:cNvGrpSpPr/>
          <p:nvPr/>
        </p:nvGrpSpPr>
        <p:grpSpPr>
          <a:xfrm>
            <a:off x="3924561" y="2927462"/>
            <a:ext cx="1569144" cy="591015"/>
            <a:chOff x="3820100" y="3023049"/>
            <a:chExt cx="1303926" cy="491162"/>
          </a:xfrm>
        </p:grpSpPr>
        <p:grpSp>
          <p:nvGrpSpPr>
            <p:cNvPr id="16046" name="Google Shape;16046;p284"/>
            <p:cNvGrpSpPr/>
            <p:nvPr/>
          </p:nvGrpSpPr>
          <p:grpSpPr>
            <a:xfrm>
              <a:off x="3820100" y="3023072"/>
              <a:ext cx="1303926" cy="491139"/>
              <a:chOff x="3820100" y="3023072"/>
              <a:chExt cx="1303926" cy="491139"/>
            </a:xfrm>
          </p:grpSpPr>
          <p:sp>
            <p:nvSpPr>
              <p:cNvPr id="16047" name="Google Shape;16047;p28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28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9" name="Google Shape;16049;p284"/>
            <p:cNvGrpSpPr/>
            <p:nvPr/>
          </p:nvGrpSpPr>
          <p:grpSpPr>
            <a:xfrm>
              <a:off x="4132439" y="3023645"/>
              <a:ext cx="393633" cy="177096"/>
              <a:chOff x="4132439" y="3023645"/>
              <a:chExt cx="393633" cy="177096"/>
            </a:xfrm>
          </p:grpSpPr>
          <p:sp>
            <p:nvSpPr>
              <p:cNvPr id="16050" name="Google Shape;16050;p28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28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2" name="Google Shape;16052;p284"/>
            <p:cNvGrpSpPr/>
            <p:nvPr/>
          </p:nvGrpSpPr>
          <p:grpSpPr>
            <a:xfrm>
              <a:off x="3921811" y="3023049"/>
              <a:ext cx="1002397" cy="388943"/>
              <a:chOff x="3921811" y="3023049"/>
              <a:chExt cx="1002397" cy="388943"/>
            </a:xfrm>
          </p:grpSpPr>
          <p:sp>
            <p:nvSpPr>
              <p:cNvPr id="16053" name="Google Shape;16053;p28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28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5" name="Google Shape;16055;p284"/>
            <p:cNvGrpSpPr/>
            <p:nvPr/>
          </p:nvGrpSpPr>
          <p:grpSpPr>
            <a:xfrm>
              <a:off x="4023645" y="3023049"/>
              <a:ext cx="683032" cy="286722"/>
              <a:chOff x="4023645" y="3023049"/>
              <a:chExt cx="683032" cy="286722"/>
            </a:xfrm>
          </p:grpSpPr>
          <p:sp>
            <p:nvSpPr>
              <p:cNvPr id="16056" name="Google Shape;16056;p28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28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58" name="Google Shape;16058;p284"/>
          <p:cNvGrpSpPr/>
          <p:nvPr/>
        </p:nvGrpSpPr>
        <p:grpSpPr>
          <a:xfrm>
            <a:off x="1556683" y="2054307"/>
            <a:ext cx="713522" cy="688025"/>
            <a:chOff x="1706078" y="2092648"/>
            <a:chExt cx="660913" cy="637296"/>
          </a:xfrm>
        </p:grpSpPr>
        <p:sp>
          <p:nvSpPr>
            <p:cNvPr id="16059" name="Google Shape;16059;p28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60" name="Google Shape;16060;p284"/>
            <p:cNvGrpSpPr/>
            <p:nvPr/>
          </p:nvGrpSpPr>
          <p:grpSpPr>
            <a:xfrm>
              <a:off x="1706078" y="2092648"/>
              <a:ext cx="660913" cy="575241"/>
              <a:chOff x="1706078" y="2092648"/>
              <a:chExt cx="660913" cy="575241"/>
            </a:xfrm>
          </p:grpSpPr>
          <p:sp>
            <p:nvSpPr>
              <p:cNvPr id="16061" name="Google Shape;16061;p28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28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28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064" name="Google Shape;16064;p284"/>
          <p:cNvGrpSpPr/>
          <p:nvPr/>
        </p:nvGrpSpPr>
        <p:grpSpPr>
          <a:xfrm>
            <a:off x="6318542" y="1171856"/>
            <a:ext cx="1317459" cy="684168"/>
            <a:chOff x="238125" y="999450"/>
            <a:chExt cx="7140700" cy="3708225"/>
          </a:xfrm>
        </p:grpSpPr>
        <p:sp>
          <p:nvSpPr>
            <p:cNvPr id="16065" name="Google Shape;16065;p28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28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28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28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28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28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28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28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28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Shape 16077"/>
        <p:cNvGrpSpPr/>
        <p:nvPr/>
      </p:nvGrpSpPr>
      <p:grpSpPr>
        <a:xfrm>
          <a:off x="0" y="0"/>
          <a:ext cx="0" cy="0"/>
          <a:chOff x="0" y="0"/>
          <a:chExt cx="0" cy="0"/>
        </a:xfrm>
      </p:grpSpPr>
      <p:grpSp>
        <p:nvGrpSpPr>
          <p:cNvPr id="16078" name="Google Shape;16078;p285"/>
          <p:cNvGrpSpPr/>
          <p:nvPr/>
        </p:nvGrpSpPr>
        <p:grpSpPr>
          <a:xfrm>
            <a:off x="729238" y="1179665"/>
            <a:ext cx="1636117" cy="1526144"/>
            <a:chOff x="729238" y="1179665"/>
            <a:chExt cx="1636117" cy="1526144"/>
          </a:xfrm>
        </p:grpSpPr>
        <p:grpSp>
          <p:nvGrpSpPr>
            <p:cNvPr id="16079" name="Google Shape;16079;p285"/>
            <p:cNvGrpSpPr/>
            <p:nvPr/>
          </p:nvGrpSpPr>
          <p:grpSpPr>
            <a:xfrm>
              <a:off x="729238" y="1179665"/>
              <a:ext cx="80700" cy="1526144"/>
              <a:chOff x="729238" y="1179665"/>
              <a:chExt cx="80700" cy="1526144"/>
            </a:xfrm>
          </p:grpSpPr>
          <p:sp>
            <p:nvSpPr>
              <p:cNvPr id="16080" name="Google Shape;16080;p28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28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28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28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28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28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28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28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28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28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0" name="Google Shape;16090;p285"/>
            <p:cNvGrpSpPr/>
            <p:nvPr/>
          </p:nvGrpSpPr>
          <p:grpSpPr>
            <a:xfrm>
              <a:off x="903098" y="1179665"/>
              <a:ext cx="80700" cy="1526144"/>
              <a:chOff x="903098" y="1179665"/>
              <a:chExt cx="80700" cy="1526144"/>
            </a:xfrm>
          </p:grpSpPr>
          <p:sp>
            <p:nvSpPr>
              <p:cNvPr id="16091" name="Google Shape;16091;p28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28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28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28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28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28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28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28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28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28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1" name="Google Shape;16101;p285"/>
            <p:cNvGrpSpPr/>
            <p:nvPr/>
          </p:nvGrpSpPr>
          <p:grpSpPr>
            <a:xfrm>
              <a:off x="1076958" y="1179665"/>
              <a:ext cx="80700" cy="1526144"/>
              <a:chOff x="1076958" y="1179665"/>
              <a:chExt cx="80700" cy="1526144"/>
            </a:xfrm>
          </p:grpSpPr>
          <p:sp>
            <p:nvSpPr>
              <p:cNvPr id="16102" name="Google Shape;16102;p28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28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28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28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28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28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28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28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28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28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2" name="Google Shape;16112;p285"/>
            <p:cNvGrpSpPr/>
            <p:nvPr/>
          </p:nvGrpSpPr>
          <p:grpSpPr>
            <a:xfrm>
              <a:off x="1247707" y="1179665"/>
              <a:ext cx="80700" cy="1526144"/>
              <a:chOff x="1247707" y="1179665"/>
              <a:chExt cx="80700" cy="1526144"/>
            </a:xfrm>
          </p:grpSpPr>
          <p:sp>
            <p:nvSpPr>
              <p:cNvPr id="16113" name="Google Shape;16113;p28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28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28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28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28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28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28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28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28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28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3" name="Google Shape;16123;p285"/>
            <p:cNvGrpSpPr/>
            <p:nvPr/>
          </p:nvGrpSpPr>
          <p:grpSpPr>
            <a:xfrm>
              <a:off x="1421567" y="1179665"/>
              <a:ext cx="80700" cy="1526144"/>
              <a:chOff x="1421567" y="1179665"/>
              <a:chExt cx="80700" cy="1526144"/>
            </a:xfrm>
          </p:grpSpPr>
          <p:sp>
            <p:nvSpPr>
              <p:cNvPr id="16124" name="Google Shape;16124;p28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28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28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28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28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28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28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28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28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28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4" name="Google Shape;16134;p285"/>
            <p:cNvGrpSpPr/>
            <p:nvPr/>
          </p:nvGrpSpPr>
          <p:grpSpPr>
            <a:xfrm>
              <a:off x="1592327" y="1179665"/>
              <a:ext cx="80700" cy="1526144"/>
              <a:chOff x="1592327" y="1179665"/>
              <a:chExt cx="80700" cy="1526144"/>
            </a:xfrm>
          </p:grpSpPr>
          <p:sp>
            <p:nvSpPr>
              <p:cNvPr id="16135" name="Google Shape;16135;p28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28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28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28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28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28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28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28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28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28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5" name="Google Shape;16145;p285"/>
            <p:cNvGrpSpPr/>
            <p:nvPr/>
          </p:nvGrpSpPr>
          <p:grpSpPr>
            <a:xfrm>
              <a:off x="1766187" y="1179665"/>
              <a:ext cx="80700" cy="1526144"/>
              <a:chOff x="1766187" y="1179665"/>
              <a:chExt cx="80700" cy="1526144"/>
            </a:xfrm>
          </p:grpSpPr>
          <p:sp>
            <p:nvSpPr>
              <p:cNvPr id="16146" name="Google Shape;16146;p28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28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28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28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28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28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28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28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28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28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6" name="Google Shape;16156;p285"/>
            <p:cNvGrpSpPr/>
            <p:nvPr/>
          </p:nvGrpSpPr>
          <p:grpSpPr>
            <a:xfrm>
              <a:off x="1936935" y="1179665"/>
              <a:ext cx="80700" cy="1526144"/>
              <a:chOff x="1936935" y="1179665"/>
              <a:chExt cx="80700" cy="1526144"/>
            </a:xfrm>
          </p:grpSpPr>
          <p:sp>
            <p:nvSpPr>
              <p:cNvPr id="16157" name="Google Shape;16157;p28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28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28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28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28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28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28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28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28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28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285"/>
            <p:cNvGrpSpPr/>
            <p:nvPr/>
          </p:nvGrpSpPr>
          <p:grpSpPr>
            <a:xfrm>
              <a:off x="2110795" y="1179665"/>
              <a:ext cx="80700" cy="1526144"/>
              <a:chOff x="2110795" y="1179665"/>
              <a:chExt cx="80700" cy="1526144"/>
            </a:xfrm>
          </p:grpSpPr>
          <p:sp>
            <p:nvSpPr>
              <p:cNvPr id="16168" name="Google Shape;16168;p28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28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28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28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28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28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28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28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28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28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8" name="Google Shape;16178;p285"/>
            <p:cNvGrpSpPr/>
            <p:nvPr/>
          </p:nvGrpSpPr>
          <p:grpSpPr>
            <a:xfrm>
              <a:off x="2284655" y="1179665"/>
              <a:ext cx="80700" cy="1526144"/>
              <a:chOff x="2284655" y="1179665"/>
              <a:chExt cx="80700" cy="1526144"/>
            </a:xfrm>
          </p:grpSpPr>
          <p:sp>
            <p:nvSpPr>
              <p:cNvPr id="16179" name="Google Shape;16179;p28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28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28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28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28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28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28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28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28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28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189" name="Google Shape;16189;p285"/>
          <p:cNvGrpSpPr/>
          <p:nvPr/>
        </p:nvGrpSpPr>
        <p:grpSpPr>
          <a:xfrm>
            <a:off x="2623904" y="1198803"/>
            <a:ext cx="1364248" cy="1102133"/>
            <a:chOff x="2623904" y="1198803"/>
            <a:chExt cx="1364248" cy="1102133"/>
          </a:xfrm>
        </p:grpSpPr>
        <p:grpSp>
          <p:nvGrpSpPr>
            <p:cNvPr id="16190" name="Google Shape;16190;p285"/>
            <p:cNvGrpSpPr/>
            <p:nvPr/>
          </p:nvGrpSpPr>
          <p:grpSpPr>
            <a:xfrm>
              <a:off x="2623907" y="1198803"/>
              <a:ext cx="1364245" cy="273000"/>
              <a:chOff x="2623907" y="1198803"/>
              <a:chExt cx="1364245" cy="273000"/>
            </a:xfrm>
          </p:grpSpPr>
          <p:sp>
            <p:nvSpPr>
              <p:cNvPr id="16191" name="Google Shape;16191;p28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28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28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28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28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285"/>
            <p:cNvGrpSpPr/>
            <p:nvPr/>
          </p:nvGrpSpPr>
          <p:grpSpPr>
            <a:xfrm>
              <a:off x="2623904" y="1476964"/>
              <a:ext cx="1364245" cy="273000"/>
              <a:chOff x="2623904" y="1476964"/>
              <a:chExt cx="1364245" cy="273000"/>
            </a:xfrm>
          </p:grpSpPr>
          <p:sp>
            <p:nvSpPr>
              <p:cNvPr id="16197" name="Google Shape;16197;p28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28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28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28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28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2" name="Google Shape;16202;p285"/>
            <p:cNvGrpSpPr/>
            <p:nvPr/>
          </p:nvGrpSpPr>
          <p:grpSpPr>
            <a:xfrm>
              <a:off x="2623907" y="1749775"/>
              <a:ext cx="1364245" cy="273000"/>
              <a:chOff x="2623907" y="1749775"/>
              <a:chExt cx="1364245" cy="273000"/>
            </a:xfrm>
          </p:grpSpPr>
          <p:sp>
            <p:nvSpPr>
              <p:cNvPr id="16203" name="Google Shape;16203;p28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28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28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28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28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8" name="Google Shape;16208;p285"/>
            <p:cNvGrpSpPr/>
            <p:nvPr/>
          </p:nvGrpSpPr>
          <p:grpSpPr>
            <a:xfrm>
              <a:off x="2623904" y="2027936"/>
              <a:ext cx="1364245" cy="273000"/>
              <a:chOff x="2623904" y="2027936"/>
              <a:chExt cx="1364245" cy="273000"/>
            </a:xfrm>
          </p:grpSpPr>
          <p:sp>
            <p:nvSpPr>
              <p:cNvPr id="16209" name="Google Shape;16209;p28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28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28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28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28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14" name="Google Shape;16214;p285"/>
          <p:cNvGrpSpPr/>
          <p:nvPr/>
        </p:nvGrpSpPr>
        <p:grpSpPr>
          <a:xfrm>
            <a:off x="2613365" y="2657876"/>
            <a:ext cx="1387541" cy="159124"/>
            <a:chOff x="3200660" y="2180272"/>
            <a:chExt cx="2563824" cy="378237"/>
          </a:xfrm>
        </p:grpSpPr>
        <p:sp>
          <p:nvSpPr>
            <p:cNvPr id="16215" name="Google Shape;16215;p28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28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28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28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28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28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28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28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28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28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28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28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28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28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28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28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28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28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3" name="Google Shape;16233;p285"/>
          <p:cNvGrpSpPr/>
          <p:nvPr/>
        </p:nvGrpSpPr>
        <p:grpSpPr>
          <a:xfrm>
            <a:off x="2609890" y="2935640"/>
            <a:ext cx="1390502" cy="159625"/>
            <a:chOff x="3530150" y="2790075"/>
            <a:chExt cx="1962600" cy="225300"/>
          </a:xfrm>
        </p:grpSpPr>
        <p:sp>
          <p:nvSpPr>
            <p:cNvPr id="16234" name="Google Shape;16234;p28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28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6" name="Google Shape;16236;p285"/>
          <p:cNvGrpSpPr/>
          <p:nvPr/>
        </p:nvGrpSpPr>
        <p:grpSpPr>
          <a:xfrm>
            <a:off x="2609948" y="3213905"/>
            <a:ext cx="1411629" cy="154175"/>
            <a:chOff x="3558802" y="4011244"/>
            <a:chExt cx="1866000" cy="111600"/>
          </a:xfrm>
        </p:grpSpPr>
        <p:sp>
          <p:nvSpPr>
            <p:cNvPr id="16237" name="Google Shape;16237;p28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28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9" name="Google Shape;16239;p285"/>
          <p:cNvGrpSpPr/>
          <p:nvPr/>
        </p:nvGrpSpPr>
        <p:grpSpPr>
          <a:xfrm>
            <a:off x="2610235" y="2419475"/>
            <a:ext cx="1383503" cy="119761"/>
            <a:chOff x="3465975" y="2270258"/>
            <a:chExt cx="1986364" cy="171947"/>
          </a:xfrm>
        </p:grpSpPr>
        <p:sp>
          <p:nvSpPr>
            <p:cNvPr id="16240" name="Google Shape;16240;p28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28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28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28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28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28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28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28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8" name="Google Shape;16248;p285"/>
          <p:cNvGrpSpPr/>
          <p:nvPr/>
        </p:nvGrpSpPr>
        <p:grpSpPr>
          <a:xfrm>
            <a:off x="2621243" y="3783248"/>
            <a:ext cx="1369531" cy="195460"/>
            <a:chOff x="723300" y="4253549"/>
            <a:chExt cx="2276482" cy="324900"/>
          </a:xfrm>
        </p:grpSpPr>
        <p:sp>
          <p:nvSpPr>
            <p:cNvPr id="16249" name="Google Shape;16249;p28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28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28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28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28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4" name="Google Shape;16254;p285"/>
          <p:cNvGrpSpPr/>
          <p:nvPr/>
        </p:nvGrpSpPr>
        <p:grpSpPr>
          <a:xfrm>
            <a:off x="2610803" y="3484489"/>
            <a:ext cx="1389066" cy="180119"/>
            <a:chOff x="705948" y="3788465"/>
            <a:chExt cx="2308953" cy="299400"/>
          </a:xfrm>
        </p:grpSpPr>
        <p:sp>
          <p:nvSpPr>
            <p:cNvPr id="16255" name="Google Shape;16255;p28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28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28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28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28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0" name="Google Shape;16260;p285"/>
          <p:cNvGrpSpPr/>
          <p:nvPr/>
        </p:nvGrpSpPr>
        <p:grpSpPr>
          <a:xfrm>
            <a:off x="4207794" y="2088443"/>
            <a:ext cx="1433821" cy="191501"/>
            <a:chOff x="4273350" y="2088443"/>
            <a:chExt cx="1433821" cy="191501"/>
          </a:xfrm>
        </p:grpSpPr>
        <p:grpSp>
          <p:nvGrpSpPr>
            <p:cNvPr id="16261" name="Google Shape;16261;p285"/>
            <p:cNvGrpSpPr/>
            <p:nvPr/>
          </p:nvGrpSpPr>
          <p:grpSpPr>
            <a:xfrm>
              <a:off x="4273350" y="2088443"/>
              <a:ext cx="1433821" cy="0"/>
              <a:chOff x="5224975" y="2962250"/>
              <a:chExt cx="1544400" cy="0"/>
            </a:xfrm>
          </p:grpSpPr>
          <p:cxnSp>
            <p:nvCxnSpPr>
              <p:cNvPr id="16262" name="Google Shape;16262;p2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6263" name="Google Shape;16263;p28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16264" name="Google Shape;16264;p285"/>
            <p:cNvGrpSpPr/>
            <p:nvPr/>
          </p:nvGrpSpPr>
          <p:grpSpPr>
            <a:xfrm>
              <a:off x="4273350" y="2279944"/>
              <a:ext cx="1433821" cy="0"/>
              <a:chOff x="5224975" y="2962250"/>
              <a:chExt cx="1544400" cy="0"/>
            </a:xfrm>
          </p:grpSpPr>
          <p:cxnSp>
            <p:nvCxnSpPr>
              <p:cNvPr id="16265" name="Google Shape;16265;p2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16266" name="Google Shape;16266;p28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16267" name="Google Shape;16267;p285"/>
          <p:cNvGrpSpPr/>
          <p:nvPr/>
        </p:nvGrpSpPr>
        <p:grpSpPr>
          <a:xfrm>
            <a:off x="2658741" y="4097347"/>
            <a:ext cx="1304609" cy="294074"/>
            <a:chOff x="2658741" y="4097347"/>
            <a:chExt cx="1304609" cy="294074"/>
          </a:xfrm>
        </p:grpSpPr>
        <p:grpSp>
          <p:nvGrpSpPr>
            <p:cNvPr id="16268" name="Google Shape;16268;p285"/>
            <p:cNvGrpSpPr/>
            <p:nvPr/>
          </p:nvGrpSpPr>
          <p:grpSpPr>
            <a:xfrm>
              <a:off x="2658741" y="4097347"/>
              <a:ext cx="118572" cy="294074"/>
              <a:chOff x="3343310" y="4475555"/>
              <a:chExt cx="127717" cy="316753"/>
            </a:xfrm>
          </p:grpSpPr>
          <p:sp>
            <p:nvSpPr>
              <p:cNvPr id="16269" name="Google Shape;16269;p2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2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1" name="Google Shape;16271;p285"/>
            <p:cNvGrpSpPr/>
            <p:nvPr/>
          </p:nvGrpSpPr>
          <p:grpSpPr>
            <a:xfrm>
              <a:off x="3815519" y="4098388"/>
              <a:ext cx="147831" cy="291991"/>
              <a:chOff x="3527539" y="4476677"/>
              <a:chExt cx="159232" cy="314510"/>
            </a:xfrm>
          </p:grpSpPr>
          <p:sp>
            <p:nvSpPr>
              <p:cNvPr id="16272" name="Google Shape;16272;p2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2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4" name="Google Shape;16274;p285"/>
            <p:cNvGrpSpPr/>
            <p:nvPr/>
          </p:nvGrpSpPr>
          <p:grpSpPr>
            <a:xfrm>
              <a:off x="3511696" y="4098388"/>
              <a:ext cx="147831" cy="291991"/>
              <a:chOff x="3527539" y="4476677"/>
              <a:chExt cx="159232" cy="314510"/>
            </a:xfrm>
          </p:grpSpPr>
          <p:sp>
            <p:nvSpPr>
              <p:cNvPr id="16275" name="Google Shape;16275;p2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2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7" name="Google Shape;16277;p285"/>
            <p:cNvGrpSpPr/>
            <p:nvPr/>
          </p:nvGrpSpPr>
          <p:grpSpPr>
            <a:xfrm>
              <a:off x="3207874" y="4098388"/>
              <a:ext cx="147831" cy="291991"/>
              <a:chOff x="3527539" y="4476677"/>
              <a:chExt cx="159232" cy="314510"/>
            </a:xfrm>
          </p:grpSpPr>
          <p:sp>
            <p:nvSpPr>
              <p:cNvPr id="16278" name="Google Shape;16278;p2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2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0" name="Google Shape;16280;p285"/>
            <p:cNvGrpSpPr/>
            <p:nvPr/>
          </p:nvGrpSpPr>
          <p:grpSpPr>
            <a:xfrm>
              <a:off x="2933305" y="4097347"/>
              <a:ext cx="118572" cy="294074"/>
              <a:chOff x="3343310" y="4475555"/>
              <a:chExt cx="127717" cy="316753"/>
            </a:xfrm>
          </p:grpSpPr>
          <p:sp>
            <p:nvSpPr>
              <p:cNvPr id="16281" name="Google Shape;16281;p2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2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83" name="Google Shape;16283;p285"/>
          <p:cNvGrpSpPr/>
          <p:nvPr/>
        </p:nvGrpSpPr>
        <p:grpSpPr>
          <a:xfrm>
            <a:off x="4209349" y="1176041"/>
            <a:ext cx="1430711" cy="751237"/>
            <a:chOff x="5159450" y="1919950"/>
            <a:chExt cx="1541050" cy="862500"/>
          </a:xfrm>
        </p:grpSpPr>
        <p:sp>
          <p:nvSpPr>
            <p:cNvPr id="16284" name="Google Shape;16284;p28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6285" name="Google Shape;16285;p285"/>
            <p:cNvGrpSpPr/>
            <p:nvPr/>
          </p:nvGrpSpPr>
          <p:grpSpPr>
            <a:xfrm>
              <a:off x="5159450" y="1919950"/>
              <a:ext cx="1541050" cy="862500"/>
              <a:chOff x="5159450" y="1919950"/>
              <a:chExt cx="1541050" cy="862500"/>
            </a:xfrm>
          </p:grpSpPr>
          <p:cxnSp>
            <p:nvCxnSpPr>
              <p:cNvPr id="16286" name="Google Shape;16286;p28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6287" name="Google Shape;16287;p28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6288" name="Google Shape;16288;p285"/>
          <p:cNvGrpSpPr/>
          <p:nvPr/>
        </p:nvGrpSpPr>
        <p:grpSpPr>
          <a:xfrm>
            <a:off x="4257486" y="2439811"/>
            <a:ext cx="1334436" cy="967914"/>
            <a:chOff x="4294923" y="2439811"/>
            <a:chExt cx="1334436" cy="967914"/>
          </a:xfrm>
        </p:grpSpPr>
        <p:grpSp>
          <p:nvGrpSpPr>
            <p:cNvPr id="16289" name="Google Shape;16289;p285"/>
            <p:cNvGrpSpPr/>
            <p:nvPr/>
          </p:nvGrpSpPr>
          <p:grpSpPr>
            <a:xfrm>
              <a:off x="4960455" y="2469658"/>
              <a:ext cx="668904" cy="885524"/>
              <a:chOff x="4960455" y="2469658"/>
              <a:chExt cx="668904" cy="885524"/>
            </a:xfrm>
          </p:grpSpPr>
          <p:sp>
            <p:nvSpPr>
              <p:cNvPr id="16290" name="Google Shape;16290;p28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28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28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28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28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28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6" name="Google Shape;16296;p285"/>
            <p:cNvGrpSpPr/>
            <p:nvPr/>
          </p:nvGrpSpPr>
          <p:grpSpPr>
            <a:xfrm>
              <a:off x="4294923" y="2469658"/>
              <a:ext cx="668951" cy="885524"/>
              <a:chOff x="4294923" y="2469658"/>
              <a:chExt cx="668951" cy="885524"/>
            </a:xfrm>
          </p:grpSpPr>
          <p:sp>
            <p:nvSpPr>
              <p:cNvPr id="16297" name="Google Shape;16297;p28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28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28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28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28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28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03" name="Google Shape;16303;p28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4" name="Google Shape;16304;p285"/>
          <p:cNvGrpSpPr/>
          <p:nvPr/>
        </p:nvGrpSpPr>
        <p:grpSpPr>
          <a:xfrm>
            <a:off x="4243690" y="3494256"/>
            <a:ext cx="1430949" cy="897289"/>
            <a:chOff x="4351371" y="3547942"/>
            <a:chExt cx="1345130" cy="843475"/>
          </a:xfrm>
        </p:grpSpPr>
        <p:grpSp>
          <p:nvGrpSpPr>
            <p:cNvPr id="16305" name="Google Shape;16305;p285"/>
            <p:cNvGrpSpPr/>
            <p:nvPr/>
          </p:nvGrpSpPr>
          <p:grpSpPr>
            <a:xfrm>
              <a:off x="4351371" y="4209917"/>
              <a:ext cx="1345130" cy="181500"/>
              <a:chOff x="4351371" y="4209917"/>
              <a:chExt cx="1345130" cy="181500"/>
            </a:xfrm>
          </p:grpSpPr>
          <p:sp>
            <p:nvSpPr>
              <p:cNvPr id="16306" name="Google Shape;16306;p28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07" name="Google Shape;16307;p28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16308" name="Google Shape;16308;p285"/>
            <p:cNvGrpSpPr/>
            <p:nvPr/>
          </p:nvGrpSpPr>
          <p:grpSpPr>
            <a:xfrm>
              <a:off x="4403010" y="3985221"/>
              <a:ext cx="1109518" cy="181500"/>
              <a:chOff x="4403010" y="3985221"/>
              <a:chExt cx="1109518" cy="181500"/>
            </a:xfrm>
          </p:grpSpPr>
          <p:sp>
            <p:nvSpPr>
              <p:cNvPr id="16309" name="Google Shape;16309;p28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10" name="Google Shape;16310;p28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16311" name="Google Shape;16311;p285"/>
            <p:cNvGrpSpPr/>
            <p:nvPr/>
          </p:nvGrpSpPr>
          <p:grpSpPr>
            <a:xfrm>
              <a:off x="4618704" y="3766582"/>
              <a:ext cx="807858" cy="181500"/>
              <a:chOff x="4618704" y="3766582"/>
              <a:chExt cx="807858" cy="181500"/>
            </a:xfrm>
          </p:grpSpPr>
          <p:sp>
            <p:nvSpPr>
              <p:cNvPr id="16312" name="Google Shape;16312;p28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13" name="Google Shape;16313;p28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16314" name="Google Shape;16314;p285"/>
            <p:cNvGrpSpPr/>
            <p:nvPr/>
          </p:nvGrpSpPr>
          <p:grpSpPr>
            <a:xfrm>
              <a:off x="4735238" y="3547942"/>
              <a:ext cx="462839" cy="181500"/>
              <a:chOff x="4735238" y="3547942"/>
              <a:chExt cx="462839" cy="181500"/>
            </a:xfrm>
          </p:grpSpPr>
          <p:sp>
            <p:nvSpPr>
              <p:cNvPr id="16315" name="Google Shape;16315;p28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16" name="Google Shape;16316;p28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16317" name="Google Shape;16317;p285"/>
          <p:cNvGrpSpPr/>
          <p:nvPr/>
        </p:nvGrpSpPr>
        <p:grpSpPr>
          <a:xfrm>
            <a:off x="7420047" y="2429580"/>
            <a:ext cx="1020955" cy="928853"/>
            <a:chOff x="926675" y="238125"/>
            <a:chExt cx="5755100" cy="5232975"/>
          </a:xfrm>
        </p:grpSpPr>
        <p:sp>
          <p:nvSpPr>
            <p:cNvPr id="16318" name="Google Shape;16318;p28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28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28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28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2" name="Google Shape;16322;p285"/>
          <p:cNvGrpSpPr/>
          <p:nvPr/>
        </p:nvGrpSpPr>
        <p:grpSpPr>
          <a:xfrm>
            <a:off x="727421" y="2828315"/>
            <a:ext cx="1695374" cy="1560837"/>
            <a:chOff x="727421" y="2828315"/>
            <a:chExt cx="1695374" cy="1560837"/>
          </a:xfrm>
        </p:grpSpPr>
        <p:grpSp>
          <p:nvGrpSpPr>
            <p:cNvPr id="16323" name="Google Shape;16323;p285"/>
            <p:cNvGrpSpPr/>
            <p:nvPr/>
          </p:nvGrpSpPr>
          <p:grpSpPr>
            <a:xfrm>
              <a:off x="727421" y="2828315"/>
              <a:ext cx="1695374" cy="1560837"/>
              <a:chOff x="734799" y="2782450"/>
              <a:chExt cx="1571100" cy="1577400"/>
            </a:xfrm>
          </p:grpSpPr>
          <p:cxnSp>
            <p:nvCxnSpPr>
              <p:cNvPr id="16324" name="Google Shape;16324;p28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6325" name="Google Shape;16325;p28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6326" name="Google Shape;16326;p285"/>
            <p:cNvGrpSpPr/>
            <p:nvPr/>
          </p:nvGrpSpPr>
          <p:grpSpPr>
            <a:xfrm>
              <a:off x="819108" y="2882501"/>
              <a:ext cx="1556791" cy="1426186"/>
              <a:chOff x="819108" y="2882501"/>
              <a:chExt cx="1556791" cy="1426186"/>
            </a:xfrm>
          </p:grpSpPr>
          <p:grpSp>
            <p:nvGrpSpPr>
              <p:cNvPr id="16327" name="Google Shape;16327;p285"/>
              <p:cNvGrpSpPr/>
              <p:nvPr/>
            </p:nvGrpSpPr>
            <p:grpSpPr>
              <a:xfrm>
                <a:off x="819108" y="2882501"/>
                <a:ext cx="103104" cy="1426186"/>
                <a:chOff x="4674013" y="3100904"/>
                <a:chExt cx="122758" cy="1698043"/>
              </a:xfrm>
            </p:grpSpPr>
            <p:sp>
              <p:nvSpPr>
                <p:cNvPr id="16328" name="Google Shape;16328;p28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28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28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28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28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28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28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5" name="Google Shape;16335;p285"/>
              <p:cNvGrpSpPr/>
              <p:nvPr/>
            </p:nvGrpSpPr>
            <p:grpSpPr>
              <a:xfrm>
                <a:off x="1062475" y="2882501"/>
                <a:ext cx="103104" cy="1426186"/>
                <a:chOff x="4940438" y="3100904"/>
                <a:chExt cx="122758" cy="1698043"/>
              </a:xfrm>
            </p:grpSpPr>
            <p:sp>
              <p:nvSpPr>
                <p:cNvPr id="16336" name="Google Shape;16336;p28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28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28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28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28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28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28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3" name="Google Shape;16343;p285"/>
              <p:cNvGrpSpPr/>
              <p:nvPr/>
            </p:nvGrpSpPr>
            <p:grpSpPr>
              <a:xfrm>
                <a:off x="1299324" y="2882501"/>
                <a:ext cx="103104" cy="1426186"/>
                <a:chOff x="5206863" y="3100904"/>
                <a:chExt cx="122758" cy="1698043"/>
              </a:xfrm>
            </p:grpSpPr>
            <p:sp>
              <p:nvSpPr>
                <p:cNvPr id="16344" name="Google Shape;16344;p2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2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2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2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2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2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2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1" name="Google Shape;16351;p285"/>
              <p:cNvGrpSpPr/>
              <p:nvPr/>
            </p:nvGrpSpPr>
            <p:grpSpPr>
              <a:xfrm>
                <a:off x="1786057" y="2882501"/>
                <a:ext cx="103104" cy="1426186"/>
                <a:chOff x="6006138" y="3143629"/>
                <a:chExt cx="122758" cy="1698043"/>
              </a:xfrm>
            </p:grpSpPr>
            <p:sp>
              <p:nvSpPr>
                <p:cNvPr id="16352" name="Google Shape;16352;p2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2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2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2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2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2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2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9" name="Google Shape;16359;p285"/>
              <p:cNvGrpSpPr/>
              <p:nvPr/>
            </p:nvGrpSpPr>
            <p:grpSpPr>
              <a:xfrm>
                <a:off x="2029422" y="2882501"/>
                <a:ext cx="103104" cy="1426186"/>
                <a:chOff x="6805413" y="3100904"/>
                <a:chExt cx="122758" cy="1698043"/>
              </a:xfrm>
            </p:grpSpPr>
            <p:sp>
              <p:nvSpPr>
                <p:cNvPr id="16360" name="Google Shape;16360;p28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28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28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28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28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28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28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285"/>
              <p:cNvGrpSpPr/>
              <p:nvPr/>
            </p:nvGrpSpPr>
            <p:grpSpPr>
              <a:xfrm>
                <a:off x="2272795" y="2882501"/>
                <a:ext cx="103104" cy="1426186"/>
                <a:chOff x="5206863" y="3100904"/>
                <a:chExt cx="122758" cy="1698043"/>
              </a:xfrm>
            </p:grpSpPr>
            <p:sp>
              <p:nvSpPr>
                <p:cNvPr id="16368" name="Google Shape;16368;p2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2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2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2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2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2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2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5" name="Google Shape;16375;p285"/>
              <p:cNvGrpSpPr/>
              <p:nvPr/>
            </p:nvGrpSpPr>
            <p:grpSpPr>
              <a:xfrm>
                <a:off x="1542694" y="2882501"/>
                <a:ext cx="103104" cy="1426186"/>
                <a:chOff x="6006138" y="3143629"/>
                <a:chExt cx="122758" cy="1698043"/>
              </a:xfrm>
            </p:grpSpPr>
            <p:sp>
              <p:nvSpPr>
                <p:cNvPr id="16376" name="Google Shape;16376;p2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2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2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2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2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2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2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6383" name="Google Shape;16383;p285"/>
          <p:cNvGrpSpPr/>
          <p:nvPr/>
        </p:nvGrpSpPr>
        <p:grpSpPr>
          <a:xfrm>
            <a:off x="5683472" y="3518037"/>
            <a:ext cx="2749952" cy="870677"/>
            <a:chOff x="238125" y="1725700"/>
            <a:chExt cx="7139025" cy="2260325"/>
          </a:xfrm>
        </p:grpSpPr>
        <p:sp>
          <p:nvSpPr>
            <p:cNvPr id="16384" name="Google Shape;16384;p28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28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28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28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28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28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28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28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28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28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4" name="Google Shape;16394;p285"/>
          <p:cNvGrpSpPr/>
          <p:nvPr/>
        </p:nvGrpSpPr>
        <p:grpSpPr>
          <a:xfrm>
            <a:off x="5953636" y="2459783"/>
            <a:ext cx="1105452" cy="916747"/>
            <a:chOff x="5249100" y="1210600"/>
            <a:chExt cx="3502700" cy="2904775"/>
          </a:xfrm>
        </p:grpSpPr>
        <p:sp>
          <p:nvSpPr>
            <p:cNvPr id="16395" name="Google Shape;16395;p28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28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28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28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99" name="Google Shape;16399;p28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16400" name="Google Shape;16400;p28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16401" name="Google Shape;16401;p28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16402" name="Google Shape;16402;p28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16403" name="Google Shape;16403;p28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4" name="Google Shape;16404;p285"/>
          <p:cNvGrpSpPr/>
          <p:nvPr/>
        </p:nvGrpSpPr>
        <p:grpSpPr>
          <a:xfrm>
            <a:off x="7136183" y="1179201"/>
            <a:ext cx="1304650" cy="1124856"/>
            <a:chOff x="7287122" y="1165658"/>
            <a:chExt cx="1219413" cy="1051365"/>
          </a:xfrm>
        </p:grpSpPr>
        <p:grpSp>
          <p:nvGrpSpPr>
            <p:cNvPr id="16405" name="Google Shape;16405;p285"/>
            <p:cNvGrpSpPr/>
            <p:nvPr/>
          </p:nvGrpSpPr>
          <p:grpSpPr>
            <a:xfrm>
              <a:off x="7287122" y="1969723"/>
              <a:ext cx="1219413" cy="247300"/>
              <a:chOff x="7287122" y="1969723"/>
              <a:chExt cx="1219413" cy="247300"/>
            </a:xfrm>
          </p:grpSpPr>
          <p:sp>
            <p:nvSpPr>
              <p:cNvPr id="16406" name="Google Shape;16406;p28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07" name="Google Shape;16407;p285"/>
              <p:cNvGrpSpPr/>
              <p:nvPr/>
            </p:nvGrpSpPr>
            <p:grpSpPr>
              <a:xfrm>
                <a:off x="7287122" y="2063892"/>
                <a:ext cx="1151753" cy="73428"/>
                <a:chOff x="7287122" y="2063892"/>
                <a:chExt cx="1151753" cy="73428"/>
              </a:xfrm>
            </p:grpSpPr>
            <p:sp>
              <p:nvSpPr>
                <p:cNvPr id="16408" name="Google Shape;16408;p28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09" name="Google Shape;16409;p28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6410" name="Google Shape;16410;p285"/>
            <p:cNvGrpSpPr/>
            <p:nvPr/>
          </p:nvGrpSpPr>
          <p:grpSpPr>
            <a:xfrm>
              <a:off x="7287122" y="1712201"/>
              <a:ext cx="1219403" cy="246767"/>
              <a:chOff x="7287122" y="1712201"/>
              <a:chExt cx="1219403" cy="246767"/>
            </a:xfrm>
          </p:grpSpPr>
          <p:sp>
            <p:nvSpPr>
              <p:cNvPr id="16411" name="Google Shape;16411;p28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12" name="Google Shape;16412;p285"/>
              <p:cNvGrpSpPr/>
              <p:nvPr/>
            </p:nvGrpSpPr>
            <p:grpSpPr>
              <a:xfrm>
                <a:off x="7287122" y="1842861"/>
                <a:ext cx="1005303" cy="73419"/>
                <a:chOff x="7287122" y="1842861"/>
                <a:chExt cx="1005303" cy="73419"/>
              </a:xfrm>
            </p:grpSpPr>
            <p:sp>
              <p:nvSpPr>
                <p:cNvPr id="16413" name="Google Shape;16413;p28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14" name="Google Shape;16414;p28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6415" name="Google Shape;16415;p285"/>
            <p:cNvGrpSpPr/>
            <p:nvPr/>
          </p:nvGrpSpPr>
          <p:grpSpPr>
            <a:xfrm>
              <a:off x="7287122" y="1447520"/>
              <a:ext cx="1219403" cy="286667"/>
              <a:chOff x="7287122" y="1447520"/>
              <a:chExt cx="1219403" cy="286667"/>
            </a:xfrm>
          </p:grpSpPr>
          <p:sp>
            <p:nvSpPr>
              <p:cNvPr id="16416" name="Google Shape;16416;p28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17" name="Google Shape;16417;p285"/>
              <p:cNvGrpSpPr/>
              <p:nvPr/>
            </p:nvGrpSpPr>
            <p:grpSpPr>
              <a:xfrm>
                <a:off x="7287122" y="1581977"/>
                <a:ext cx="852803" cy="73428"/>
                <a:chOff x="7287122" y="1581977"/>
                <a:chExt cx="852803" cy="73428"/>
              </a:xfrm>
            </p:grpSpPr>
            <p:sp>
              <p:nvSpPr>
                <p:cNvPr id="16418" name="Google Shape;16418;p28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19" name="Google Shape;16419;p28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6420" name="Google Shape;16420;p285"/>
            <p:cNvGrpSpPr/>
            <p:nvPr/>
          </p:nvGrpSpPr>
          <p:grpSpPr>
            <a:xfrm>
              <a:off x="7287122" y="1165658"/>
              <a:ext cx="1219403" cy="344253"/>
              <a:chOff x="7287122" y="1165658"/>
              <a:chExt cx="1219403" cy="344253"/>
            </a:xfrm>
          </p:grpSpPr>
          <p:sp>
            <p:nvSpPr>
              <p:cNvPr id="16421" name="Google Shape;16421;p28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22" name="Google Shape;16422;p285"/>
              <p:cNvGrpSpPr/>
              <p:nvPr/>
            </p:nvGrpSpPr>
            <p:grpSpPr>
              <a:xfrm>
                <a:off x="7287122" y="1341025"/>
                <a:ext cx="695703" cy="73419"/>
                <a:chOff x="7287122" y="1341025"/>
                <a:chExt cx="695703" cy="73419"/>
              </a:xfrm>
            </p:grpSpPr>
            <p:sp>
              <p:nvSpPr>
                <p:cNvPr id="16423" name="Google Shape;16423;p28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24" name="Google Shape;16424;p28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16425" name="Google Shape;16425;p285"/>
          <p:cNvGrpSpPr/>
          <p:nvPr/>
        </p:nvGrpSpPr>
        <p:grpSpPr>
          <a:xfrm>
            <a:off x="5802676" y="1185224"/>
            <a:ext cx="1397729" cy="1098540"/>
            <a:chOff x="5900602" y="1193063"/>
            <a:chExt cx="1299851" cy="1021707"/>
          </a:xfrm>
        </p:grpSpPr>
        <p:grpSp>
          <p:nvGrpSpPr>
            <p:cNvPr id="16426" name="Google Shape;16426;p285"/>
            <p:cNvGrpSpPr/>
            <p:nvPr/>
          </p:nvGrpSpPr>
          <p:grpSpPr>
            <a:xfrm>
              <a:off x="6520337" y="1193063"/>
              <a:ext cx="341815" cy="799959"/>
              <a:chOff x="6520337" y="1193063"/>
              <a:chExt cx="341815" cy="799959"/>
            </a:xfrm>
          </p:grpSpPr>
          <p:grpSp>
            <p:nvGrpSpPr>
              <p:cNvPr id="16427" name="Google Shape;16427;p285"/>
              <p:cNvGrpSpPr/>
              <p:nvPr/>
            </p:nvGrpSpPr>
            <p:grpSpPr>
              <a:xfrm>
                <a:off x="6520337" y="1589527"/>
                <a:ext cx="213950" cy="403494"/>
                <a:chOff x="6520337" y="1589527"/>
                <a:chExt cx="213950" cy="403494"/>
              </a:xfrm>
            </p:grpSpPr>
            <p:sp>
              <p:nvSpPr>
                <p:cNvPr id="16428" name="Google Shape;16428;p28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28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0" name="Google Shape;16430;p285"/>
              <p:cNvGrpSpPr/>
              <p:nvPr/>
            </p:nvGrpSpPr>
            <p:grpSpPr>
              <a:xfrm>
                <a:off x="6577204" y="1193063"/>
                <a:ext cx="284947" cy="464512"/>
                <a:chOff x="6577204" y="1193063"/>
                <a:chExt cx="284947" cy="464512"/>
              </a:xfrm>
            </p:grpSpPr>
            <p:sp>
              <p:nvSpPr>
                <p:cNvPr id="16431" name="Google Shape;16431;p28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32" name="Google Shape;16432;p28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16433" name="Google Shape;16433;p285"/>
            <p:cNvGrpSpPr/>
            <p:nvPr/>
          </p:nvGrpSpPr>
          <p:grpSpPr>
            <a:xfrm>
              <a:off x="6238903" y="1193063"/>
              <a:ext cx="300475" cy="900152"/>
              <a:chOff x="6238903" y="1193063"/>
              <a:chExt cx="300475" cy="900152"/>
            </a:xfrm>
          </p:grpSpPr>
          <p:grpSp>
            <p:nvGrpSpPr>
              <p:cNvPr id="16434" name="Google Shape;16434;p285"/>
              <p:cNvGrpSpPr/>
              <p:nvPr/>
            </p:nvGrpSpPr>
            <p:grpSpPr>
              <a:xfrm>
                <a:off x="6290865" y="1489315"/>
                <a:ext cx="248514" cy="603900"/>
                <a:chOff x="6290865" y="1489315"/>
                <a:chExt cx="248514" cy="603900"/>
              </a:xfrm>
            </p:grpSpPr>
            <p:sp>
              <p:nvSpPr>
                <p:cNvPr id="16435" name="Google Shape;16435;p28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28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7" name="Google Shape;16437;p285"/>
              <p:cNvGrpSpPr/>
              <p:nvPr/>
            </p:nvGrpSpPr>
            <p:grpSpPr>
              <a:xfrm>
                <a:off x="6238903" y="1193063"/>
                <a:ext cx="284947" cy="333087"/>
                <a:chOff x="6238903" y="1193063"/>
                <a:chExt cx="284947" cy="333087"/>
              </a:xfrm>
            </p:grpSpPr>
            <p:sp>
              <p:nvSpPr>
                <p:cNvPr id="16438" name="Google Shape;16438;p28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39" name="Google Shape;16439;p28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16440" name="Google Shape;16440;p285"/>
            <p:cNvGrpSpPr/>
            <p:nvPr/>
          </p:nvGrpSpPr>
          <p:grpSpPr>
            <a:xfrm>
              <a:off x="5900602" y="1193063"/>
              <a:ext cx="444345" cy="1021707"/>
              <a:chOff x="5900602" y="1193063"/>
              <a:chExt cx="444345" cy="1021707"/>
            </a:xfrm>
          </p:grpSpPr>
          <p:grpSp>
            <p:nvGrpSpPr>
              <p:cNvPr id="16441" name="Google Shape;16441;p285"/>
              <p:cNvGrpSpPr/>
              <p:nvPr/>
            </p:nvGrpSpPr>
            <p:grpSpPr>
              <a:xfrm>
                <a:off x="6046501" y="1367785"/>
                <a:ext cx="298446" cy="846986"/>
                <a:chOff x="6046501" y="1367785"/>
                <a:chExt cx="298446" cy="846986"/>
              </a:xfrm>
            </p:grpSpPr>
            <p:sp>
              <p:nvSpPr>
                <p:cNvPr id="16442" name="Google Shape;16442;p28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28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4" name="Google Shape;16444;p285"/>
              <p:cNvGrpSpPr/>
              <p:nvPr/>
            </p:nvGrpSpPr>
            <p:grpSpPr>
              <a:xfrm>
                <a:off x="5900602" y="1193063"/>
                <a:ext cx="284947" cy="182312"/>
                <a:chOff x="5900602" y="1193063"/>
                <a:chExt cx="284947" cy="182312"/>
              </a:xfrm>
            </p:grpSpPr>
            <p:sp>
              <p:nvSpPr>
                <p:cNvPr id="16445" name="Google Shape;16445;p28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46" name="Google Shape;16446;p28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16447" name="Google Shape;16447;p285"/>
            <p:cNvGrpSpPr/>
            <p:nvPr/>
          </p:nvGrpSpPr>
          <p:grpSpPr>
            <a:xfrm>
              <a:off x="6738300" y="1193063"/>
              <a:ext cx="462153" cy="707634"/>
              <a:chOff x="6738300" y="1193063"/>
              <a:chExt cx="462153" cy="707634"/>
            </a:xfrm>
          </p:grpSpPr>
          <p:grpSp>
            <p:nvGrpSpPr>
              <p:cNvPr id="16448" name="Google Shape;16448;p285"/>
              <p:cNvGrpSpPr/>
              <p:nvPr/>
            </p:nvGrpSpPr>
            <p:grpSpPr>
              <a:xfrm>
                <a:off x="6915505" y="1193063"/>
                <a:ext cx="284947" cy="597387"/>
                <a:chOff x="6915505" y="1193063"/>
                <a:chExt cx="284947" cy="597387"/>
              </a:xfrm>
            </p:grpSpPr>
            <p:sp>
              <p:nvSpPr>
                <p:cNvPr id="16449" name="Google Shape;16449;p28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50" name="Google Shape;16450;p28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16451" name="Google Shape;16451;p285"/>
              <p:cNvGrpSpPr/>
              <p:nvPr/>
            </p:nvGrpSpPr>
            <p:grpSpPr>
              <a:xfrm>
                <a:off x="6738300" y="1684725"/>
                <a:ext cx="230066" cy="215971"/>
                <a:chOff x="6738300" y="1684725"/>
                <a:chExt cx="230066" cy="215971"/>
              </a:xfrm>
            </p:grpSpPr>
            <p:sp>
              <p:nvSpPr>
                <p:cNvPr id="16452" name="Google Shape;16452;p28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28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457"/>
        <p:cNvGrpSpPr/>
        <p:nvPr/>
      </p:nvGrpSpPr>
      <p:grpSpPr>
        <a:xfrm>
          <a:off x="0" y="0"/>
          <a:ext cx="0" cy="0"/>
          <a:chOff x="0" y="0"/>
          <a:chExt cx="0" cy="0"/>
        </a:xfrm>
      </p:grpSpPr>
      <p:sp>
        <p:nvSpPr>
          <p:cNvPr id="16458" name="Google Shape;16458;p28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6459" name="Google Shape;16459;p286"/>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6460" name="Google Shape;16460;p286"/>
          <p:cNvGrpSpPr/>
          <p:nvPr/>
        </p:nvGrpSpPr>
        <p:grpSpPr>
          <a:xfrm>
            <a:off x="1267741" y="2287103"/>
            <a:ext cx="298169" cy="339253"/>
            <a:chOff x="1529350" y="258825"/>
            <a:chExt cx="423475" cy="481825"/>
          </a:xfrm>
        </p:grpSpPr>
        <p:sp>
          <p:nvSpPr>
            <p:cNvPr id="16461" name="Google Shape;16461;p286"/>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62" name="Google Shape;16462;p286"/>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463" name="Google Shape;16463;p286"/>
          <p:cNvGrpSpPr/>
          <p:nvPr/>
        </p:nvGrpSpPr>
        <p:grpSpPr>
          <a:xfrm>
            <a:off x="1660716" y="2367273"/>
            <a:ext cx="340890" cy="178912"/>
            <a:chOff x="2084325" y="363300"/>
            <a:chExt cx="484150" cy="254100"/>
          </a:xfrm>
        </p:grpSpPr>
        <p:sp>
          <p:nvSpPr>
            <p:cNvPr id="16464" name="Google Shape;16464;p286"/>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65" name="Google Shape;16465;p286"/>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466" name="Google Shape;16466;p286"/>
          <p:cNvGrpSpPr/>
          <p:nvPr/>
        </p:nvGrpSpPr>
        <p:grpSpPr>
          <a:xfrm>
            <a:off x="2110011" y="2287102"/>
            <a:ext cx="298169" cy="339253"/>
            <a:chOff x="2707500" y="249400"/>
            <a:chExt cx="423475" cy="481825"/>
          </a:xfrm>
        </p:grpSpPr>
        <p:sp>
          <p:nvSpPr>
            <p:cNvPr id="16467" name="Google Shape;16467;p286"/>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68" name="Google Shape;16468;p286"/>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469" name="Google Shape;16469;p286"/>
          <p:cNvGrpSpPr/>
          <p:nvPr/>
        </p:nvGrpSpPr>
        <p:grpSpPr>
          <a:xfrm>
            <a:off x="2912712" y="2287349"/>
            <a:ext cx="352349" cy="338760"/>
            <a:chOff x="3854700" y="249750"/>
            <a:chExt cx="500425" cy="481125"/>
          </a:xfrm>
        </p:grpSpPr>
        <p:sp>
          <p:nvSpPr>
            <p:cNvPr id="16470" name="Google Shape;16470;p286"/>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71" name="Google Shape;16471;p286"/>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72" name="Google Shape;16472;p286"/>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73" name="Google Shape;16473;p286"/>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74" name="Google Shape;16474;p286"/>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75" name="Google Shape;16475;p286"/>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76" name="Google Shape;16476;p286"/>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77" name="Google Shape;16477;p286"/>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478" name="Google Shape;16478;p286"/>
          <p:cNvGrpSpPr/>
          <p:nvPr/>
        </p:nvGrpSpPr>
        <p:grpSpPr>
          <a:xfrm>
            <a:off x="3330701" y="2287349"/>
            <a:ext cx="352349" cy="338760"/>
            <a:chOff x="4447550" y="249750"/>
            <a:chExt cx="500425" cy="481125"/>
          </a:xfrm>
        </p:grpSpPr>
        <p:sp>
          <p:nvSpPr>
            <p:cNvPr id="16479" name="Google Shape;16479;p286"/>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80" name="Google Shape;16480;p286"/>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481" name="Google Shape;16481;p286"/>
          <p:cNvGrpSpPr/>
          <p:nvPr/>
        </p:nvGrpSpPr>
        <p:grpSpPr>
          <a:xfrm>
            <a:off x="3759902" y="2287102"/>
            <a:ext cx="339253" cy="339253"/>
            <a:chOff x="5049725" y="249400"/>
            <a:chExt cx="481825" cy="481825"/>
          </a:xfrm>
        </p:grpSpPr>
        <p:sp>
          <p:nvSpPr>
            <p:cNvPr id="16482" name="Google Shape;16482;p286"/>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83" name="Google Shape;16483;p286"/>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484" name="Google Shape;16484;p286"/>
          <p:cNvGrpSpPr/>
          <p:nvPr/>
        </p:nvGrpSpPr>
        <p:grpSpPr>
          <a:xfrm>
            <a:off x="4173843" y="2287102"/>
            <a:ext cx="339253" cy="339253"/>
            <a:chOff x="5660400" y="238125"/>
            <a:chExt cx="481825" cy="481825"/>
          </a:xfrm>
        </p:grpSpPr>
        <p:sp>
          <p:nvSpPr>
            <p:cNvPr id="16485" name="Google Shape;16485;p286"/>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86" name="Google Shape;16486;p286"/>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487" name="Google Shape;16487;p286"/>
          <p:cNvGrpSpPr/>
          <p:nvPr/>
        </p:nvGrpSpPr>
        <p:grpSpPr>
          <a:xfrm>
            <a:off x="4590529" y="2287102"/>
            <a:ext cx="339253" cy="339253"/>
            <a:chOff x="6235400" y="249400"/>
            <a:chExt cx="481825" cy="481825"/>
          </a:xfrm>
        </p:grpSpPr>
        <p:sp>
          <p:nvSpPr>
            <p:cNvPr id="16488" name="Google Shape;16488;p286"/>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89" name="Google Shape;16489;p286"/>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90" name="Google Shape;16490;p286"/>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91" name="Google Shape;16491;p286"/>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92" name="Google Shape;16492;p286"/>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493" name="Google Shape;16493;p286"/>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6494" name="Google Shape;16494;p286"/>
          <p:cNvGrpSpPr/>
          <p:nvPr/>
        </p:nvGrpSpPr>
        <p:grpSpPr>
          <a:xfrm>
            <a:off x="1660875" y="2711232"/>
            <a:ext cx="340573" cy="339271"/>
            <a:chOff x="2085450" y="842250"/>
            <a:chExt cx="483700" cy="481850"/>
          </a:xfrm>
        </p:grpSpPr>
        <p:sp>
          <p:nvSpPr>
            <p:cNvPr id="16495" name="Google Shape;16495;p286"/>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96" name="Google Shape;16496;p286"/>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497" name="Google Shape;16497;p286"/>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498" name="Google Shape;16498;p286"/>
          <p:cNvGrpSpPr/>
          <p:nvPr/>
        </p:nvGrpSpPr>
        <p:grpSpPr>
          <a:xfrm>
            <a:off x="2089443" y="2711241"/>
            <a:ext cx="339306" cy="339253"/>
            <a:chOff x="2685825" y="840375"/>
            <a:chExt cx="481900" cy="481825"/>
          </a:xfrm>
        </p:grpSpPr>
        <p:sp>
          <p:nvSpPr>
            <p:cNvPr id="16499" name="Google Shape;16499;p286"/>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00" name="Google Shape;16500;p286"/>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01" name="Google Shape;16501;p286"/>
          <p:cNvGrpSpPr/>
          <p:nvPr/>
        </p:nvGrpSpPr>
        <p:grpSpPr>
          <a:xfrm>
            <a:off x="2501104" y="2710924"/>
            <a:ext cx="350431" cy="339887"/>
            <a:chOff x="3270675" y="841800"/>
            <a:chExt cx="497700" cy="482725"/>
          </a:xfrm>
        </p:grpSpPr>
        <p:sp>
          <p:nvSpPr>
            <p:cNvPr id="16502" name="Google Shape;16502;p286"/>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03" name="Google Shape;16503;p286"/>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04" name="Google Shape;16504;p286"/>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505" name="Google Shape;16505;p286"/>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6506" name="Google Shape;16506;p286"/>
          <p:cNvGrpSpPr/>
          <p:nvPr/>
        </p:nvGrpSpPr>
        <p:grpSpPr>
          <a:xfrm>
            <a:off x="3337249" y="2731783"/>
            <a:ext cx="339253" cy="298169"/>
            <a:chOff x="4467200" y="877100"/>
            <a:chExt cx="481825" cy="423475"/>
          </a:xfrm>
        </p:grpSpPr>
        <p:sp>
          <p:nvSpPr>
            <p:cNvPr id="16507" name="Google Shape;16507;p286"/>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08" name="Google Shape;16508;p286"/>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09" name="Google Shape;16509;p286"/>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10" name="Google Shape;16510;p286"/>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11" name="Google Shape;16511;p286"/>
          <p:cNvGrpSpPr/>
          <p:nvPr/>
        </p:nvGrpSpPr>
        <p:grpSpPr>
          <a:xfrm>
            <a:off x="3752140" y="2711232"/>
            <a:ext cx="354778" cy="339271"/>
            <a:chOff x="5045500" y="842250"/>
            <a:chExt cx="503875" cy="481850"/>
          </a:xfrm>
        </p:grpSpPr>
        <p:sp>
          <p:nvSpPr>
            <p:cNvPr id="16512" name="Google Shape;16512;p286"/>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13" name="Google Shape;16513;p286"/>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14" name="Google Shape;16514;p286"/>
          <p:cNvGrpSpPr/>
          <p:nvPr/>
        </p:nvGrpSpPr>
        <p:grpSpPr>
          <a:xfrm>
            <a:off x="2523626" y="2287428"/>
            <a:ext cx="305386" cy="338602"/>
            <a:chOff x="3300325" y="249875"/>
            <a:chExt cx="433725" cy="480900"/>
          </a:xfrm>
        </p:grpSpPr>
        <p:sp>
          <p:nvSpPr>
            <p:cNvPr id="16515" name="Google Shape;16515;p286"/>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16" name="Google Shape;16516;p286"/>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17" name="Google Shape;16517;p286"/>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18" name="Google Shape;16518;p286"/>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19" name="Google Shape;16519;p286"/>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20" name="Google Shape;16520;p286"/>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21" name="Google Shape;16521;p286"/>
          <p:cNvGrpSpPr/>
          <p:nvPr/>
        </p:nvGrpSpPr>
        <p:grpSpPr>
          <a:xfrm>
            <a:off x="4174987" y="2737451"/>
            <a:ext cx="336965" cy="286833"/>
            <a:chOff x="5645200" y="879425"/>
            <a:chExt cx="478575" cy="407375"/>
          </a:xfrm>
        </p:grpSpPr>
        <p:sp>
          <p:nvSpPr>
            <p:cNvPr id="16522" name="Google Shape;16522;p286"/>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23" name="Google Shape;16523;p286"/>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24" name="Google Shape;16524;p286"/>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25" name="Google Shape;16525;p286"/>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26" name="Google Shape;16526;p286"/>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27" name="Google Shape;16527;p286"/>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28" name="Google Shape;16528;p286"/>
          <p:cNvGrpSpPr/>
          <p:nvPr/>
        </p:nvGrpSpPr>
        <p:grpSpPr>
          <a:xfrm>
            <a:off x="4611062" y="2711241"/>
            <a:ext cx="298186" cy="339253"/>
            <a:chOff x="6264525" y="842250"/>
            <a:chExt cx="423500" cy="481825"/>
          </a:xfrm>
        </p:grpSpPr>
        <p:sp>
          <p:nvSpPr>
            <p:cNvPr id="16529" name="Google Shape;16529;p286"/>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30" name="Google Shape;16530;p286"/>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31" name="Google Shape;16531;p286"/>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32" name="Google Shape;16532;p286"/>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33" name="Google Shape;16533;p286"/>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34" name="Google Shape;16534;p286"/>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35" name="Google Shape;16535;p286"/>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36" name="Google Shape;16536;p286"/>
          <p:cNvGrpSpPr/>
          <p:nvPr/>
        </p:nvGrpSpPr>
        <p:grpSpPr>
          <a:xfrm>
            <a:off x="829350" y="3125895"/>
            <a:ext cx="339253" cy="339253"/>
            <a:chOff x="900750" y="1436075"/>
            <a:chExt cx="481825" cy="481825"/>
          </a:xfrm>
        </p:grpSpPr>
        <p:sp>
          <p:nvSpPr>
            <p:cNvPr id="16537" name="Google Shape;16537;p286"/>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38" name="Google Shape;16538;p286"/>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39" name="Google Shape;16539;p286"/>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40" name="Google Shape;16540;p286"/>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41" name="Google Shape;16541;p286"/>
          <p:cNvGrpSpPr/>
          <p:nvPr/>
        </p:nvGrpSpPr>
        <p:grpSpPr>
          <a:xfrm>
            <a:off x="1247198" y="3186183"/>
            <a:ext cx="339253" cy="218676"/>
            <a:chOff x="1492675" y="1520750"/>
            <a:chExt cx="481825" cy="310575"/>
          </a:xfrm>
        </p:grpSpPr>
        <p:sp>
          <p:nvSpPr>
            <p:cNvPr id="16542" name="Google Shape;16542;p286"/>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43" name="Google Shape;16543;p286"/>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44" name="Google Shape;16544;p286"/>
          <p:cNvGrpSpPr/>
          <p:nvPr/>
        </p:nvGrpSpPr>
        <p:grpSpPr>
          <a:xfrm>
            <a:off x="1654995" y="3125877"/>
            <a:ext cx="352332" cy="339288"/>
            <a:chOff x="2071000" y="1435025"/>
            <a:chExt cx="500400" cy="481875"/>
          </a:xfrm>
        </p:grpSpPr>
        <p:sp>
          <p:nvSpPr>
            <p:cNvPr id="16545" name="Google Shape;16545;p286"/>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46" name="Google Shape;16546;p286"/>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47" name="Google Shape;16547;p286"/>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48" name="Google Shape;16548;p286"/>
          <p:cNvGrpSpPr/>
          <p:nvPr/>
        </p:nvGrpSpPr>
        <p:grpSpPr>
          <a:xfrm>
            <a:off x="828875" y="2731810"/>
            <a:ext cx="340204" cy="298116"/>
            <a:chOff x="899850" y="871450"/>
            <a:chExt cx="483175" cy="423400"/>
          </a:xfrm>
        </p:grpSpPr>
        <p:sp>
          <p:nvSpPr>
            <p:cNvPr id="16549" name="Google Shape;16549;p286"/>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50" name="Google Shape;16550;p286"/>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51" name="Google Shape;16551;p286"/>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52" name="Google Shape;16552;p286"/>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53" name="Google Shape;16553;p286"/>
          <p:cNvGrpSpPr/>
          <p:nvPr/>
        </p:nvGrpSpPr>
        <p:grpSpPr>
          <a:xfrm>
            <a:off x="2083159" y="3146709"/>
            <a:ext cx="351874" cy="297623"/>
            <a:chOff x="2678350" y="1464650"/>
            <a:chExt cx="499750" cy="422700"/>
          </a:xfrm>
        </p:grpSpPr>
        <p:sp>
          <p:nvSpPr>
            <p:cNvPr id="16554" name="Google Shape;16554;p286"/>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55" name="Google Shape;16555;p286"/>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56" name="Google Shape;16556;p286"/>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57" name="Google Shape;16557;p286"/>
          <p:cNvGrpSpPr/>
          <p:nvPr/>
        </p:nvGrpSpPr>
        <p:grpSpPr>
          <a:xfrm>
            <a:off x="2506692" y="3125895"/>
            <a:ext cx="339253" cy="339253"/>
            <a:chOff x="3271200" y="1435075"/>
            <a:chExt cx="481825" cy="481825"/>
          </a:xfrm>
        </p:grpSpPr>
        <p:sp>
          <p:nvSpPr>
            <p:cNvPr id="16558" name="Google Shape;16558;p286"/>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59" name="Google Shape;16559;p286"/>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60" name="Google Shape;16560;p286"/>
          <p:cNvGrpSpPr/>
          <p:nvPr/>
        </p:nvGrpSpPr>
        <p:grpSpPr>
          <a:xfrm>
            <a:off x="2917165" y="3125877"/>
            <a:ext cx="343442" cy="339288"/>
            <a:chOff x="3858100" y="1435075"/>
            <a:chExt cx="487775" cy="481875"/>
          </a:xfrm>
        </p:grpSpPr>
        <p:sp>
          <p:nvSpPr>
            <p:cNvPr id="16561" name="Google Shape;16561;p286"/>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62" name="Google Shape;16562;p286"/>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63" name="Google Shape;16563;p286"/>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64" name="Google Shape;16564;p286"/>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65" name="Google Shape;16565;p286"/>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66" name="Google Shape;16566;p286"/>
          <p:cNvGrpSpPr/>
          <p:nvPr/>
        </p:nvGrpSpPr>
        <p:grpSpPr>
          <a:xfrm>
            <a:off x="3337249" y="3125895"/>
            <a:ext cx="339253" cy="339253"/>
            <a:chOff x="4456875" y="1435075"/>
            <a:chExt cx="481825" cy="481825"/>
          </a:xfrm>
        </p:grpSpPr>
        <p:sp>
          <p:nvSpPr>
            <p:cNvPr id="16567" name="Google Shape;16567;p286"/>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68" name="Google Shape;16568;p286"/>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69" name="Google Shape;16569;p286"/>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70" name="Google Shape;16570;p286"/>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71" name="Google Shape;16571;p286"/>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72" name="Google Shape;16572;p286"/>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73" name="Google Shape;16573;p286"/>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74" name="Google Shape;16574;p286"/>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75" name="Google Shape;16575;p286"/>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76" name="Google Shape;16576;p286"/>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77" name="Google Shape;16577;p286"/>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78" name="Google Shape;16578;p286"/>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79" name="Google Shape;16579;p286"/>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80" name="Google Shape;16580;p286"/>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81" name="Google Shape;16581;p286"/>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82" name="Google Shape;16582;p286"/>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83" name="Google Shape;16583;p286"/>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84" name="Google Shape;16584;p286"/>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85" name="Google Shape;16585;p286"/>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86" name="Google Shape;16586;p286"/>
          <p:cNvGrpSpPr/>
          <p:nvPr/>
        </p:nvGrpSpPr>
        <p:grpSpPr>
          <a:xfrm>
            <a:off x="3758239" y="3125886"/>
            <a:ext cx="342580" cy="339271"/>
            <a:chOff x="5049725" y="1435050"/>
            <a:chExt cx="486550" cy="481850"/>
          </a:xfrm>
        </p:grpSpPr>
        <p:sp>
          <p:nvSpPr>
            <p:cNvPr id="16587" name="Google Shape;16587;p286"/>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88" name="Google Shape;16588;p286"/>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89" name="Google Shape;16589;p286"/>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90" name="Google Shape;16590;p286"/>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91" name="Google Shape;16591;p286"/>
          <p:cNvGrpSpPr/>
          <p:nvPr/>
        </p:nvGrpSpPr>
        <p:grpSpPr>
          <a:xfrm>
            <a:off x="4173790" y="3125895"/>
            <a:ext cx="339359" cy="339253"/>
            <a:chOff x="5642475" y="1435075"/>
            <a:chExt cx="481975" cy="481825"/>
          </a:xfrm>
        </p:grpSpPr>
        <p:sp>
          <p:nvSpPr>
            <p:cNvPr id="16592" name="Google Shape;16592;p286"/>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93" name="Google Shape;16593;p286"/>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94" name="Google Shape;16594;p286"/>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95" name="Google Shape;16595;p286"/>
          <p:cNvGrpSpPr/>
          <p:nvPr/>
        </p:nvGrpSpPr>
        <p:grpSpPr>
          <a:xfrm>
            <a:off x="1661509" y="3559347"/>
            <a:ext cx="339306" cy="298186"/>
            <a:chOff x="2085450" y="2057100"/>
            <a:chExt cx="481900" cy="423500"/>
          </a:xfrm>
        </p:grpSpPr>
        <p:sp>
          <p:nvSpPr>
            <p:cNvPr id="16596" name="Google Shape;16596;p286"/>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97" name="Google Shape;16597;p286"/>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598" name="Google Shape;16598;p286"/>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599" name="Google Shape;16599;p286"/>
          <p:cNvGrpSpPr/>
          <p:nvPr/>
        </p:nvGrpSpPr>
        <p:grpSpPr>
          <a:xfrm>
            <a:off x="2089442" y="3582592"/>
            <a:ext cx="339306" cy="251698"/>
            <a:chOff x="2678275" y="2090100"/>
            <a:chExt cx="481900" cy="357475"/>
          </a:xfrm>
        </p:grpSpPr>
        <p:sp>
          <p:nvSpPr>
            <p:cNvPr id="16600" name="Google Shape;16600;p286"/>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01" name="Google Shape;16601;p286"/>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02" name="Google Shape;16602;p286"/>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03" name="Google Shape;16603;p286"/>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04" name="Google Shape;16604;p286"/>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05" name="Google Shape;16605;p286"/>
          <p:cNvGrpSpPr/>
          <p:nvPr/>
        </p:nvGrpSpPr>
        <p:grpSpPr>
          <a:xfrm>
            <a:off x="2566646" y="3594790"/>
            <a:ext cx="219345" cy="227301"/>
            <a:chOff x="3357325" y="2093500"/>
            <a:chExt cx="311525" cy="322825"/>
          </a:xfrm>
        </p:grpSpPr>
        <p:sp>
          <p:nvSpPr>
            <p:cNvPr id="16606" name="Google Shape;16606;p286"/>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07" name="Google Shape;16607;p286"/>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08" name="Google Shape;16608;p286"/>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609" name="Google Shape;16609;p286"/>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6610" name="Google Shape;16610;p286"/>
          <p:cNvGrpSpPr/>
          <p:nvPr/>
        </p:nvGrpSpPr>
        <p:grpSpPr>
          <a:xfrm>
            <a:off x="3360836" y="3538814"/>
            <a:ext cx="292078" cy="339253"/>
            <a:chOff x="4492800" y="2027925"/>
            <a:chExt cx="414825" cy="481825"/>
          </a:xfrm>
        </p:grpSpPr>
        <p:sp>
          <p:nvSpPr>
            <p:cNvPr id="16611" name="Google Shape;16611;p286"/>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12" name="Google Shape;16612;p286"/>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13" name="Google Shape;16613;p286"/>
          <p:cNvGrpSpPr/>
          <p:nvPr/>
        </p:nvGrpSpPr>
        <p:grpSpPr>
          <a:xfrm>
            <a:off x="3759928" y="3538805"/>
            <a:ext cx="339200" cy="339271"/>
            <a:chOff x="5049725" y="2027900"/>
            <a:chExt cx="481750" cy="481850"/>
          </a:xfrm>
        </p:grpSpPr>
        <p:sp>
          <p:nvSpPr>
            <p:cNvPr id="16614" name="Google Shape;16614;p286"/>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15" name="Google Shape;16615;p286"/>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16" name="Google Shape;16616;p286"/>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17" name="Google Shape;16617;p286"/>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18" name="Google Shape;16618;p286"/>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19" name="Google Shape;16619;p286"/>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20" name="Google Shape;16620;p286"/>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21" name="Google Shape;16621;p286"/>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22" name="Google Shape;16622;p286"/>
          <p:cNvGrpSpPr/>
          <p:nvPr/>
        </p:nvGrpSpPr>
        <p:grpSpPr>
          <a:xfrm>
            <a:off x="4233524" y="3538893"/>
            <a:ext cx="219890" cy="339095"/>
            <a:chOff x="5726350" y="2028150"/>
            <a:chExt cx="312300" cy="481600"/>
          </a:xfrm>
        </p:grpSpPr>
        <p:sp>
          <p:nvSpPr>
            <p:cNvPr id="16623" name="Google Shape;16623;p286"/>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24" name="Google Shape;16624;p286"/>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25" name="Google Shape;16625;p286"/>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26" name="Google Shape;16626;p286"/>
          <p:cNvGrpSpPr/>
          <p:nvPr/>
        </p:nvGrpSpPr>
        <p:grpSpPr>
          <a:xfrm>
            <a:off x="4593715" y="3542000"/>
            <a:ext cx="332881" cy="332881"/>
            <a:chOff x="6239925" y="2032450"/>
            <a:chExt cx="472775" cy="472775"/>
          </a:xfrm>
        </p:grpSpPr>
        <p:sp>
          <p:nvSpPr>
            <p:cNvPr id="16627" name="Google Shape;16627;p286"/>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28" name="Google Shape;16628;p286"/>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29" name="Google Shape;16629;p286"/>
          <p:cNvGrpSpPr/>
          <p:nvPr/>
        </p:nvGrpSpPr>
        <p:grpSpPr>
          <a:xfrm>
            <a:off x="5042807" y="2364092"/>
            <a:ext cx="334641" cy="185425"/>
            <a:chOff x="903075" y="2730000"/>
            <a:chExt cx="475275" cy="263350"/>
          </a:xfrm>
        </p:grpSpPr>
        <p:sp>
          <p:nvSpPr>
            <p:cNvPr id="16630" name="Google Shape;16630;p286"/>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31" name="Google Shape;16631;p286"/>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32" name="Google Shape;16632;p286"/>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33" name="Google Shape;16633;p286"/>
          <p:cNvGrpSpPr/>
          <p:nvPr/>
        </p:nvGrpSpPr>
        <p:grpSpPr>
          <a:xfrm>
            <a:off x="1247198" y="3538814"/>
            <a:ext cx="339253" cy="339253"/>
            <a:chOff x="1492675" y="2027925"/>
            <a:chExt cx="481825" cy="481825"/>
          </a:xfrm>
        </p:grpSpPr>
        <p:sp>
          <p:nvSpPr>
            <p:cNvPr id="16634" name="Google Shape;16634;p286"/>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35" name="Google Shape;16635;p286"/>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36" name="Google Shape;16636;p286"/>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37" name="Google Shape;16637;p286"/>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38" name="Google Shape;16638;p286"/>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39" name="Google Shape;16639;p286"/>
          <p:cNvGrpSpPr/>
          <p:nvPr/>
        </p:nvGrpSpPr>
        <p:grpSpPr>
          <a:xfrm>
            <a:off x="829359" y="2307635"/>
            <a:ext cx="339235" cy="298186"/>
            <a:chOff x="898875" y="244725"/>
            <a:chExt cx="481800" cy="423500"/>
          </a:xfrm>
        </p:grpSpPr>
        <p:sp>
          <p:nvSpPr>
            <p:cNvPr id="16640" name="Google Shape;16640;p286"/>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41" name="Google Shape;16641;p286"/>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42" name="Google Shape;16642;p286"/>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43" name="Google Shape;16643;p286"/>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44" name="Google Shape;16644;p286"/>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45" name="Google Shape;16645;p286"/>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46" name="Google Shape;16646;p286"/>
          <p:cNvGrpSpPr/>
          <p:nvPr/>
        </p:nvGrpSpPr>
        <p:grpSpPr>
          <a:xfrm>
            <a:off x="5473575" y="2287178"/>
            <a:ext cx="339253" cy="339253"/>
            <a:chOff x="1492675" y="2620775"/>
            <a:chExt cx="481825" cy="481825"/>
          </a:xfrm>
        </p:grpSpPr>
        <p:sp>
          <p:nvSpPr>
            <p:cNvPr id="16647" name="Google Shape;16647;p286"/>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48" name="Google Shape;16648;p286"/>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649" name="Google Shape;16649;p286"/>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6650" name="Google Shape;16650;p286"/>
          <p:cNvGrpSpPr/>
          <p:nvPr/>
        </p:nvGrpSpPr>
        <p:grpSpPr>
          <a:xfrm>
            <a:off x="6297328" y="2303161"/>
            <a:ext cx="333585" cy="307287"/>
            <a:chOff x="2682350" y="2643425"/>
            <a:chExt cx="473775" cy="436425"/>
          </a:xfrm>
        </p:grpSpPr>
        <p:sp>
          <p:nvSpPr>
            <p:cNvPr id="16651" name="Google Shape;16651;p286"/>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52" name="Google Shape;16652;p286"/>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53" name="Google Shape;16653;p286"/>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54" name="Google Shape;16654;p286"/>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55" name="Google Shape;16655;p286"/>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56" name="Google Shape;16656;p286"/>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57" name="Google Shape;16657;p286"/>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58" name="Google Shape;16658;p286"/>
          <p:cNvGrpSpPr/>
          <p:nvPr/>
        </p:nvGrpSpPr>
        <p:grpSpPr>
          <a:xfrm>
            <a:off x="6762818" y="2287178"/>
            <a:ext cx="238531" cy="339253"/>
            <a:chOff x="3342725" y="2620775"/>
            <a:chExt cx="338775" cy="481825"/>
          </a:xfrm>
        </p:grpSpPr>
        <p:sp>
          <p:nvSpPr>
            <p:cNvPr id="16659" name="Google Shape;16659;p286"/>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60" name="Google Shape;16660;p286"/>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61" name="Google Shape;16661;p286"/>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62" name="Google Shape;16662;p286"/>
          <p:cNvGrpSpPr/>
          <p:nvPr/>
        </p:nvGrpSpPr>
        <p:grpSpPr>
          <a:xfrm>
            <a:off x="7156568" y="2287178"/>
            <a:ext cx="278296" cy="339253"/>
            <a:chOff x="3907325" y="2620775"/>
            <a:chExt cx="395250" cy="481825"/>
          </a:xfrm>
        </p:grpSpPr>
        <p:sp>
          <p:nvSpPr>
            <p:cNvPr id="16663" name="Google Shape;16663;p286"/>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64" name="Google Shape;16664;p286"/>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65" name="Google Shape;16665;p286"/>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66" name="Google Shape;16666;p286"/>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67" name="Google Shape;16667;p286"/>
          <p:cNvGrpSpPr/>
          <p:nvPr/>
        </p:nvGrpSpPr>
        <p:grpSpPr>
          <a:xfrm>
            <a:off x="7974679" y="2297783"/>
            <a:ext cx="339253" cy="318042"/>
            <a:chOff x="5049725" y="2635825"/>
            <a:chExt cx="481825" cy="451700"/>
          </a:xfrm>
        </p:grpSpPr>
        <p:sp>
          <p:nvSpPr>
            <p:cNvPr id="16668" name="Google Shape;16668;p286"/>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69" name="Google Shape;16669;p286"/>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70" name="Google Shape;16670;p286"/>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71" name="Google Shape;16671;p286"/>
          <p:cNvGrpSpPr/>
          <p:nvPr/>
        </p:nvGrpSpPr>
        <p:grpSpPr>
          <a:xfrm>
            <a:off x="2375386" y="3952243"/>
            <a:ext cx="338566" cy="338373"/>
            <a:chOff x="5643000" y="2621375"/>
            <a:chExt cx="480850" cy="480575"/>
          </a:xfrm>
        </p:grpSpPr>
        <p:sp>
          <p:nvSpPr>
            <p:cNvPr id="16672" name="Google Shape;16672;p286"/>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73" name="Google Shape;16673;p286"/>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74" name="Google Shape;16674;p286"/>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75" name="Google Shape;16675;p286"/>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76" name="Google Shape;16676;p286"/>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77" name="Google Shape;16677;p286"/>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78" name="Google Shape;16678;p286"/>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79" name="Google Shape;16679;p286"/>
          <p:cNvGrpSpPr/>
          <p:nvPr/>
        </p:nvGrpSpPr>
        <p:grpSpPr>
          <a:xfrm>
            <a:off x="4192782" y="3951803"/>
            <a:ext cx="339359" cy="339253"/>
            <a:chOff x="6235250" y="2620775"/>
            <a:chExt cx="481975" cy="481825"/>
          </a:xfrm>
        </p:grpSpPr>
        <p:sp>
          <p:nvSpPr>
            <p:cNvPr id="16680" name="Google Shape;16680;p286"/>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81" name="Google Shape;16681;p286"/>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82" name="Google Shape;16682;p286"/>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83" name="Google Shape;16683;p286"/>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84" name="Google Shape;16684;p286"/>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685" name="Google Shape;16685;p286"/>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6686" name="Google Shape;16686;p286"/>
          <p:cNvGrpSpPr/>
          <p:nvPr/>
        </p:nvGrpSpPr>
        <p:grpSpPr>
          <a:xfrm>
            <a:off x="5472652" y="2711317"/>
            <a:ext cx="341101" cy="339253"/>
            <a:chOff x="1535000" y="3223325"/>
            <a:chExt cx="484450" cy="481825"/>
          </a:xfrm>
        </p:grpSpPr>
        <p:sp>
          <p:nvSpPr>
            <p:cNvPr id="16687" name="Google Shape;16687;p286"/>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88" name="Google Shape;16688;p286"/>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89" name="Google Shape;16689;p286"/>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90" name="Google Shape;16690;p286"/>
          <p:cNvGrpSpPr/>
          <p:nvPr/>
        </p:nvGrpSpPr>
        <p:grpSpPr>
          <a:xfrm>
            <a:off x="5880219" y="2746618"/>
            <a:ext cx="339253" cy="268649"/>
            <a:chOff x="2085525" y="3263750"/>
            <a:chExt cx="481825" cy="381550"/>
          </a:xfrm>
        </p:grpSpPr>
        <p:sp>
          <p:nvSpPr>
            <p:cNvPr id="16691" name="Google Shape;16691;p286"/>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92" name="Google Shape;16692;p286"/>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693" name="Google Shape;16693;p286"/>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6694" name="Google Shape;16694;p286"/>
          <p:cNvGrpSpPr/>
          <p:nvPr/>
        </p:nvGrpSpPr>
        <p:grpSpPr>
          <a:xfrm>
            <a:off x="6711982" y="2711308"/>
            <a:ext cx="340204" cy="339271"/>
            <a:chOff x="3270450" y="3213625"/>
            <a:chExt cx="483175" cy="481850"/>
          </a:xfrm>
        </p:grpSpPr>
        <p:sp>
          <p:nvSpPr>
            <p:cNvPr id="16695" name="Google Shape;16695;p286"/>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96" name="Google Shape;16696;p286"/>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697" name="Google Shape;16697;p286"/>
          <p:cNvGrpSpPr/>
          <p:nvPr/>
        </p:nvGrpSpPr>
        <p:grpSpPr>
          <a:xfrm>
            <a:off x="7211250" y="2711317"/>
            <a:ext cx="168931" cy="339253"/>
            <a:chOff x="3984950" y="3213600"/>
            <a:chExt cx="239925" cy="481825"/>
          </a:xfrm>
        </p:grpSpPr>
        <p:sp>
          <p:nvSpPr>
            <p:cNvPr id="16698" name="Google Shape;16698;p286"/>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699" name="Google Shape;16699;p286"/>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700" name="Google Shape;16700;p286"/>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01" name="Google Shape;16701;p286"/>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6702" name="Google Shape;16702;p286"/>
          <p:cNvGrpSpPr/>
          <p:nvPr/>
        </p:nvGrpSpPr>
        <p:grpSpPr>
          <a:xfrm>
            <a:off x="1874281" y="3981487"/>
            <a:ext cx="355218" cy="279880"/>
            <a:chOff x="5629975" y="3255775"/>
            <a:chExt cx="504500" cy="397500"/>
          </a:xfrm>
        </p:grpSpPr>
        <p:sp>
          <p:nvSpPr>
            <p:cNvPr id="16703" name="Google Shape;16703;p286"/>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04" name="Google Shape;16704;p286"/>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05" name="Google Shape;16705;p286"/>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06" name="Google Shape;16706;p286"/>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07" name="Google Shape;16707;p286"/>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08" name="Google Shape;16708;p286"/>
          <p:cNvGrpSpPr/>
          <p:nvPr/>
        </p:nvGrpSpPr>
        <p:grpSpPr>
          <a:xfrm>
            <a:off x="3755839" y="3981593"/>
            <a:ext cx="340256" cy="279669"/>
            <a:chOff x="6234950" y="3255925"/>
            <a:chExt cx="483250" cy="397200"/>
          </a:xfrm>
        </p:grpSpPr>
        <p:sp>
          <p:nvSpPr>
            <p:cNvPr id="16709" name="Google Shape;16709;p286"/>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10" name="Google Shape;16710;p286"/>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11" name="Google Shape;16711;p286"/>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12" name="Google Shape;16712;p286"/>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13" name="Google Shape;16713;p286"/>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14" name="Google Shape;16714;p286"/>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15" name="Google Shape;16715;p286"/>
          <p:cNvGrpSpPr/>
          <p:nvPr/>
        </p:nvGrpSpPr>
        <p:grpSpPr>
          <a:xfrm>
            <a:off x="5051107" y="3125970"/>
            <a:ext cx="318042" cy="339253"/>
            <a:chOff x="914900" y="3806450"/>
            <a:chExt cx="451700" cy="481825"/>
          </a:xfrm>
        </p:grpSpPr>
        <p:sp>
          <p:nvSpPr>
            <p:cNvPr id="16716" name="Google Shape;16716;p286"/>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17" name="Google Shape;16717;p286"/>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18" name="Google Shape;16718;p286"/>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19" name="Google Shape;16719;p286"/>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20" name="Google Shape;16720;p286"/>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21" name="Google Shape;16721;p286"/>
          <p:cNvGrpSpPr/>
          <p:nvPr/>
        </p:nvGrpSpPr>
        <p:grpSpPr>
          <a:xfrm>
            <a:off x="5470028" y="3125785"/>
            <a:ext cx="346347" cy="339623"/>
            <a:chOff x="1490050" y="3805975"/>
            <a:chExt cx="491900" cy="482350"/>
          </a:xfrm>
        </p:grpSpPr>
        <p:sp>
          <p:nvSpPr>
            <p:cNvPr id="16722" name="Google Shape;16722;p286"/>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23" name="Google Shape;16723;p286"/>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24" name="Google Shape;16724;p286"/>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25" name="Google Shape;16725;p286"/>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26" name="Google Shape;16726;p286"/>
          <p:cNvGrpSpPr/>
          <p:nvPr/>
        </p:nvGrpSpPr>
        <p:grpSpPr>
          <a:xfrm>
            <a:off x="5893896" y="3125970"/>
            <a:ext cx="311899" cy="339253"/>
            <a:chOff x="2104275" y="3806450"/>
            <a:chExt cx="442975" cy="481825"/>
          </a:xfrm>
        </p:grpSpPr>
        <p:sp>
          <p:nvSpPr>
            <p:cNvPr id="16727" name="Google Shape;16727;p286"/>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28" name="Google Shape;16728;p286"/>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29" name="Google Shape;16729;p286"/>
          <p:cNvGrpSpPr/>
          <p:nvPr/>
        </p:nvGrpSpPr>
        <p:grpSpPr>
          <a:xfrm>
            <a:off x="6317413" y="3125970"/>
            <a:ext cx="293416" cy="339253"/>
            <a:chOff x="2710875" y="3806450"/>
            <a:chExt cx="416725" cy="481825"/>
          </a:xfrm>
        </p:grpSpPr>
        <p:sp>
          <p:nvSpPr>
            <p:cNvPr id="16730" name="Google Shape;16730;p286"/>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31" name="Google Shape;16731;p286"/>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32" name="Google Shape;16732;p286"/>
          <p:cNvGrpSpPr/>
          <p:nvPr/>
        </p:nvGrpSpPr>
        <p:grpSpPr>
          <a:xfrm>
            <a:off x="7147952" y="3126199"/>
            <a:ext cx="295528" cy="338795"/>
            <a:chOff x="3895050" y="3806775"/>
            <a:chExt cx="419725" cy="481175"/>
          </a:xfrm>
        </p:grpSpPr>
        <p:sp>
          <p:nvSpPr>
            <p:cNvPr id="16733" name="Google Shape;16733;p286"/>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34" name="Google Shape;16734;p286"/>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35" name="Google Shape;16735;p286"/>
          <p:cNvGrpSpPr/>
          <p:nvPr/>
        </p:nvGrpSpPr>
        <p:grpSpPr>
          <a:xfrm>
            <a:off x="7974679" y="3125970"/>
            <a:ext cx="339253" cy="339253"/>
            <a:chOff x="5049725" y="3806450"/>
            <a:chExt cx="481825" cy="481825"/>
          </a:xfrm>
        </p:grpSpPr>
        <p:sp>
          <p:nvSpPr>
            <p:cNvPr id="16736" name="Google Shape;16736;p286"/>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37" name="Google Shape;16737;p286"/>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38" name="Google Shape;16738;p286"/>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39" name="Google Shape;16739;p286"/>
          <p:cNvGrpSpPr/>
          <p:nvPr/>
        </p:nvGrpSpPr>
        <p:grpSpPr>
          <a:xfrm>
            <a:off x="1461983" y="3951798"/>
            <a:ext cx="339253" cy="339253"/>
            <a:chOff x="5651375" y="3806450"/>
            <a:chExt cx="481825" cy="481825"/>
          </a:xfrm>
        </p:grpSpPr>
        <p:sp>
          <p:nvSpPr>
            <p:cNvPr id="16740" name="Google Shape;16740;p286"/>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41" name="Google Shape;16741;p286"/>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42" name="Google Shape;16742;p286"/>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43" name="Google Shape;16743;p286"/>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44" name="Google Shape;16744;p286"/>
          <p:cNvGrpSpPr/>
          <p:nvPr/>
        </p:nvGrpSpPr>
        <p:grpSpPr>
          <a:xfrm>
            <a:off x="3360663" y="3953787"/>
            <a:ext cx="298503" cy="335275"/>
            <a:chOff x="6264300" y="3809300"/>
            <a:chExt cx="423950" cy="476175"/>
          </a:xfrm>
        </p:grpSpPr>
        <p:sp>
          <p:nvSpPr>
            <p:cNvPr id="16745" name="Google Shape;16745;p286"/>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46" name="Google Shape;16746;p286"/>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47" name="Google Shape;16747;p286"/>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48" name="Google Shape;16748;p286"/>
          <p:cNvGrpSpPr/>
          <p:nvPr/>
        </p:nvGrpSpPr>
        <p:grpSpPr>
          <a:xfrm>
            <a:off x="5039841" y="3538881"/>
            <a:ext cx="340573" cy="339271"/>
            <a:chOff x="898875" y="4399275"/>
            <a:chExt cx="483700" cy="481850"/>
          </a:xfrm>
        </p:grpSpPr>
        <p:sp>
          <p:nvSpPr>
            <p:cNvPr id="16749" name="Google Shape;16749;p286"/>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50" name="Google Shape;16750;p286"/>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51" name="Google Shape;16751;p286"/>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52" name="Google Shape;16752;p286"/>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53" name="Google Shape;16753;p286"/>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54" name="Google Shape;16754;p286"/>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55" name="Google Shape;16755;p286"/>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56" name="Google Shape;16756;p286"/>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57" name="Google Shape;16757;p286"/>
          <p:cNvGrpSpPr/>
          <p:nvPr/>
        </p:nvGrpSpPr>
        <p:grpSpPr>
          <a:xfrm>
            <a:off x="5473575" y="3554133"/>
            <a:ext cx="339253" cy="308765"/>
            <a:chOff x="1492675" y="4420975"/>
            <a:chExt cx="481825" cy="438525"/>
          </a:xfrm>
        </p:grpSpPr>
        <p:sp>
          <p:nvSpPr>
            <p:cNvPr id="16758" name="Google Shape;16758;p286"/>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59" name="Google Shape;16759;p286"/>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60" name="Google Shape;16760;p286"/>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61" name="Google Shape;16761;p286"/>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62" name="Google Shape;16762;p286"/>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63" name="Google Shape;16763;p286"/>
          <p:cNvGrpSpPr/>
          <p:nvPr/>
        </p:nvGrpSpPr>
        <p:grpSpPr>
          <a:xfrm>
            <a:off x="4588276" y="3125886"/>
            <a:ext cx="343759" cy="339271"/>
            <a:chOff x="6232000" y="1435050"/>
            <a:chExt cx="488225" cy="481850"/>
          </a:xfrm>
        </p:grpSpPr>
        <p:sp>
          <p:nvSpPr>
            <p:cNvPr id="16764" name="Google Shape;16764;p286"/>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65" name="Google Shape;16765;p286"/>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66" name="Google Shape;16766;p286"/>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67" name="Google Shape;16767;p286"/>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68" name="Google Shape;16768;p286"/>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69" name="Google Shape;16769;p286"/>
          <p:cNvGrpSpPr/>
          <p:nvPr/>
        </p:nvGrpSpPr>
        <p:grpSpPr>
          <a:xfrm>
            <a:off x="849012" y="3539545"/>
            <a:ext cx="299929" cy="337792"/>
            <a:chOff x="924450" y="2028975"/>
            <a:chExt cx="425975" cy="479750"/>
          </a:xfrm>
        </p:grpSpPr>
        <p:sp>
          <p:nvSpPr>
            <p:cNvPr id="16770" name="Google Shape;16770;p286"/>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71" name="Google Shape;16771;p286"/>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72" name="Google Shape;16772;p286"/>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73" name="Google Shape;16773;p286"/>
          <p:cNvGrpSpPr/>
          <p:nvPr/>
        </p:nvGrpSpPr>
        <p:grpSpPr>
          <a:xfrm>
            <a:off x="5878556" y="3539558"/>
            <a:ext cx="342580" cy="337915"/>
            <a:chOff x="2084100" y="4400250"/>
            <a:chExt cx="486550" cy="479925"/>
          </a:xfrm>
        </p:grpSpPr>
        <p:sp>
          <p:nvSpPr>
            <p:cNvPr id="16774" name="Google Shape;16774;p286"/>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75" name="Google Shape;16775;p286"/>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76" name="Google Shape;16776;p286"/>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77" name="Google Shape;16777;p286"/>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78" name="Google Shape;16778;p286"/>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79" name="Google Shape;16779;p286"/>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80" name="Google Shape;16780;p286"/>
          <p:cNvGrpSpPr/>
          <p:nvPr/>
        </p:nvGrpSpPr>
        <p:grpSpPr>
          <a:xfrm>
            <a:off x="6744555" y="3538881"/>
            <a:ext cx="275057" cy="339271"/>
            <a:chOff x="3330525" y="4399275"/>
            <a:chExt cx="390650" cy="481850"/>
          </a:xfrm>
        </p:grpSpPr>
        <p:sp>
          <p:nvSpPr>
            <p:cNvPr id="16781" name="Google Shape;16781;p286"/>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82" name="Google Shape;16782;p286"/>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83" name="Google Shape;16783;p286"/>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84" name="Google Shape;16784;p286"/>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85" name="Google Shape;16785;p286"/>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86" name="Google Shape;16786;p286"/>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87" name="Google Shape;16787;p286"/>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88" name="Google Shape;16788;p286"/>
          <p:cNvGrpSpPr/>
          <p:nvPr/>
        </p:nvGrpSpPr>
        <p:grpSpPr>
          <a:xfrm>
            <a:off x="7169084" y="3538890"/>
            <a:ext cx="253265" cy="339253"/>
            <a:chOff x="3938800" y="4399275"/>
            <a:chExt cx="359700" cy="481825"/>
          </a:xfrm>
        </p:grpSpPr>
        <p:sp>
          <p:nvSpPr>
            <p:cNvPr id="16789" name="Google Shape;16789;p286"/>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90" name="Google Shape;16790;p286"/>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91" name="Google Shape;16791;p286"/>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92" name="Google Shape;16792;p286"/>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93" name="Google Shape;16793;p286"/>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94" name="Google Shape;16794;p286"/>
          <p:cNvGrpSpPr/>
          <p:nvPr/>
        </p:nvGrpSpPr>
        <p:grpSpPr>
          <a:xfrm>
            <a:off x="7639862" y="3538890"/>
            <a:ext cx="159039" cy="339253"/>
            <a:chOff x="4584850" y="4399275"/>
            <a:chExt cx="225875" cy="481825"/>
          </a:xfrm>
        </p:grpSpPr>
        <p:sp>
          <p:nvSpPr>
            <p:cNvPr id="16795" name="Google Shape;16795;p286"/>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96" name="Google Shape;16796;p286"/>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797" name="Google Shape;16797;p286"/>
          <p:cNvGrpSpPr/>
          <p:nvPr/>
        </p:nvGrpSpPr>
        <p:grpSpPr>
          <a:xfrm>
            <a:off x="6712457" y="3166412"/>
            <a:ext cx="339253" cy="258369"/>
            <a:chOff x="3271200" y="3863875"/>
            <a:chExt cx="481825" cy="366950"/>
          </a:xfrm>
        </p:grpSpPr>
        <p:sp>
          <p:nvSpPr>
            <p:cNvPr id="16798" name="Google Shape;16798;p286"/>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799" name="Google Shape;16799;p286"/>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6800" name="Google Shape;16800;p286"/>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6801" name="Google Shape;16801;p286"/>
          <p:cNvGrpSpPr/>
          <p:nvPr/>
        </p:nvGrpSpPr>
        <p:grpSpPr>
          <a:xfrm>
            <a:off x="1049680" y="3951795"/>
            <a:ext cx="339253" cy="339253"/>
            <a:chOff x="5642550" y="4399275"/>
            <a:chExt cx="481825" cy="481825"/>
          </a:xfrm>
        </p:grpSpPr>
        <p:sp>
          <p:nvSpPr>
            <p:cNvPr id="16802" name="Google Shape;16802;p286"/>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03" name="Google Shape;16803;p286"/>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04" name="Google Shape;16804;p286"/>
          <p:cNvGrpSpPr/>
          <p:nvPr/>
        </p:nvGrpSpPr>
        <p:grpSpPr>
          <a:xfrm>
            <a:off x="2859815" y="3963703"/>
            <a:ext cx="363316" cy="315437"/>
            <a:chOff x="6218300" y="4416175"/>
            <a:chExt cx="516000" cy="448000"/>
          </a:xfrm>
        </p:grpSpPr>
        <p:sp>
          <p:nvSpPr>
            <p:cNvPr id="16805" name="Google Shape;16805;p286"/>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06" name="Google Shape;16806;p286"/>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07" name="Google Shape;16807;p286"/>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08" name="Google Shape;16808;p286"/>
          <p:cNvGrpSpPr/>
          <p:nvPr/>
        </p:nvGrpSpPr>
        <p:grpSpPr>
          <a:xfrm>
            <a:off x="5918879" y="3951792"/>
            <a:ext cx="339253" cy="339253"/>
            <a:chOff x="899850" y="4992125"/>
            <a:chExt cx="481825" cy="481825"/>
          </a:xfrm>
        </p:grpSpPr>
        <p:sp>
          <p:nvSpPr>
            <p:cNvPr id="16809" name="Google Shape;16809;p286"/>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10" name="Google Shape;16810;p286"/>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11" name="Google Shape;16811;p286"/>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12" name="Google Shape;16812;p286"/>
          <p:cNvGrpSpPr/>
          <p:nvPr/>
        </p:nvGrpSpPr>
        <p:grpSpPr>
          <a:xfrm>
            <a:off x="5461708" y="3951792"/>
            <a:ext cx="339253" cy="339253"/>
            <a:chOff x="1492675" y="4992125"/>
            <a:chExt cx="481825" cy="481825"/>
          </a:xfrm>
        </p:grpSpPr>
        <p:sp>
          <p:nvSpPr>
            <p:cNvPr id="16813" name="Google Shape;16813;p286"/>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14" name="Google Shape;16814;p286"/>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15" name="Google Shape;16815;p286"/>
          <p:cNvGrpSpPr/>
          <p:nvPr/>
        </p:nvGrpSpPr>
        <p:grpSpPr>
          <a:xfrm>
            <a:off x="5004462" y="3951792"/>
            <a:ext cx="339253" cy="339253"/>
            <a:chOff x="2085525" y="4992125"/>
            <a:chExt cx="481825" cy="481825"/>
          </a:xfrm>
        </p:grpSpPr>
        <p:sp>
          <p:nvSpPr>
            <p:cNvPr id="16816" name="Google Shape;16816;p286"/>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17" name="Google Shape;16817;p286"/>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18" name="Google Shape;16818;p286"/>
          <p:cNvGrpSpPr/>
          <p:nvPr/>
        </p:nvGrpSpPr>
        <p:grpSpPr>
          <a:xfrm>
            <a:off x="6833221" y="3951792"/>
            <a:ext cx="339253" cy="339253"/>
            <a:chOff x="2678350" y="4992125"/>
            <a:chExt cx="481825" cy="481825"/>
          </a:xfrm>
        </p:grpSpPr>
        <p:sp>
          <p:nvSpPr>
            <p:cNvPr id="16819" name="Google Shape;16819;p286"/>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20" name="Google Shape;16820;p286"/>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21" name="Google Shape;16821;p286"/>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22" name="Google Shape;16822;p286"/>
          <p:cNvGrpSpPr/>
          <p:nvPr/>
        </p:nvGrpSpPr>
        <p:grpSpPr>
          <a:xfrm>
            <a:off x="4628816" y="3951792"/>
            <a:ext cx="339253" cy="339253"/>
            <a:chOff x="3271200" y="4992125"/>
            <a:chExt cx="481825" cy="481825"/>
          </a:xfrm>
        </p:grpSpPr>
        <p:sp>
          <p:nvSpPr>
            <p:cNvPr id="16823" name="Google Shape;16823;p286"/>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24" name="Google Shape;16824;p286"/>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25" name="Google Shape;16825;p286"/>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26" name="Google Shape;16826;p286"/>
          <p:cNvGrpSpPr/>
          <p:nvPr/>
        </p:nvGrpSpPr>
        <p:grpSpPr>
          <a:xfrm>
            <a:off x="7290263" y="3952822"/>
            <a:ext cx="339411" cy="337193"/>
            <a:chOff x="3863900" y="4993625"/>
            <a:chExt cx="482050" cy="478900"/>
          </a:xfrm>
        </p:grpSpPr>
        <p:sp>
          <p:nvSpPr>
            <p:cNvPr id="16827" name="Google Shape;16827;p286"/>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28" name="Google Shape;16828;p286"/>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29" name="Google Shape;16829;p286"/>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30" name="Google Shape;16830;p286"/>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31" name="Google Shape;16831;p286"/>
          <p:cNvGrpSpPr/>
          <p:nvPr/>
        </p:nvGrpSpPr>
        <p:grpSpPr>
          <a:xfrm>
            <a:off x="7747437" y="3952822"/>
            <a:ext cx="339411" cy="337193"/>
            <a:chOff x="4456725" y="4993625"/>
            <a:chExt cx="482050" cy="478900"/>
          </a:xfrm>
        </p:grpSpPr>
        <p:sp>
          <p:nvSpPr>
            <p:cNvPr id="16832" name="Google Shape;16832;p286"/>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33" name="Google Shape;16833;p286"/>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34" name="Google Shape;16834;p286"/>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35" name="Google Shape;16835;p286"/>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36" name="Google Shape;16836;p286"/>
          <p:cNvGrpSpPr/>
          <p:nvPr/>
        </p:nvGrpSpPr>
        <p:grpSpPr>
          <a:xfrm>
            <a:off x="7549755" y="2297783"/>
            <a:ext cx="339253" cy="318042"/>
            <a:chOff x="4456875" y="2635825"/>
            <a:chExt cx="481825" cy="451700"/>
          </a:xfrm>
        </p:grpSpPr>
        <p:sp>
          <p:nvSpPr>
            <p:cNvPr id="16837" name="Google Shape;16837;p286"/>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38" name="Google Shape;16838;p286"/>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39" name="Google Shape;16839;p286"/>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40" name="Google Shape;16840;p286"/>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41" name="Google Shape;16841;p286"/>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42" name="Google Shape;16842;p286"/>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43" name="Google Shape;16843;p286"/>
          <p:cNvGrpSpPr/>
          <p:nvPr/>
        </p:nvGrpSpPr>
        <p:grpSpPr>
          <a:xfrm>
            <a:off x="6376030" y="3952813"/>
            <a:ext cx="339411" cy="337211"/>
            <a:chOff x="5049575" y="4993600"/>
            <a:chExt cx="482050" cy="478925"/>
          </a:xfrm>
        </p:grpSpPr>
        <p:sp>
          <p:nvSpPr>
            <p:cNvPr id="16844" name="Google Shape;16844;p286"/>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45" name="Google Shape;16845;p286"/>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46" name="Google Shape;16846;p286"/>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47" name="Google Shape;16847;p286"/>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48" name="Google Shape;16848;p286"/>
          <p:cNvGrpSpPr/>
          <p:nvPr/>
        </p:nvGrpSpPr>
        <p:grpSpPr>
          <a:xfrm>
            <a:off x="7551234" y="3125979"/>
            <a:ext cx="336296" cy="339235"/>
            <a:chOff x="4464775" y="3806475"/>
            <a:chExt cx="477625" cy="481800"/>
          </a:xfrm>
        </p:grpSpPr>
        <p:sp>
          <p:nvSpPr>
            <p:cNvPr id="16849" name="Google Shape;16849;p286"/>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50" name="Google Shape;16850;p286"/>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51" name="Google Shape;16851;p286"/>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52" name="Google Shape;16852;p286"/>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53" name="Google Shape;16853;p286"/>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54" name="Google Shape;16854;p286"/>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6855" name="Google Shape;16855;p286"/>
          <p:cNvGrpSpPr/>
          <p:nvPr/>
        </p:nvGrpSpPr>
        <p:grpSpPr>
          <a:xfrm>
            <a:off x="6315036" y="3538907"/>
            <a:ext cx="298169" cy="339218"/>
            <a:chOff x="2707950" y="4399325"/>
            <a:chExt cx="423475" cy="481775"/>
          </a:xfrm>
        </p:grpSpPr>
        <p:sp>
          <p:nvSpPr>
            <p:cNvPr id="16856" name="Google Shape;16856;p286"/>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57" name="Google Shape;16857;p286"/>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58" name="Google Shape;16858;p286"/>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59" name="Google Shape;16859;p286"/>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60" name="Google Shape;16860;p286"/>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61" name="Google Shape;16861;p286"/>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62" name="Google Shape;16862;p286"/>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63" name="Google Shape;16863;p286"/>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64" name="Google Shape;16864;p286"/>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65" name="Google Shape;16865;p286"/>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66" name="Google Shape;16866;p286"/>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6867" name="Google Shape;16867;p286"/>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871"/>
        <p:cNvGrpSpPr/>
        <p:nvPr/>
      </p:nvGrpSpPr>
      <p:grpSpPr>
        <a:xfrm>
          <a:off x="0" y="0"/>
          <a:ext cx="0" cy="0"/>
          <a:chOff x="0" y="0"/>
          <a:chExt cx="0" cy="0"/>
        </a:xfrm>
      </p:grpSpPr>
      <p:sp>
        <p:nvSpPr>
          <p:cNvPr id="16872" name="Google Shape;16872;p28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873" name="Google Shape;16873;p28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6874" name="Google Shape;16874;p287"/>
          <p:cNvGrpSpPr/>
          <p:nvPr/>
        </p:nvGrpSpPr>
        <p:grpSpPr>
          <a:xfrm>
            <a:off x="876361" y="1533504"/>
            <a:ext cx="322099" cy="370529"/>
            <a:chOff x="-42971725" y="3217825"/>
            <a:chExt cx="275675" cy="317125"/>
          </a:xfrm>
        </p:grpSpPr>
        <p:sp>
          <p:nvSpPr>
            <p:cNvPr id="16875" name="Google Shape;16875;p287"/>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287"/>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287"/>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8" name="Google Shape;16878;p287"/>
          <p:cNvGrpSpPr/>
          <p:nvPr/>
        </p:nvGrpSpPr>
        <p:grpSpPr>
          <a:xfrm>
            <a:off x="848276" y="2002160"/>
            <a:ext cx="378270" cy="337551"/>
            <a:chOff x="-42996150" y="3612600"/>
            <a:chExt cx="323750" cy="288900"/>
          </a:xfrm>
        </p:grpSpPr>
        <p:sp>
          <p:nvSpPr>
            <p:cNvPr id="16879" name="Google Shape;16879;p287"/>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287"/>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287"/>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2" name="Google Shape;16882;p287"/>
          <p:cNvGrpSpPr/>
          <p:nvPr/>
        </p:nvGrpSpPr>
        <p:grpSpPr>
          <a:xfrm>
            <a:off x="851036" y="2411530"/>
            <a:ext cx="372749" cy="370909"/>
            <a:chOff x="-42994575" y="3950300"/>
            <a:chExt cx="319025" cy="317450"/>
          </a:xfrm>
        </p:grpSpPr>
        <p:sp>
          <p:nvSpPr>
            <p:cNvPr id="16883" name="Google Shape;16883;p287"/>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287"/>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287"/>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6" name="Google Shape;16886;p287"/>
          <p:cNvGrpSpPr/>
          <p:nvPr/>
        </p:nvGrpSpPr>
        <p:grpSpPr>
          <a:xfrm>
            <a:off x="3004431" y="1558362"/>
            <a:ext cx="371785" cy="370879"/>
            <a:chOff x="-41111350" y="3239100"/>
            <a:chExt cx="318200" cy="317425"/>
          </a:xfrm>
        </p:grpSpPr>
        <p:sp>
          <p:nvSpPr>
            <p:cNvPr id="16887" name="Google Shape;16887;p287"/>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287"/>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287"/>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287"/>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1" name="Google Shape;16891;p287"/>
          <p:cNvGrpSpPr/>
          <p:nvPr/>
        </p:nvGrpSpPr>
        <p:grpSpPr>
          <a:xfrm>
            <a:off x="3000751" y="1993894"/>
            <a:ext cx="379146" cy="370967"/>
            <a:chOff x="-41117650" y="3605525"/>
            <a:chExt cx="324500" cy="317500"/>
          </a:xfrm>
        </p:grpSpPr>
        <p:sp>
          <p:nvSpPr>
            <p:cNvPr id="16892" name="Google Shape;16892;p287"/>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287"/>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287"/>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95" name="Google Shape;16895;p287"/>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96" name="Google Shape;16896;p287"/>
          <p:cNvGrpSpPr/>
          <p:nvPr/>
        </p:nvGrpSpPr>
        <p:grpSpPr>
          <a:xfrm>
            <a:off x="1827005" y="2885417"/>
            <a:ext cx="216271" cy="371814"/>
            <a:chOff x="-39205300" y="3220175"/>
            <a:chExt cx="185100" cy="318225"/>
          </a:xfrm>
        </p:grpSpPr>
        <p:sp>
          <p:nvSpPr>
            <p:cNvPr id="16897" name="Google Shape;16897;p287"/>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287"/>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9" name="Google Shape;16899;p287"/>
          <p:cNvGrpSpPr/>
          <p:nvPr/>
        </p:nvGrpSpPr>
        <p:grpSpPr>
          <a:xfrm>
            <a:off x="1792533" y="3345488"/>
            <a:ext cx="300016" cy="369273"/>
            <a:chOff x="-39248625" y="3588600"/>
            <a:chExt cx="256775" cy="316050"/>
          </a:xfrm>
        </p:grpSpPr>
        <p:sp>
          <p:nvSpPr>
            <p:cNvPr id="16900" name="Google Shape;16900;p287"/>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287"/>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02" name="Google Shape;16902;p287"/>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287"/>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04" name="Google Shape;16904;p287"/>
          <p:cNvGrpSpPr/>
          <p:nvPr/>
        </p:nvGrpSpPr>
        <p:grpSpPr>
          <a:xfrm>
            <a:off x="1243246" y="1533504"/>
            <a:ext cx="429504" cy="370879"/>
            <a:chOff x="-42651700" y="3217825"/>
            <a:chExt cx="367600" cy="317425"/>
          </a:xfrm>
        </p:grpSpPr>
        <p:sp>
          <p:nvSpPr>
            <p:cNvPr id="16905" name="Google Shape;16905;p287"/>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287"/>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287"/>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287"/>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9" name="Google Shape;16909;p287"/>
          <p:cNvGrpSpPr/>
          <p:nvPr/>
        </p:nvGrpSpPr>
        <p:grpSpPr>
          <a:xfrm>
            <a:off x="1278678" y="1973154"/>
            <a:ext cx="358640" cy="363226"/>
            <a:chOff x="-42617300" y="3587775"/>
            <a:chExt cx="306950" cy="310875"/>
          </a:xfrm>
        </p:grpSpPr>
        <p:sp>
          <p:nvSpPr>
            <p:cNvPr id="16910" name="Google Shape;16910;p287"/>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287"/>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12" name="Google Shape;16912;p287"/>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13" name="Google Shape;16913;p287"/>
          <p:cNvGrpSpPr/>
          <p:nvPr/>
        </p:nvGrpSpPr>
        <p:grpSpPr>
          <a:xfrm>
            <a:off x="3450506" y="1557895"/>
            <a:ext cx="376926" cy="370324"/>
            <a:chOff x="-40748275" y="3238700"/>
            <a:chExt cx="322600" cy="316950"/>
          </a:xfrm>
        </p:grpSpPr>
        <p:sp>
          <p:nvSpPr>
            <p:cNvPr id="16914" name="Google Shape;16914;p287"/>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287"/>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287"/>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287"/>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287"/>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287"/>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0" name="Google Shape;16920;p287"/>
          <p:cNvGrpSpPr/>
          <p:nvPr/>
        </p:nvGrpSpPr>
        <p:grpSpPr>
          <a:xfrm>
            <a:off x="3453062" y="2025879"/>
            <a:ext cx="371814" cy="338690"/>
            <a:chOff x="-40745125" y="3632900"/>
            <a:chExt cx="318225" cy="289875"/>
          </a:xfrm>
        </p:grpSpPr>
        <p:sp>
          <p:nvSpPr>
            <p:cNvPr id="16921" name="Google Shape;16921;p287"/>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287"/>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287"/>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287"/>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287"/>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287"/>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287"/>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8" name="Google Shape;16928;p287"/>
          <p:cNvGrpSpPr/>
          <p:nvPr/>
        </p:nvGrpSpPr>
        <p:grpSpPr>
          <a:xfrm>
            <a:off x="3457209" y="2437089"/>
            <a:ext cx="363518" cy="370178"/>
            <a:chOff x="-40742750" y="3972175"/>
            <a:chExt cx="311125" cy="316825"/>
          </a:xfrm>
        </p:grpSpPr>
        <p:sp>
          <p:nvSpPr>
            <p:cNvPr id="16929" name="Google Shape;16929;p287"/>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287"/>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1" name="Google Shape;16931;p287"/>
          <p:cNvGrpSpPr/>
          <p:nvPr/>
        </p:nvGrpSpPr>
        <p:grpSpPr>
          <a:xfrm>
            <a:off x="2239871" y="2887257"/>
            <a:ext cx="266892" cy="369974"/>
            <a:chOff x="-38860325" y="3221750"/>
            <a:chExt cx="228425" cy="316650"/>
          </a:xfrm>
        </p:grpSpPr>
        <p:sp>
          <p:nvSpPr>
            <p:cNvPr id="16932" name="Google Shape;16932;p287"/>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287"/>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287"/>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287"/>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6" name="Google Shape;16936;p287"/>
          <p:cNvGrpSpPr/>
          <p:nvPr/>
        </p:nvGrpSpPr>
        <p:grpSpPr>
          <a:xfrm>
            <a:off x="2190678" y="3349314"/>
            <a:ext cx="380081" cy="367111"/>
            <a:chOff x="-38905225" y="3591875"/>
            <a:chExt cx="325300" cy="314200"/>
          </a:xfrm>
        </p:grpSpPr>
        <p:sp>
          <p:nvSpPr>
            <p:cNvPr id="16937" name="Google Shape;16937;p287"/>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287"/>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287"/>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40" name="Google Shape;16940;p287"/>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1" name="Google Shape;16941;p287"/>
          <p:cNvGrpSpPr/>
          <p:nvPr/>
        </p:nvGrpSpPr>
        <p:grpSpPr>
          <a:xfrm>
            <a:off x="3997427" y="3334394"/>
            <a:ext cx="290815" cy="369740"/>
            <a:chOff x="-37370925" y="3579105"/>
            <a:chExt cx="248900" cy="316450"/>
          </a:xfrm>
        </p:grpSpPr>
        <p:sp>
          <p:nvSpPr>
            <p:cNvPr id="16942" name="Google Shape;16942;p287"/>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287"/>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44" name="Google Shape;16944;p287"/>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287"/>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6" name="Google Shape;16946;p287"/>
          <p:cNvGrpSpPr/>
          <p:nvPr/>
        </p:nvGrpSpPr>
        <p:grpSpPr>
          <a:xfrm>
            <a:off x="1690803" y="2412465"/>
            <a:ext cx="371814" cy="369974"/>
            <a:chOff x="-42259725" y="3951100"/>
            <a:chExt cx="318225" cy="316650"/>
          </a:xfrm>
        </p:grpSpPr>
        <p:sp>
          <p:nvSpPr>
            <p:cNvPr id="16947" name="Google Shape;16947;p287"/>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287"/>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9" name="Google Shape;16949;p287"/>
          <p:cNvGrpSpPr/>
          <p:nvPr/>
        </p:nvGrpSpPr>
        <p:grpSpPr>
          <a:xfrm>
            <a:off x="3889164" y="1591486"/>
            <a:ext cx="370879" cy="337755"/>
            <a:chOff x="-40378075" y="3267450"/>
            <a:chExt cx="317425" cy="289075"/>
          </a:xfrm>
        </p:grpSpPr>
        <p:sp>
          <p:nvSpPr>
            <p:cNvPr id="16950" name="Google Shape;16950;p287"/>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287"/>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287"/>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287"/>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4" name="Google Shape;16954;p287"/>
          <p:cNvGrpSpPr/>
          <p:nvPr/>
        </p:nvGrpSpPr>
        <p:grpSpPr>
          <a:xfrm>
            <a:off x="3892830" y="1992754"/>
            <a:ext cx="363548" cy="369974"/>
            <a:chOff x="-40372575" y="3604550"/>
            <a:chExt cx="311150" cy="316650"/>
          </a:xfrm>
        </p:grpSpPr>
        <p:sp>
          <p:nvSpPr>
            <p:cNvPr id="16955" name="Google Shape;16955;p287"/>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287"/>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287"/>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8" name="Google Shape;16958;p287"/>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59" name="Google Shape;16959;p287"/>
          <p:cNvGrpSpPr/>
          <p:nvPr/>
        </p:nvGrpSpPr>
        <p:grpSpPr>
          <a:xfrm>
            <a:off x="2616780" y="2885417"/>
            <a:ext cx="399038" cy="372165"/>
            <a:chOff x="-38542250" y="3220175"/>
            <a:chExt cx="341525" cy="318525"/>
          </a:xfrm>
        </p:grpSpPr>
        <p:sp>
          <p:nvSpPr>
            <p:cNvPr id="16960" name="Google Shape;16960;p287"/>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287"/>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287"/>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3" name="Google Shape;16963;p287"/>
          <p:cNvGrpSpPr/>
          <p:nvPr/>
        </p:nvGrpSpPr>
        <p:grpSpPr>
          <a:xfrm>
            <a:off x="2638712" y="3344787"/>
            <a:ext cx="369974" cy="369068"/>
            <a:chOff x="-38537400" y="3588000"/>
            <a:chExt cx="316650" cy="315875"/>
          </a:xfrm>
        </p:grpSpPr>
        <p:sp>
          <p:nvSpPr>
            <p:cNvPr id="16964" name="Google Shape;16964;p287"/>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287"/>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287"/>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287"/>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8" name="Google Shape;16968;p287"/>
          <p:cNvGrpSpPr/>
          <p:nvPr/>
        </p:nvGrpSpPr>
        <p:grpSpPr>
          <a:xfrm>
            <a:off x="2637792" y="3802316"/>
            <a:ext cx="371814" cy="369974"/>
            <a:chOff x="-38538975" y="3954250"/>
            <a:chExt cx="318225" cy="316650"/>
          </a:xfrm>
        </p:grpSpPr>
        <p:sp>
          <p:nvSpPr>
            <p:cNvPr id="16969" name="Google Shape;16969;p287"/>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287"/>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1" name="Google Shape;16971;p287"/>
          <p:cNvGrpSpPr/>
          <p:nvPr/>
        </p:nvGrpSpPr>
        <p:grpSpPr>
          <a:xfrm>
            <a:off x="3955104" y="3797243"/>
            <a:ext cx="375465" cy="371814"/>
            <a:chOff x="-37385100" y="3949908"/>
            <a:chExt cx="321350" cy="318225"/>
          </a:xfrm>
        </p:grpSpPr>
        <p:sp>
          <p:nvSpPr>
            <p:cNvPr id="16972" name="Google Shape;16972;p287"/>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287"/>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4" name="Google Shape;16974;p287"/>
          <p:cNvGrpSpPr/>
          <p:nvPr/>
        </p:nvGrpSpPr>
        <p:grpSpPr>
          <a:xfrm>
            <a:off x="2130763" y="1532803"/>
            <a:ext cx="370909" cy="370675"/>
            <a:chOff x="-41895050" y="3217225"/>
            <a:chExt cx="317450" cy="317250"/>
          </a:xfrm>
        </p:grpSpPr>
        <p:sp>
          <p:nvSpPr>
            <p:cNvPr id="16975" name="Google Shape;16975;p287"/>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287"/>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287"/>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287"/>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287"/>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0" name="Google Shape;16980;p287"/>
          <p:cNvGrpSpPr/>
          <p:nvPr/>
        </p:nvGrpSpPr>
        <p:grpSpPr>
          <a:xfrm>
            <a:off x="2130310" y="1969737"/>
            <a:ext cx="371814" cy="369974"/>
            <a:chOff x="-41893475" y="3584850"/>
            <a:chExt cx="318225" cy="316650"/>
          </a:xfrm>
        </p:grpSpPr>
        <p:sp>
          <p:nvSpPr>
            <p:cNvPr id="16981" name="Google Shape;16981;p287"/>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287"/>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287"/>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287"/>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85" name="Google Shape;16985;p287"/>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287"/>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87" name="Google Shape;16987;p287"/>
          <p:cNvGrpSpPr/>
          <p:nvPr/>
        </p:nvGrpSpPr>
        <p:grpSpPr>
          <a:xfrm>
            <a:off x="900338" y="3365029"/>
            <a:ext cx="337522" cy="370909"/>
            <a:chOff x="-39998250" y="3605325"/>
            <a:chExt cx="288875" cy="317450"/>
          </a:xfrm>
        </p:grpSpPr>
        <p:sp>
          <p:nvSpPr>
            <p:cNvPr id="16988" name="Google Shape;16988;p287"/>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287"/>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0" name="Google Shape;16990;p287"/>
          <p:cNvGrpSpPr/>
          <p:nvPr/>
        </p:nvGrpSpPr>
        <p:grpSpPr>
          <a:xfrm>
            <a:off x="884112" y="3823493"/>
            <a:ext cx="369974" cy="369945"/>
            <a:chOff x="-40011050" y="3972375"/>
            <a:chExt cx="316650" cy="316625"/>
          </a:xfrm>
        </p:grpSpPr>
        <p:sp>
          <p:nvSpPr>
            <p:cNvPr id="16991" name="Google Shape;16991;p287"/>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287"/>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3" name="Google Shape;16993;p287"/>
          <p:cNvGrpSpPr/>
          <p:nvPr/>
        </p:nvGrpSpPr>
        <p:grpSpPr>
          <a:xfrm>
            <a:off x="3116043" y="2888192"/>
            <a:ext cx="266921" cy="369039"/>
            <a:chOff x="-38129425" y="3222550"/>
            <a:chExt cx="228450" cy="315850"/>
          </a:xfrm>
        </p:grpSpPr>
        <p:sp>
          <p:nvSpPr>
            <p:cNvPr id="16994" name="Google Shape;16994;p287"/>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287"/>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6" name="Google Shape;16996;p287"/>
          <p:cNvGrpSpPr/>
          <p:nvPr/>
        </p:nvGrpSpPr>
        <p:grpSpPr>
          <a:xfrm>
            <a:off x="3071012" y="3344787"/>
            <a:ext cx="371785" cy="369974"/>
            <a:chOff x="-38172725" y="3588000"/>
            <a:chExt cx="318200" cy="316650"/>
          </a:xfrm>
        </p:grpSpPr>
        <p:sp>
          <p:nvSpPr>
            <p:cNvPr id="16997" name="Google Shape;16997;p287"/>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287"/>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287"/>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287"/>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287"/>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287"/>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287"/>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287"/>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5" name="Google Shape;17005;p287"/>
          <p:cNvGrpSpPr/>
          <p:nvPr/>
        </p:nvGrpSpPr>
        <p:grpSpPr>
          <a:xfrm>
            <a:off x="3146914" y="3803222"/>
            <a:ext cx="219981" cy="369974"/>
            <a:chOff x="-38109725" y="3955025"/>
            <a:chExt cx="188275" cy="316650"/>
          </a:xfrm>
        </p:grpSpPr>
        <p:sp>
          <p:nvSpPr>
            <p:cNvPr id="17006" name="Google Shape;17006;p287"/>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287"/>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08" name="Google Shape;17008;p287"/>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09" name="Google Shape;17009;p287"/>
          <p:cNvGrpSpPr/>
          <p:nvPr/>
        </p:nvGrpSpPr>
        <p:grpSpPr>
          <a:xfrm>
            <a:off x="2562313" y="1534643"/>
            <a:ext cx="373654" cy="369068"/>
            <a:chOff x="-41530375" y="3218800"/>
            <a:chExt cx="319800" cy="315875"/>
          </a:xfrm>
        </p:grpSpPr>
        <p:sp>
          <p:nvSpPr>
            <p:cNvPr id="17010" name="Google Shape;17010;p287"/>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287"/>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2" name="Google Shape;17012;p287"/>
          <p:cNvGrpSpPr/>
          <p:nvPr/>
        </p:nvGrpSpPr>
        <p:grpSpPr>
          <a:xfrm>
            <a:off x="2564607" y="2049801"/>
            <a:ext cx="369068" cy="289004"/>
            <a:chOff x="-41526450" y="3653375"/>
            <a:chExt cx="315875" cy="247350"/>
          </a:xfrm>
        </p:grpSpPr>
        <p:sp>
          <p:nvSpPr>
            <p:cNvPr id="17013" name="Google Shape;17013;p287"/>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287"/>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5" name="Google Shape;17015;p287"/>
          <p:cNvGrpSpPr/>
          <p:nvPr/>
        </p:nvGrpSpPr>
        <p:grpSpPr>
          <a:xfrm>
            <a:off x="2565994" y="2412465"/>
            <a:ext cx="366293" cy="369974"/>
            <a:chOff x="-41526450" y="3951100"/>
            <a:chExt cx="313500" cy="316650"/>
          </a:xfrm>
        </p:grpSpPr>
        <p:sp>
          <p:nvSpPr>
            <p:cNvPr id="17016" name="Google Shape;17016;p287"/>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287"/>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287"/>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9" name="Google Shape;17019;p287"/>
          <p:cNvGrpSpPr/>
          <p:nvPr/>
        </p:nvGrpSpPr>
        <p:grpSpPr>
          <a:xfrm>
            <a:off x="1331249" y="2906594"/>
            <a:ext cx="339595" cy="371814"/>
            <a:chOff x="-39625900" y="3238300"/>
            <a:chExt cx="290650" cy="318225"/>
          </a:xfrm>
        </p:grpSpPr>
        <p:sp>
          <p:nvSpPr>
            <p:cNvPr id="17020" name="Google Shape;17020;p287"/>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287"/>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22" name="Google Shape;17022;p287"/>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23" name="Google Shape;17023;p287"/>
          <p:cNvGrpSpPr/>
          <p:nvPr/>
        </p:nvGrpSpPr>
        <p:grpSpPr>
          <a:xfrm>
            <a:off x="1325300" y="3823055"/>
            <a:ext cx="366293" cy="370441"/>
            <a:chOff x="-39647175" y="3972000"/>
            <a:chExt cx="313500" cy="317050"/>
          </a:xfrm>
        </p:grpSpPr>
        <p:sp>
          <p:nvSpPr>
            <p:cNvPr id="17024" name="Google Shape;17024;p287"/>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287"/>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287"/>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7" name="Google Shape;17027;p287"/>
          <p:cNvGrpSpPr/>
          <p:nvPr/>
        </p:nvGrpSpPr>
        <p:grpSpPr>
          <a:xfrm>
            <a:off x="3494427" y="2887053"/>
            <a:ext cx="375495" cy="370879"/>
            <a:chOff x="-37808850" y="3221575"/>
            <a:chExt cx="321375" cy="317425"/>
          </a:xfrm>
        </p:grpSpPr>
        <p:sp>
          <p:nvSpPr>
            <p:cNvPr id="17028" name="Google Shape;17028;p287"/>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287"/>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0" name="Google Shape;17030;p287"/>
          <p:cNvGrpSpPr/>
          <p:nvPr/>
        </p:nvGrpSpPr>
        <p:grpSpPr>
          <a:xfrm>
            <a:off x="3503201" y="3409084"/>
            <a:ext cx="372749" cy="241158"/>
            <a:chOff x="-37806500" y="3643030"/>
            <a:chExt cx="319025" cy="206400"/>
          </a:xfrm>
        </p:grpSpPr>
        <p:sp>
          <p:nvSpPr>
            <p:cNvPr id="17031" name="Google Shape;17031;p287"/>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287"/>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3" name="Google Shape;17033;p287"/>
          <p:cNvGrpSpPr/>
          <p:nvPr/>
        </p:nvGrpSpPr>
        <p:grpSpPr>
          <a:xfrm>
            <a:off x="3505508" y="3801381"/>
            <a:ext cx="368134" cy="371814"/>
            <a:chOff x="-37804925" y="3953450"/>
            <a:chExt cx="315075" cy="318225"/>
          </a:xfrm>
        </p:grpSpPr>
        <p:sp>
          <p:nvSpPr>
            <p:cNvPr id="17034" name="Google Shape;17034;p287"/>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287"/>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287"/>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37" name="Google Shape;17037;p287"/>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38" name="Google Shape;17038;p287"/>
          <p:cNvGrpSpPr/>
          <p:nvPr/>
        </p:nvGrpSpPr>
        <p:grpSpPr>
          <a:xfrm>
            <a:off x="4860977" y="1553988"/>
            <a:ext cx="355663" cy="308725"/>
            <a:chOff x="-28462125" y="3199700"/>
            <a:chExt cx="298550" cy="259150"/>
          </a:xfrm>
        </p:grpSpPr>
        <p:sp>
          <p:nvSpPr>
            <p:cNvPr id="17039" name="Google Shape;17039;p287"/>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287"/>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287"/>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2" name="Google Shape;17042;p287"/>
          <p:cNvGrpSpPr/>
          <p:nvPr/>
        </p:nvGrpSpPr>
        <p:grpSpPr>
          <a:xfrm>
            <a:off x="4861930" y="1988678"/>
            <a:ext cx="353757" cy="352833"/>
            <a:chOff x="-28461325" y="3545475"/>
            <a:chExt cx="296950" cy="296175"/>
          </a:xfrm>
        </p:grpSpPr>
        <p:sp>
          <p:nvSpPr>
            <p:cNvPr id="17043" name="Google Shape;17043;p287"/>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287"/>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287"/>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287"/>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287"/>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287"/>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9" name="Google Shape;17049;p287"/>
          <p:cNvGrpSpPr/>
          <p:nvPr/>
        </p:nvGrpSpPr>
        <p:grpSpPr>
          <a:xfrm>
            <a:off x="4858162" y="2438722"/>
            <a:ext cx="361292" cy="352803"/>
            <a:chOff x="-28463700" y="3914875"/>
            <a:chExt cx="303275" cy="296150"/>
          </a:xfrm>
        </p:grpSpPr>
        <p:sp>
          <p:nvSpPr>
            <p:cNvPr id="17050" name="Google Shape;17050;p287"/>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287"/>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2" name="Google Shape;17052;p287"/>
          <p:cNvGrpSpPr/>
          <p:nvPr/>
        </p:nvGrpSpPr>
        <p:grpSpPr>
          <a:xfrm>
            <a:off x="7092947" y="1594805"/>
            <a:ext cx="351880" cy="227092"/>
            <a:chOff x="-26573400" y="3224125"/>
            <a:chExt cx="295375" cy="190625"/>
          </a:xfrm>
        </p:grpSpPr>
        <p:sp>
          <p:nvSpPr>
            <p:cNvPr id="17053" name="Google Shape;17053;p287"/>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287"/>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5" name="Google Shape;17055;p287"/>
          <p:cNvGrpSpPr/>
          <p:nvPr/>
        </p:nvGrpSpPr>
        <p:grpSpPr>
          <a:xfrm>
            <a:off x="7092947" y="1989140"/>
            <a:ext cx="351880" cy="351910"/>
            <a:chOff x="-26573400" y="3546250"/>
            <a:chExt cx="295375" cy="295400"/>
          </a:xfrm>
        </p:grpSpPr>
        <p:sp>
          <p:nvSpPr>
            <p:cNvPr id="17056" name="Google Shape;17056;p287"/>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287"/>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287"/>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287"/>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287"/>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1" name="Google Shape;17061;p287"/>
          <p:cNvGrpSpPr/>
          <p:nvPr/>
        </p:nvGrpSpPr>
        <p:grpSpPr>
          <a:xfrm>
            <a:off x="7081228" y="2439049"/>
            <a:ext cx="375319" cy="352148"/>
            <a:chOff x="-26583625" y="3917025"/>
            <a:chExt cx="315050" cy="295600"/>
          </a:xfrm>
        </p:grpSpPr>
        <p:sp>
          <p:nvSpPr>
            <p:cNvPr id="17062" name="Google Shape;17062;p287"/>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287"/>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287"/>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287"/>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66" name="Google Shape;17066;p287"/>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67" name="Google Shape;17067;p287"/>
          <p:cNvGrpSpPr/>
          <p:nvPr/>
        </p:nvGrpSpPr>
        <p:grpSpPr>
          <a:xfrm>
            <a:off x="5779742" y="3398079"/>
            <a:ext cx="289039" cy="352833"/>
            <a:chOff x="-24694925" y="3518700"/>
            <a:chExt cx="242625" cy="296175"/>
          </a:xfrm>
        </p:grpSpPr>
        <p:sp>
          <p:nvSpPr>
            <p:cNvPr id="17068" name="Google Shape;17068;p287"/>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287"/>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287"/>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287"/>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2" name="Google Shape;17072;p287"/>
          <p:cNvGrpSpPr/>
          <p:nvPr/>
        </p:nvGrpSpPr>
        <p:grpSpPr>
          <a:xfrm>
            <a:off x="5779280" y="3848107"/>
            <a:ext cx="289962" cy="352833"/>
            <a:chOff x="-24709100" y="3888875"/>
            <a:chExt cx="243400" cy="296175"/>
          </a:xfrm>
        </p:grpSpPr>
        <p:sp>
          <p:nvSpPr>
            <p:cNvPr id="17073" name="Google Shape;17073;p287"/>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287"/>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287"/>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6" name="Google Shape;17076;p287"/>
          <p:cNvGrpSpPr/>
          <p:nvPr/>
        </p:nvGrpSpPr>
        <p:grpSpPr>
          <a:xfrm>
            <a:off x="7979280" y="2920770"/>
            <a:ext cx="356556" cy="349557"/>
            <a:chOff x="-22863675" y="3131775"/>
            <a:chExt cx="299300" cy="293425"/>
          </a:xfrm>
        </p:grpSpPr>
        <p:sp>
          <p:nvSpPr>
            <p:cNvPr id="17077" name="Google Shape;17077;p287"/>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287"/>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287"/>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0" name="Google Shape;17080;p287"/>
          <p:cNvGrpSpPr/>
          <p:nvPr/>
        </p:nvGrpSpPr>
        <p:grpSpPr>
          <a:xfrm>
            <a:off x="5322144" y="1531949"/>
            <a:ext cx="310602" cy="352803"/>
            <a:chOff x="-28069875" y="3175300"/>
            <a:chExt cx="260725" cy="296150"/>
          </a:xfrm>
        </p:grpSpPr>
        <p:sp>
          <p:nvSpPr>
            <p:cNvPr id="17081" name="Google Shape;17081;p287"/>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287"/>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287"/>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287"/>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287"/>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287"/>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287"/>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287"/>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287"/>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90" name="Google Shape;17090;p287"/>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91" name="Google Shape;17091;p287"/>
          <p:cNvGrpSpPr/>
          <p:nvPr/>
        </p:nvGrpSpPr>
        <p:grpSpPr>
          <a:xfrm>
            <a:off x="5363423" y="2439183"/>
            <a:ext cx="228045" cy="351880"/>
            <a:chOff x="-28032075" y="3916450"/>
            <a:chExt cx="191425" cy="295375"/>
          </a:xfrm>
        </p:grpSpPr>
        <p:sp>
          <p:nvSpPr>
            <p:cNvPr id="17092" name="Google Shape;17092;p287"/>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287"/>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287"/>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5" name="Google Shape;17095;p287"/>
          <p:cNvGrpSpPr/>
          <p:nvPr/>
        </p:nvGrpSpPr>
        <p:grpSpPr>
          <a:xfrm>
            <a:off x="7528769" y="1531934"/>
            <a:ext cx="352833" cy="352833"/>
            <a:chOff x="-26201650" y="3176075"/>
            <a:chExt cx="296175" cy="296175"/>
          </a:xfrm>
        </p:grpSpPr>
        <p:sp>
          <p:nvSpPr>
            <p:cNvPr id="17096" name="Google Shape;17096;p287"/>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287"/>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8" name="Google Shape;17098;p287"/>
          <p:cNvGrpSpPr/>
          <p:nvPr/>
        </p:nvGrpSpPr>
        <p:grpSpPr>
          <a:xfrm>
            <a:off x="7528293" y="1989155"/>
            <a:ext cx="353786" cy="351880"/>
            <a:chOff x="-26204800" y="3547050"/>
            <a:chExt cx="296975" cy="295375"/>
          </a:xfrm>
        </p:grpSpPr>
        <p:sp>
          <p:nvSpPr>
            <p:cNvPr id="17099" name="Google Shape;17099;p287"/>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287"/>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01" name="Google Shape;17101;p287"/>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02" name="Google Shape;17102;p287"/>
          <p:cNvGrpSpPr/>
          <p:nvPr/>
        </p:nvGrpSpPr>
        <p:grpSpPr>
          <a:xfrm>
            <a:off x="6199548" y="2919133"/>
            <a:ext cx="345328" cy="352833"/>
            <a:chOff x="-24353875" y="3147725"/>
            <a:chExt cx="289875" cy="296175"/>
          </a:xfrm>
        </p:grpSpPr>
        <p:sp>
          <p:nvSpPr>
            <p:cNvPr id="17103" name="Google Shape;17103;p287"/>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287"/>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5" name="Google Shape;17105;p287"/>
          <p:cNvGrpSpPr/>
          <p:nvPr/>
        </p:nvGrpSpPr>
        <p:grpSpPr>
          <a:xfrm>
            <a:off x="6207530" y="3398540"/>
            <a:ext cx="329365" cy="351910"/>
            <a:chOff x="-24344425" y="3519475"/>
            <a:chExt cx="276475" cy="295400"/>
          </a:xfrm>
        </p:grpSpPr>
        <p:sp>
          <p:nvSpPr>
            <p:cNvPr id="17106" name="Google Shape;17106;p287"/>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287"/>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8" name="Google Shape;17108;p287"/>
          <p:cNvGrpSpPr/>
          <p:nvPr/>
        </p:nvGrpSpPr>
        <p:grpSpPr>
          <a:xfrm>
            <a:off x="6197210" y="3850460"/>
            <a:ext cx="350004" cy="348128"/>
            <a:chOff x="-24353075" y="3891250"/>
            <a:chExt cx="293800" cy="292225"/>
          </a:xfrm>
        </p:grpSpPr>
        <p:sp>
          <p:nvSpPr>
            <p:cNvPr id="17109" name="Google Shape;17109;p287"/>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287"/>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1" name="Google Shape;17111;p287"/>
          <p:cNvGrpSpPr/>
          <p:nvPr/>
        </p:nvGrpSpPr>
        <p:grpSpPr>
          <a:xfrm>
            <a:off x="7980681" y="3398763"/>
            <a:ext cx="353757" cy="351463"/>
            <a:chOff x="-22845575" y="3504075"/>
            <a:chExt cx="296950" cy="295025"/>
          </a:xfrm>
        </p:grpSpPr>
        <p:sp>
          <p:nvSpPr>
            <p:cNvPr id="17112" name="Google Shape;17112;p287"/>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287"/>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4" name="Google Shape;17114;p287"/>
          <p:cNvGrpSpPr/>
          <p:nvPr/>
        </p:nvGrpSpPr>
        <p:grpSpPr>
          <a:xfrm>
            <a:off x="5773862" y="1532411"/>
            <a:ext cx="299344" cy="351880"/>
            <a:chOff x="-27691025" y="3175300"/>
            <a:chExt cx="251275" cy="295375"/>
          </a:xfrm>
        </p:grpSpPr>
        <p:sp>
          <p:nvSpPr>
            <p:cNvPr id="17115" name="Google Shape;17115;p287"/>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287"/>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287"/>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287"/>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9" name="Google Shape;17119;p287"/>
          <p:cNvGrpSpPr/>
          <p:nvPr/>
        </p:nvGrpSpPr>
        <p:grpSpPr>
          <a:xfrm>
            <a:off x="5746179" y="2051087"/>
            <a:ext cx="354710" cy="228015"/>
            <a:chOff x="-27721750" y="3598250"/>
            <a:chExt cx="297750" cy="191400"/>
          </a:xfrm>
        </p:grpSpPr>
        <p:sp>
          <p:nvSpPr>
            <p:cNvPr id="17120" name="Google Shape;17120;p287"/>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287"/>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2" name="Google Shape;17122;p287"/>
          <p:cNvGrpSpPr/>
          <p:nvPr/>
        </p:nvGrpSpPr>
        <p:grpSpPr>
          <a:xfrm>
            <a:off x="5747579" y="2444633"/>
            <a:ext cx="351910" cy="340980"/>
            <a:chOff x="-27719400" y="3925600"/>
            <a:chExt cx="295400" cy="286225"/>
          </a:xfrm>
        </p:grpSpPr>
        <p:sp>
          <p:nvSpPr>
            <p:cNvPr id="17123" name="Google Shape;17123;p287"/>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287"/>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5" name="Google Shape;17125;p287"/>
          <p:cNvGrpSpPr/>
          <p:nvPr/>
        </p:nvGrpSpPr>
        <p:grpSpPr>
          <a:xfrm>
            <a:off x="7968851" y="1531473"/>
            <a:ext cx="353757" cy="353757"/>
            <a:chOff x="-25834600" y="3176875"/>
            <a:chExt cx="296950" cy="296950"/>
          </a:xfrm>
        </p:grpSpPr>
        <p:sp>
          <p:nvSpPr>
            <p:cNvPr id="17126" name="Google Shape;17126;p287"/>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287"/>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287"/>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287"/>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287"/>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1" name="Google Shape;17131;p287"/>
          <p:cNvGrpSpPr/>
          <p:nvPr/>
        </p:nvGrpSpPr>
        <p:grpSpPr>
          <a:xfrm>
            <a:off x="7968851" y="1999474"/>
            <a:ext cx="353757" cy="331241"/>
            <a:chOff x="-25834600" y="3564375"/>
            <a:chExt cx="296950" cy="278050"/>
          </a:xfrm>
        </p:grpSpPr>
        <p:sp>
          <p:nvSpPr>
            <p:cNvPr id="17132" name="Google Shape;17132;p287"/>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287"/>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287"/>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287"/>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287"/>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287"/>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287"/>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287"/>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0" name="Google Shape;17140;p287"/>
          <p:cNvGrpSpPr/>
          <p:nvPr/>
        </p:nvGrpSpPr>
        <p:grpSpPr>
          <a:xfrm>
            <a:off x="7966974" y="2438826"/>
            <a:ext cx="357509" cy="352595"/>
            <a:chOff x="-25834600" y="3915850"/>
            <a:chExt cx="300100" cy="295975"/>
          </a:xfrm>
        </p:grpSpPr>
        <p:sp>
          <p:nvSpPr>
            <p:cNvPr id="17141" name="Google Shape;17141;p287"/>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287"/>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287"/>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4" name="Google Shape;17144;p287"/>
          <p:cNvGrpSpPr/>
          <p:nvPr/>
        </p:nvGrpSpPr>
        <p:grpSpPr>
          <a:xfrm>
            <a:off x="6702402" y="2920056"/>
            <a:ext cx="228968" cy="350987"/>
            <a:chOff x="-23930925" y="3149300"/>
            <a:chExt cx="192200" cy="294625"/>
          </a:xfrm>
        </p:grpSpPr>
        <p:sp>
          <p:nvSpPr>
            <p:cNvPr id="17145" name="Google Shape;17145;p287"/>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287"/>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287"/>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287"/>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9" name="Google Shape;17149;p287"/>
          <p:cNvGrpSpPr/>
          <p:nvPr/>
        </p:nvGrpSpPr>
        <p:grpSpPr>
          <a:xfrm>
            <a:off x="6659232" y="3398540"/>
            <a:ext cx="315307" cy="351910"/>
            <a:chOff x="-23962425" y="3519475"/>
            <a:chExt cx="264675" cy="295400"/>
          </a:xfrm>
        </p:grpSpPr>
        <p:sp>
          <p:nvSpPr>
            <p:cNvPr id="17150" name="Google Shape;17150;p287"/>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287"/>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52" name="Google Shape;17152;p287"/>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53" name="Google Shape;17153;p287"/>
          <p:cNvGrpSpPr/>
          <p:nvPr/>
        </p:nvGrpSpPr>
        <p:grpSpPr>
          <a:xfrm>
            <a:off x="8037908" y="3848584"/>
            <a:ext cx="239302" cy="351880"/>
            <a:chOff x="-22788075" y="3904625"/>
            <a:chExt cx="200875" cy="295375"/>
          </a:xfrm>
        </p:grpSpPr>
        <p:sp>
          <p:nvSpPr>
            <p:cNvPr id="17154" name="Google Shape;17154;p287"/>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287"/>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287"/>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287"/>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8" name="Google Shape;17158;p287"/>
          <p:cNvGrpSpPr/>
          <p:nvPr/>
        </p:nvGrpSpPr>
        <p:grpSpPr>
          <a:xfrm>
            <a:off x="6193206" y="1531949"/>
            <a:ext cx="354710" cy="352803"/>
            <a:chOff x="-27351575" y="3175300"/>
            <a:chExt cx="297750" cy="296150"/>
          </a:xfrm>
        </p:grpSpPr>
        <p:sp>
          <p:nvSpPr>
            <p:cNvPr id="17159" name="Google Shape;17159;p287"/>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287"/>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287"/>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287"/>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3" name="Google Shape;17163;p287"/>
          <p:cNvGrpSpPr/>
          <p:nvPr/>
        </p:nvGrpSpPr>
        <p:grpSpPr>
          <a:xfrm>
            <a:off x="6235914" y="1988559"/>
            <a:ext cx="269293" cy="353072"/>
            <a:chOff x="-27313750" y="3545275"/>
            <a:chExt cx="226050" cy="296375"/>
          </a:xfrm>
        </p:grpSpPr>
        <p:sp>
          <p:nvSpPr>
            <p:cNvPr id="17164" name="Google Shape;17164;p287"/>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287"/>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287"/>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7" name="Google Shape;17167;p287"/>
          <p:cNvGrpSpPr/>
          <p:nvPr/>
        </p:nvGrpSpPr>
        <p:grpSpPr>
          <a:xfrm>
            <a:off x="6193206" y="2436830"/>
            <a:ext cx="354710" cy="356586"/>
            <a:chOff x="-27351575" y="3915650"/>
            <a:chExt cx="297750" cy="299325"/>
          </a:xfrm>
        </p:grpSpPr>
        <p:sp>
          <p:nvSpPr>
            <p:cNvPr id="17168" name="Google Shape;17168;p287"/>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287"/>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0" name="Google Shape;17170;p287"/>
          <p:cNvGrpSpPr/>
          <p:nvPr/>
        </p:nvGrpSpPr>
        <p:grpSpPr>
          <a:xfrm>
            <a:off x="4880696" y="2919029"/>
            <a:ext cx="319060" cy="353042"/>
            <a:chOff x="-25445525" y="3175900"/>
            <a:chExt cx="267825" cy="296350"/>
          </a:xfrm>
        </p:grpSpPr>
        <p:sp>
          <p:nvSpPr>
            <p:cNvPr id="17171" name="Google Shape;17171;p287"/>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287"/>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287"/>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4" name="Google Shape;17174;p287"/>
          <p:cNvGrpSpPr/>
          <p:nvPr/>
        </p:nvGrpSpPr>
        <p:grpSpPr>
          <a:xfrm>
            <a:off x="4862410" y="3409352"/>
            <a:ext cx="355633" cy="330288"/>
            <a:chOff x="-25465200" y="3565175"/>
            <a:chExt cx="298525" cy="277250"/>
          </a:xfrm>
        </p:grpSpPr>
        <p:sp>
          <p:nvSpPr>
            <p:cNvPr id="17175" name="Google Shape;17175;p287"/>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287"/>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7" name="Google Shape;17177;p287"/>
          <p:cNvGrpSpPr/>
          <p:nvPr/>
        </p:nvGrpSpPr>
        <p:grpSpPr>
          <a:xfrm>
            <a:off x="4861948" y="3848882"/>
            <a:ext cx="356556" cy="351285"/>
            <a:chOff x="-25465200" y="3916150"/>
            <a:chExt cx="299300" cy="294875"/>
          </a:xfrm>
        </p:grpSpPr>
        <p:sp>
          <p:nvSpPr>
            <p:cNvPr id="17178" name="Google Shape;17178;p287"/>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287"/>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0" name="Google Shape;17180;p287"/>
          <p:cNvGrpSpPr/>
          <p:nvPr/>
        </p:nvGrpSpPr>
        <p:grpSpPr>
          <a:xfrm>
            <a:off x="7089388" y="2919148"/>
            <a:ext cx="351880" cy="352803"/>
            <a:chOff x="-23615075" y="3148525"/>
            <a:chExt cx="295375" cy="296150"/>
          </a:xfrm>
        </p:grpSpPr>
        <p:sp>
          <p:nvSpPr>
            <p:cNvPr id="17181" name="Google Shape;17181;p287"/>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287"/>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287"/>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287"/>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85" name="Google Shape;17185;p287"/>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86" name="Google Shape;17186;p287"/>
          <p:cNvGrpSpPr/>
          <p:nvPr/>
        </p:nvGrpSpPr>
        <p:grpSpPr>
          <a:xfrm>
            <a:off x="7088911" y="3858427"/>
            <a:ext cx="352833" cy="332194"/>
            <a:chOff x="-23615075" y="3906200"/>
            <a:chExt cx="296175" cy="278850"/>
          </a:xfrm>
        </p:grpSpPr>
        <p:sp>
          <p:nvSpPr>
            <p:cNvPr id="17187" name="Google Shape;17187;p287"/>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287"/>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287"/>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0" name="Google Shape;17190;p287"/>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1" name="Google Shape;17191;p287"/>
          <p:cNvGrpSpPr/>
          <p:nvPr/>
        </p:nvGrpSpPr>
        <p:grpSpPr>
          <a:xfrm>
            <a:off x="6637880" y="1532068"/>
            <a:ext cx="353757" cy="352565"/>
            <a:chOff x="-26980600" y="3175500"/>
            <a:chExt cx="296950" cy="295950"/>
          </a:xfrm>
        </p:grpSpPr>
        <p:sp>
          <p:nvSpPr>
            <p:cNvPr id="17192" name="Google Shape;17192;p287"/>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287"/>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287"/>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95" name="Google Shape;17195;p287"/>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6" name="Google Shape;17196;p287"/>
          <p:cNvGrpSpPr/>
          <p:nvPr/>
        </p:nvGrpSpPr>
        <p:grpSpPr>
          <a:xfrm>
            <a:off x="6638357" y="2470604"/>
            <a:ext cx="352803" cy="289039"/>
            <a:chOff x="-26981375" y="3951875"/>
            <a:chExt cx="296150" cy="242625"/>
          </a:xfrm>
        </p:grpSpPr>
        <p:sp>
          <p:nvSpPr>
            <p:cNvPr id="17197" name="Google Shape;17197;p287"/>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287"/>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287"/>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0" name="Google Shape;17200;p287"/>
          <p:cNvGrpSpPr/>
          <p:nvPr/>
        </p:nvGrpSpPr>
        <p:grpSpPr>
          <a:xfrm>
            <a:off x="5303399" y="2918195"/>
            <a:ext cx="351910" cy="354710"/>
            <a:chOff x="-25094250" y="3176075"/>
            <a:chExt cx="295400" cy="297750"/>
          </a:xfrm>
        </p:grpSpPr>
        <p:sp>
          <p:nvSpPr>
            <p:cNvPr id="17201" name="Google Shape;17201;p287"/>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287"/>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287"/>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4" name="Google Shape;17204;p287"/>
          <p:cNvGrpSpPr/>
          <p:nvPr/>
        </p:nvGrpSpPr>
        <p:grpSpPr>
          <a:xfrm>
            <a:off x="5303399" y="3398556"/>
            <a:ext cx="351910" cy="351880"/>
            <a:chOff x="-25094250" y="3547050"/>
            <a:chExt cx="295400" cy="295375"/>
          </a:xfrm>
        </p:grpSpPr>
        <p:sp>
          <p:nvSpPr>
            <p:cNvPr id="17205" name="Google Shape;17205;p287"/>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287"/>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287"/>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287"/>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287"/>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10" name="Google Shape;17210;p287"/>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11" name="Google Shape;17211;p287"/>
          <p:cNvGrpSpPr/>
          <p:nvPr/>
        </p:nvGrpSpPr>
        <p:grpSpPr>
          <a:xfrm>
            <a:off x="7535476" y="2919148"/>
            <a:ext cx="352803" cy="352803"/>
            <a:chOff x="-23245675" y="3148525"/>
            <a:chExt cx="296150" cy="296150"/>
          </a:xfrm>
        </p:grpSpPr>
        <p:sp>
          <p:nvSpPr>
            <p:cNvPr id="17212" name="Google Shape;17212;p287"/>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287"/>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287"/>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15" name="Google Shape;17215;p287"/>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16" name="Google Shape;17216;p287"/>
          <p:cNvGrpSpPr/>
          <p:nvPr/>
        </p:nvGrpSpPr>
        <p:grpSpPr>
          <a:xfrm>
            <a:off x="7535938" y="3848122"/>
            <a:ext cx="351880" cy="352803"/>
            <a:chOff x="-23244900" y="3888100"/>
            <a:chExt cx="295375" cy="296150"/>
          </a:xfrm>
        </p:grpSpPr>
        <p:sp>
          <p:nvSpPr>
            <p:cNvPr id="17217" name="Google Shape;17217;p287"/>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287"/>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287"/>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287"/>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287"/>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287"/>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287"/>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287"/>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287"/>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287"/>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287"/>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28" name="Google Shape;17228;p287"/>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54"/>
        <p:cNvGrpSpPr/>
        <p:nvPr/>
      </p:nvGrpSpPr>
      <p:grpSpPr>
        <a:xfrm>
          <a:off x="0" y="0"/>
          <a:ext cx="0" cy="0"/>
          <a:chOff x="0" y="0"/>
          <a:chExt cx="0" cy="0"/>
        </a:xfrm>
      </p:grpSpPr>
      <p:sp>
        <p:nvSpPr>
          <p:cNvPr id="855" name="Google Shape;855;p4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856" name="Google Shape;856;p45"/>
          <p:cNvGrpSpPr/>
          <p:nvPr/>
        </p:nvGrpSpPr>
        <p:grpSpPr>
          <a:xfrm>
            <a:off x="3842191" y="1531764"/>
            <a:ext cx="1397933" cy="2225000"/>
            <a:chOff x="1773100" y="858200"/>
            <a:chExt cx="753075" cy="1198750"/>
          </a:xfrm>
        </p:grpSpPr>
        <p:sp>
          <p:nvSpPr>
            <p:cNvPr id="857" name="Google Shape;857;p45"/>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5"/>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5"/>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5"/>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5"/>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5"/>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5"/>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5"/>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5"/>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5"/>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5"/>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5"/>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 name="Google Shape;869;p4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870" name="Google Shape;870;p45">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871" name="Google Shape;871;p45"/>
          <p:cNvGrpSpPr/>
          <p:nvPr/>
        </p:nvGrpSpPr>
        <p:grpSpPr>
          <a:xfrm>
            <a:off x="4141270" y="2541453"/>
            <a:ext cx="804814" cy="120773"/>
            <a:chOff x="3580225" y="1402275"/>
            <a:chExt cx="433675" cy="65075"/>
          </a:xfrm>
        </p:grpSpPr>
        <p:sp>
          <p:nvSpPr>
            <p:cNvPr id="872" name="Google Shape;872;p45"/>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5"/>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45"/>
          <p:cNvGrpSpPr/>
          <p:nvPr/>
        </p:nvGrpSpPr>
        <p:grpSpPr>
          <a:xfrm>
            <a:off x="4280328" y="2326145"/>
            <a:ext cx="532598" cy="184205"/>
            <a:chOff x="4280328" y="2326145"/>
            <a:chExt cx="532598" cy="184205"/>
          </a:xfrm>
        </p:grpSpPr>
        <p:sp>
          <p:nvSpPr>
            <p:cNvPr id="875" name="Google Shape;875;p4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 name="Google Shape;879;p45">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5">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5">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5">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5">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5">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5">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5">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5">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5">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5">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232"/>
        <p:cNvGrpSpPr/>
        <p:nvPr/>
      </p:nvGrpSpPr>
      <p:grpSpPr>
        <a:xfrm>
          <a:off x="0" y="0"/>
          <a:ext cx="0" cy="0"/>
          <a:chOff x="0" y="0"/>
          <a:chExt cx="0" cy="0"/>
        </a:xfrm>
      </p:grpSpPr>
      <p:sp>
        <p:nvSpPr>
          <p:cNvPr id="17233" name="Google Shape;17233;p28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234" name="Google Shape;17234;p28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17235" name="Google Shape;17235;p288"/>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36" name="Google Shape;17236;p288"/>
          <p:cNvGrpSpPr/>
          <p:nvPr/>
        </p:nvGrpSpPr>
        <p:grpSpPr>
          <a:xfrm>
            <a:off x="850004" y="1975418"/>
            <a:ext cx="367261" cy="367261"/>
            <a:chOff x="-65145700" y="3727425"/>
            <a:chExt cx="317425" cy="317425"/>
          </a:xfrm>
        </p:grpSpPr>
        <p:sp>
          <p:nvSpPr>
            <p:cNvPr id="17237" name="Google Shape;17237;p288"/>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288"/>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9" name="Google Shape;17239;p288"/>
          <p:cNvGrpSpPr/>
          <p:nvPr/>
        </p:nvGrpSpPr>
        <p:grpSpPr>
          <a:xfrm>
            <a:off x="853201" y="2404333"/>
            <a:ext cx="360868" cy="367261"/>
            <a:chOff x="-65144125" y="4094450"/>
            <a:chExt cx="311900" cy="317425"/>
          </a:xfrm>
        </p:grpSpPr>
        <p:sp>
          <p:nvSpPr>
            <p:cNvPr id="17240" name="Google Shape;17240;p288"/>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288"/>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288"/>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43" name="Google Shape;17243;p288"/>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44" name="Google Shape;17244;p288"/>
          <p:cNvGrpSpPr/>
          <p:nvPr/>
        </p:nvGrpSpPr>
        <p:grpSpPr>
          <a:xfrm>
            <a:off x="3056770" y="1975028"/>
            <a:ext cx="370645" cy="368042"/>
            <a:chOff x="-63250675" y="3744075"/>
            <a:chExt cx="320350" cy="318100"/>
          </a:xfrm>
        </p:grpSpPr>
        <p:sp>
          <p:nvSpPr>
            <p:cNvPr id="17245" name="Google Shape;17245;p288"/>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288"/>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288"/>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8" name="Google Shape;17248;p288"/>
          <p:cNvGrpSpPr/>
          <p:nvPr/>
        </p:nvGrpSpPr>
        <p:grpSpPr>
          <a:xfrm>
            <a:off x="3058462" y="2404333"/>
            <a:ext cx="367261" cy="367261"/>
            <a:chOff x="-63250675" y="4110200"/>
            <a:chExt cx="317425" cy="317425"/>
          </a:xfrm>
        </p:grpSpPr>
        <p:sp>
          <p:nvSpPr>
            <p:cNvPr id="17249" name="Google Shape;17249;p288"/>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288"/>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288"/>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288"/>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288"/>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288"/>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288"/>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288"/>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288"/>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8" name="Google Shape;17258;p288"/>
          <p:cNvGrpSpPr/>
          <p:nvPr/>
        </p:nvGrpSpPr>
        <p:grpSpPr>
          <a:xfrm>
            <a:off x="1737509" y="2901428"/>
            <a:ext cx="359075" cy="358844"/>
            <a:chOff x="-61351725" y="3372400"/>
            <a:chExt cx="310350" cy="310150"/>
          </a:xfrm>
        </p:grpSpPr>
        <p:sp>
          <p:nvSpPr>
            <p:cNvPr id="17259" name="Google Shape;17259;p288"/>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288"/>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288"/>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2" name="Google Shape;17262;p288"/>
          <p:cNvGrpSpPr/>
          <p:nvPr/>
        </p:nvGrpSpPr>
        <p:grpSpPr>
          <a:xfrm>
            <a:off x="1733864" y="3364484"/>
            <a:ext cx="366364" cy="333534"/>
            <a:chOff x="-61354875" y="3751050"/>
            <a:chExt cx="316650" cy="288275"/>
          </a:xfrm>
        </p:grpSpPr>
        <p:sp>
          <p:nvSpPr>
            <p:cNvPr id="17263" name="Google Shape;17263;p288"/>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288"/>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288"/>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6" name="Google Shape;17266;p288"/>
          <p:cNvGrpSpPr/>
          <p:nvPr/>
        </p:nvGrpSpPr>
        <p:grpSpPr>
          <a:xfrm>
            <a:off x="1733864" y="3806124"/>
            <a:ext cx="366364" cy="367290"/>
            <a:chOff x="-61354875" y="4101525"/>
            <a:chExt cx="316650" cy="317450"/>
          </a:xfrm>
        </p:grpSpPr>
        <p:sp>
          <p:nvSpPr>
            <p:cNvPr id="17267" name="Google Shape;17267;p288"/>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288"/>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9" name="Google Shape;17269;p288"/>
          <p:cNvGrpSpPr/>
          <p:nvPr/>
        </p:nvGrpSpPr>
        <p:grpSpPr>
          <a:xfrm>
            <a:off x="3950299" y="2898000"/>
            <a:ext cx="368157" cy="365699"/>
            <a:chOff x="-59470075" y="3308975"/>
            <a:chExt cx="318200" cy="316075"/>
          </a:xfrm>
        </p:grpSpPr>
        <p:sp>
          <p:nvSpPr>
            <p:cNvPr id="17270" name="Google Shape;17270;p288"/>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288"/>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288"/>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288"/>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288"/>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288"/>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288"/>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288"/>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288"/>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9" name="Google Shape;17279;p288"/>
          <p:cNvGrpSpPr/>
          <p:nvPr/>
        </p:nvGrpSpPr>
        <p:grpSpPr>
          <a:xfrm>
            <a:off x="1295729" y="1533705"/>
            <a:ext cx="367261" cy="364686"/>
            <a:chOff x="-64781025" y="3361050"/>
            <a:chExt cx="317425" cy="315200"/>
          </a:xfrm>
        </p:grpSpPr>
        <p:sp>
          <p:nvSpPr>
            <p:cNvPr id="17280" name="Google Shape;17280;p288"/>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288"/>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288"/>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288"/>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84" name="Google Shape;17284;p288"/>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288"/>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288"/>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87" name="Google Shape;17287;p288"/>
          <p:cNvGrpSpPr/>
          <p:nvPr/>
        </p:nvGrpSpPr>
        <p:grpSpPr>
          <a:xfrm>
            <a:off x="3500129" y="1975144"/>
            <a:ext cx="382765" cy="367810"/>
            <a:chOff x="-62890750" y="3747425"/>
            <a:chExt cx="330825" cy="317900"/>
          </a:xfrm>
        </p:grpSpPr>
        <p:sp>
          <p:nvSpPr>
            <p:cNvPr id="17288" name="Google Shape;17288;p288"/>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288"/>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288"/>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288"/>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288"/>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288"/>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288"/>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288"/>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288"/>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288"/>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288"/>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288"/>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288"/>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288"/>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2" name="Google Shape;17302;p288"/>
          <p:cNvGrpSpPr/>
          <p:nvPr/>
        </p:nvGrpSpPr>
        <p:grpSpPr>
          <a:xfrm>
            <a:off x="3507881" y="2404781"/>
            <a:ext cx="367261" cy="366364"/>
            <a:chOff x="-62884425" y="4111775"/>
            <a:chExt cx="317425" cy="316650"/>
          </a:xfrm>
        </p:grpSpPr>
        <p:sp>
          <p:nvSpPr>
            <p:cNvPr id="17303" name="Google Shape;17303;p288"/>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288"/>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5" name="Google Shape;17305;p288"/>
          <p:cNvGrpSpPr/>
          <p:nvPr/>
        </p:nvGrpSpPr>
        <p:grpSpPr>
          <a:xfrm>
            <a:off x="2180515" y="2900850"/>
            <a:ext cx="365438" cy="360001"/>
            <a:chOff x="-60991775" y="3376900"/>
            <a:chExt cx="315850" cy="311150"/>
          </a:xfrm>
        </p:grpSpPr>
        <p:sp>
          <p:nvSpPr>
            <p:cNvPr id="17306" name="Google Shape;17306;p288"/>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288"/>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288"/>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9" name="Google Shape;17309;p288"/>
          <p:cNvGrpSpPr/>
          <p:nvPr/>
        </p:nvGrpSpPr>
        <p:grpSpPr>
          <a:xfrm>
            <a:off x="2180052" y="3351714"/>
            <a:ext cx="366364" cy="359075"/>
            <a:chOff x="-60988625" y="3740800"/>
            <a:chExt cx="316650" cy="310350"/>
          </a:xfrm>
        </p:grpSpPr>
        <p:sp>
          <p:nvSpPr>
            <p:cNvPr id="17310" name="Google Shape;17310;p288"/>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288"/>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288"/>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3" name="Google Shape;17313;p288"/>
          <p:cNvGrpSpPr/>
          <p:nvPr/>
        </p:nvGrpSpPr>
        <p:grpSpPr>
          <a:xfrm>
            <a:off x="2180052" y="3807165"/>
            <a:ext cx="366364" cy="365207"/>
            <a:chOff x="-60987850" y="4100950"/>
            <a:chExt cx="316650" cy="315650"/>
          </a:xfrm>
        </p:grpSpPr>
        <p:sp>
          <p:nvSpPr>
            <p:cNvPr id="17314" name="Google Shape;17314;p288"/>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288"/>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288"/>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288"/>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288"/>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9" name="Google Shape;17319;p288"/>
          <p:cNvGrpSpPr/>
          <p:nvPr/>
        </p:nvGrpSpPr>
        <p:grpSpPr>
          <a:xfrm>
            <a:off x="3949836" y="3352625"/>
            <a:ext cx="369083" cy="357253"/>
            <a:chOff x="-59447250" y="3706150"/>
            <a:chExt cx="319000" cy="308775"/>
          </a:xfrm>
        </p:grpSpPr>
        <p:sp>
          <p:nvSpPr>
            <p:cNvPr id="17320" name="Google Shape;17320;p288"/>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288"/>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288"/>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288"/>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4" name="Google Shape;17324;p288"/>
          <p:cNvGrpSpPr/>
          <p:nvPr/>
        </p:nvGrpSpPr>
        <p:grpSpPr>
          <a:xfrm>
            <a:off x="1738564" y="1545199"/>
            <a:ext cx="368186" cy="364224"/>
            <a:chOff x="-64406125" y="3362225"/>
            <a:chExt cx="318225" cy="314800"/>
          </a:xfrm>
        </p:grpSpPr>
        <p:sp>
          <p:nvSpPr>
            <p:cNvPr id="17325" name="Google Shape;17325;p288"/>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288"/>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27" name="Google Shape;17327;p288"/>
          <p:cNvSpPr/>
          <p:nvPr/>
        </p:nvSpPr>
        <p:spPr>
          <a:xfrm>
            <a:off x="1801771" y="1986663"/>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28" name="Google Shape;17328;p288"/>
          <p:cNvGrpSpPr/>
          <p:nvPr/>
        </p:nvGrpSpPr>
        <p:grpSpPr>
          <a:xfrm>
            <a:off x="1739027" y="2416044"/>
            <a:ext cx="367261" cy="366364"/>
            <a:chOff x="-64410850" y="4094450"/>
            <a:chExt cx="317425" cy="316650"/>
          </a:xfrm>
        </p:grpSpPr>
        <p:sp>
          <p:nvSpPr>
            <p:cNvPr id="17329" name="Google Shape;17329;p288"/>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288"/>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288"/>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2" name="Google Shape;17332;p288"/>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33" name="Google Shape;17333;p288"/>
          <p:cNvGrpSpPr/>
          <p:nvPr/>
        </p:nvGrpSpPr>
        <p:grpSpPr>
          <a:xfrm>
            <a:off x="3960575" y="1974854"/>
            <a:ext cx="365467" cy="368389"/>
            <a:chOff x="-62516625" y="3743175"/>
            <a:chExt cx="315875" cy="318400"/>
          </a:xfrm>
        </p:grpSpPr>
        <p:sp>
          <p:nvSpPr>
            <p:cNvPr id="17334" name="Google Shape;17334;p288"/>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288"/>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6" name="Google Shape;17336;p288"/>
          <p:cNvGrpSpPr/>
          <p:nvPr/>
        </p:nvGrpSpPr>
        <p:grpSpPr>
          <a:xfrm>
            <a:off x="3967415" y="2424826"/>
            <a:ext cx="351786" cy="326274"/>
            <a:chOff x="-62511900" y="4129100"/>
            <a:chExt cx="304050" cy="282000"/>
          </a:xfrm>
        </p:grpSpPr>
        <p:sp>
          <p:nvSpPr>
            <p:cNvPr id="17337" name="Google Shape;17337;p288"/>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288"/>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288"/>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288"/>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288"/>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2" name="Google Shape;17342;p288"/>
          <p:cNvGrpSpPr/>
          <p:nvPr/>
        </p:nvGrpSpPr>
        <p:grpSpPr>
          <a:xfrm>
            <a:off x="2645537" y="2897220"/>
            <a:ext cx="310770" cy="367261"/>
            <a:chOff x="-60597975" y="3367475"/>
            <a:chExt cx="268600" cy="317425"/>
          </a:xfrm>
        </p:grpSpPr>
        <p:sp>
          <p:nvSpPr>
            <p:cNvPr id="17343" name="Google Shape;17343;p288"/>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288"/>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288"/>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288"/>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288"/>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8" name="Google Shape;17348;p288"/>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49" name="Google Shape;17349;p288"/>
          <p:cNvGrpSpPr/>
          <p:nvPr/>
        </p:nvGrpSpPr>
        <p:grpSpPr>
          <a:xfrm>
            <a:off x="2617740" y="3858536"/>
            <a:ext cx="366364" cy="262465"/>
            <a:chOff x="-60621600" y="4145650"/>
            <a:chExt cx="316650" cy="226850"/>
          </a:xfrm>
        </p:grpSpPr>
        <p:sp>
          <p:nvSpPr>
            <p:cNvPr id="17350" name="Google Shape;17350;p288"/>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288"/>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288"/>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3" name="Google Shape;17353;p288"/>
          <p:cNvGrpSpPr/>
          <p:nvPr/>
        </p:nvGrpSpPr>
        <p:grpSpPr>
          <a:xfrm>
            <a:off x="3954392" y="3807035"/>
            <a:ext cx="359972" cy="365467"/>
            <a:chOff x="-59400775" y="4084200"/>
            <a:chExt cx="311125" cy="315875"/>
          </a:xfrm>
        </p:grpSpPr>
        <p:sp>
          <p:nvSpPr>
            <p:cNvPr id="17354" name="Google Shape;17354;p288"/>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288"/>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288"/>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288"/>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288"/>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288"/>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0" name="Google Shape;17360;p288"/>
          <p:cNvGrpSpPr/>
          <p:nvPr/>
        </p:nvGrpSpPr>
        <p:grpSpPr>
          <a:xfrm>
            <a:off x="2178486" y="1532866"/>
            <a:ext cx="365438" cy="366364"/>
            <a:chOff x="-64044600" y="3360375"/>
            <a:chExt cx="315850" cy="316650"/>
          </a:xfrm>
        </p:grpSpPr>
        <p:sp>
          <p:nvSpPr>
            <p:cNvPr id="17361" name="Google Shape;17361;p288"/>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288"/>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288"/>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4" name="Google Shape;17364;p288"/>
          <p:cNvGrpSpPr/>
          <p:nvPr/>
        </p:nvGrpSpPr>
        <p:grpSpPr>
          <a:xfrm>
            <a:off x="2204909" y="1975418"/>
            <a:ext cx="312592" cy="367261"/>
            <a:chOff x="-64022550" y="3727425"/>
            <a:chExt cx="270175" cy="317425"/>
          </a:xfrm>
        </p:grpSpPr>
        <p:sp>
          <p:nvSpPr>
            <p:cNvPr id="17365" name="Google Shape;17365;p288"/>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288"/>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288"/>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8" name="Google Shape;17368;p288"/>
          <p:cNvGrpSpPr/>
          <p:nvPr/>
        </p:nvGrpSpPr>
        <p:grpSpPr>
          <a:xfrm>
            <a:off x="2229047" y="2404318"/>
            <a:ext cx="264317" cy="367290"/>
            <a:chOff x="-64001300" y="4093650"/>
            <a:chExt cx="228450" cy="317450"/>
          </a:xfrm>
        </p:grpSpPr>
        <p:sp>
          <p:nvSpPr>
            <p:cNvPr id="17369" name="Google Shape;17369;p288"/>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288"/>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288"/>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288"/>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3" name="Google Shape;17373;p288"/>
          <p:cNvGrpSpPr/>
          <p:nvPr/>
        </p:nvGrpSpPr>
        <p:grpSpPr>
          <a:xfrm>
            <a:off x="848051" y="2897610"/>
            <a:ext cx="359972" cy="366480"/>
            <a:chOff x="-62148800" y="3377700"/>
            <a:chExt cx="311125" cy="316750"/>
          </a:xfrm>
        </p:grpSpPr>
        <p:sp>
          <p:nvSpPr>
            <p:cNvPr id="17374" name="Google Shape;17374;p288"/>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288"/>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6" name="Google Shape;17376;p288"/>
          <p:cNvGrpSpPr/>
          <p:nvPr/>
        </p:nvGrpSpPr>
        <p:grpSpPr>
          <a:xfrm>
            <a:off x="843958" y="3347607"/>
            <a:ext cx="368157" cy="367290"/>
            <a:chOff x="-62154300" y="3743950"/>
            <a:chExt cx="318200" cy="317450"/>
          </a:xfrm>
        </p:grpSpPr>
        <p:sp>
          <p:nvSpPr>
            <p:cNvPr id="17377" name="Google Shape;17377;p288"/>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288"/>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9" name="Google Shape;17379;p288"/>
          <p:cNvGrpSpPr/>
          <p:nvPr/>
        </p:nvGrpSpPr>
        <p:grpSpPr>
          <a:xfrm>
            <a:off x="843944" y="3806587"/>
            <a:ext cx="368186" cy="366364"/>
            <a:chOff x="-62151950" y="4111775"/>
            <a:chExt cx="318225" cy="316650"/>
          </a:xfrm>
        </p:grpSpPr>
        <p:sp>
          <p:nvSpPr>
            <p:cNvPr id="17380" name="Google Shape;17380;p288"/>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288"/>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288"/>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288"/>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4" name="Google Shape;17384;p288"/>
          <p:cNvGrpSpPr/>
          <p:nvPr/>
        </p:nvGrpSpPr>
        <p:grpSpPr>
          <a:xfrm>
            <a:off x="3062568" y="2897133"/>
            <a:ext cx="368157" cy="367434"/>
            <a:chOff x="-60254550" y="3367325"/>
            <a:chExt cx="318200" cy="317575"/>
          </a:xfrm>
        </p:grpSpPr>
        <p:sp>
          <p:nvSpPr>
            <p:cNvPr id="17385" name="Google Shape;17385;p288"/>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288"/>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288"/>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288"/>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9" name="Google Shape;17389;p288"/>
          <p:cNvGrpSpPr/>
          <p:nvPr/>
        </p:nvGrpSpPr>
        <p:grpSpPr>
          <a:xfrm>
            <a:off x="3063465" y="3348127"/>
            <a:ext cx="366364" cy="366248"/>
            <a:chOff x="-60255350" y="3733825"/>
            <a:chExt cx="316650" cy="316550"/>
          </a:xfrm>
        </p:grpSpPr>
        <p:sp>
          <p:nvSpPr>
            <p:cNvPr id="17390" name="Google Shape;17390;p288"/>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288"/>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288"/>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288"/>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288"/>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288"/>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288"/>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7" name="Google Shape;17397;p288"/>
          <p:cNvGrpSpPr/>
          <p:nvPr/>
        </p:nvGrpSpPr>
        <p:grpSpPr>
          <a:xfrm>
            <a:off x="3091262" y="3807035"/>
            <a:ext cx="310770" cy="365467"/>
            <a:chOff x="-60232500" y="4101525"/>
            <a:chExt cx="268600" cy="315875"/>
          </a:xfrm>
        </p:grpSpPr>
        <p:sp>
          <p:nvSpPr>
            <p:cNvPr id="17398" name="Google Shape;17398;p288"/>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288"/>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00" name="Google Shape;17400;p288"/>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1" name="Google Shape;17401;p288"/>
          <p:cNvGrpSpPr/>
          <p:nvPr/>
        </p:nvGrpSpPr>
        <p:grpSpPr>
          <a:xfrm>
            <a:off x="2624262" y="1532866"/>
            <a:ext cx="368186" cy="366364"/>
            <a:chOff x="-63679950" y="3360375"/>
            <a:chExt cx="318225" cy="316650"/>
          </a:xfrm>
        </p:grpSpPr>
        <p:sp>
          <p:nvSpPr>
            <p:cNvPr id="17402" name="Google Shape;17402;p288"/>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288"/>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288"/>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288"/>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06" name="Google Shape;17406;p288"/>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7" name="Google Shape;17407;p288"/>
          <p:cNvGrpSpPr/>
          <p:nvPr/>
        </p:nvGrpSpPr>
        <p:grpSpPr>
          <a:xfrm>
            <a:off x="2622889" y="2404203"/>
            <a:ext cx="370934" cy="367521"/>
            <a:chOff x="-63679950" y="4093450"/>
            <a:chExt cx="320600" cy="317650"/>
          </a:xfrm>
        </p:grpSpPr>
        <p:sp>
          <p:nvSpPr>
            <p:cNvPr id="17408" name="Google Shape;17408;p288"/>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288"/>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288"/>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1" name="Google Shape;17411;p288"/>
          <p:cNvGrpSpPr/>
          <p:nvPr/>
        </p:nvGrpSpPr>
        <p:grpSpPr>
          <a:xfrm>
            <a:off x="1283006" y="2897205"/>
            <a:ext cx="366364" cy="367290"/>
            <a:chOff x="-61784125" y="3377700"/>
            <a:chExt cx="316650" cy="317450"/>
          </a:xfrm>
        </p:grpSpPr>
        <p:sp>
          <p:nvSpPr>
            <p:cNvPr id="17412" name="Google Shape;17412;p288"/>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288"/>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288"/>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288"/>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288"/>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288"/>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288"/>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9" name="Google Shape;17419;p288"/>
          <p:cNvGrpSpPr/>
          <p:nvPr/>
        </p:nvGrpSpPr>
        <p:grpSpPr>
          <a:xfrm>
            <a:off x="1283006" y="3347607"/>
            <a:ext cx="366364" cy="367290"/>
            <a:chOff x="-61783350" y="3743950"/>
            <a:chExt cx="316650" cy="317450"/>
          </a:xfrm>
        </p:grpSpPr>
        <p:sp>
          <p:nvSpPr>
            <p:cNvPr id="17420" name="Google Shape;17420;p288"/>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288"/>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22" name="Google Shape;17422;p288"/>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288"/>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288"/>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25" name="Google Shape;17425;p288"/>
          <p:cNvGrpSpPr/>
          <p:nvPr/>
        </p:nvGrpSpPr>
        <p:grpSpPr>
          <a:xfrm>
            <a:off x="3504430" y="3807440"/>
            <a:ext cx="369112" cy="364657"/>
            <a:chOff x="-59869425" y="4102225"/>
            <a:chExt cx="319025" cy="315175"/>
          </a:xfrm>
        </p:grpSpPr>
        <p:sp>
          <p:nvSpPr>
            <p:cNvPr id="17426" name="Google Shape;17426;p288"/>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288"/>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288"/>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288"/>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0" name="Google Shape;17430;p288"/>
          <p:cNvGrpSpPr/>
          <p:nvPr/>
        </p:nvGrpSpPr>
        <p:grpSpPr>
          <a:xfrm>
            <a:off x="2623233" y="4276262"/>
            <a:ext cx="366364" cy="365467"/>
            <a:chOff x="-59029025" y="3711650"/>
            <a:chExt cx="316650" cy="315875"/>
          </a:xfrm>
        </p:grpSpPr>
        <p:sp>
          <p:nvSpPr>
            <p:cNvPr id="17431" name="Google Shape;17431;p288"/>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288"/>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288"/>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288"/>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288"/>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288"/>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288"/>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8" name="Google Shape;17438;p288"/>
          <p:cNvGrpSpPr/>
          <p:nvPr/>
        </p:nvGrpSpPr>
        <p:grpSpPr>
          <a:xfrm>
            <a:off x="4859311" y="1532317"/>
            <a:ext cx="351940" cy="348188"/>
            <a:chOff x="581525" y="3254850"/>
            <a:chExt cx="297750" cy="294575"/>
          </a:xfrm>
        </p:grpSpPr>
        <p:sp>
          <p:nvSpPr>
            <p:cNvPr id="17439" name="Google Shape;17439;p28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28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28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2" name="Google Shape;17442;p288"/>
          <p:cNvGrpSpPr/>
          <p:nvPr/>
        </p:nvGrpSpPr>
        <p:grpSpPr>
          <a:xfrm>
            <a:off x="4858380" y="1971253"/>
            <a:ext cx="353802" cy="351497"/>
            <a:chOff x="580725" y="3617925"/>
            <a:chExt cx="299325" cy="297375"/>
          </a:xfrm>
        </p:grpSpPr>
        <p:sp>
          <p:nvSpPr>
            <p:cNvPr id="17443" name="Google Shape;17443;p28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28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28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28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28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8" name="Google Shape;17448;p288"/>
          <p:cNvGrpSpPr/>
          <p:nvPr/>
        </p:nvGrpSpPr>
        <p:grpSpPr>
          <a:xfrm>
            <a:off x="4860242" y="2418443"/>
            <a:ext cx="350079" cy="350079"/>
            <a:chOff x="583100" y="3982600"/>
            <a:chExt cx="296175" cy="296175"/>
          </a:xfrm>
        </p:grpSpPr>
        <p:sp>
          <p:nvSpPr>
            <p:cNvPr id="17449" name="Google Shape;17449;p28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28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28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28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28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28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28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6" name="Google Shape;17456;p288"/>
          <p:cNvGrpSpPr/>
          <p:nvPr/>
        </p:nvGrpSpPr>
        <p:grpSpPr>
          <a:xfrm>
            <a:off x="7092856" y="1532067"/>
            <a:ext cx="307231" cy="348690"/>
            <a:chOff x="2423775" y="3226875"/>
            <a:chExt cx="259925" cy="295000"/>
          </a:xfrm>
        </p:grpSpPr>
        <p:sp>
          <p:nvSpPr>
            <p:cNvPr id="17457" name="Google Shape;17457;p28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28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28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0" name="Google Shape;17460;p288"/>
          <p:cNvGrpSpPr/>
          <p:nvPr/>
        </p:nvGrpSpPr>
        <p:grpSpPr>
          <a:xfrm>
            <a:off x="7070043" y="1973352"/>
            <a:ext cx="352857" cy="347301"/>
            <a:chOff x="2404875" y="3592725"/>
            <a:chExt cx="298525" cy="293825"/>
          </a:xfrm>
        </p:grpSpPr>
        <p:sp>
          <p:nvSpPr>
            <p:cNvPr id="17461" name="Google Shape;17461;p28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28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28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4" name="Google Shape;17464;p288"/>
          <p:cNvGrpSpPr/>
          <p:nvPr/>
        </p:nvGrpSpPr>
        <p:grpSpPr>
          <a:xfrm>
            <a:off x="7070974" y="2418917"/>
            <a:ext cx="350995" cy="349133"/>
            <a:chOff x="2404875" y="3955825"/>
            <a:chExt cx="296950" cy="295375"/>
          </a:xfrm>
        </p:grpSpPr>
        <p:sp>
          <p:nvSpPr>
            <p:cNvPr id="17465" name="Google Shape;17465;p28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28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28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28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9" name="Google Shape;17469;p288"/>
          <p:cNvGrpSpPr/>
          <p:nvPr/>
        </p:nvGrpSpPr>
        <p:grpSpPr>
          <a:xfrm>
            <a:off x="5764954" y="2883111"/>
            <a:ext cx="349163" cy="350079"/>
            <a:chOff x="4263650" y="3235150"/>
            <a:chExt cx="295400" cy="296175"/>
          </a:xfrm>
        </p:grpSpPr>
        <p:sp>
          <p:nvSpPr>
            <p:cNvPr id="17470" name="Google Shape;17470;p28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28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28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28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28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5" name="Google Shape;17475;p288"/>
          <p:cNvGrpSpPr/>
          <p:nvPr/>
        </p:nvGrpSpPr>
        <p:grpSpPr>
          <a:xfrm>
            <a:off x="5762634" y="3342272"/>
            <a:ext cx="353802" cy="327739"/>
            <a:chOff x="4266025" y="3609275"/>
            <a:chExt cx="299325" cy="277275"/>
          </a:xfrm>
        </p:grpSpPr>
        <p:sp>
          <p:nvSpPr>
            <p:cNvPr id="17476" name="Google Shape;17476;p28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28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8" name="Google Shape;17478;p288"/>
          <p:cNvGrpSpPr/>
          <p:nvPr/>
        </p:nvGrpSpPr>
        <p:grpSpPr>
          <a:xfrm>
            <a:off x="5763092" y="3807659"/>
            <a:ext cx="352886" cy="349133"/>
            <a:chOff x="4263650" y="3963700"/>
            <a:chExt cx="298550" cy="295375"/>
          </a:xfrm>
        </p:grpSpPr>
        <p:sp>
          <p:nvSpPr>
            <p:cNvPr id="17479" name="Google Shape;17479;p28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28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28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28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28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28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28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6" name="Google Shape;17486;p288"/>
          <p:cNvGrpSpPr/>
          <p:nvPr/>
        </p:nvGrpSpPr>
        <p:grpSpPr>
          <a:xfrm>
            <a:off x="8041429" y="2883111"/>
            <a:ext cx="226264" cy="350079"/>
            <a:chOff x="6164975" y="3211525"/>
            <a:chExt cx="191425" cy="296175"/>
          </a:xfrm>
        </p:grpSpPr>
        <p:sp>
          <p:nvSpPr>
            <p:cNvPr id="17487" name="Google Shape;17487;p28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28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28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28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28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28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28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4" name="Google Shape;17494;p288"/>
          <p:cNvGrpSpPr/>
          <p:nvPr/>
        </p:nvGrpSpPr>
        <p:grpSpPr>
          <a:xfrm>
            <a:off x="5303466" y="1531387"/>
            <a:ext cx="352886" cy="350049"/>
            <a:chOff x="946175" y="3253275"/>
            <a:chExt cx="298550" cy="296150"/>
          </a:xfrm>
        </p:grpSpPr>
        <p:sp>
          <p:nvSpPr>
            <p:cNvPr id="17495" name="Google Shape;17495;p28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28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28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28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28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0" name="Google Shape;17500;p288"/>
          <p:cNvGrpSpPr/>
          <p:nvPr/>
        </p:nvGrpSpPr>
        <p:grpSpPr>
          <a:xfrm>
            <a:off x="5304397" y="1973351"/>
            <a:ext cx="351024" cy="347301"/>
            <a:chOff x="946175" y="3619500"/>
            <a:chExt cx="296975" cy="293825"/>
          </a:xfrm>
        </p:grpSpPr>
        <p:sp>
          <p:nvSpPr>
            <p:cNvPr id="17501" name="Google Shape;17501;p28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28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28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28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28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28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7" name="Google Shape;17507;p288"/>
          <p:cNvGrpSpPr/>
          <p:nvPr/>
        </p:nvGrpSpPr>
        <p:grpSpPr>
          <a:xfrm>
            <a:off x="5303939" y="2417985"/>
            <a:ext cx="351940" cy="350995"/>
            <a:chOff x="944600" y="3981825"/>
            <a:chExt cx="297750" cy="296950"/>
          </a:xfrm>
        </p:grpSpPr>
        <p:sp>
          <p:nvSpPr>
            <p:cNvPr id="17508" name="Google Shape;17508;p28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28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28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28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2" name="Google Shape;17512;p288"/>
          <p:cNvGrpSpPr/>
          <p:nvPr/>
        </p:nvGrpSpPr>
        <p:grpSpPr>
          <a:xfrm>
            <a:off x="7520875" y="1531845"/>
            <a:ext cx="350079" cy="349133"/>
            <a:chOff x="2768750" y="3227275"/>
            <a:chExt cx="296175" cy="295375"/>
          </a:xfrm>
        </p:grpSpPr>
        <p:sp>
          <p:nvSpPr>
            <p:cNvPr id="17513" name="Google Shape;17513;p28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28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28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28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28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28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28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28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1" name="Google Shape;17521;p288"/>
          <p:cNvGrpSpPr/>
          <p:nvPr/>
        </p:nvGrpSpPr>
        <p:grpSpPr>
          <a:xfrm>
            <a:off x="7541826" y="1972717"/>
            <a:ext cx="308177" cy="348572"/>
            <a:chOff x="2786075" y="3591800"/>
            <a:chExt cx="260725" cy="294900"/>
          </a:xfrm>
        </p:grpSpPr>
        <p:sp>
          <p:nvSpPr>
            <p:cNvPr id="17522" name="Google Shape;17522;p28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28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28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28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28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7" name="Google Shape;17527;p288"/>
          <p:cNvGrpSpPr/>
          <p:nvPr/>
        </p:nvGrpSpPr>
        <p:grpSpPr>
          <a:xfrm>
            <a:off x="7582324" y="2418444"/>
            <a:ext cx="227180" cy="350079"/>
            <a:chOff x="2819150" y="3955025"/>
            <a:chExt cx="192200" cy="296175"/>
          </a:xfrm>
        </p:grpSpPr>
        <p:sp>
          <p:nvSpPr>
            <p:cNvPr id="17528" name="Google Shape;17528;p28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28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28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28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2" name="Google Shape;17532;p288"/>
          <p:cNvGrpSpPr/>
          <p:nvPr/>
        </p:nvGrpSpPr>
        <p:grpSpPr>
          <a:xfrm>
            <a:off x="6206097" y="2884042"/>
            <a:ext cx="349133" cy="348217"/>
            <a:chOff x="4629125" y="3235150"/>
            <a:chExt cx="295375" cy="294600"/>
          </a:xfrm>
        </p:grpSpPr>
        <p:sp>
          <p:nvSpPr>
            <p:cNvPr id="17533" name="Google Shape;17533;p28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28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28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28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28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8" name="Google Shape;17538;p288"/>
          <p:cNvGrpSpPr/>
          <p:nvPr/>
        </p:nvGrpSpPr>
        <p:grpSpPr>
          <a:xfrm>
            <a:off x="6206082" y="3331575"/>
            <a:ext cx="349163" cy="349133"/>
            <a:chOff x="4628325" y="3599825"/>
            <a:chExt cx="295400" cy="295375"/>
          </a:xfrm>
        </p:grpSpPr>
        <p:sp>
          <p:nvSpPr>
            <p:cNvPr id="17539" name="Google Shape;17539;p28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28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28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28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28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28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28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28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28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28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28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28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1" name="Google Shape;17551;p288"/>
          <p:cNvGrpSpPr/>
          <p:nvPr/>
        </p:nvGrpSpPr>
        <p:grpSpPr>
          <a:xfrm>
            <a:off x="6227033" y="3807186"/>
            <a:ext cx="307261" cy="350079"/>
            <a:chOff x="4645650" y="3962900"/>
            <a:chExt cx="259950" cy="296175"/>
          </a:xfrm>
        </p:grpSpPr>
        <p:sp>
          <p:nvSpPr>
            <p:cNvPr id="17552" name="Google Shape;17552;p28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28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28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28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28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28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8" name="Google Shape;17558;p288"/>
          <p:cNvGrpSpPr/>
          <p:nvPr/>
        </p:nvGrpSpPr>
        <p:grpSpPr>
          <a:xfrm>
            <a:off x="7979994" y="3332048"/>
            <a:ext cx="349133" cy="348188"/>
            <a:chOff x="6143725" y="3582500"/>
            <a:chExt cx="295375" cy="294575"/>
          </a:xfrm>
        </p:grpSpPr>
        <p:sp>
          <p:nvSpPr>
            <p:cNvPr id="17559" name="Google Shape;17559;p28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28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28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28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28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28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28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6" name="Google Shape;17566;p288"/>
          <p:cNvGrpSpPr/>
          <p:nvPr/>
        </p:nvGrpSpPr>
        <p:grpSpPr>
          <a:xfrm>
            <a:off x="5748820" y="1531387"/>
            <a:ext cx="350995" cy="350049"/>
            <a:chOff x="1310075" y="3253275"/>
            <a:chExt cx="296950" cy="296150"/>
          </a:xfrm>
        </p:grpSpPr>
        <p:sp>
          <p:nvSpPr>
            <p:cNvPr id="17567" name="Google Shape;17567;p28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28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28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70" name="Google Shape;17570;p288"/>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71" name="Google Shape;17571;p288"/>
          <p:cNvGrpSpPr/>
          <p:nvPr/>
        </p:nvGrpSpPr>
        <p:grpSpPr>
          <a:xfrm>
            <a:off x="5748347" y="2417646"/>
            <a:ext cx="351941" cy="351675"/>
            <a:chOff x="1310075" y="3980250"/>
            <a:chExt cx="297750" cy="297525"/>
          </a:xfrm>
        </p:grpSpPr>
        <p:sp>
          <p:nvSpPr>
            <p:cNvPr id="17572" name="Google Shape;17572;p28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28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28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28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6" name="Google Shape;17576;p288"/>
          <p:cNvGrpSpPr/>
          <p:nvPr/>
        </p:nvGrpSpPr>
        <p:grpSpPr>
          <a:xfrm>
            <a:off x="8013136" y="1531845"/>
            <a:ext cx="266305" cy="349133"/>
            <a:chOff x="3167275" y="3227275"/>
            <a:chExt cx="225300" cy="295375"/>
          </a:xfrm>
        </p:grpSpPr>
        <p:sp>
          <p:nvSpPr>
            <p:cNvPr id="17577" name="Google Shape;17577;p28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28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28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28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28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82" name="Google Shape;17582;p288"/>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83" name="Google Shape;17583;p288"/>
          <p:cNvGrpSpPr/>
          <p:nvPr/>
        </p:nvGrpSpPr>
        <p:grpSpPr>
          <a:xfrm>
            <a:off x="7970318" y="2418902"/>
            <a:ext cx="351940" cy="349163"/>
            <a:chOff x="3133425" y="3955025"/>
            <a:chExt cx="297750" cy="295400"/>
          </a:xfrm>
        </p:grpSpPr>
        <p:sp>
          <p:nvSpPr>
            <p:cNvPr id="17584" name="Google Shape;17584;p28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28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28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7" name="Google Shape;17587;p288"/>
          <p:cNvGrpSpPr/>
          <p:nvPr/>
        </p:nvGrpSpPr>
        <p:grpSpPr>
          <a:xfrm>
            <a:off x="6650491" y="2882490"/>
            <a:ext cx="350079" cy="351320"/>
            <a:chOff x="4991425" y="3234750"/>
            <a:chExt cx="296175" cy="297225"/>
          </a:xfrm>
        </p:grpSpPr>
        <p:sp>
          <p:nvSpPr>
            <p:cNvPr id="17588" name="Google Shape;17588;p28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28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28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28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28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28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4" name="Google Shape;17594;p288"/>
          <p:cNvGrpSpPr/>
          <p:nvPr/>
        </p:nvGrpSpPr>
        <p:grpSpPr>
          <a:xfrm>
            <a:off x="6650491" y="3352053"/>
            <a:ext cx="350079" cy="308177"/>
            <a:chOff x="4991425" y="3617150"/>
            <a:chExt cx="296175" cy="260725"/>
          </a:xfrm>
        </p:grpSpPr>
        <p:sp>
          <p:nvSpPr>
            <p:cNvPr id="17595" name="Google Shape;17595;p28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28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28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28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28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28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28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2" name="Google Shape;17602;p288"/>
          <p:cNvGrpSpPr/>
          <p:nvPr/>
        </p:nvGrpSpPr>
        <p:grpSpPr>
          <a:xfrm>
            <a:off x="6727764" y="3807644"/>
            <a:ext cx="195532" cy="349163"/>
            <a:chOff x="5056800" y="3962900"/>
            <a:chExt cx="165425" cy="295400"/>
          </a:xfrm>
        </p:grpSpPr>
        <p:sp>
          <p:nvSpPr>
            <p:cNvPr id="17603" name="Google Shape;17603;p28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28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28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6" name="Google Shape;17606;p288"/>
          <p:cNvGrpSpPr/>
          <p:nvPr/>
        </p:nvGrpSpPr>
        <p:grpSpPr>
          <a:xfrm>
            <a:off x="7979062" y="3807660"/>
            <a:ext cx="350995" cy="349133"/>
            <a:chOff x="6168925" y="3936925"/>
            <a:chExt cx="296950" cy="295375"/>
          </a:xfrm>
        </p:grpSpPr>
        <p:sp>
          <p:nvSpPr>
            <p:cNvPr id="17607" name="Google Shape;17607;p28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28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28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28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28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28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3" name="Google Shape;17613;p288"/>
          <p:cNvGrpSpPr/>
          <p:nvPr/>
        </p:nvGrpSpPr>
        <p:grpSpPr>
          <a:xfrm>
            <a:off x="6192756" y="1531845"/>
            <a:ext cx="348188" cy="349133"/>
            <a:chOff x="1674750" y="3254050"/>
            <a:chExt cx="294575" cy="295375"/>
          </a:xfrm>
        </p:grpSpPr>
        <p:sp>
          <p:nvSpPr>
            <p:cNvPr id="17614" name="Google Shape;17614;p28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28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28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7" name="Google Shape;17617;p288"/>
          <p:cNvGrpSpPr/>
          <p:nvPr/>
        </p:nvGrpSpPr>
        <p:grpSpPr>
          <a:xfrm>
            <a:off x="6207177" y="1972435"/>
            <a:ext cx="319347" cy="349133"/>
            <a:chOff x="1687350" y="3618725"/>
            <a:chExt cx="270175" cy="295375"/>
          </a:xfrm>
        </p:grpSpPr>
        <p:sp>
          <p:nvSpPr>
            <p:cNvPr id="17618" name="Google Shape;17618;p28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28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28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1" name="Google Shape;17621;p288"/>
          <p:cNvGrpSpPr/>
          <p:nvPr/>
        </p:nvGrpSpPr>
        <p:grpSpPr>
          <a:xfrm>
            <a:off x="6190880" y="2418916"/>
            <a:ext cx="351940" cy="349133"/>
            <a:chOff x="1672375" y="3982600"/>
            <a:chExt cx="297750" cy="295375"/>
          </a:xfrm>
        </p:grpSpPr>
        <p:sp>
          <p:nvSpPr>
            <p:cNvPr id="17622" name="Google Shape;17622;p28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28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28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5" name="Google Shape;17625;p288"/>
          <p:cNvGrpSpPr/>
          <p:nvPr/>
        </p:nvGrpSpPr>
        <p:grpSpPr>
          <a:xfrm>
            <a:off x="4882872" y="2883111"/>
            <a:ext cx="350079" cy="350079"/>
            <a:chOff x="3497300" y="3227275"/>
            <a:chExt cx="296175" cy="296175"/>
          </a:xfrm>
        </p:grpSpPr>
        <p:sp>
          <p:nvSpPr>
            <p:cNvPr id="17626" name="Google Shape;17626;p28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28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28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28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28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28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28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28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4" name="Google Shape;17634;p288"/>
          <p:cNvGrpSpPr/>
          <p:nvPr/>
        </p:nvGrpSpPr>
        <p:grpSpPr>
          <a:xfrm>
            <a:off x="4883345" y="3332506"/>
            <a:ext cx="349133" cy="347272"/>
            <a:chOff x="3497300" y="3591950"/>
            <a:chExt cx="295375" cy="293800"/>
          </a:xfrm>
        </p:grpSpPr>
        <p:sp>
          <p:nvSpPr>
            <p:cNvPr id="17635" name="Google Shape;17635;p28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28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28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28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28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28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28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28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3" name="Google Shape;17643;p288"/>
          <p:cNvGrpSpPr/>
          <p:nvPr/>
        </p:nvGrpSpPr>
        <p:grpSpPr>
          <a:xfrm>
            <a:off x="4883345" y="3807644"/>
            <a:ext cx="349133" cy="349163"/>
            <a:chOff x="3497300" y="3955025"/>
            <a:chExt cx="295375" cy="295400"/>
          </a:xfrm>
        </p:grpSpPr>
        <p:sp>
          <p:nvSpPr>
            <p:cNvPr id="17644" name="Google Shape;17644;p28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28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28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7" name="Google Shape;17647;p288"/>
          <p:cNvGrpSpPr/>
          <p:nvPr/>
        </p:nvGrpSpPr>
        <p:grpSpPr>
          <a:xfrm>
            <a:off x="7107917" y="2883835"/>
            <a:ext cx="327739" cy="348631"/>
            <a:chOff x="5364750" y="3235150"/>
            <a:chExt cx="277275" cy="294950"/>
          </a:xfrm>
        </p:grpSpPr>
        <p:sp>
          <p:nvSpPr>
            <p:cNvPr id="17648" name="Google Shape;17648;p28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28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28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28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28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28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28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28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6" name="Google Shape;17656;p288"/>
          <p:cNvGrpSpPr/>
          <p:nvPr/>
        </p:nvGrpSpPr>
        <p:grpSpPr>
          <a:xfrm>
            <a:off x="7096274" y="3330171"/>
            <a:ext cx="351024" cy="351940"/>
            <a:chOff x="5355300" y="3598250"/>
            <a:chExt cx="296975" cy="297750"/>
          </a:xfrm>
        </p:grpSpPr>
        <p:sp>
          <p:nvSpPr>
            <p:cNvPr id="17657" name="Google Shape;17657;p28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28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28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28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28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28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28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28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5" name="Google Shape;17665;p288"/>
          <p:cNvGrpSpPr/>
          <p:nvPr/>
        </p:nvGrpSpPr>
        <p:grpSpPr>
          <a:xfrm>
            <a:off x="7100470" y="3869093"/>
            <a:ext cx="342632" cy="226264"/>
            <a:chOff x="5358450" y="4015675"/>
            <a:chExt cx="289875" cy="191425"/>
          </a:xfrm>
        </p:grpSpPr>
        <p:sp>
          <p:nvSpPr>
            <p:cNvPr id="17666" name="Google Shape;17666;p28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28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28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28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0" name="Google Shape;17670;p288"/>
          <p:cNvGrpSpPr/>
          <p:nvPr/>
        </p:nvGrpSpPr>
        <p:grpSpPr>
          <a:xfrm>
            <a:off x="6226953" y="4251624"/>
            <a:ext cx="351024" cy="325464"/>
            <a:chOff x="6543825" y="3202075"/>
            <a:chExt cx="296975" cy="275350"/>
          </a:xfrm>
        </p:grpSpPr>
        <p:sp>
          <p:nvSpPr>
            <p:cNvPr id="17671" name="Google Shape;17671;p28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28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28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28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28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28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28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8" name="Google Shape;17678;p288"/>
          <p:cNvGrpSpPr/>
          <p:nvPr/>
        </p:nvGrpSpPr>
        <p:grpSpPr>
          <a:xfrm>
            <a:off x="6633934" y="1531372"/>
            <a:ext cx="350079" cy="350079"/>
            <a:chOff x="2037825" y="3254050"/>
            <a:chExt cx="296175" cy="296175"/>
          </a:xfrm>
        </p:grpSpPr>
        <p:sp>
          <p:nvSpPr>
            <p:cNvPr id="17679" name="Google Shape;17679;p28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28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28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28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28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28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5" name="Google Shape;17685;p288"/>
          <p:cNvGrpSpPr/>
          <p:nvPr/>
        </p:nvGrpSpPr>
        <p:grpSpPr>
          <a:xfrm>
            <a:off x="6632072" y="1972539"/>
            <a:ext cx="353802" cy="348926"/>
            <a:chOff x="2034675" y="3617925"/>
            <a:chExt cx="299325" cy="295200"/>
          </a:xfrm>
        </p:grpSpPr>
        <p:sp>
          <p:nvSpPr>
            <p:cNvPr id="17686" name="Google Shape;17686;p28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28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28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28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28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1" name="Google Shape;17691;p288"/>
          <p:cNvGrpSpPr/>
          <p:nvPr/>
        </p:nvGrpSpPr>
        <p:grpSpPr>
          <a:xfrm>
            <a:off x="6633934" y="2418916"/>
            <a:ext cx="350079" cy="349133"/>
            <a:chOff x="2037825" y="3981825"/>
            <a:chExt cx="296175" cy="295375"/>
          </a:xfrm>
        </p:grpSpPr>
        <p:sp>
          <p:nvSpPr>
            <p:cNvPr id="17692" name="Google Shape;17692;p28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28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28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5" name="Google Shape;17695;p288"/>
          <p:cNvGrpSpPr/>
          <p:nvPr/>
        </p:nvGrpSpPr>
        <p:grpSpPr>
          <a:xfrm>
            <a:off x="5318952" y="2915232"/>
            <a:ext cx="350079" cy="285837"/>
            <a:chOff x="3860400" y="3254050"/>
            <a:chExt cx="296175" cy="241825"/>
          </a:xfrm>
        </p:grpSpPr>
        <p:sp>
          <p:nvSpPr>
            <p:cNvPr id="17696" name="Google Shape;17696;p28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28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28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28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28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28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28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3" name="Google Shape;17703;p288"/>
          <p:cNvGrpSpPr/>
          <p:nvPr/>
        </p:nvGrpSpPr>
        <p:grpSpPr>
          <a:xfrm>
            <a:off x="5318479" y="3331102"/>
            <a:ext cx="351024" cy="350079"/>
            <a:chOff x="3859600" y="3591950"/>
            <a:chExt cx="296975" cy="296175"/>
          </a:xfrm>
        </p:grpSpPr>
        <p:sp>
          <p:nvSpPr>
            <p:cNvPr id="17704" name="Google Shape;17704;p28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28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28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7" name="Google Shape;17707;p288"/>
          <p:cNvGrpSpPr/>
          <p:nvPr/>
        </p:nvGrpSpPr>
        <p:grpSpPr>
          <a:xfrm>
            <a:off x="5318952" y="3807186"/>
            <a:ext cx="350079" cy="350079"/>
            <a:chOff x="3860400" y="3955025"/>
            <a:chExt cx="296175" cy="296175"/>
          </a:xfrm>
        </p:grpSpPr>
        <p:sp>
          <p:nvSpPr>
            <p:cNvPr id="17708" name="Google Shape;17708;p28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28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28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28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28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3" name="Google Shape;17713;p288"/>
          <p:cNvGrpSpPr/>
          <p:nvPr/>
        </p:nvGrpSpPr>
        <p:grpSpPr>
          <a:xfrm>
            <a:off x="7534167" y="2883584"/>
            <a:ext cx="355664" cy="349133"/>
            <a:chOff x="5716825" y="3235950"/>
            <a:chExt cx="300900" cy="295375"/>
          </a:xfrm>
        </p:grpSpPr>
        <p:sp>
          <p:nvSpPr>
            <p:cNvPr id="17714" name="Google Shape;17714;p28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28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28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28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8" name="Google Shape;17718;p288"/>
          <p:cNvGrpSpPr/>
          <p:nvPr/>
        </p:nvGrpSpPr>
        <p:grpSpPr>
          <a:xfrm>
            <a:off x="7547199" y="3342272"/>
            <a:ext cx="329601" cy="327739"/>
            <a:chOff x="5727850" y="3609275"/>
            <a:chExt cx="278850" cy="277275"/>
          </a:xfrm>
        </p:grpSpPr>
        <p:sp>
          <p:nvSpPr>
            <p:cNvPr id="17719" name="Google Shape;17719;p28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28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28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28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28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4" name="Google Shape;17724;p288"/>
          <p:cNvGrpSpPr/>
          <p:nvPr/>
        </p:nvGrpSpPr>
        <p:grpSpPr>
          <a:xfrm>
            <a:off x="7558383" y="3807659"/>
            <a:ext cx="307231" cy="349133"/>
            <a:chOff x="5736525" y="3963700"/>
            <a:chExt cx="259925" cy="295375"/>
          </a:xfrm>
        </p:grpSpPr>
        <p:sp>
          <p:nvSpPr>
            <p:cNvPr id="17725" name="Google Shape;17725;p28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28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28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28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28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28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28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2" name="Google Shape;17732;p288"/>
          <p:cNvGrpSpPr/>
          <p:nvPr/>
        </p:nvGrpSpPr>
        <p:grpSpPr>
          <a:xfrm>
            <a:off x="6649963" y="4256985"/>
            <a:ext cx="351024" cy="350079"/>
            <a:chOff x="6553275" y="3604550"/>
            <a:chExt cx="296975" cy="296175"/>
          </a:xfrm>
        </p:grpSpPr>
        <p:sp>
          <p:nvSpPr>
            <p:cNvPr id="17733" name="Google Shape;17733;p28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28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28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28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28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28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742"/>
        <p:cNvGrpSpPr/>
        <p:nvPr/>
      </p:nvGrpSpPr>
      <p:grpSpPr>
        <a:xfrm>
          <a:off x="0" y="0"/>
          <a:ext cx="0" cy="0"/>
          <a:chOff x="0" y="0"/>
          <a:chExt cx="0" cy="0"/>
        </a:xfrm>
      </p:grpSpPr>
      <p:sp>
        <p:nvSpPr>
          <p:cNvPr id="17743" name="Google Shape;17743;p28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744" name="Google Shape;17744;p28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7745" name="Google Shape;17745;p289"/>
          <p:cNvGrpSpPr/>
          <p:nvPr/>
        </p:nvGrpSpPr>
        <p:grpSpPr>
          <a:xfrm>
            <a:off x="877057" y="1532946"/>
            <a:ext cx="294401" cy="353645"/>
            <a:chOff x="-35814600" y="3202075"/>
            <a:chExt cx="242625" cy="291450"/>
          </a:xfrm>
        </p:grpSpPr>
        <p:sp>
          <p:nvSpPr>
            <p:cNvPr id="17746" name="Google Shape;17746;p289"/>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289"/>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289"/>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289"/>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289"/>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289"/>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289"/>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3" name="Google Shape;17753;p289"/>
          <p:cNvGrpSpPr/>
          <p:nvPr/>
        </p:nvGrpSpPr>
        <p:grpSpPr>
          <a:xfrm>
            <a:off x="847435" y="1973866"/>
            <a:ext cx="353645" cy="353888"/>
            <a:chOff x="-35839800" y="3561025"/>
            <a:chExt cx="291450" cy="291650"/>
          </a:xfrm>
        </p:grpSpPr>
        <p:sp>
          <p:nvSpPr>
            <p:cNvPr id="17754" name="Google Shape;17754;p289"/>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289"/>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289"/>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289"/>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289"/>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289"/>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289"/>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61" name="Google Shape;17761;p289"/>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62" name="Google Shape;17762;p289"/>
          <p:cNvGrpSpPr/>
          <p:nvPr/>
        </p:nvGrpSpPr>
        <p:grpSpPr>
          <a:xfrm>
            <a:off x="3084980" y="1532946"/>
            <a:ext cx="353645" cy="353645"/>
            <a:chOff x="-34003850" y="3227275"/>
            <a:chExt cx="291450" cy="291450"/>
          </a:xfrm>
        </p:grpSpPr>
        <p:sp>
          <p:nvSpPr>
            <p:cNvPr id="17763" name="Google Shape;17763;p289"/>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4" name="Google Shape;17764;p289"/>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289"/>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289"/>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289"/>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8" name="Google Shape;17768;p289"/>
          <p:cNvGrpSpPr/>
          <p:nvPr/>
        </p:nvGrpSpPr>
        <p:grpSpPr>
          <a:xfrm>
            <a:off x="3084510" y="1973638"/>
            <a:ext cx="354586" cy="354343"/>
            <a:chOff x="-34004625" y="3585850"/>
            <a:chExt cx="292225" cy="292025"/>
          </a:xfrm>
        </p:grpSpPr>
        <p:sp>
          <p:nvSpPr>
            <p:cNvPr id="17769" name="Google Shape;17769;p289"/>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289"/>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289"/>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289"/>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289"/>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4" name="Google Shape;17774;p289"/>
          <p:cNvGrpSpPr/>
          <p:nvPr/>
        </p:nvGrpSpPr>
        <p:grpSpPr>
          <a:xfrm>
            <a:off x="3084025" y="2408839"/>
            <a:ext cx="355557" cy="354616"/>
            <a:chOff x="-34005425" y="3945575"/>
            <a:chExt cx="293025" cy="292250"/>
          </a:xfrm>
        </p:grpSpPr>
        <p:sp>
          <p:nvSpPr>
            <p:cNvPr id="17775" name="Google Shape;17775;p289"/>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289"/>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289"/>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8" name="Google Shape;17778;p289"/>
          <p:cNvGrpSpPr/>
          <p:nvPr/>
        </p:nvGrpSpPr>
        <p:grpSpPr>
          <a:xfrm>
            <a:off x="1731124" y="2882015"/>
            <a:ext cx="358408" cy="355557"/>
            <a:chOff x="-32174975" y="3192625"/>
            <a:chExt cx="295375" cy="293025"/>
          </a:xfrm>
        </p:grpSpPr>
        <p:sp>
          <p:nvSpPr>
            <p:cNvPr id="17779" name="Google Shape;17779;p289"/>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289"/>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289"/>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289"/>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83" name="Google Shape;17783;p289"/>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289"/>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85" name="Google Shape;17785;p289"/>
          <p:cNvGrpSpPr/>
          <p:nvPr/>
        </p:nvGrpSpPr>
        <p:grpSpPr>
          <a:xfrm>
            <a:off x="3970274" y="2882970"/>
            <a:ext cx="354586" cy="353645"/>
            <a:chOff x="-30345325" y="3184750"/>
            <a:chExt cx="292225" cy="291450"/>
          </a:xfrm>
        </p:grpSpPr>
        <p:sp>
          <p:nvSpPr>
            <p:cNvPr id="17786" name="Google Shape;17786;p289"/>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289"/>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289"/>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289"/>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289"/>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1" name="Google Shape;17791;p289"/>
          <p:cNvGrpSpPr/>
          <p:nvPr/>
        </p:nvGrpSpPr>
        <p:grpSpPr>
          <a:xfrm>
            <a:off x="1295026" y="1532946"/>
            <a:ext cx="353645" cy="353645"/>
            <a:chOff x="-35481425" y="3202075"/>
            <a:chExt cx="291450" cy="291450"/>
          </a:xfrm>
        </p:grpSpPr>
        <p:sp>
          <p:nvSpPr>
            <p:cNvPr id="17792" name="Google Shape;17792;p289"/>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289"/>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289"/>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289"/>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289"/>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289"/>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289"/>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9" name="Google Shape;17799;p289"/>
          <p:cNvGrpSpPr/>
          <p:nvPr/>
        </p:nvGrpSpPr>
        <p:grpSpPr>
          <a:xfrm>
            <a:off x="1294556" y="1974472"/>
            <a:ext cx="354586" cy="352675"/>
            <a:chOff x="-35482200" y="3561225"/>
            <a:chExt cx="292225" cy="290650"/>
          </a:xfrm>
        </p:grpSpPr>
        <p:sp>
          <p:nvSpPr>
            <p:cNvPr id="17800" name="Google Shape;17800;p289"/>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289"/>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289"/>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3" name="Google Shape;17803;p289"/>
          <p:cNvGrpSpPr/>
          <p:nvPr/>
        </p:nvGrpSpPr>
        <p:grpSpPr>
          <a:xfrm>
            <a:off x="1295026" y="2409340"/>
            <a:ext cx="353645" cy="353615"/>
            <a:chOff x="-35481425" y="3919600"/>
            <a:chExt cx="291450" cy="291425"/>
          </a:xfrm>
        </p:grpSpPr>
        <p:sp>
          <p:nvSpPr>
            <p:cNvPr id="17804" name="Google Shape;17804;p289"/>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289"/>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289"/>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289"/>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289"/>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289"/>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289"/>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289"/>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2" name="Google Shape;17812;p289"/>
          <p:cNvGrpSpPr/>
          <p:nvPr/>
        </p:nvGrpSpPr>
        <p:grpSpPr>
          <a:xfrm>
            <a:off x="3530661" y="1533431"/>
            <a:ext cx="357468" cy="352675"/>
            <a:chOff x="-33645475" y="3228075"/>
            <a:chExt cx="294600" cy="290650"/>
          </a:xfrm>
        </p:grpSpPr>
        <p:sp>
          <p:nvSpPr>
            <p:cNvPr id="17813" name="Google Shape;17813;p289"/>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289"/>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289"/>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289"/>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289"/>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289"/>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289"/>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0" name="Google Shape;17820;p289"/>
          <p:cNvGrpSpPr/>
          <p:nvPr/>
        </p:nvGrpSpPr>
        <p:grpSpPr>
          <a:xfrm>
            <a:off x="3531631" y="1973516"/>
            <a:ext cx="355526" cy="354586"/>
            <a:chOff x="-33646250" y="3586425"/>
            <a:chExt cx="293000" cy="292225"/>
          </a:xfrm>
        </p:grpSpPr>
        <p:sp>
          <p:nvSpPr>
            <p:cNvPr id="17821" name="Google Shape;17821;p289"/>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289"/>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3" name="Google Shape;17823;p289"/>
          <p:cNvGrpSpPr/>
          <p:nvPr/>
        </p:nvGrpSpPr>
        <p:grpSpPr>
          <a:xfrm>
            <a:off x="3532101" y="2408369"/>
            <a:ext cx="354586" cy="355557"/>
            <a:chOff x="-33645475" y="3944800"/>
            <a:chExt cx="292225" cy="293025"/>
          </a:xfrm>
        </p:grpSpPr>
        <p:sp>
          <p:nvSpPr>
            <p:cNvPr id="17824" name="Google Shape;17824;p289"/>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289"/>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289"/>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289"/>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289"/>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289"/>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289"/>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289"/>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289"/>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289"/>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4" name="Google Shape;17834;p289"/>
          <p:cNvGrpSpPr/>
          <p:nvPr/>
        </p:nvGrpSpPr>
        <p:grpSpPr>
          <a:xfrm>
            <a:off x="2185320" y="2882106"/>
            <a:ext cx="352675" cy="355375"/>
            <a:chOff x="-31809525" y="3192625"/>
            <a:chExt cx="290650" cy="292875"/>
          </a:xfrm>
        </p:grpSpPr>
        <p:sp>
          <p:nvSpPr>
            <p:cNvPr id="17835" name="Google Shape;17835;p289"/>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289"/>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289"/>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289"/>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9" name="Google Shape;17839;p289"/>
          <p:cNvGrpSpPr/>
          <p:nvPr/>
        </p:nvGrpSpPr>
        <p:grpSpPr>
          <a:xfrm>
            <a:off x="2184835" y="3352658"/>
            <a:ext cx="353645" cy="355557"/>
            <a:chOff x="-31811100" y="3550975"/>
            <a:chExt cx="291450" cy="293025"/>
          </a:xfrm>
        </p:grpSpPr>
        <p:sp>
          <p:nvSpPr>
            <p:cNvPr id="17840" name="Google Shape;17840;p289"/>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289"/>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289"/>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289"/>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289"/>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289"/>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289"/>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7" name="Google Shape;17847;p289"/>
          <p:cNvGrpSpPr/>
          <p:nvPr/>
        </p:nvGrpSpPr>
        <p:grpSpPr>
          <a:xfrm>
            <a:off x="2178631" y="3816962"/>
            <a:ext cx="366052" cy="356831"/>
            <a:chOff x="-31817400" y="3910025"/>
            <a:chExt cx="301675" cy="294075"/>
          </a:xfrm>
        </p:grpSpPr>
        <p:sp>
          <p:nvSpPr>
            <p:cNvPr id="17848" name="Google Shape;17848;p289"/>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289"/>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289"/>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1" name="Google Shape;17851;p289"/>
          <p:cNvGrpSpPr/>
          <p:nvPr/>
        </p:nvGrpSpPr>
        <p:grpSpPr>
          <a:xfrm>
            <a:off x="3970259" y="3353143"/>
            <a:ext cx="354616" cy="354586"/>
            <a:chOff x="-30354000" y="3569100"/>
            <a:chExt cx="292250" cy="292225"/>
          </a:xfrm>
        </p:grpSpPr>
        <p:sp>
          <p:nvSpPr>
            <p:cNvPr id="17852" name="Google Shape;17852;p289"/>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289"/>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289"/>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289"/>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289"/>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289"/>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8" name="Google Shape;17858;p289"/>
          <p:cNvGrpSpPr/>
          <p:nvPr/>
        </p:nvGrpSpPr>
        <p:grpSpPr>
          <a:xfrm>
            <a:off x="1748837" y="1532946"/>
            <a:ext cx="342148" cy="353645"/>
            <a:chOff x="-35118325" y="3202075"/>
            <a:chExt cx="281975" cy="291450"/>
          </a:xfrm>
        </p:grpSpPr>
        <p:sp>
          <p:nvSpPr>
            <p:cNvPr id="17859" name="Google Shape;17859;p289"/>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289"/>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289"/>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289"/>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3" name="Google Shape;17863;p289"/>
          <p:cNvGrpSpPr/>
          <p:nvPr/>
        </p:nvGrpSpPr>
        <p:grpSpPr>
          <a:xfrm>
            <a:off x="1742618" y="1974199"/>
            <a:ext cx="354586" cy="353221"/>
            <a:chOff x="-35123050" y="3561225"/>
            <a:chExt cx="292225" cy="291100"/>
          </a:xfrm>
        </p:grpSpPr>
        <p:sp>
          <p:nvSpPr>
            <p:cNvPr id="17864" name="Google Shape;17864;p289"/>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289"/>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6" name="Google Shape;17866;p289"/>
          <p:cNvGrpSpPr/>
          <p:nvPr/>
        </p:nvGrpSpPr>
        <p:grpSpPr>
          <a:xfrm>
            <a:off x="1784677" y="2409340"/>
            <a:ext cx="270467" cy="353615"/>
            <a:chOff x="-35089175" y="3919600"/>
            <a:chExt cx="222900" cy="291425"/>
          </a:xfrm>
        </p:grpSpPr>
        <p:sp>
          <p:nvSpPr>
            <p:cNvPr id="17867" name="Google Shape;17867;p289"/>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289"/>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9" name="Google Shape;17869;p289"/>
          <p:cNvGrpSpPr/>
          <p:nvPr/>
        </p:nvGrpSpPr>
        <p:grpSpPr>
          <a:xfrm>
            <a:off x="3981673" y="1532703"/>
            <a:ext cx="336445" cy="354131"/>
            <a:chOff x="-33277650" y="3226875"/>
            <a:chExt cx="277275" cy="291850"/>
          </a:xfrm>
        </p:grpSpPr>
        <p:sp>
          <p:nvSpPr>
            <p:cNvPr id="17870" name="Google Shape;17870;p289"/>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289"/>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289"/>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289"/>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289"/>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289"/>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289"/>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7" name="Google Shape;17877;p289"/>
          <p:cNvGrpSpPr/>
          <p:nvPr/>
        </p:nvGrpSpPr>
        <p:grpSpPr>
          <a:xfrm>
            <a:off x="3973073" y="1973987"/>
            <a:ext cx="353645" cy="353645"/>
            <a:chOff x="-33286325" y="3586425"/>
            <a:chExt cx="291450" cy="291450"/>
          </a:xfrm>
        </p:grpSpPr>
        <p:sp>
          <p:nvSpPr>
            <p:cNvPr id="17878" name="Google Shape;17878;p289"/>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289"/>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289"/>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289"/>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289"/>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3" name="Google Shape;17883;p289"/>
          <p:cNvGrpSpPr/>
          <p:nvPr/>
        </p:nvGrpSpPr>
        <p:grpSpPr>
          <a:xfrm>
            <a:off x="3973073" y="2408369"/>
            <a:ext cx="353645" cy="355557"/>
            <a:chOff x="-33286325" y="3944800"/>
            <a:chExt cx="291450" cy="293025"/>
          </a:xfrm>
        </p:grpSpPr>
        <p:sp>
          <p:nvSpPr>
            <p:cNvPr id="17884" name="Google Shape;17884;p289"/>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289"/>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289"/>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289"/>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8" name="Google Shape;17888;p289"/>
          <p:cNvGrpSpPr/>
          <p:nvPr/>
        </p:nvGrpSpPr>
        <p:grpSpPr>
          <a:xfrm>
            <a:off x="2631470" y="2881529"/>
            <a:ext cx="353645" cy="356527"/>
            <a:chOff x="-31452725" y="3191825"/>
            <a:chExt cx="291450" cy="293825"/>
          </a:xfrm>
        </p:grpSpPr>
        <p:sp>
          <p:nvSpPr>
            <p:cNvPr id="17889" name="Google Shape;17889;p289"/>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289"/>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289"/>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289"/>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3" name="Google Shape;17893;p289"/>
          <p:cNvGrpSpPr/>
          <p:nvPr/>
        </p:nvGrpSpPr>
        <p:grpSpPr>
          <a:xfrm>
            <a:off x="2631000" y="3353144"/>
            <a:ext cx="354586" cy="354586"/>
            <a:chOff x="-31452725" y="3551775"/>
            <a:chExt cx="292225" cy="292225"/>
          </a:xfrm>
        </p:grpSpPr>
        <p:sp>
          <p:nvSpPr>
            <p:cNvPr id="17894" name="Google Shape;17894;p289"/>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289"/>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289"/>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289"/>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8" name="Google Shape;17898;p289"/>
          <p:cNvGrpSpPr/>
          <p:nvPr/>
        </p:nvGrpSpPr>
        <p:grpSpPr>
          <a:xfrm>
            <a:off x="2629559" y="3817129"/>
            <a:ext cx="357468" cy="356497"/>
            <a:chOff x="-31455100" y="3909350"/>
            <a:chExt cx="294600" cy="293800"/>
          </a:xfrm>
        </p:grpSpPr>
        <p:sp>
          <p:nvSpPr>
            <p:cNvPr id="17899" name="Google Shape;17899;p289"/>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289"/>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1" name="Google Shape;17901;p289"/>
          <p:cNvGrpSpPr/>
          <p:nvPr/>
        </p:nvGrpSpPr>
        <p:grpSpPr>
          <a:xfrm>
            <a:off x="3970744" y="3818084"/>
            <a:ext cx="353645" cy="354586"/>
            <a:chOff x="-30345325" y="3918800"/>
            <a:chExt cx="291450" cy="292225"/>
          </a:xfrm>
        </p:grpSpPr>
        <p:sp>
          <p:nvSpPr>
            <p:cNvPr id="17902" name="Google Shape;17902;p289"/>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289"/>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289"/>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289"/>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289"/>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7" name="Google Shape;17907;p289"/>
          <p:cNvGrpSpPr/>
          <p:nvPr/>
        </p:nvGrpSpPr>
        <p:grpSpPr>
          <a:xfrm>
            <a:off x="2200736" y="1532946"/>
            <a:ext cx="332593" cy="353645"/>
            <a:chOff x="-34755225" y="3202075"/>
            <a:chExt cx="274100" cy="291450"/>
          </a:xfrm>
        </p:grpSpPr>
        <p:sp>
          <p:nvSpPr>
            <p:cNvPr id="17908" name="Google Shape;17908;p289"/>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289"/>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289"/>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289"/>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289"/>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289"/>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289"/>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5" name="Google Shape;17915;p289"/>
          <p:cNvGrpSpPr/>
          <p:nvPr/>
        </p:nvGrpSpPr>
        <p:grpSpPr>
          <a:xfrm>
            <a:off x="2190209" y="1973987"/>
            <a:ext cx="353645" cy="353645"/>
            <a:chOff x="-34763900" y="3561225"/>
            <a:chExt cx="291450" cy="291450"/>
          </a:xfrm>
        </p:grpSpPr>
        <p:sp>
          <p:nvSpPr>
            <p:cNvPr id="17916" name="Google Shape;17916;p289"/>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289"/>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289"/>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19" name="Google Shape;17919;p289"/>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20" name="Google Shape;17920;p289"/>
          <p:cNvGrpSpPr/>
          <p:nvPr/>
        </p:nvGrpSpPr>
        <p:grpSpPr>
          <a:xfrm>
            <a:off x="845106" y="2882499"/>
            <a:ext cx="354586" cy="354586"/>
            <a:chOff x="-32927950" y="3227275"/>
            <a:chExt cx="292225" cy="292225"/>
          </a:xfrm>
        </p:grpSpPr>
        <p:sp>
          <p:nvSpPr>
            <p:cNvPr id="17921" name="Google Shape;17921;p289"/>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289"/>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289"/>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289"/>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289"/>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6" name="Google Shape;17926;p289"/>
          <p:cNvGrpSpPr/>
          <p:nvPr/>
        </p:nvGrpSpPr>
        <p:grpSpPr>
          <a:xfrm>
            <a:off x="844621" y="3353613"/>
            <a:ext cx="355557" cy="353645"/>
            <a:chOff x="-32927950" y="3586425"/>
            <a:chExt cx="293025" cy="291450"/>
          </a:xfrm>
        </p:grpSpPr>
        <p:sp>
          <p:nvSpPr>
            <p:cNvPr id="17927" name="Google Shape;17927;p289"/>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289"/>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289"/>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289"/>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289"/>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2" name="Google Shape;17932;p289"/>
          <p:cNvGrpSpPr/>
          <p:nvPr/>
        </p:nvGrpSpPr>
        <p:grpSpPr>
          <a:xfrm>
            <a:off x="845106" y="3817598"/>
            <a:ext cx="354586" cy="355557"/>
            <a:chOff x="-32927950" y="3944800"/>
            <a:chExt cx="292225" cy="293025"/>
          </a:xfrm>
        </p:grpSpPr>
        <p:sp>
          <p:nvSpPr>
            <p:cNvPr id="17933" name="Google Shape;17933;p289"/>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289"/>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289"/>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289"/>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289"/>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289"/>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289"/>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289"/>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289"/>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2" name="Google Shape;17942;p289"/>
          <p:cNvGrpSpPr/>
          <p:nvPr/>
        </p:nvGrpSpPr>
        <p:grpSpPr>
          <a:xfrm>
            <a:off x="3073898" y="2882849"/>
            <a:ext cx="354586" cy="353888"/>
            <a:chOff x="-31094350" y="3194000"/>
            <a:chExt cx="292225" cy="291650"/>
          </a:xfrm>
        </p:grpSpPr>
        <p:sp>
          <p:nvSpPr>
            <p:cNvPr id="17943" name="Google Shape;17943;p289"/>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289"/>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289"/>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289"/>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289"/>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289"/>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289"/>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289"/>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1" name="Google Shape;17951;p289"/>
          <p:cNvGrpSpPr/>
          <p:nvPr/>
        </p:nvGrpSpPr>
        <p:grpSpPr>
          <a:xfrm>
            <a:off x="3074368" y="3353341"/>
            <a:ext cx="353645" cy="354191"/>
            <a:chOff x="-31093575" y="3552550"/>
            <a:chExt cx="291450" cy="291900"/>
          </a:xfrm>
        </p:grpSpPr>
        <p:sp>
          <p:nvSpPr>
            <p:cNvPr id="17952" name="Google Shape;17952;p289"/>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289"/>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289"/>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289"/>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6" name="Google Shape;17956;p289"/>
          <p:cNvGrpSpPr/>
          <p:nvPr/>
        </p:nvGrpSpPr>
        <p:grpSpPr>
          <a:xfrm>
            <a:off x="3074368" y="3818569"/>
            <a:ext cx="353645" cy="353615"/>
            <a:chOff x="-31093575" y="3911725"/>
            <a:chExt cx="291450" cy="291425"/>
          </a:xfrm>
        </p:grpSpPr>
        <p:sp>
          <p:nvSpPr>
            <p:cNvPr id="17957" name="Google Shape;17957;p289"/>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289"/>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9" name="Google Shape;17959;p289"/>
          <p:cNvGrpSpPr/>
          <p:nvPr/>
        </p:nvGrpSpPr>
        <p:grpSpPr>
          <a:xfrm>
            <a:off x="2183798" y="4275536"/>
            <a:ext cx="356497" cy="354586"/>
            <a:chOff x="-29946000" y="3183175"/>
            <a:chExt cx="293800" cy="292225"/>
          </a:xfrm>
        </p:grpSpPr>
        <p:sp>
          <p:nvSpPr>
            <p:cNvPr id="17960" name="Google Shape;17960;p289"/>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289"/>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289"/>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289"/>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289"/>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289"/>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6" name="Google Shape;17966;p289"/>
          <p:cNvGrpSpPr/>
          <p:nvPr/>
        </p:nvGrpSpPr>
        <p:grpSpPr>
          <a:xfrm>
            <a:off x="2628330" y="1532689"/>
            <a:ext cx="358408" cy="354161"/>
            <a:chOff x="-34408675" y="3202075"/>
            <a:chExt cx="295375" cy="291875"/>
          </a:xfrm>
        </p:grpSpPr>
        <p:sp>
          <p:nvSpPr>
            <p:cNvPr id="17967" name="Google Shape;17967;p289"/>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289"/>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289"/>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289"/>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1" name="Google Shape;17971;p289"/>
          <p:cNvGrpSpPr/>
          <p:nvPr/>
        </p:nvGrpSpPr>
        <p:grpSpPr>
          <a:xfrm>
            <a:off x="2630241" y="1972683"/>
            <a:ext cx="354586" cy="356254"/>
            <a:chOff x="-34405525" y="3558075"/>
            <a:chExt cx="292225" cy="293600"/>
          </a:xfrm>
        </p:grpSpPr>
        <p:sp>
          <p:nvSpPr>
            <p:cNvPr id="17972" name="Google Shape;17972;p289"/>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289"/>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289"/>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5" name="Google Shape;17975;p289"/>
          <p:cNvGrpSpPr/>
          <p:nvPr/>
        </p:nvGrpSpPr>
        <p:grpSpPr>
          <a:xfrm>
            <a:off x="2629755" y="2409340"/>
            <a:ext cx="355557" cy="353615"/>
            <a:chOff x="-34406325" y="3919600"/>
            <a:chExt cx="293025" cy="291425"/>
          </a:xfrm>
        </p:grpSpPr>
        <p:sp>
          <p:nvSpPr>
            <p:cNvPr id="17976" name="Google Shape;17976;p289"/>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289"/>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289"/>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289"/>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289"/>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289"/>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289"/>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3" name="Google Shape;17983;p289"/>
          <p:cNvGrpSpPr/>
          <p:nvPr/>
        </p:nvGrpSpPr>
        <p:grpSpPr>
          <a:xfrm>
            <a:off x="1293653" y="2888703"/>
            <a:ext cx="353645" cy="342179"/>
            <a:chOff x="-32568800" y="3232000"/>
            <a:chExt cx="291450" cy="282000"/>
          </a:xfrm>
        </p:grpSpPr>
        <p:sp>
          <p:nvSpPr>
            <p:cNvPr id="17984" name="Google Shape;17984;p289"/>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289"/>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6" name="Google Shape;17986;p289"/>
          <p:cNvGrpSpPr/>
          <p:nvPr/>
        </p:nvGrpSpPr>
        <p:grpSpPr>
          <a:xfrm>
            <a:off x="1293183" y="3353613"/>
            <a:ext cx="354586" cy="353645"/>
            <a:chOff x="-32569575" y="3586425"/>
            <a:chExt cx="292225" cy="291450"/>
          </a:xfrm>
        </p:grpSpPr>
        <p:sp>
          <p:nvSpPr>
            <p:cNvPr id="17987" name="Google Shape;17987;p289"/>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289"/>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9" name="Google Shape;17989;p289"/>
          <p:cNvGrpSpPr/>
          <p:nvPr/>
        </p:nvGrpSpPr>
        <p:grpSpPr>
          <a:xfrm>
            <a:off x="1284098" y="3818205"/>
            <a:ext cx="372756" cy="354343"/>
            <a:chOff x="-32576675" y="3944600"/>
            <a:chExt cx="307200" cy="292025"/>
          </a:xfrm>
        </p:grpSpPr>
        <p:sp>
          <p:nvSpPr>
            <p:cNvPr id="17990" name="Google Shape;17990;p289"/>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289"/>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2" name="Google Shape;17992;p289"/>
          <p:cNvGrpSpPr/>
          <p:nvPr/>
        </p:nvGrpSpPr>
        <p:grpSpPr>
          <a:xfrm>
            <a:off x="3529065" y="2882500"/>
            <a:ext cx="354586" cy="354586"/>
            <a:chOff x="-30735200" y="3192625"/>
            <a:chExt cx="292225" cy="292225"/>
          </a:xfrm>
        </p:grpSpPr>
        <p:sp>
          <p:nvSpPr>
            <p:cNvPr id="17993" name="Google Shape;17993;p289"/>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289"/>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289"/>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289"/>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289"/>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289"/>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289"/>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0" name="Google Shape;18000;p289"/>
          <p:cNvGrpSpPr/>
          <p:nvPr/>
        </p:nvGrpSpPr>
        <p:grpSpPr>
          <a:xfrm>
            <a:off x="3529065" y="3353932"/>
            <a:ext cx="354586" cy="353008"/>
            <a:chOff x="-30735200" y="3552550"/>
            <a:chExt cx="292225" cy="290925"/>
          </a:xfrm>
        </p:grpSpPr>
        <p:sp>
          <p:nvSpPr>
            <p:cNvPr id="18001" name="Google Shape;18001;p289"/>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289"/>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3" name="Google Shape;18003;p289"/>
          <p:cNvGrpSpPr/>
          <p:nvPr/>
        </p:nvGrpSpPr>
        <p:grpSpPr>
          <a:xfrm>
            <a:off x="3529065" y="3818554"/>
            <a:ext cx="354586" cy="353645"/>
            <a:chOff x="-30735200" y="3910925"/>
            <a:chExt cx="292225" cy="291450"/>
          </a:xfrm>
        </p:grpSpPr>
        <p:sp>
          <p:nvSpPr>
            <p:cNvPr id="18004" name="Google Shape;18004;p289"/>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289"/>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06" name="Google Shape;18006;p289"/>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07" name="Google Shape;18007;p289"/>
          <p:cNvGrpSpPr/>
          <p:nvPr/>
        </p:nvGrpSpPr>
        <p:grpSpPr>
          <a:xfrm>
            <a:off x="4882910" y="1531421"/>
            <a:ext cx="358971" cy="359224"/>
            <a:chOff x="-57956275" y="3197925"/>
            <a:chExt cx="319000" cy="319225"/>
          </a:xfrm>
        </p:grpSpPr>
        <p:sp>
          <p:nvSpPr>
            <p:cNvPr id="18008" name="Google Shape;18008;p289"/>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289"/>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289"/>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289"/>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289"/>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289"/>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289"/>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5" name="Google Shape;18015;p289"/>
          <p:cNvGrpSpPr/>
          <p:nvPr/>
        </p:nvGrpSpPr>
        <p:grpSpPr>
          <a:xfrm>
            <a:off x="4905064" y="1987846"/>
            <a:ext cx="314662" cy="358971"/>
            <a:chOff x="-57940525" y="3590375"/>
            <a:chExt cx="279625" cy="319000"/>
          </a:xfrm>
        </p:grpSpPr>
        <p:sp>
          <p:nvSpPr>
            <p:cNvPr id="18016" name="Google Shape;18016;p289"/>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289"/>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289"/>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289"/>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289"/>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1" name="Google Shape;18021;p289"/>
          <p:cNvGrpSpPr/>
          <p:nvPr/>
        </p:nvGrpSpPr>
        <p:grpSpPr>
          <a:xfrm>
            <a:off x="4875945" y="2429217"/>
            <a:ext cx="358099" cy="358999"/>
            <a:chOff x="-57959425" y="3982600"/>
            <a:chExt cx="318225" cy="319025"/>
          </a:xfrm>
        </p:grpSpPr>
        <p:sp>
          <p:nvSpPr>
            <p:cNvPr id="18022" name="Google Shape;18022;p289"/>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289"/>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289"/>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289"/>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6" name="Google Shape;18026;p289"/>
          <p:cNvGrpSpPr/>
          <p:nvPr/>
        </p:nvGrpSpPr>
        <p:grpSpPr>
          <a:xfrm>
            <a:off x="7076112" y="1532546"/>
            <a:ext cx="357226" cy="357226"/>
            <a:chOff x="-55987225" y="3198925"/>
            <a:chExt cx="317450" cy="317450"/>
          </a:xfrm>
        </p:grpSpPr>
        <p:sp>
          <p:nvSpPr>
            <p:cNvPr id="18027" name="Google Shape;18027;p289"/>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289"/>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289"/>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289"/>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1" name="Google Shape;18031;p289"/>
          <p:cNvGrpSpPr/>
          <p:nvPr/>
        </p:nvGrpSpPr>
        <p:grpSpPr>
          <a:xfrm>
            <a:off x="7076112" y="1988578"/>
            <a:ext cx="357226" cy="357367"/>
            <a:chOff x="-55987225" y="3591025"/>
            <a:chExt cx="317450" cy="317575"/>
          </a:xfrm>
        </p:grpSpPr>
        <p:sp>
          <p:nvSpPr>
            <p:cNvPr id="18032" name="Google Shape;18032;p289"/>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289"/>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289"/>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289"/>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289"/>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7" name="Google Shape;18037;p289"/>
          <p:cNvGrpSpPr/>
          <p:nvPr/>
        </p:nvGrpSpPr>
        <p:grpSpPr>
          <a:xfrm>
            <a:off x="7090027" y="2429217"/>
            <a:ext cx="358999" cy="358999"/>
            <a:chOff x="-55988800" y="3982600"/>
            <a:chExt cx="319025" cy="319025"/>
          </a:xfrm>
        </p:grpSpPr>
        <p:sp>
          <p:nvSpPr>
            <p:cNvPr id="18038" name="Google Shape;18038;p289"/>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289"/>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289"/>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289"/>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289"/>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3" name="Google Shape;18043;p289"/>
          <p:cNvGrpSpPr/>
          <p:nvPr/>
        </p:nvGrpSpPr>
        <p:grpSpPr>
          <a:xfrm>
            <a:off x="5748546" y="2887174"/>
            <a:ext cx="356326" cy="358971"/>
            <a:chOff x="-54026025" y="3192625"/>
            <a:chExt cx="316650" cy="319000"/>
          </a:xfrm>
        </p:grpSpPr>
        <p:sp>
          <p:nvSpPr>
            <p:cNvPr id="18044" name="Google Shape;18044;p289"/>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289"/>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289"/>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289"/>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289"/>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289"/>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289"/>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289"/>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2" name="Google Shape;18052;p289"/>
          <p:cNvGrpSpPr/>
          <p:nvPr/>
        </p:nvGrpSpPr>
        <p:grpSpPr>
          <a:xfrm>
            <a:off x="5768492" y="3358148"/>
            <a:ext cx="316434" cy="358099"/>
            <a:chOff x="-54007925" y="3584850"/>
            <a:chExt cx="281200" cy="318225"/>
          </a:xfrm>
        </p:grpSpPr>
        <p:sp>
          <p:nvSpPr>
            <p:cNvPr id="18053" name="Google Shape;18053;p289"/>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289"/>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289"/>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289"/>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289"/>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289"/>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9" name="Google Shape;18059;p289"/>
          <p:cNvGrpSpPr/>
          <p:nvPr/>
        </p:nvGrpSpPr>
        <p:grpSpPr>
          <a:xfrm>
            <a:off x="5768492" y="3820033"/>
            <a:ext cx="316434" cy="358914"/>
            <a:chOff x="-54007925" y="3975575"/>
            <a:chExt cx="281200" cy="318950"/>
          </a:xfrm>
        </p:grpSpPr>
        <p:sp>
          <p:nvSpPr>
            <p:cNvPr id="18060" name="Google Shape;18060;p289"/>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289"/>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289"/>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289"/>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4" name="Google Shape;18064;p289"/>
          <p:cNvGrpSpPr/>
          <p:nvPr/>
        </p:nvGrpSpPr>
        <p:grpSpPr>
          <a:xfrm>
            <a:off x="8003359" y="2904504"/>
            <a:ext cx="274770" cy="358492"/>
            <a:chOff x="-52005775" y="3208025"/>
            <a:chExt cx="244175" cy="318575"/>
          </a:xfrm>
        </p:grpSpPr>
        <p:sp>
          <p:nvSpPr>
            <p:cNvPr id="18065" name="Google Shape;18065;p289"/>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289"/>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289"/>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289"/>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289"/>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289"/>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289"/>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289"/>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289"/>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289"/>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289"/>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6" name="Google Shape;18076;p289"/>
          <p:cNvGrpSpPr/>
          <p:nvPr/>
        </p:nvGrpSpPr>
        <p:grpSpPr>
          <a:xfrm>
            <a:off x="5309825" y="1532546"/>
            <a:ext cx="358099" cy="358099"/>
            <a:chOff x="-57568775" y="3198925"/>
            <a:chExt cx="318225" cy="318225"/>
          </a:xfrm>
        </p:grpSpPr>
        <p:sp>
          <p:nvSpPr>
            <p:cNvPr id="18077" name="Google Shape;18077;p289"/>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289"/>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289"/>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289"/>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289"/>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289"/>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3" name="Google Shape;18083;p289"/>
          <p:cNvGrpSpPr/>
          <p:nvPr/>
        </p:nvGrpSpPr>
        <p:grpSpPr>
          <a:xfrm>
            <a:off x="5331543" y="1987846"/>
            <a:ext cx="314662" cy="358099"/>
            <a:chOff x="-57549075" y="3590375"/>
            <a:chExt cx="279625" cy="318225"/>
          </a:xfrm>
        </p:grpSpPr>
        <p:sp>
          <p:nvSpPr>
            <p:cNvPr id="18084" name="Google Shape;18084;p289"/>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289"/>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289"/>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289"/>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8" name="Google Shape;18088;p289"/>
          <p:cNvGrpSpPr/>
          <p:nvPr/>
        </p:nvGrpSpPr>
        <p:grpSpPr>
          <a:xfrm>
            <a:off x="5323740" y="2429217"/>
            <a:ext cx="359871" cy="359871"/>
            <a:chOff x="-57570350" y="3982600"/>
            <a:chExt cx="319800" cy="319800"/>
          </a:xfrm>
        </p:grpSpPr>
        <p:sp>
          <p:nvSpPr>
            <p:cNvPr id="18089" name="Google Shape;18089;p289"/>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289"/>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289"/>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289"/>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3" name="Google Shape;18093;p289"/>
          <p:cNvGrpSpPr/>
          <p:nvPr/>
        </p:nvGrpSpPr>
        <p:grpSpPr>
          <a:xfrm>
            <a:off x="7538779" y="1531646"/>
            <a:ext cx="314662" cy="358999"/>
            <a:chOff x="-55576850" y="3198125"/>
            <a:chExt cx="279625" cy="319025"/>
          </a:xfrm>
        </p:grpSpPr>
        <p:sp>
          <p:nvSpPr>
            <p:cNvPr id="18094" name="Google Shape;18094;p289"/>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289"/>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289"/>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289"/>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8" name="Google Shape;18098;p289"/>
          <p:cNvGrpSpPr/>
          <p:nvPr/>
        </p:nvGrpSpPr>
        <p:grpSpPr>
          <a:xfrm>
            <a:off x="7516174" y="1987621"/>
            <a:ext cx="359871" cy="358324"/>
            <a:chOff x="-55596550" y="3590175"/>
            <a:chExt cx="319800" cy="318425"/>
          </a:xfrm>
        </p:grpSpPr>
        <p:sp>
          <p:nvSpPr>
            <p:cNvPr id="18099" name="Google Shape;18099;p289"/>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289"/>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289"/>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289"/>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3" name="Google Shape;18103;p289"/>
          <p:cNvGrpSpPr/>
          <p:nvPr/>
        </p:nvGrpSpPr>
        <p:grpSpPr>
          <a:xfrm>
            <a:off x="7531412" y="2428964"/>
            <a:ext cx="358999" cy="359252"/>
            <a:chOff x="-55595775" y="3982375"/>
            <a:chExt cx="319025" cy="319250"/>
          </a:xfrm>
        </p:grpSpPr>
        <p:sp>
          <p:nvSpPr>
            <p:cNvPr id="18104" name="Google Shape;18104;p289"/>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289"/>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289"/>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289"/>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289"/>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289"/>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0" name="Google Shape;18110;p289"/>
          <p:cNvGrpSpPr/>
          <p:nvPr/>
        </p:nvGrpSpPr>
        <p:grpSpPr>
          <a:xfrm>
            <a:off x="6188595" y="2887174"/>
            <a:ext cx="358999" cy="358099"/>
            <a:chOff x="-53635375" y="3192625"/>
            <a:chExt cx="319025" cy="318225"/>
          </a:xfrm>
        </p:grpSpPr>
        <p:sp>
          <p:nvSpPr>
            <p:cNvPr id="18111" name="Google Shape;18111;p289"/>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289"/>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289"/>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4" name="Google Shape;18114;p289"/>
          <p:cNvGrpSpPr/>
          <p:nvPr/>
        </p:nvGrpSpPr>
        <p:grpSpPr>
          <a:xfrm>
            <a:off x="6210763" y="3358148"/>
            <a:ext cx="314662" cy="358999"/>
            <a:chOff x="-53615675" y="3584850"/>
            <a:chExt cx="279625" cy="319025"/>
          </a:xfrm>
        </p:grpSpPr>
        <p:sp>
          <p:nvSpPr>
            <p:cNvPr id="18115" name="Google Shape;18115;p289"/>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289"/>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289"/>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8" name="Google Shape;18118;p289"/>
          <p:cNvGrpSpPr/>
          <p:nvPr/>
        </p:nvGrpSpPr>
        <p:grpSpPr>
          <a:xfrm>
            <a:off x="6188609" y="3821074"/>
            <a:ext cx="358971" cy="357874"/>
            <a:chOff x="-53634575" y="3976500"/>
            <a:chExt cx="319000" cy="318025"/>
          </a:xfrm>
        </p:grpSpPr>
        <p:sp>
          <p:nvSpPr>
            <p:cNvPr id="18119" name="Google Shape;18119;p289"/>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289"/>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289"/>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289"/>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289"/>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289"/>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289"/>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289"/>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7" name="Google Shape;18127;p289"/>
          <p:cNvGrpSpPr/>
          <p:nvPr/>
        </p:nvGrpSpPr>
        <p:grpSpPr>
          <a:xfrm>
            <a:off x="7983413" y="3364028"/>
            <a:ext cx="314662" cy="358436"/>
            <a:chOff x="-52023900" y="3590075"/>
            <a:chExt cx="279625" cy="318525"/>
          </a:xfrm>
        </p:grpSpPr>
        <p:sp>
          <p:nvSpPr>
            <p:cNvPr id="18128" name="Google Shape;18128;p289"/>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289"/>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289"/>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289"/>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289"/>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289"/>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289"/>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5" name="Google Shape;18135;p289"/>
          <p:cNvGrpSpPr/>
          <p:nvPr/>
        </p:nvGrpSpPr>
        <p:grpSpPr>
          <a:xfrm>
            <a:off x="5746654" y="1532546"/>
            <a:ext cx="358971" cy="358971"/>
            <a:chOff x="-57173375" y="3198925"/>
            <a:chExt cx="319000" cy="319000"/>
          </a:xfrm>
        </p:grpSpPr>
        <p:sp>
          <p:nvSpPr>
            <p:cNvPr id="18136" name="Google Shape;18136;p289"/>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289"/>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289"/>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289"/>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0" name="Google Shape;18140;p289"/>
          <p:cNvGrpSpPr/>
          <p:nvPr/>
        </p:nvGrpSpPr>
        <p:grpSpPr>
          <a:xfrm>
            <a:off x="5747541" y="2009987"/>
            <a:ext cx="357198" cy="314690"/>
            <a:chOff x="-57176525" y="3610050"/>
            <a:chExt cx="317425" cy="279650"/>
          </a:xfrm>
        </p:grpSpPr>
        <p:sp>
          <p:nvSpPr>
            <p:cNvPr id="18141" name="Google Shape;18141;p289"/>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289"/>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289"/>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289"/>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289"/>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6" name="Google Shape;18146;p289"/>
          <p:cNvGrpSpPr/>
          <p:nvPr/>
        </p:nvGrpSpPr>
        <p:grpSpPr>
          <a:xfrm>
            <a:off x="5779179" y="2428542"/>
            <a:ext cx="323524" cy="358774"/>
            <a:chOff x="-57162350" y="3982000"/>
            <a:chExt cx="287500" cy="318825"/>
          </a:xfrm>
        </p:grpSpPr>
        <p:sp>
          <p:nvSpPr>
            <p:cNvPr id="18147" name="Google Shape;18147;p289"/>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289"/>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289"/>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289"/>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289"/>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289"/>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289"/>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289"/>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5" name="Google Shape;18155;p289"/>
          <p:cNvGrpSpPr/>
          <p:nvPr/>
        </p:nvGrpSpPr>
        <p:grpSpPr>
          <a:xfrm>
            <a:off x="7957995" y="1532546"/>
            <a:ext cx="358099" cy="356326"/>
            <a:chOff x="-55202750" y="3198925"/>
            <a:chExt cx="318225" cy="316650"/>
          </a:xfrm>
        </p:grpSpPr>
        <p:sp>
          <p:nvSpPr>
            <p:cNvPr id="18156" name="Google Shape;18156;p289"/>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289"/>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8" name="Google Shape;18158;p289"/>
          <p:cNvGrpSpPr/>
          <p:nvPr/>
        </p:nvGrpSpPr>
        <p:grpSpPr>
          <a:xfrm>
            <a:off x="7968629" y="1987846"/>
            <a:ext cx="336830" cy="358099"/>
            <a:chOff x="-55194875" y="3590375"/>
            <a:chExt cx="299325" cy="318225"/>
          </a:xfrm>
        </p:grpSpPr>
        <p:sp>
          <p:nvSpPr>
            <p:cNvPr id="18159" name="Google Shape;18159;p289"/>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289"/>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289"/>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289"/>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289"/>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4" name="Google Shape;18164;p289"/>
          <p:cNvGrpSpPr/>
          <p:nvPr/>
        </p:nvGrpSpPr>
        <p:grpSpPr>
          <a:xfrm>
            <a:off x="7973247" y="2430117"/>
            <a:ext cx="357198" cy="357198"/>
            <a:chOff x="-55203525" y="3983400"/>
            <a:chExt cx="317425" cy="317425"/>
          </a:xfrm>
        </p:grpSpPr>
        <p:sp>
          <p:nvSpPr>
            <p:cNvPr id="18165" name="Google Shape;18165;p289"/>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289"/>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289"/>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8" name="Google Shape;18168;p289"/>
          <p:cNvGrpSpPr/>
          <p:nvPr/>
        </p:nvGrpSpPr>
        <p:grpSpPr>
          <a:xfrm>
            <a:off x="6639727" y="2887174"/>
            <a:ext cx="335930" cy="358971"/>
            <a:chOff x="-53232900" y="3192625"/>
            <a:chExt cx="298525" cy="319000"/>
          </a:xfrm>
        </p:grpSpPr>
        <p:sp>
          <p:nvSpPr>
            <p:cNvPr id="18169" name="Google Shape;18169;p289"/>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289"/>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289"/>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289"/>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289"/>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289"/>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289"/>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289"/>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7" name="Google Shape;18177;p289"/>
          <p:cNvGrpSpPr/>
          <p:nvPr/>
        </p:nvGrpSpPr>
        <p:grpSpPr>
          <a:xfrm>
            <a:off x="6629093" y="3358148"/>
            <a:ext cx="357198" cy="356326"/>
            <a:chOff x="-53242350" y="3584850"/>
            <a:chExt cx="317425" cy="316650"/>
          </a:xfrm>
        </p:grpSpPr>
        <p:sp>
          <p:nvSpPr>
            <p:cNvPr id="18178" name="Google Shape;18178;p289"/>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289"/>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289"/>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289"/>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289"/>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3" name="Google Shape;18183;p289"/>
          <p:cNvGrpSpPr/>
          <p:nvPr/>
        </p:nvGrpSpPr>
        <p:grpSpPr>
          <a:xfrm>
            <a:off x="6650362" y="3820849"/>
            <a:ext cx="314662" cy="358999"/>
            <a:chOff x="-53224225" y="3976300"/>
            <a:chExt cx="279625" cy="319025"/>
          </a:xfrm>
        </p:grpSpPr>
        <p:sp>
          <p:nvSpPr>
            <p:cNvPr id="18184" name="Google Shape;18184;p289"/>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289"/>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289"/>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289"/>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289"/>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289"/>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289"/>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1" name="Google Shape;18191;p289"/>
          <p:cNvGrpSpPr/>
          <p:nvPr/>
        </p:nvGrpSpPr>
        <p:grpSpPr>
          <a:xfrm>
            <a:off x="7961258" y="3828529"/>
            <a:ext cx="358971" cy="358408"/>
            <a:chOff x="-52043575" y="3983125"/>
            <a:chExt cx="319000" cy="318500"/>
          </a:xfrm>
        </p:grpSpPr>
        <p:sp>
          <p:nvSpPr>
            <p:cNvPr id="18192" name="Google Shape;18192;p289"/>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289"/>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289"/>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289"/>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289"/>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289"/>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289"/>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289"/>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289"/>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1" name="Google Shape;18201;p289"/>
          <p:cNvGrpSpPr/>
          <p:nvPr/>
        </p:nvGrpSpPr>
        <p:grpSpPr>
          <a:xfrm>
            <a:off x="6215199" y="1532546"/>
            <a:ext cx="314662" cy="358971"/>
            <a:chOff x="-56766175" y="3198925"/>
            <a:chExt cx="279625" cy="319000"/>
          </a:xfrm>
        </p:grpSpPr>
        <p:sp>
          <p:nvSpPr>
            <p:cNvPr id="18202" name="Google Shape;18202;p289"/>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289"/>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289"/>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289"/>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289"/>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289"/>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289"/>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9" name="Google Shape;18209;p289"/>
          <p:cNvGrpSpPr/>
          <p:nvPr/>
        </p:nvGrpSpPr>
        <p:grpSpPr>
          <a:xfrm>
            <a:off x="6214313" y="1987846"/>
            <a:ext cx="316434" cy="358099"/>
            <a:chOff x="-56766175" y="3590375"/>
            <a:chExt cx="281200" cy="318225"/>
          </a:xfrm>
        </p:grpSpPr>
        <p:sp>
          <p:nvSpPr>
            <p:cNvPr id="18210" name="Google Shape;18210;p289"/>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289"/>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289"/>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289"/>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4" name="Google Shape;18214;p289"/>
          <p:cNvGrpSpPr/>
          <p:nvPr/>
        </p:nvGrpSpPr>
        <p:grpSpPr>
          <a:xfrm>
            <a:off x="6251269" y="2429217"/>
            <a:ext cx="272126" cy="358099"/>
            <a:chOff x="-56747275" y="3982600"/>
            <a:chExt cx="241825" cy="318225"/>
          </a:xfrm>
        </p:grpSpPr>
        <p:sp>
          <p:nvSpPr>
            <p:cNvPr id="18215" name="Google Shape;18215;p289"/>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289"/>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289"/>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289"/>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289"/>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289"/>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289"/>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2" name="Google Shape;18222;p289"/>
          <p:cNvGrpSpPr/>
          <p:nvPr/>
        </p:nvGrpSpPr>
        <p:grpSpPr>
          <a:xfrm>
            <a:off x="4881188" y="2894264"/>
            <a:ext cx="314662" cy="358971"/>
            <a:chOff x="-54793175" y="3198925"/>
            <a:chExt cx="279625" cy="319000"/>
          </a:xfrm>
        </p:grpSpPr>
        <p:sp>
          <p:nvSpPr>
            <p:cNvPr id="18223" name="Google Shape;18223;p289"/>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289"/>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289"/>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289"/>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289"/>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289"/>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289"/>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0" name="Google Shape;18230;p289"/>
          <p:cNvGrpSpPr/>
          <p:nvPr/>
        </p:nvGrpSpPr>
        <p:grpSpPr>
          <a:xfrm>
            <a:off x="4859020" y="3371455"/>
            <a:ext cx="358999" cy="342991"/>
            <a:chOff x="-54812875" y="3596675"/>
            <a:chExt cx="319025" cy="304800"/>
          </a:xfrm>
        </p:grpSpPr>
        <p:sp>
          <p:nvSpPr>
            <p:cNvPr id="18231" name="Google Shape;18231;p289"/>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289"/>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289"/>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289"/>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289"/>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289"/>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289"/>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38" name="Google Shape;18238;p289"/>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289"/>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40" name="Google Shape;18240;p289"/>
          <p:cNvGrpSpPr/>
          <p:nvPr/>
        </p:nvGrpSpPr>
        <p:grpSpPr>
          <a:xfrm>
            <a:off x="4881188" y="3827938"/>
            <a:ext cx="314662" cy="358099"/>
            <a:chOff x="-54793175" y="3982600"/>
            <a:chExt cx="279625" cy="318225"/>
          </a:xfrm>
        </p:grpSpPr>
        <p:sp>
          <p:nvSpPr>
            <p:cNvPr id="18241" name="Google Shape;18241;p289"/>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289"/>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289"/>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289"/>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289"/>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289"/>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289"/>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8" name="Google Shape;18248;p289"/>
          <p:cNvGrpSpPr/>
          <p:nvPr/>
        </p:nvGrpSpPr>
        <p:grpSpPr>
          <a:xfrm>
            <a:off x="7092647" y="2887174"/>
            <a:ext cx="314662" cy="358099"/>
            <a:chOff x="-52832000" y="3192625"/>
            <a:chExt cx="279625" cy="318225"/>
          </a:xfrm>
        </p:grpSpPr>
        <p:sp>
          <p:nvSpPr>
            <p:cNvPr id="18249" name="Google Shape;18249;p289"/>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289"/>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289"/>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289"/>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289"/>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289"/>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289"/>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289"/>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7" name="Google Shape;18257;p289"/>
          <p:cNvGrpSpPr/>
          <p:nvPr/>
        </p:nvGrpSpPr>
        <p:grpSpPr>
          <a:xfrm>
            <a:off x="7070492" y="3359048"/>
            <a:ext cx="358971" cy="357198"/>
            <a:chOff x="-52851675" y="3585650"/>
            <a:chExt cx="319000" cy="317425"/>
          </a:xfrm>
        </p:grpSpPr>
        <p:sp>
          <p:nvSpPr>
            <p:cNvPr id="18258" name="Google Shape;18258;p289"/>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289"/>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289"/>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289"/>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289"/>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289"/>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4" name="Google Shape;18264;p289"/>
          <p:cNvGrpSpPr/>
          <p:nvPr/>
        </p:nvGrpSpPr>
        <p:grpSpPr>
          <a:xfrm>
            <a:off x="7092647" y="3820849"/>
            <a:ext cx="314662" cy="358999"/>
            <a:chOff x="-52832000" y="3976300"/>
            <a:chExt cx="279625" cy="319025"/>
          </a:xfrm>
        </p:grpSpPr>
        <p:sp>
          <p:nvSpPr>
            <p:cNvPr id="18265" name="Google Shape;18265;p289"/>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289"/>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289"/>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289"/>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289"/>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0" name="Google Shape;18270;p289"/>
          <p:cNvGrpSpPr/>
          <p:nvPr/>
        </p:nvGrpSpPr>
        <p:grpSpPr>
          <a:xfrm>
            <a:off x="6209853" y="4275497"/>
            <a:ext cx="316434" cy="358099"/>
            <a:chOff x="-51633225" y="3198925"/>
            <a:chExt cx="281200" cy="318225"/>
          </a:xfrm>
        </p:grpSpPr>
        <p:sp>
          <p:nvSpPr>
            <p:cNvPr id="18271" name="Google Shape;18271;p289"/>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289"/>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289"/>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289"/>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289"/>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289"/>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289"/>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8" name="Google Shape;18278;p289"/>
          <p:cNvGrpSpPr/>
          <p:nvPr/>
        </p:nvGrpSpPr>
        <p:grpSpPr>
          <a:xfrm>
            <a:off x="6628676" y="1533418"/>
            <a:ext cx="365188" cy="357226"/>
            <a:chOff x="-56396775" y="3199700"/>
            <a:chExt cx="324525" cy="317450"/>
          </a:xfrm>
        </p:grpSpPr>
        <p:sp>
          <p:nvSpPr>
            <p:cNvPr id="18279" name="Google Shape;18279;p289"/>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289"/>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289"/>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289"/>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289"/>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289"/>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5" name="Google Shape;18285;p289"/>
          <p:cNvGrpSpPr/>
          <p:nvPr/>
        </p:nvGrpSpPr>
        <p:grpSpPr>
          <a:xfrm>
            <a:off x="6631771" y="1999353"/>
            <a:ext cx="358999" cy="335958"/>
            <a:chOff x="-56394425" y="3600600"/>
            <a:chExt cx="319025" cy="298550"/>
          </a:xfrm>
        </p:grpSpPr>
        <p:sp>
          <p:nvSpPr>
            <p:cNvPr id="18286" name="Google Shape;18286;p289"/>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289"/>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289"/>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9" name="Google Shape;18289;p289"/>
          <p:cNvGrpSpPr/>
          <p:nvPr/>
        </p:nvGrpSpPr>
        <p:grpSpPr>
          <a:xfrm>
            <a:off x="6662538" y="2430117"/>
            <a:ext cx="327068" cy="357198"/>
            <a:chOff x="-56379450" y="3983400"/>
            <a:chExt cx="290650" cy="317425"/>
          </a:xfrm>
        </p:grpSpPr>
        <p:sp>
          <p:nvSpPr>
            <p:cNvPr id="18290" name="Google Shape;18290;p289"/>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289"/>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289"/>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289"/>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289"/>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289"/>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289"/>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289"/>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8" name="Google Shape;18298;p289"/>
          <p:cNvGrpSpPr/>
          <p:nvPr/>
        </p:nvGrpSpPr>
        <p:grpSpPr>
          <a:xfrm>
            <a:off x="5326242" y="2894264"/>
            <a:ext cx="316434" cy="358971"/>
            <a:chOff x="-54401725" y="3198925"/>
            <a:chExt cx="281200" cy="319000"/>
          </a:xfrm>
        </p:grpSpPr>
        <p:sp>
          <p:nvSpPr>
            <p:cNvPr id="18299" name="Google Shape;18299;p289"/>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289"/>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289"/>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289"/>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289"/>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289"/>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289"/>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289"/>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289"/>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289"/>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289"/>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0" name="Google Shape;18310;p289"/>
          <p:cNvGrpSpPr/>
          <p:nvPr/>
        </p:nvGrpSpPr>
        <p:grpSpPr>
          <a:xfrm>
            <a:off x="5327128" y="3364365"/>
            <a:ext cx="314662" cy="358099"/>
            <a:chOff x="-54401725" y="3590375"/>
            <a:chExt cx="279625" cy="318225"/>
          </a:xfrm>
        </p:grpSpPr>
        <p:sp>
          <p:nvSpPr>
            <p:cNvPr id="18311" name="Google Shape;18311;p289"/>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289"/>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3" name="Google Shape;18313;p289"/>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289"/>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289"/>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289"/>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7" name="Google Shape;18317;p289"/>
          <p:cNvGrpSpPr/>
          <p:nvPr/>
        </p:nvGrpSpPr>
        <p:grpSpPr>
          <a:xfrm>
            <a:off x="5324920" y="3827938"/>
            <a:ext cx="319079" cy="358099"/>
            <a:chOff x="-54403300" y="3982600"/>
            <a:chExt cx="283550" cy="318225"/>
          </a:xfrm>
        </p:grpSpPr>
        <p:sp>
          <p:nvSpPr>
            <p:cNvPr id="18318" name="Google Shape;18318;p289"/>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289"/>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289"/>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289"/>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289"/>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3" name="Google Shape;18323;p289"/>
          <p:cNvGrpSpPr/>
          <p:nvPr/>
        </p:nvGrpSpPr>
        <p:grpSpPr>
          <a:xfrm>
            <a:off x="7512313" y="2889172"/>
            <a:ext cx="356298" cy="356973"/>
            <a:chOff x="-52458650" y="3194400"/>
            <a:chExt cx="316625" cy="317225"/>
          </a:xfrm>
        </p:grpSpPr>
        <p:sp>
          <p:nvSpPr>
            <p:cNvPr id="18324" name="Google Shape;18324;p289"/>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289"/>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289"/>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7" name="Google Shape;18327;p289"/>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289"/>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289"/>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289"/>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289"/>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2" name="Google Shape;18332;p289"/>
          <p:cNvGrpSpPr/>
          <p:nvPr/>
        </p:nvGrpSpPr>
        <p:grpSpPr>
          <a:xfrm>
            <a:off x="7521611" y="3358148"/>
            <a:ext cx="337703" cy="357845"/>
            <a:chOff x="-52450000" y="3584850"/>
            <a:chExt cx="300100" cy="318000"/>
          </a:xfrm>
        </p:grpSpPr>
        <p:sp>
          <p:nvSpPr>
            <p:cNvPr id="18333" name="Google Shape;18333;p289"/>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289"/>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289"/>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289"/>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289"/>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289"/>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289"/>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0" name="Google Shape;18340;p289"/>
          <p:cNvGrpSpPr/>
          <p:nvPr/>
        </p:nvGrpSpPr>
        <p:grpSpPr>
          <a:xfrm>
            <a:off x="7533131" y="3822621"/>
            <a:ext cx="314662" cy="357226"/>
            <a:chOff x="-52440550" y="3977875"/>
            <a:chExt cx="279625" cy="317450"/>
          </a:xfrm>
        </p:grpSpPr>
        <p:sp>
          <p:nvSpPr>
            <p:cNvPr id="18341" name="Google Shape;18341;p289"/>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289"/>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289"/>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289"/>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289"/>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289"/>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289"/>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289"/>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9" name="Google Shape;18349;p289"/>
          <p:cNvGrpSpPr/>
          <p:nvPr/>
        </p:nvGrpSpPr>
        <p:grpSpPr>
          <a:xfrm>
            <a:off x="6645066" y="4278827"/>
            <a:ext cx="314662" cy="358999"/>
            <a:chOff x="-51623775" y="3584850"/>
            <a:chExt cx="279625" cy="319025"/>
          </a:xfrm>
        </p:grpSpPr>
        <p:sp>
          <p:nvSpPr>
            <p:cNvPr id="18350" name="Google Shape;18350;p289"/>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289"/>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289"/>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289"/>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289"/>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289"/>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289"/>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289"/>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289"/>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362"/>
        <p:cNvGrpSpPr/>
        <p:nvPr/>
      </p:nvGrpSpPr>
      <p:grpSpPr>
        <a:xfrm>
          <a:off x="0" y="0"/>
          <a:ext cx="0" cy="0"/>
          <a:chOff x="0" y="0"/>
          <a:chExt cx="0" cy="0"/>
        </a:xfrm>
      </p:grpSpPr>
      <p:sp>
        <p:nvSpPr>
          <p:cNvPr id="18363" name="Google Shape;18363;p29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8364" name="Google Shape;18364;p29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8365" name="Google Shape;18365;p290"/>
          <p:cNvGrpSpPr/>
          <p:nvPr/>
        </p:nvGrpSpPr>
        <p:grpSpPr>
          <a:xfrm>
            <a:off x="885675" y="1539249"/>
            <a:ext cx="276003" cy="357300"/>
            <a:chOff x="-50469125" y="3183175"/>
            <a:chExt cx="233150" cy="301825"/>
          </a:xfrm>
        </p:grpSpPr>
        <p:sp>
          <p:nvSpPr>
            <p:cNvPr id="18366" name="Google Shape;18366;p290"/>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290"/>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290"/>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9" name="Google Shape;18369;p290"/>
          <p:cNvGrpSpPr/>
          <p:nvPr/>
        </p:nvGrpSpPr>
        <p:grpSpPr>
          <a:xfrm>
            <a:off x="845574" y="1974651"/>
            <a:ext cx="356205" cy="355288"/>
            <a:chOff x="-50504575" y="3550975"/>
            <a:chExt cx="300900" cy="300125"/>
          </a:xfrm>
        </p:grpSpPr>
        <p:sp>
          <p:nvSpPr>
            <p:cNvPr id="18370" name="Google Shape;18370;p290"/>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290"/>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290"/>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290"/>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4" name="Google Shape;18374;p290"/>
          <p:cNvGrpSpPr/>
          <p:nvPr/>
        </p:nvGrpSpPr>
        <p:grpSpPr>
          <a:xfrm>
            <a:off x="845574" y="2412893"/>
            <a:ext cx="356205" cy="354341"/>
            <a:chOff x="-50503000" y="3921175"/>
            <a:chExt cx="300900" cy="299325"/>
          </a:xfrm>
        </p:grpSpPr>
        <p:sp>
          <p:nvSpPr>
            <p:cNvPr id="18375" name="Google Shape;18375;p290"/>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290"/>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290"/>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290"/>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290"/>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0" name="Google Shape;18380;p290"/>
          <p:cNvGrpSpPr/>
          <p:nvPr/>
        </p:nvGrpSpPr>
        <p:grpSpPr>
          <a:xfrm>
            <a:off x="3049627" y="1558811"/>
            <a:ext cx="355258" cy="356205"/>
            <a:chOff x="-48630025" y="3199700"/>
            <a:chExt cx="300100" cy="300900"/>
          </a:xfrm>
        </p:grpSpPr>
        <p:sp>
          <p:nvSpPr>
            <p:cNvPr id="18381" name="Google Shape;18381;p290"/>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290"/>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290"/>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4" name="Google Shape;18384;p290"/>
          <p:cNvGrpSpPr/>
          <p:nvPr/>
        </p:nvGrpSpPr>
        <p:grpSpPr>
          <a:xfrm>
            <a:off x="3049627" y="1996107"/>
            <a:ext cx="355258" cy="355258"/>
            <a:chOff x="-48630025" y="3569100"/>
            <a:chExt cx="300100" cy="300100"/>
          </a:xfrm>
        </p:grpSpPr>
        <p:sp>
          <p:nvSpPr>
            <p:cNvPr id="18385" name="Google Shape;18385;p290"/>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290"/>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290"/>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290"/>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290"/>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290"/>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290"/>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290"/>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290"/>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290"/>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5" name="Google Shape;18395;p290"/>
          <p:cNvGrpSpPr/>
          <p:nvPr/>
        </p:nvGrpSpPr>
        <p:grpSpPr>
          <a:xfrm>
            <a:off x="3050101" y="2433403"/>
            <a:ext cx="354311" cy="353394"/>
            <a:chOff x="-48629225" y="3938500"/>
            <a:chExt cx="299300" cy="298525"/>
          </a:xfrm>
        </p:grpSpPr>
        <p:sp>
          <p:nvSpPr>
            <p:cNvPr id="18396" name="Google Shape;18396;p290"/>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290"/>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290"/>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290"/>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0" name="Google Shape;18400;p290"/>
          <p:cNvGrpSpPr/>
          <p:nvPr/>
        </p:nvGrpSpPr>
        <p:grpSpPr>
          <a:xfrm>
            <a:off x="1785504" y="2904744"/>
            <a:ext cx="311458" cy="354341"/>
            <a:chOff x="-46762575" y="3200500"/>
            <a:chExt cx="263100" cy="299325"/>
          </a:xfrm>
        </p:grpSpPr>
        <p:sp>
          <p:nvSpPr>
            <p:cNvPr id="18401" name="Google Shape;18401;p290"/>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290"/>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290"/>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290"/>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290"/>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6" name="Google Shape;18406;p290"/>
          <p:cNvGrpSpPr/>
          <p:nvPr/>
        </p:nvGrpSpPr>
        <p:grpSpPr>
          <a:xfrm>
            <a:off x="1763589" y="3363466"/>
            <a:ext cx="355288" cy="312375"/>
            <a:chOff x="-46779900" y="3588000"/>
            <a:chExt cx="300125" cy="263875"/>
          </a:xfrm>
        </p:grpSpPr>
        <p:sp>
          <p:nvSpPr>
            <p:cNvPr id="18407" name="Google Shape;18407;p290"/>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290"/>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290"/>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290"/>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1" name="Google Shape;18411;p290"/>
          <p:cNvGrpSpPr/>
          <p:nvPr/>
        </p:nvGrpSpPr>
        <p:grpSpPr>
          <a:xfrm>
            <a:off x="1764062" y="3778388"/>
            <a:ext cx="354341" cy="353394"/>
            <a:chOff x="-46779100" y="3938500"/>
            <a:chExt cx="299325" cy="298525"/>
          </a:xfrm>
        </p:grpSpPr>
        <p:sp>
          <p:nvSpPr>
            <p:cNvPr id="18412" name="Google Shape;18412;p290"/>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290"/>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4" name="Google Shape;18414;p290"/>
          <p:cNvGrpSpPr/>
          <p:nvPr/>
        </p:nvGrpSpPr>
        <p:grpSpPr>
          <a:xfrm>
            <a:off x="3971800" y="2911255"/>
            <a:ext cx="355258" cy="355288"/>
            <a:chOff x="-44924250" y="3206000"/>
            <a:chExt cx="300100" cy="300125"/>
          </a:xfrm>
        </p:grpSpPr>
        <p:sp>
          <p:nvSpPr>
            <p:cNvPr id="18415" name="Google Shape;18415;p290"/>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290"/>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290"/>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290"/>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290"/>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0" name="Google Shape;18420;p290"/>
          <p:cNvGrpSpPr/>
          <p:nvPr/>
        </p:nvGrpSpPr>
        <p:grpSpPr>
          <a:xfrm>
            <a:off x="1286286" y="1539249"/>
            <a:ext cx="355258" cy="355258"/>
            <a:chOff x="-50134375" y="3183175"/>
            <a:chExt cx="300100" cy="300100"/>
          </a:xfrm>
        </p:grpSpPr>
        <p:sp>
          <p:nvSpPr>
            <p:cNvPr id="18421" name="Google Shape;18421;p290"/>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290"/>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290"/>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290"/>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290"/>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290"/>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290"/>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290"/>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290"/>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290"/>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1" name="Google Shape;18431;p290"/>
          <p:cNvGrpSpPr/>
          <p:nvPr/>
        </p:nvGrpSpPr>
        <p:grpSpPr>
          <a:xfrm>
            <a:off x="1286286" y="1974651"/>
            <a:ext cx="355258" cy="355288"/>
            <a:chOff x="-50134375" y="3550975"/>
            <a:chExt cx="300100" cy="300125"/>
          </a:xfrm>
        </p:grpSpPr>
        <p:sp>
          <p:nvSpPr>
            <p:cNvPr id="18432" name="Google Shape;18432;p290"/>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290"/>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4" name="Google Shape;18434;p290"/>
          <p:cNvGrpSpPr/>
          <p:nvPr/>
        </p:nvGrpSpPr>
        <p:grpSpPr>
          <a:xfrm>
            <a:off x="1286286" y="2412183"/>
            <a:ext cx="355258" cy="355051"/>
            <a:chOff x="-50134375" y="3920575"/>
            <a:chExt cx="300100" cy="299925"/>
          </a:xfrm>
        </p:grpSpPr>
        <p:sp>
          <p:nvSpPr>
            <p:cNvPr id="18435" name="Google Shape;18435;p290"/>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290"/>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290"/>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8" name="Google Shape;18438;p290"/>
          <p:cNvGrpSpPr/>
          <p:nvPr/>
        </p:nvGrpSpPr>
        <p:grpSpPr>
          <a:xfrm>
            <a:off x="3497010" y="1559758"/>
            <a:ext cx="357123" cy="355258"/>
            <a:chOff x="-48262200" y="3200500"/>
            <a:chExt cx="301675" cy="300100"/>
          </a:xfrm>
        </p:grpSpPr>
        <p:sp>
          <p:nvSpPr>
            <p:cNvPr id="18439" name="Google Shape;18439;p290"/>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290"/>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290"/>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290"/>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290"/>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290"/>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290"/>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290"/>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290"/>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8" name="Google Shape;18448;p290"/>
          <p:cNvGrpSpPr/>
          <p:nvPr/>
        </p:nvGrpSpPr>
        <p:grpSpPr>
          <a:xfrm>
            <a:off x="3526383" y="1996847"/>
            <a:ext cx="298377" cy="354519"/>
            <a:chOff x="-48233050" y="3569725"/>
            <a:chExt cx="252050" cy="299475"/>
          </a:xfrm>
        </p:grpSpPr>
        <p:sp>
          <p:nvSpPr>
            <p:cNvPr id="18449" name="Google Shape;18449;p290"/>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290"/>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290"/>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2" name="Google Shape;18452;p290"/>
          <p:cNvGrpSpPr/>
          <p:nvPr/>
        </p:nvGrpSpPr>
        <p:grpSpPr>
          <a:xfrm>
            <a:off x="3550148" y="2430591"/>
            <a:ext cx="250847" cy="358070"/>
            <a:chOff x="-48216525" y="3936125"/>
            <a:chExt cx="211900" cy="302475"/>
          </a:xfrm>
        </p:grpSpPr>
        <p:sp>
          <p:nvSpPr>
            <p:cNvPr id="18453" name="Google Shape;18453;p290"/>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290"/>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290"/>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290"/>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7" name="Google Shape;18457;p290"/>
          <p:cNvGrpSpPr/>
          <p:nvPr/>
        </p:nvGrpSpPr>
        <p:grpSpPr>
          <a:xfrm>
            <a:off x="2205866" y="2905661"/>
            <a:ext cx="355258" cy="355288"/>
            <a:chOff x="-46410500" y="3201275"/>
            <a:chExt cx="300100" cy="300125"/>
          </a:xfrm>
        </p:grpSpPr>
        <p:sp>
          <p:nvSpPr>
            <p:cNvPr id="18458" name="Google Shape;18458;p290"/>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290"/>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290"/>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290"/>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290"/>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3" name="Google Shape;18463;p290"/>
          <p:cNvGrpSpPr/>
          <p:nvPr/>
        </p:nvGrpSpPr>
        <p:grpSpPr>
          <a:xfrm>
            <a:off x="2205866" y="3341092"/>
            <a:ext cx="355258" cy="356205"/>
            <a:chOff x="-46409700" y="3569100"/>
            <a:chExt cx="300100" cy="300900"/>
          </a:xfrm>
        </p:grpSpPr>
        <p:sp>
          <p:nvSpPr>
            <p:cNvPr id="18464" name="Google Shape;18464;p290"/>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290"/>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290"/>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290"/>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290"/>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9" name="Google Shape;18469;p290"/>
          <p:cNvGrpSpPr/>
          <p:nvPr/>
        </p:nvGrpSpPr>
        <p:grpSpPr>
          <a:xfrm>
            <a:off x="2193747" y="3776524"/>
            <a:ext cx="379497" cy="358070"/>
            <a:chOff x="-46422300" y="3936925"/>
            <a:chExt cx="320575" cy="302475"/>
          </a:xfrm>
        </p:grpSpPr>
        <p:sp>
          <p:nvSpPr>
            <p:cNvPr id="18470" name="Google Shape;18470;p290"/>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290"/>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2" name="Google Shape;18472;p290"/>
          <p:cNvGrpSpPr/>
          <p:nvPr/>
        </p:nvGrpSpPr>
        <p:grpSpPr>
          <a:xfrm>
            <a:off x="3971326" y="3330852"/>
            <a:ext cx="356205" cy="355258"/>
            <a:chOff x="-44914800" y="3560450"/>
            <a:chExt cx="300900" cy="300100"/>
          </a:xfrm>
        </p:grpSpPr>
        <p:sp>
          <p:nvSpPr>
            <p:cNvPr id="18473" name="Google Shape;18473;p290"/>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290"/>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290"/>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290"/>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290"/>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8" name="Google Shape;18478;p290"/>
          <p:cNvGrpSpPr/>
          <p:nvPr/>
        </p:nvGrpSpPr>
        <p:grpSpPr>
          <a:xfrm>
            <a:off x="1726378" y="1539486"/>
            <a:ext cx="354311" cy="354104"/>
            <a:chOff x="-49764975" y="3183375"/>
            <a:chExt cx="299300" cy="299125"/>
          </a:xfrm>
        </p:grpSpPr>
        <p:sp>
          <p:nvSpPr>
            <p:cNvPr id="18479" name="Google Shape;18479;p290"/>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290"/>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290"/>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290"/>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290"/>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290"/>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290"/>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290"/>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290"/>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8" name="Google Shape;18488;p290"/>
          <p:cNvGrpSpPr/>
          <p:nvPr/>
        </p:nvGrpSpPr>
        <p:grpSpPr>
          <a:xfrm>
            <a:off x="1726378" y="1974947"/>
            <a:ext cx="354311" cy="355909"/>
            <a:chOff x="-49764975" y="3551225"/>
            <a:chExt cx="299300" cy="300650"/>
          </a:xfrm>
        </p:grpSpPr>
        <p:sp>
          <p:nvSpPr>
            <p:cNvPr id="18489" name="Google Shape;18489;p290"/>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290"/>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290"/>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290"/>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290"/>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290"/>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290"/>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290"/>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290"/>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290"/>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290"/>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0" name="Google Shape;18500;p290"/>
          <p:cNvGrpSpPr/>
          <p:nvPr/>
        </p:nvGrpSpPr>
        <p:grpSpPr>
          <a:xfrm>
            <a:off x="1724040" y="2411710"/>
            <a:ext cx="358987" cy="355525"/>
            <a:chOff x="-49766550" y="3920175"/>
            <a:chExt cx="303250" cy="300325"/>
          </a:xfrm>
        </p:grpSpPr>
        <p:sp>
          <p:nvSpPr>
            <p:cNvPr id="18501" name="Google Shape;18501;p290"/>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290"/>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290"/>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290"/>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5" name="Google Shape;18505;p290"/>
          <p:cNvGrpSpPr/>
          <p:nvPr/>
        </p:nvGrpSpPr>
        <p:grpSpPr>
          <a:xfrm>
            <a:off x="3939571" y="1559758"/>
            <a:ext cx="357123" cy="354341"/>
            <a:chOff x="-47892800" y="3200500"/>
            <a:chExt cx="301675" cy="299325"/>
          </a:xfrm>
        </p:grpSpPr>
        <p:sp>
          <p:nvSpPr>
            <p:cNvPr id="18506" name="Google Shape;18506;p290"/>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290"/>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290"/>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290"/>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290"/>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290"/>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2" name="Google Shape;18512;p290"/>
          <p:cNvGrpSpPr/>
          <p:nvPr/>
        </p:nvGrpSpPr>
        <p:grpSpPr>
          <a:xfrm>
            <a:off x="4003437" y="1996107"/>
            <a:ext cx="229391" cy="355258"/>
            <a:chOff x="-47839250" y="3569100"/>
            <a:chExt cx="193775" cy="300100"/>
          </a:xfrm>
        </p:grpSpPr>
        <p:sp>
          <p:nvSpPr>
            <p:cNvPr id="18513" name="Google Shape;18513;p290"/>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290"/>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290"/>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290"/>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290"/>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290"/>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9" name="Google Shape;18519;p290"/>
          <p:cNvGrpSpPr/>
          <p:nvPr/>
        </p:nvGrpSpPr>
        <p:grpSpPr>
          <a:xfrm>
            <a:off x="3940503" y="2432456"/>
            <a:ext cx="355258" cy="356205"/>
            <a:chOff x="-47892800" y="3937700"/>
            <a:chExt cx="300100" cy="300900"/>
          </a:xfrm>
        </p:grpSpPr>
        <p:sp>
          <p:nvSpPr>
            <p:cNvPr id="18520" name="Google Shape;18520;p290"/>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290"/>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290"/>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290"/>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290"/>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290"/>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290"/>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290"/>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8" name="Google Shape;18528;p290"/>
          <p:cNvGrpSpPr/>
          <p:nvPr/>
        </p:nvGrpSpPr>
        <p:grpSpPr>
          <a:xfrm>
            <a:off x="2645798" y="2926170"/>
            <a:ext cx="355258" cy="311458"/>
            <a:chOff x="-46042675" y="3218600"/>
            <a:chExt cx="300100" cy="263100"/>
          </a:xfrm>
        </p:grpSpPr>
        <p:sp>
          <p:nvSpPr>
            <p:cNvPr id="18529" name="Google Shape;18529;p290"/>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290"/>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290"/>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2" name="Google Shape;18532;p290"/>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3" name="Google Shape;18533;p290"/>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290"/>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5" name="Google Shape;18535;p290"/>
          <p:cNvGrpSpPr/>
          <p:nvPr/>
        </p:nvGrpSpPr>
        <p:grpSpPr>
          <a:xfrm>
            <a:off x="2645798" y="3340619"/>
            <a:ext cx="355258" cy="323118"/>
            <a:chOff x="-46042675" y="3568700"/>
            <a:chExt cx="300100" cy="272950"/>
          </a:xfrm>
        </p:grpSpPr>
        <p:sp>
          <p:nvSpPr>
            <p:cNvPr id="18536" name="Google Shape;18536;p290"/>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290"/>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290"/>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290"/>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0" name="Google Shape;18540;p290"/>
          <p:cNvGrpSpPr/>
          <p:nvPr/>
        </p:nvGrpSpPr>
        <p:grpSpPr>
          <a:xfrm>
            <a:off x="2687749" y="3777589"/>
            <a:ext cx="271357" cy="356057"/>
            <a:chOff x="-46007225" y="3937825"/>
            <a:chExt cx="229225" cy="300775"/>
          </a:xfrm>
        </p:grpSpPr>
        <p:sp>
          <p:nvSpPr>
            <p:cNvPr id="18541" name="Google Shape;18541;p290"/>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290"/>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290"/>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290"/>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290"/>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290"/>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290"/>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290"/>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290"/>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290"/>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1" name="Google Shape;18551;p290"/>
          <p:cNvGrpSpPr/>
          <p:nvPr/>
        </p:nvGrpSpPr>
        <p:grpSpPr>
          <a:xfrm>
            <a:off x="3993241" y="3767675"/>
            <a:ext cx="312375" cy="357596"/>
            <a:chOff x="-44895900" y="3929450"/>
            <a:chExt cx="263875" cy="302075"/>
          </a:xfrm>
        </p:grpSpPr>
        <p:sp>
          <p:nvSpPr>
            <p:cNvPr id="18552" name="Google Shape;18552;p290"/>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290"/>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290"/>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290"/>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290"/>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290"/>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8" name="Google Shape;18558;p290"/>
          <p:cNvGrpSpPr/>
          <p:nvPr/>
        </p:nvGrpSpPr>
        <p:grpSpPr>
          <a:xfrm>
            <a:off x="2167060" y="1550436"/>
            <a:ext cx="356205" cy="332885"/>
            <a:chOff x="-49397175" y="3192625"/>
            <a:chExt cx="300900" cy="281200"/>
          </a:xfrm>
        </p:grpSpPr>
        <p:sp>
          <p:nvSpPr>
            <p:cNvPr id="18559" name="Google Shape;18559;p290"/>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290"/>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290"/>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290"/>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290"/>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290"/>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290"/>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6" name="Google Shape;18566;p290"/>
          <p:cNvGrpSpPr/>
          <p:nvPr/>
        </p:nvGrpSpPr>
        <p:grpSpPr>
          <a:xfrm>
            <a:off x="2193163" y="1974651"/>
            <a:ext cx="304000" cy="356205"/>
            <a:chOff x="-49375900" y="3550975"/>
            <a:chExt cx="256800" cy="300900"/>
          </a:xfrm>
        </p:grpSpPr>
        <p:sp>
          <p:nvSpPr>
            <p:cNvPr id="18567" name="Google Shape;18567;p290"/>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290"/>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290"/>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290"/>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290"/>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290"/>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290"/>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290"/>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290"/>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290"/>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290"/>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8" name="Google Shape;18578;p290"/>
          <p:cNvGrpSpPr/>
          <p:nvPr/>
        </p:nvGrpSpPr>
        <p:grpSpPr>
          <a:xfrm>
            <a:off x="2188516" y="2411946"/>
            <a:ext cx="313293" cy="356205"/>
            <a:chOff x="-49378250" y="3920375"/>
            <a:chExt cx="264650" cy="300900"/>
          </a:xfrm>
        </p:grpSpPr>
        <p:sp>
          <p:nvSpPr>
            <p:cNvPr id="18579" name="Google Shape;18579;p290"/>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290"/>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290"/>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290"/>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290"/>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290"/>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290"/>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6" name="Google Shape;18586;p290"/>
          <p:cNvGrpSpPr/>
          <p:nvPr/>
        </p:nvGrpSpPr>
        <p:grpSpPr>
          <a:xfrm>
            <a:off x="907504" y="2904744"/>
            <a:ext cx="312375" cy="357123"/>
            <a:chOff x="-47505300" y="3200500"/>
            <a:chExt cx="263875" cy="301675"/>
          </a:xfrm>
        </p:grpSpPr>
        <p:sp>
          <p:nvSpPr>
            <p:cNvPr id="18587" name="Google Shape;18587;p290"/>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290"/>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290"/>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290"/>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290"/>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290"/>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290"/>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290"/>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290"/>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290"/>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290"/>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290"/>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290"/>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0" name="Google Shape;18600;p290"/>
          <p:cNvGrpSpPr/>
          <p:nvPr/>
        </p:nvGrpSpPr>
        <p:grpSpPr>
          <a:xfrm>
            <a:off x="885604" y="3341092"/>
            <a:ext cx="356176" cy="355051"/>
            <a:chOff x="-47524975" y="3569100"/>
            <a:chExt cx="300875" cy="299925"/>
          </a:xfrm>
        </p:grpSpPr>
        <p:sp>
          <p:nvSpPr>
            <p:cNvPr id="18601" name="Google Shape;18601;p290"/>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290"/>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290"/>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290"/>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290"/>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6" name="Google Shape;18606;p290"/>
          <p:cNvGrpSpPr/>
          <p:nvPr/>
        </p:nvGrpSpPr>
        <p:grpSpPr>
          <a:xfrm>
            <a:off x="886062" y="3820354"/>
            <a:ext cx="355258" cy="270410"/>
            <a:chOff x="-47523400" y="3973950"/>
            <a:chExt cx="300100" cy="228425"/>
          </a:xfrm>
        </p:grpSpPr>
        <p:sp>
          <p:nvSpPr>
            <p:cNvPr id="18607" name="Google Shape;18607;p290"/>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290"/>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290"/>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290"/>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290"/>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2" name="Google Shape;18612;p290"/>
          <p:cNvGrpSpPr/>
          <p:nvPr/>
        </p:nvGrpSpPr>
        <p:grpSpPr>
          <a:xfrm>
            <a:off x="3091183" y="2903353"/>
            <a:ext cx="354341" cy="357596"/>
            <a:chOff x="-45673275" y="3199325"/>
            <a:chExt cx="299325" cy="302075"/>
          </a:xfrm>
        </p:grpSpPr>
        <p:sp>
          <p:nvSpPr>
            <p:cNvPr id="18613" name="Google Shape;18613;p290"/>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290"/>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290"/>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6" name="Google Shape;18616;p290"/>
          <p:cNvGrpSpPr/>
          <p:nvPr/>
        </p:nvGrpSpPr>
        <p:grpSpPr>
          <a:xfrm>
            <a:off x="3090251" y="3361602"/>
            <a:ext cx="356205" cy="314240"/>
            <a:chOff x="-45674075" y="3586425"/>
            <a:chExt cx="300900" cy="265450"/>
          </a:xfrm>
        </p:grpSpPr>
        <p:sp>
          <p:nvSpPr>
            <p:cNvPr id="18617" name="Google Shape;18617;p290"/>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290"/>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9" name="Google Shape;18619;p290"/>
          <p:cNvGrpSpPr/>
          <p:nvPr/>
        </p:nvGrpSpPr>
        <p:grpSpPr>
          <a:xfrm>
            <a:off x="3091183" y="3777441"/>
            <a:ext cx="354341" cy="356205"/>
            <a:chOff x="-45673275" y="3937700"/>
            <a:chExt cx="299325" cy="300900"/>
          </a:xfrm>
        </p:grpSpPr>
        <p:sp>
          <p:nvSpPr>
            <p:cNvPr id="18620" name="Google Shape;18620;p290"/>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290"/>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290"/>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290"/>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290"/>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290"/>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6" name="Google Shape;18626;p290"/>
          <p:cNvGrpSpPr/>
          <p:nvPr/>
        </p:nvGrpSpPr>
        <p:grpSpPr>
          <a:xfrm>
            <a:off x="2205349" y="4270225"/>
            <a:ext cx="356205" cy="356205"/>
            <a:chOff x="-44512325" y="3176075"/>
            <a:chExt cx="300900" cy="300900"/>
          </a:xfrm>
        </p:grpSpPr>
        <p:sp>
          <p:nvSpPr>
            <p:cNvPr id="18627" name="Google Shape;18627;p290"/>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290"/>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290"/>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0" name="Google Shape;18630;p290"/>
          <p:cNvGrpSpPr/>
          <p:nvPr/>
        </p:nvGrpSpPr>
        <p:grpSpPr>
          <a:xfrm>
            <a:off x="2608689" y="1539249"/>
            <a:ext cx="354341" cy="354341"/>
            <a:chOff x="-49027775" y="3183175"/>
            <a:chExt cx="299325" cy="299325"/>
          </a:xfrm>
        </p:grpSpPr>
        <p:sp>
          <p:nvSpPr>
            <p:cNvPr id="18631" name="Google Shape;18631;p290"/>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290"/>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290"/>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290"/>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5" name="Google Shape;18635;p290"/>
          <p:cNvGrpSpPr/>
          <p:nvPr/>
        </p:nvGrpSpPr>
        <p:grpSpPr>
          <a:xfrm>
            <a:off x="2608230" y="1974651"/>
            <a:ext cx="355258" cy="357152"/>
            <a:chOff x="-49027775" y="3550975"/>
            <a:chExt cx="300100" cy="301700"/>
          </a:xfrm>
        </p:grpSpPr>
        <p:sp>
          <p:nvSpPr>
            <p:cNvPr id="18636" name="Google Shape;18636;p290"/>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290"/>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290"/>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290"/>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290"/>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290"/>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290"/>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290"/>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290"/>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290"/>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6" name="Google Shape;18646;p290"/>
          <p:cNvGrpSpPr/>
          <p:nvPr/>
        </p:nvGrpSpPr>
        <p:grpSpPr>
          <a:xfrm>
            <a:off x="2606306" y="2411710"/>
            <a:ext cx="359106" cy="355525"/>
            <a:chOff x="-49031025" y="3920175"/>
            <a:chExt cx="303350" cy="300325"/>
          </a:xfrm>
        </p:grpSpPr>
        <p:sp>
          <p:nvSpPr>
            <p:cNvPr id="18647" name="Google Shape;18647;p290"/>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290"/>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290"/>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290"/>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290"/>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290"/>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3" name="Google Shape;18653;p290"/>
          <p:cNvGrpSpPr/>
          <p:nvPr/>
        </p:nvGrpSpPr>
        <p:grpSpPr>
          <a:xfrm>
            <a:off x="1322411" y="2904744"/>
            <a:ext cx="356176" cy="354341"/>
            <a:chOff x="-47155575" y="3200500"/>
            <a:chExt cx="300875" cy="299325"/>
          </a:xfrm>
        </p:grpSpPr>
        <p:sp>
          <p:nvSpPr>
            <p:cNvPr id="18654" name="Google Shape;18654;p290"/>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290"/>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290"/>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290"/>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290"/>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290"/>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0" name="Google Shape;18660;p290"/>
          <p:cNvGrpSpPr/>
          <p:nvPr/>
        </p:nvGrpSpPr>
        <p:grpSpPr>
          <a:xfrm>
            <a:off x="1322870" y="3341092"/>
            <a:ext cx="355258" cy="355258"/>
            <a:chOff x="-47154800" y="3569100"/>
            <a:chExt cx="300100" cy="300100"/>
          </a:xfrm>
        </p:grpSpPr>
        <p:sp>
          <p:nvSpPr>
            <p:cNvPr id="18661" name="Google Shape;18661;p290"/>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290"/>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290"/>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290"/>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290"/>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290"/>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7" name="Google Shape;18667;p290"/>
          <p:cNvGrpSpPr/>
          <p:nvPr/>
        </p:nvGrpSpPr>
        <p:grpSpPr>
          <a:xfrm>
            <a:off x="1323343" y="3779305"/>
            <a:ext cx="354311" cy="353423"/>
            <a:chOff x="-47154000" y="3939275"/>
            <a:chExt cx="299300" cy="298550"/>
          </a:xfrm>
        </p:grpSpPr>
        <p:sp>
          <p:nvSpPr>
            <p:cNvPr id="18668" name="Google Shape;18668;p290"/>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290"/>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290"/>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290"/>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2" name="Google Shape;18672;p290"/>
          <p:cNvGrpSpPr/>
          <p:nvPr/>
        </p:nvGrpSpPr>
        <p:grpSpPr>
          <a:xfrm>
            <a:off x="3548633" y="2904744"/>
            <a:ext cx="312375" cy="354341"/>
            <a:chOff x="-45286550" y="3200500"/>
            <a:chExt cx="263875" cy="299325"/>
          </a:xfrm>
        </p:grpSpPr>
        <p:sp>
          <p:nvSpPr>
            <p:cNvPr id="18673" name="Google Shape;18673;p290"/>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290"/>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290"/>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6" name="Google Shape;18676;p290"/>
          <p:cNvGrpSpPr/>
          <p:nvPr/>
        </p:nvGrpSpPr>
        <p:grpSpPr>
          <a:xfrm>
            <a:off x="3548633" y="3342039"/>
            <a:ext cx="312375" cy="354311"/>
            <a:chOff x="-45286550" y="3569900"/>
            <a:chExt cx="263875" cy="299300"/>
          </a:xfrm>
        </p:grpSpPr>
        <p:sp>
          <p:nvSpPr>
            <p:cNvPr id="18677" name="Google Shape;18677;p290"/>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290"/>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290"/>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290"/>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290"/>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290"/>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3" name="Google Shape;18683;p290"/>
          <p:cNvGrpSpPr/>
          <p:nvPr/>
        </p:nvGrpSpPr>
        <p:grpSpPr>
          <a:xfrm>
            <a:off x="3559820" y="3778388"/>
            <a:ext cx="290001" cy="355258"/>
            <a:chOff x="-45277900" y="3938500"/>
            <a:chExt cx="244975" cy="300100"/>
          </a:xfrm>
        </p:grpSpPr>
        <p:sp>
          <p:nvSpPr>
            <p:cNvPr id="18684" name="Google Shape;18684;p290"/>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290"/>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290"/>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290"/>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8" name="Google Shape;18688;p290"/>
          <p:cNvGrpSpPr/>
          <p:nvPr/>
        </p:nvGrpSpPr>
        <p:grpSpPr>
          <a:xfrm>
            <a:off x="2645769" y="4247490"/>
            <a:ext cx="355258" cy="355258"/>
            <a:chOff x="-44502875" y="3576975"/>
            <a:chExt cx="300100" cy="300100"/>
          </a:xfrm>
        </p:grpSpPr>
        <p:sp>
          <p:nvSpPr>
            <p:cNvPr id="18689" name="Google Shape;18689;p290"/>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290"/>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290"/>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2" name="Google Shape;18692;p290"/>
          <p:cNvGrpSpPr/>
          <p:nvPr/>
        </p:nvGrpSpPr>
        <p:grpSpPr>
          <a:xfrm>
            <a:off x="4858968" y="1532275"/>
            <a:ext cx="356221" cy="354973"/>
            <a:chOff x="-13947000" y="3212800"/>
            <a:chExt cx="353675" cy="352400"/>
          </a:xfrm>
        </p:grpSpPr>
        <p:sp>
          <p:nvSpPr>
            <p:cNvPr id="18693" name="Google Shape;18693;p290"/>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290"/>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5" name="Google Shape;18695;p290"/>
          <p:cNvGrpSpPr/>
          <p:nvPr/>
        </p:nvGrpSpPr>
        <p:grpSpPr>
          <a:xfrm>
            <a:off x="4858981" y="1973145"/>
            <a:ext cx="356196" cy="354670"/>
            <a:chOff x="-13946200" y="3647075"/>
            <a:chExt cx="353650" cy="352100"/>
          </a:xfrm>
        </p:grpSpPr>
        <p:sp>
          <p:nvSpPr>
            <p:cNvPr id="18696" name="Google Shape;18696;p290"/>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290"/>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290"/>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290"/>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290"/>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290"/>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02" name="Google Shape;18702;p290"/>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03" name="Google Shape;18703;p290"/>
          <p:cNvGrpSpPr/>
          <p:nvPr/>
        </p:nvGrpSpPr>
        <p:grpSpPr>
          <a:xfrm>
            <a:off x="6642374" y="1532628"/>
            <a:ext cx="357002" cy="354267"/>
            <a:chOff x="-12163025" y="3214275"/>
            <a:chExt cx="354450" cy="351700"/>
          </a:xfrm>
        </p:grpSpPr>
        <p:sp>
          <p:nvSpPr>
            <p:cNvPr id="18704" name="Google Shape;18704;p290"/>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290"/>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290"/>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7" name="Google Shape;18707;p290"/>
          <p:cNvGrpSpPr/>
          <p:nvPr/>
        </p:nvGrpSpPr>
        <p:grpSpPr>
          <a:xfrm>
            <a:off x="6643154" y="1972365"/>
            <a:ext cx="355441" cy="356232"/>
            <a:chOff x="-12160675" y="3647875"/>
            <a:chExt cx="352900" cy="353650"/>
          </a:xfrm>
        </p:grpSpPr>
        <p:sp>
          <p:nvSpPr>
            <p:cNvPr id="18708" name="Google Shape;18708;p290"/>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290"/>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290"/>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290"/>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290"/>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290"/>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290"/>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5" name="Google Shape;18715;p290"/>
          <p:cNvGrpSpPr/>
          <p:nvPr/>
        </p:nvGrpSpPr>
        <p:grpSpPr>
          <a:xfrm>
            <a:off x="6653870" y="2416821"/>
            <a:ext cx="354635" cy="356232"/>
            <a:chOff x="-12160675" y="4081850"/>
            <a:chExt cx="352100" cy="353650"/>
          </a:xfrm>
        </p:grpSpPr>
        <p:sp>
          <p:nvSpPr>
            <p:cNvPr id="18716" name="Google Shape;18716;p290"/>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290"/>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290"/>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290"/>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290"/>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290"/>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2" name="Google Shape;18722;p290"/>
          <p:cNvGrpSpPr/>
          <p:nvPr/>
        </p:nvGrpSpPr>
        <p:grpSpPr>
          <a:xfrm>
            <a:off x="4858836" y="2891264"/>
            <a:ext cx="355416" cy="355652"/>
            <a:chOff x="-10391650" y="3180600"/>
            <a:chExt cx="352875" cy="353075"/>
          </a:xfrm>
        </p:grpSpPr>
        <p:sp>
          <p:nvSpPr>
            <p:cNvPr id="18723" name="Google Shape;18723;p290"/>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290"/>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290"/>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290"/>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290"/>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290"/>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9" name="Google Shape;18729;p290"/>
          <p:cNvGrpSpPr/>
          <p:nvPr/>
        </p:nvGrpSpPr>
        <p:grpSpPr>
          <a:xfrm>
            <a:off x="4858835" y="3368062"/>
            <a:ext cx="354635" cy="353890"/>
            <a:chOff x="-10390875" y="3616350"/>
            <a:chExt cx="352100" cy="351325"/>
          </a:xfrm>
        </p:grpSpPr>
        <p:sp>
          <p:nvSpPr>
            <p:cNvPr id="18730" name="Google Shape;18730;p290"/>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290"/>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2" name="Google Shape;18732;p290"/>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3" name="Google Shape;18733;p290"/>
          <p:cNvGrpSpPr/>
          <p:nvPr/>
        </p:nvGrpSpPr>
        <p:grpSpPr>
          <a:xfrm>
            <a:off x="7525810" y="2892727"/>
            <a:ext cx="312585" cy="354670"/>
            <a:chOff x="-10370400" y="4049550"/>
            <a:chExt cx="310350" cy="352100"/>
          </a:xfrm>
        </p:grpSpPr>
        <p:sp>
          <p:nvSpPr>
            <p:cNvPr id="18734" name="Google Shape;18734;p290"/>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290"/>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290"/>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290"/>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290"/>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9" name="Google Shape;18739;p290"/>
          <p:cNvGrpSpPr/>
          <p:nvPr/>
        </p:nvGrpSpPr>
        <p:grpSpPr>
          <a:xfrm>
            <a:off x="6630066" y="2891668"/>
            <a:ext cx="379236" cy="354847"/>
            <a:chOff x="-8674650" y="3210975"/>
            <a:chExt cx="376525" cy="352275"/>
          </a:xfrm>
        </p:grpSpPr>
        <p:sp>
          <p:nvSpPr>
            <p:cNvPr id="18740" name="Google Shape;18740;p290"/>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290"/>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290"/>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290"/>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290"/>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290"/>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6" name="Google Shape;18746;p290"/>
          <p:cNvGrpSpPr/>
          <p:nvPr/>
        </p:nvGrpSpPr>
        <p:grpSpPr>
          <a:xfrm>
            <a:off x="5301563" y="1531633"/>
            <a:ext cx="356221" cy="356257"/>
            <a:chOff x="-13512225" y="3211525"/>
            <a:chExt cx="353675" cy="353675"/>
          </a:xfrm>
        </p:grpSpPr>
        <p:sp>
          <p:nvSpPr>
            <p:cNvPr id="18747" name="Google Shape;18747;p290"/>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290"/>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290"/>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290"/>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290"/>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2" name="Google Shape;18752;p290"/>
          <p:cNvGrpSpPr/>
          <p:nvPr/>
        </p:nvGrpSpPr>
        <p:grpSpPr>
          <a:xfrm>
            <a:off x="5301563" y="1973145"/>
            <a:ext cx="356221" cy="354670"/>
            <a:chOff x="-13512225" y="3647075"/>
            <a:chExt cx="353675" cy="352100"/>
          </a:xfrm>
        </p:grpSpPr>
        <p:sp>
          <p:nvSpPr>
            <p:cNvPr id="18753" name="Google Shape;18753;p290"/>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290"/>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290"/>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290"/>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290"/>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290"/>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290"/>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290"/>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290"/>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290"/>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3" name="Google Shape;18763;p290"/>
          <p:cNvGrpSpPr/>
          <p:nvPr/>
        </p:nvGrpSpPr>
        <p:grpSpPr>
          <a:xfrm>
            <a:off x="5311876" y="2417211"/>
            <a:ext cx="356221" cy="355451"/>
            <a:chOff x="-13512225" y="4080275"/>
            <a:chExt cx="353675" cy="352875"/>
          </a:xfrm>
        </p:grpSpPr>
        <p:sp>
          <p:nvSpPr>
            <p:cNvPr id="18764" name="Google Shape;18764;p290"/>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290"/>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290"/>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7" name="Google Shape;18767;p290"/>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290"/>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290"/>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290"/>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290"/>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290"/>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290"/>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290"/>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5" name="Google Shape;18775;p290"/>
          <p:cNvGrpSpPr/>
          <p:nvPr/>
        </p:nvGrpSpPr>
        <p:grpSpPr>
          <a:xfrm>
            <a:off x="7084956" y="1564572"/>
            <a:ext cx="356196" cy="290379"/>
            <a:chOff x="-11728250" y="3245400"/>
            <a:chExt cx="353650" cy="288275"/>
          </a:xfrm>
        </p:grpSpPr>
        <p:sp>
          <p:nvSpPr>
            <p:cNvPr id="18776" name="Google Shape;18776;p290"/>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290"/>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290"/>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290"/>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290"/>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81" name="Google Shape;18781;p290"/>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82" name="Google Shape;18782;p290"/>
          <p:cNvGrpSpPr/>
          <p:nvPr/>
        </p:nvGrpSpPr>
        <p:grpSpPr>
          <a:xfrm>
            <a:off x="7083760" y="1971660"/>
            <a:ext cx="358588" cy="357642"/>
            <a:chOff x="-11729050" y="3646475"/>
            <a:chExt cx="356025" cy="355050"/>
          </a:xfrm>
        </p:grpSpPr>
        <p:sp>
          <p:nvSpPr>
            <p:cNvPr id="18783" name="Google Shape;18783;p290"/>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290"/>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290"/>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290"/>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290"/>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290"/>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290"/>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290"/>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290"/>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290"/>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290"/>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4" name="Google Shape;18794;p290"/>
          <p:cNvGrpSpPr/>
          <p:nvPr/>
        </p:nvGrpSpPr>
        <p:grpSpPr>
          <a:xfrm>
            <a:off x="7117464" y="2417211"/>
            <a:ext cx="311804" cy="355451"/>
            <a:chOff x="-11703850" y="4081850"/>
            <a:chExt cx="309575" cy="352875"/>
          </a:xfrm>
        </p:grpSpPr>
        <p:sp>
          <p:nvSpPr>
            <p:cNvPr id="18795" name="Google Shape;18795;p290"/>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290"/>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290"/>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290"/>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290"/>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290"/>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1" name="Google Shape;18801;p290"/>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290"/>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3" name="Google Shape;18803;p290"/>
          <p:cNvGrpSpPr/>
          <p:nvPr/>
        </p:nvGrpSpPr>
        <p:grpSpPr>
          <a:xfrm>
            <a:off x="5306120" y="2891364"/>
            <a:ext cx="357002" cy="355451"/>
            <a:chOff x="-9958475" y="3180025"/>
            <a:chExt cx="354450" cy="352875"/>
          </a:xfrm>
        </p:grpSpPr>
        <p:sp>
          <p:nvSpPr>
            <p:cNvPr id="18804" name="Google Shape;18804;p290"/>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290"/>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290"/>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7" name="Google Shape;18807;p290"/>
          <p:cNvGrpSpPr/>
          <p:nvPr/>
        </p:nvGrpSpPr>
        <p:grpSpPr>
          <a:xfrm>
            <a:off x="5315247" y="3367345"/>
            <a:ext cx="337966" cy="355325"/>
            <a:chOff x="-9949025" y="3615575"/>
            <a:chExt cx="335550" cy="352750"/>
          </a:xfrm>
        </p:grpSpPr>
        <p:sp>
          <p:nvSpPr>
            <p:cNvPr id="18808" name="Google Shape;18808;p290"/>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290"/>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290"/>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1" name="Google Shape;18811;p290"/>
          <p:cNvGrpSpPr/>
          <p:nvPr/>
        </p:nvGrpSpPr>
        <p:grpSpPr>
          <a:xfrm>
            <a:off x="7950093" y="2890851"/>
            <a:ext cx="360175" cy="358423"/>
            <a:chOff x="-9961625" y="4048175"/>
            <a:chExt cx="357600" cy="355825"/>
          </a:xfrm>
        </p:grpSpPr>
        <p:sp>
          <p:nvSpPr>
            <p:cNvPr id="18812" name="Google Shape;18812;p290"/>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290"/>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290"/>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290"/>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290"/>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290"/>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8" name="Google Shape;18818;p290"/>
          <p:cNvGrpSpPr/>
          <p:nvPr/>
        </p:nvGrpSpPr>
        <p:grpSpPr>
          <a:xfrm>
            <a:off x="6636814" y="3366363"/>
            <a:ext cx="364959" cy="357289"/>
            <a:chOff x="-8680950" y="3624225"/>
            <a:chExt cx="362350" cy="354700"/>
          </a:xfrm>
        </p:grpSpPr>
        <p:sp>
          <p:nvSpPr>
            <p:cNvPr id="18819" name="Google Shape;18819;p290"/>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290"/>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290"/>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290"/>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290"/>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290"/>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5" name="Google Shape;18825;p290"/>
          <p:cNvGrpSpPr/>
          <p:nvPr/>
        </p:nvGrpSpPr>
        <p:grpSpPr>
          <a:xfrm>
            <a:off x="5773058" y="1532024"/>
            <a:ext cx="313365" cy="355476"/>
            <a:chOff x="-13056975" y="3212300"/>
            <a:chExt cx="311125" cy="352900"/>
          </a:xfrm>
        </p:grpSpPr>
        <p:sp>
          <p:nvSpPr>
            <p:cNvPr id="18826" name="Google Shape;18826;p290"/>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290"/>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290"/>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290"/>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0" name="Google Shape;18830;p290"/>
          <p:cNvGrpSpPr/>
          <p:nvPr/>
        </p:nvGrpSpPr>
        <p:grpSpPr>
          <a:xfrm>
            <a:off x="5750446" y="1972818"/>
            <a:ext cx="358588" cy="355325"/>
            <a:chOff x="-13077450" y="3647075"/>
            <a:chExt cx="356025" cy="352750"/>
          </a:xfrm>
        </p:grpSpPr>
        <p:sp>
          <p:nvSpPr>
            <p:cNvPr id="18831" name="Google Shape;18831;p290"/>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290"/>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290"/>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4" name="Google Shape;18834;p290"/>
          <p:cNvGrpSpPr/>
          <p:nvPr/>
        </p:nvGrpSpPr>
        <p:grpSpPr>
          <a:xfrm>
            <a:off x="5761552" y="2416418"/>
            <a:ext cx="357002" cy="357037"/>
            <a:chOff x="-13079025" y="4079475"/>
            <a:chExt cx="354450" cy="354450"/>
          </a:xfrm>
        </p:grpSpPr>
        <p:sp>
          <p:nvSpPr>
            <p:cNvPr id="18835" name="Google Shape;18835;p290"/>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290"/>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290"/>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290"/>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9" name="Google Shape;18839;p290"/>
          <p:cNvGrpSpPr/>
          <p:nvPr/>
        </p:nvGrpSpPr>
        <p:grpSpPr>
          <a:xfrm>
            <a:off x="7534619" y="1532427"/>
            <a:ext cx="356221" cy="354670"/>
            <a:chOff x="-11292700" y="3213875"/>
            <a:chExt cx="353675" cy="352100"/>
          </a:xfrm>
        </p:grpSpPr>
        <p:sp>
          <p:nvSpPr>
            <p:cNvPr id="18840" name="Google Shape;18840;p290"/>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290"/>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290"/>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290"/>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290"/>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290"/>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290"/>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7" name="Google Shape;18847;p290"/>
          <p:cNvGrpSpPr/>
          <p:nvPr/>
        </p:nvGrpSpPr>
        <p:grpSpPr>
          <a:xfrm>
            <a:off x="7528677" y="1972365"/>
            <a:ext cx="368106" cy="356232"/>
            <a:chOff x="-11299000" y="3647875"/>
            <a:chExt cx="365475" cy="353650"/>
          </a:xfrm>
        </p:grpSpPr>
        <p:sp>
          <p:nvSpPr>
            <p:cNvPr id="18848" name="Google Shape;18848;p290"/>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290"/>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290"/>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290"/>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290"/>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290"/>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4" name="Google Shape;18854;p290"/>
          <p:cNvGrpSpPr/>
          <p:nvPr/>
        </p:nvGrpSpPr>
        <p:grpSpPr>
          <a:xfrm>
            <a:off x="7544139" y="2428316"/>
            <a:ext cx="357808" cy="333240"/>
            <a:chOff x="-11295075" y="4092875"/>
            <a:chExt cx="355250" cy="330825"/>
          </a:xfrm>
        </p:grpSpPr>
        <p:sp>
          <p:nvSpPr>
            <p:cNvPr id="18855" name="Google Shape;18855;p290"/>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290"/>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290"/>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290"/>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290"/>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0" name="Google Shape;18860;p290"/>
          <p:cNvGrpSpPr/>
          <p:nvPr/>
        </p:nvGrpSpPr>
        <p:grpSpPr>
          <a:xfrm>
            <a:off x="5769739" y="2891364"/>
            <a:ext cx="312585" cy="355451"/>
            <a:chOff x="-9500075" y="3180800"/>
            <a:chExt cx="310350" cy="352875"/>
          </a:xfrm>
        </p:grpSpPr>
        <p:sp>
          <p:nvSpPr>
            <p:cNvPr id="18861" name="Google Shape;18861;p290"/>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290"/>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290"/>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290"/>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290"/>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290"/>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290"/>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290"/>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290"/>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0" name="Google Shape;18870;p290"/>
          <p:cNvGrpSpPr/>
          <p:nvPr/>
        </p:nvGrpSpPr>
        <p:grpSpPr>
          <a:xfrm>
            <a:off x="5747530" y="3366879"/>
            <a:ext cx="356221" cy="356257"/>
            <a:chOff x="-9523700" y="3614000"/>
            <a:chExt cx="353675" cy="353675"/>
          </a:xfrm>
        </p:grpSpPr>
        <p:sp>
          <p:nvSpPr>
            <p:cNvPr id="18871" name="Google Shape;18871;p290"/>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290"/>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290"/>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290"/>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290"/>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290"/>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290"/>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290"/>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290"/>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0" name="Google Shape;18880;p290"/>
          <p:cNvGrpSpPr/>
          <p:nvPr/>
        </p:nvGrpSpPr>
        <p:grpSpPr>
          <a:xfrm>
            <a:off x="7532481" y="3389521"/>
            <a:ext cx="356221" cy="354670"/>
            <a:chOff x="-9523700" y="4049550"/>
            <a:chExt cx="353675" cy="352100"/>
          </a:xfrm>
        </p:grpSpPr>
        <p:sp>
          <p:nvSpPr>
            <p:cNvPr id="18881" name="Google Shape;18881;p290"/>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290"/>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290"/>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290"/>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290"/>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290"/>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290"/>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8" name="Google Shape;18888;p290"/>
          <p:cNvGrpSpPr/>
          <p:nvPr/>
        </p:nvGrpSpPr>
        <p:grpSpPr>
          <a:xfrm>
            <a:off x="7088596" y="3389494"/>
            <a:ext cx="357002" cy="311029"/>
            <a:chOff x="-8209150" y="3659675"/>
            <a:chExt cx="354450" cy="308775"/>
          </a:xfrm>
        </p:grpSpPr>
        <p:sp>
          <p:nvSpPr>
            <p:cNvPr id="18889" name="Google Shape;18889;p290"/>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290"/>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290"/>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290"/>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290"/>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290"/>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95" name="Google Shape;18895;p290"/>
          <p:cNvGrpSpPr/>
          <p:nvPr/>
        </p:nvGrpSpPr>
        <p:grpSpPr>
          <a:xfrm>
            <a:off x="6191845" y="1532024"/>
            <a:ext cx="356221" cy="355476"/>
            <a:chOff x="-12643475" y="3212300"/>
            <a:chExt cx="353675" cy="352900"/>
          </a:xfrm>
        </p:grpSpPr>
        <p:sp>
          <p:nvSpPr>
            <p:cNvPr id="18896" name="Google Shape;18896;p290"/>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290"/>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290"/>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290"/>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290"/>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290"/>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290"/>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290"/>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290"/>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5" name="Google Shape;18905;p290"/>
          <p:cNvGrpSpPr/>
          <p:nvPr/>
        </p:nvGrpSpPr>
        <p:grpSpPr>
          <a:xfrm>
            <a:off x="6191845" y="1983798"/>
            <a:ext cx="356221" cy="333366"/>
            <a:chOff x="-12643475" y="3657325"/>
            <a:chExt cx="353675" cy="330950"/>
          </a:xfrm>
        </p:grpSpPr>
        <p:sp>
          <p:nvSpPr>
            <p:cNvPr id="18906" name="Google Shape;18906;p290"/>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290"/>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290"/>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290"/>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290"/>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290"/>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2" name="Google Shape;18912;p290"/>
          <p:cNvGrpSpPr/>
          <p:nvPr/>
        </p:nvGrpSpPr>
        <p:grpSpPr>
          <a:xfrm>
            <a:off x="6202157" y="2418407"/>
            <a:ext cx="356221" cy="353059"/>
            <a:chOff x="-12643475" y="4081850"/>
            <a:chExt cx="353675" cy="350500"/>
          </a:xfrm>
        </p:grpSpPr>
        <p:sp>
          <p:nvSpPr>
            <p:cNvPr id="18913" name="Google Shape;18913;p290"/>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290"/>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290"/>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290"/>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7" name="Google Shape;18917;p290"/>
          <p:cNvGrpSpPr/>
          <p:nvPr/>
        </p:nvGrpSpPr>
        <p:grpSpPr>
          <a:xfrm>
            <a:off x="7974847" y="1532427"/>
            <a:ext cx="355416" cy="354670"/>
            <a:chOff x="-10857925" y="3213875"/>
            <a:chExt cx="352875" cy="352100"/>
          </a:xfrm>
        </p:grpSpPr>
        <p:sp>
          <p:nvSpPr>
            <p:cNvPr id="18918" name="Google Shape;18918;p290"/>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9" name="Google Shape;18919;p290"/>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0" name="Google Shape;18920;p290"/>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290"/>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290"/>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290"/>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290"/>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290"/>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290"/>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290"/>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28" name="Google Shape;18928;p290"/>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29" name="Google Shape;18929;p290"/>
          <p:cNvGrpSpPr/>
          <p:nvPr/>
        </p:nvGrpSpPr>
        <p:grpSpPr>
          <a:xfrm>
            <a:off x="7984757" y="2428316"/>
            <a:ext cx="356221" cy="333240"/>
            <a:chOff x="-10858725" y="4092875"/>
            <a:chExt cx="353675" cy="330825"/>
          </a:xfrm>
        </p:grpSpPr>
        <p:sp>
          <p:nvSpPr>
            <p:cNvPr id="18930" name="Google Shape;18930;p290"/>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290"/>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290"/>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290"/>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290"/>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290"/>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6" name="Google Shape;18936;p290"/>
          <p:cNvGrpSpPr/>
          <p:nvPr/>
        </p:nvGrpSpPr>
        <p:grpSpPr>
          <a:xfrm>
            <a:off x="6191762" y="2891855"/>
            <a:ext cx="356096" cy="354469"/>
            <a:chOff x="-9089725" y="3180200"/>
            <a:chExt cx="353550" cy="351900"/>
          </a:xfrm>
        </p:grpSpPr>
        <p:sp>
          <p:nvSpPr>
            <p:cNvPr id="18937" name="Google Shape;18937;p290"/>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290"/>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9" name="Google Shape;18939;p290"/>
          <p:cNvGrpSpPr/>
          <p:nvPr/>
        </p:nvGrpSpPr>
        <p:grpSpPr>
          <a:xfrm>
            <a:off x="6243280" y="3367282"/>
            <a:ext cx="252278" cy="355451"/>
            <a:chOff x="-9039300" y="3614000"/>
            <a:chExt cx="250475" cy="352875"/>
          </a:xfrm>
        </p:grpSpPr>
        <p:sp>
          <p:nvSpPr>
            <p:cNvPr id="18940" name="Google Shape;18940;p290"/>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290"/>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2" name="Google Shape;18942;p290"/>
          <p:cNvGrpSpPr/>
          <p:nvPr/>
        </p:nvGrpSpPr>
        <p:grpSpPr>
          <a:xfrm>
            <a:off x="7975246" y="3389521"/>
            <a:ext cx="354635" cy="354670"/>
            <a:chOff x="-9088150" y="4049550"/>
            <a:chExt cx="352100" cy="352100"/>
          </a:xfrm>
        </p:grpSpPr>
        <p:sp>
          <p:nvSpPr>
            <p:cNvPr id="18943" name="Google Shape;18943;p290"/>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290"/>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290"/>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290"/>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290"/>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290"/>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9" name="Google Shape;18949;p290"/>
          <p:cNvGrpSpPr/>
          <p:nvPr/>
        </p:nvGrpSpPr>
        <p:grpSpPr>
          <a:xfrm>
            <a:off x="7109610" y="2891754"/>
            <a:ext cx="315757" cy="354670"/>
            <a:chOff x="-8191825" y="3174500"/>
            <a:chExt cx="313500" cy="352100"/>
          </a:xfrm>
        </p:grpSpPr>
        <p:sp>
          <p:nvSpPr>
            <p:cNvPr id="18950" name="Google Shape;18950;p290"/>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290"/>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290"/>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956"/>
        <p:cNvGrpSpPr/>
        <p:nvPr/>
      </p:nvGrpSpPr>
      <p:grpSpPr>
        <a:xfrm>
          <a:off x="0" y="0"/>
          <a:ext cx="0" cy="0"/>
          <a:chOff x="0" y="0"/>
          <a:chExt cx="0" cy="0"/>
        </a:xfrm>
      </p:grpSpPr>
      <p:sp>
        <p:nvSpPr>
          <p:cNvPr id="18957" name="Google Shape;18957;p29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8958" name="Google Shape;18958;p291"/>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59" name="Google Shape;18959;p291"/>
          <p:cNvGrpSpPr/>
          <p:nvPr/>
        </p:nvGrpSpPr>
        <p:grpSpPr>
          <a:xfrm>
            <a:off x="748855" y="2243507"/>
            <a:ext cx="452798" cy="449473"/>
            <a:chOff x="-21322300" y="3693325"/>
            <a:chExt cx="306400" cy="304150"/>
          </a:xfrm>
        </p:grpSpPr>
        <p:sp>
          <p:nvSpPr>
            <p:cNvPr id="18960" name="Google Shape;18960;p291"/>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291"/>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291"/>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291"/>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4" name="Google Shape;18964;p291"/>
          <p:cNvGrpSpPr/>
          <p:nvPr/>
        </p:nvGrpSpPr>
        <p:grpSpPr>
          <a:xfrm>
            <a:off x="748263" y="2810244"/>
            <a:ext cx="453980" cy="422540"/>
            <a:chOff x="-21322300" y="4077125"/>
            <a:chExt cx="307200" cy="285925"/>
          </a:xfrm>
        </p:grpSpPr>
        <p:sp>
          <p:nvSpPr>
            <p:cNvPr id="18965" name="Google Shape;18965;p291"/>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291"/>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291"/>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291"/>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291"/>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291"/>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291"/>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291"/>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291"/>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291"/>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291"/>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291"/>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7" name="Google Shape;18977;p291"/>
          <p:cNvGrpSpPr/>
          <p:nvPr/>
        </p:nvGrpSpPr>
        <p:grpSpPr>
          <a:xfrm>
            <a:off x="3525440" y="1689128"/>
            <a:ext cx="451653" cy="450212"/>
            <a:chOff x="-19394200" y="3333800"/>
            <a:chExt cx="305625" cy="304650"/>
          </a:xfrm>
        </p:grpSpPr>
        <p:sp>
          <p:nvSpPr>
            <p:cNvPr id="18978" name="Google Shape;18978;p291"/>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291"/>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291"/>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291"/>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291"/>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291"/>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291"/>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291"/>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291"/>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7" name="Google Shape;18987;p291"/>
          <p:cNvGrpSpPr/>
          <p:nvPr/>
        </p:nvGrpSpPr>
        <p:grpSpPr>
          <a:xfrm>
            <a:off x="3524276" y="2243580"/>
            <a:ext cx="453980" cy="449325"/>
            <a:chOff x="-19396575" y="3708500"/>
            <a:chExt cx="307200" cy="304050"/>
          </a:xfrm>
        </p:grpSpPr>
        <p:sp>
          <p:nvSpPr>
            <p:cNvPr id="18988" name="Google Shape;18988;p291"/>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291"/>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291"/>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1" name="Google Shape;18991;p291"/>
          <p:cNvGrpSpPr/>
          <p:nvPr/>
        </p:nvGrpSpPr>
        <p:grpSpPr>
          <a:xfrm>
            <a:off x="3518457" y="2796461"/>
            <a:ext cx="465618" cy="450101"/>
            <a:chOff x="-19394200" y="4084200"/>
            <a:chExt cx="315075" cy="304575"/>
          </a:xfrm>
        </p:grpSpPr>
        <p:sp>
          <p:nvSpPr>
            <p:cNvPr id="18992" name="Google Shape;18992;p291"/>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291"/>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291"/>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291"/>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291"/>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291"/>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8" name="Google Shape;18998;p291"/>
          <p:cNvGrpSpPr/>
          <p:nvPr/>
        </p:nvGrpSpPr>
        <p:grpSpPr>
          <a:xfrm>
            <a:off x="6324167" y="1689001"/>
            <a:ext cx="400447" cy="450470"/>
            <a:chOff x="-17526750" y="3309200"/>
            <a:chExt cx="270975" cy="304825"/>
          </a:xfrm>
        </p:grpSpPr>
        <p:sp>
          <p:nvSpPr>
            <p:cNvPr id="18999" name="Google Shape;18999;p291"/>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291"/>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291"/>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291"/>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291"/>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4" name="Google Shape;19004;p291"/>
          <p:cNvGrpSpPr/>
          <p:nvPr/>
        </p:nvGrpSpPr>
        <p:grpSpPr>
          <a:xfrm>
            <a:off x="6300319" y="2244173"/>
            <a:ext cx="448143" cy="448143"/>
            <a:chOff x="-17542500" y="3684100"/>
            <a:chExt cx="303250" cy="303250"/>
          </a:xfrm>
        </p:grpSpPr>
        <p:sp>
          <p:nvSpPr>
            <p:cNvPr id="19005" name="Google Shape;19005;p291"/>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291"/>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291"/>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291"/>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291"/>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291"/>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291"/>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2" name="Google Shape;19012;p291"/>
          <p:cNvGrpSpPr/>
          <p:nvPr/>
        </p:nvGrpSpPr>
        <p:grpSpPr>
          <a:xfrm>
            <a:off x="6299728" y="2810817"/>
            <a:ext cx="449325" cy="421395"/>
            <a:chOff x="-17542500" y="4068450"/>
            <a:chExt cx="304050" cy="285150"/>
          </a:xfrm>
        </p:grpSpPr>
        <p:sp>
          <p:nvSpPr>
            <p:cNvPr id="19013" name="Google Shape;19013;p291"/>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291"/>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291"/>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291"/>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291"/>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291"/>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9" name="Google Shape;19019;p291"/>
          <p:cNvGrpSpPr/>
          <p:nvPr/>
        </p:nvGrpSpPr>
        <p:grpSpPr>
          <a:xfrm>
            <a:off x="3530150" y="3342211"/>
            <a:ext cx="343404" cy="449325"/>
            <a:chOff x="-15652200" y="3335975"/>
            <a:chExt cx="232375" cy="304050"/>
          </a:xfrm>
        </p:grpSpPr>
        <p:sp>
          <p:nvSpPr>
            <p:cNvPr id="19020" name="Google Shape;19020;p291"/>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291"/>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291"/>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291"/>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291"/>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291"/>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291"/>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291"/>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291"/>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9" name="Google Shape;19029;p291"/>
          <p:cNvGrpSpPr/>
          <p:nvPr/>
        </p:nvGrpSpPr>
        <p:grpSpPr>
          <a:xfrm>
            <a:off x="1303491" y="1689573"/>
            <a:ext cx="450470" cy="449325"/>
            <a:chOff x="-20946600" y="3317850"/>
            <a:chExt cx="304825" cy="304050"/>
          </a:xfrm>
        </p:grpSpPr>
        <p:sp>
          <p:nvSpPr>
            <p:cNvPr id="19030" name="Google Shape;19030;p291"/>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291"/>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291"/>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3" name="Google Shape;19033;p291"/>
          <p:cNvGrpSpPr/>
          <p:nvPr/>
        </p:nvGrpSpPr>
        <p:grpSpPr>
          <a:xfrm>
            <a:off x="1304064" y="2243729"/>
            <a:ext cx="449325" cy="449030"/>
            <a:chOff x="-20945825" y="3692175"/>
            <a:chExt cx="304050" cy="303850"/>
          </a:xfrm>
        </p:grpSpPr>
        <p:sp>
          <p:nvSpPr>
            <p:cNvPr id="19034" name="Google Shape;19034;p291"/>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291"/>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291"/>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291"/>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8" name="Google Shape;19038;p291"/>
          <p:cNvGrpSpPr/>
          <p:nvPr/>
        </p:nvGrpSpPr>
        <p:grpSpPr>
          <a:xfrm>
            <a:off x="1329667" y="2797442"/>
            <a:ext cx="398119" cy="448143"/>
            <a:chOff x="-20930075" y="4066100"/>
            <a:chExt cx="269400" cy="303250"/>
          </a:xfrm>
        </p:grpSpPr>
        <p:sp>
          <p:nvSpPr>
            <p:cNvPr id="19039" name="Google Shape;19039;p291"/>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291"/>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1" name="Google Shape;19041;p291"/>
          <p:cNvGrpSpPr/>
          <p:nvPr/>
        </p:nvGrpSpPr>
        <p:grpSpPr>
          <a:xfrm>
            <a:off x="4110888" y="1689848"/>
            <a:ext cx="372516" cy="448771"/>
            <a:chOff x="-18994100" y="3334775"/>
            <a:chExt cx="252075" cy="303675"/>
          </a:xfrm>
        </p:grpSpPr>
        <p:sp>
          <p:nvSpPr>
            <p:cNvPr id="19042" name="Google Shape;19042;p291"/>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3" name="Google Shape;19043;p291"/>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291"/>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291"/>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6" name="Google Shape;19046;p291"/>
          <p:cNvGrpSpPr/>
          <p:nvPr/>
        </p:nvGrpSpPr>
        <p:grpSpPr>
          <a:xfrm>
            <a:off x="4125445" y="2244743"/>
            <a:ext cx="343404" cy="446998"/>
            <a:chOff x="-18983850" y="3710075"/>
            <a:chExt cx="232375" cy="302475"/>
          </a:xfrm>
        </p:grpSpPr>
        <p:sp>
          <p:nvSpPr>
            <p:cNvPr id="19047" name="Google Shape;19047;p291"/>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291"/>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291"/>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291"/>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51" name="Google Shape;19051;p291"/>
          <p:cNvGrpSpPr/>
          <p:nvPr/>
        </p:nvGrpSpPr>
        <p:grpSpPr>
          <a:xfrm>
            <a:off x="4071911" y="2797422"/>
            <a:ext cx="450470" cy="448180"/>
            <a:chOff x="-19020075" y="4084200"/>
            <a:chExt cx="304825" cy="303275"/>
          </a:xfrm>
        </p:grpSpPr>
        <p:sp>
          <p:nvSpPr>
            <p:cNvPr id="19052" name="Google Shape;19052;p291"/>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291"/>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291"/>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291"/>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291"/>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291"/>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291"/>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291"/>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291"/>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1" name="Google Shape;19061;p291"/>
          <p:cNvGrpSpPr/>
          <p:nvPr/>
        </p:nvGrpSpPr>
        <p:grpSpPr>
          <a:xfrm>
            <a:off x="6889176" y="1689001"/>
            <a:ext cx="396937" cy="450470"/>
            <a:chOff x="-17149475" y="3309200"/>
            <a:chExt cx="268600" cy="304825"/>
          </a:xfrm>
        </p:grpSpPr>
        <p:sp>
          <p:nvSpPr>
            <p:cNvPr id="19062" name="Google Shape;19062;p291"/>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291"/>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4" name="Google Shape;19064;p291"/>
          <p:cNvGrpSpPr/>
          <p:nvPr/>
        </p:nvGrpSpPr>
        <p:grpSpPr>
          <a:xfrm>
            <a:off x="6862982" y="2258120"/>
            <a:ext cx="449325" cy="420249"/>
            <a:chOff x="-17168375" y="3692750"/>
            <a:chExt cx="304050" cy="284375"/>
          </a:xfrm>
        </p:grpSpPr>
        <p:sp>
          <p:nvSpPr>
            <p:cNvPr id="19065" name="Google Shape;19065;p291"/>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291"/>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291"/>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291"/>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291"/>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291"/>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291"/>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2" name="Google Shape;19072;p291"/>
          <p:cNvGrpSpPr/>
          <p:nvPr/>
        </p:nvGrpSpPr>
        <p:grpSpPr>
          <a:xfrm>
            <a:off x="6859491" y="2796852"/>
            <a:ext cx="456308" cy="449325"/>
            <a:chOff x="-17170750" y="4058800"/>
            <a:chExt cx="308775" cy="304050"/>
          </a:xfrm>
        </p:grpSpPr>
        <p:sp>
          <p:nvSpPr>
            <p:cNvPr id="19073" name="Google Shape;19073;p291"/>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291"/>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291"/>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291"/>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291"/>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291"/>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291"/>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291"/>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291"/>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291"/>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291"/>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291"/>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291"/>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291"/>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291"/>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291"/>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291"/>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0" name="Google Shape;19090;p291"/>
          <p:cNvGrpSpPr/>
          <p:nvPr/>
        </p:nvGrpSpPr>
        <p:grpSpPr>
          <a:xfrm>
            <a:off x="5721388" y="3343358"/>
            <a:ext cx="450470" cy="446998"/>
            <a:chOff x="-15688425" y="3707725"/>
            <a:chExt cx="304825" cy="302475"/>
          </a:xfrm>
        </p:grpSpPr>
        <p:sp>
          <p:nvSpPr>
            <p:cNvPr id="19091" name="Google Shape;19091;p291"/>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291"/>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291"/>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291"/>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291"/>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291"/>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7" name="Google Shape;19097;p291"/>
          <p:cNvGrpSpPr/>
          <p:nvPr/>
        </p:nvGrpSpPr>
        <p:grpSpPr>
          <a:xfrm>
            <a:off x="1865544" y="1690441"/>
            <a:ext cx="451653" cy="447589"/>
            <a:chOff x="-20572500" y="3319025"/>
            <a:chExt cx="305625" cy="302875"/>
          </a:xfrm>
        </p:grpSpPr>
        <p:sp>
          <p:nvSpPr>
            <p:cNvPr id="19098" name="Google Shape;19098;p291"/>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291"/>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0" name="Google Shape;19100;p291"/>
          <p:cNvGrpSpPr/>
          <p:nvPr/>
        </p:nvGrpSpPr>
        <p:grpSpPr>
          <a:xfrm>
            <a:off x="1866708" y="2305410"/>
            <a:ext cx="449325" cy="325670"/>
            <a:chOff x="-20571700" y="3722875"/>
            <a:chExt cx="304050" cy="220375"/>
          </a:xfrm>
        </p:grpSpPr>
        <p:sp>
          <p:nvSpPr>
            <p:cNvPr id="19101" name="Google Shape;19101;p291"/>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291"/>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291"/>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291"/>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5" name="Google Shape;19105;p291"/>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291"/>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291"/>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8" name="Google Shape;19108;p291"/>
          <p:cNvGrpSpPr/>
          <p:nvPr/>
        </p:nvGrpSpPr>
        <p:grpSpPr>
          <a:xfrm>
            <a:off x="1866135" y="2796278"/>
            <a:ext cx="450470" cy="450470"/>
            <a:chOff x="-20571700" y="4066875"/>
            <a:chExt cx="304825" cy="304825"/>
          </a:xfrm>
        </p:grpSpPr>
        <p:sp>
          <p:nvSpPr>
            <p:cNvPr id="19109" name="Google Shape;19109;p291"/>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291"/>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291"/>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291"/>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291"/>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291"/>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5" name="Google Shape;19115;p291"/>
          <p:cNvGrpSpPr/>
          <p:nvPr/>
        </p:nvGrpSpPr>
        <p:grpSpPr>
          <a:xfrm>
            <a:off x="4632837" y="1688259"/>
            <a:ext cx="453980" cy="451948"/>
            <a:chOff x="-18645175" y="3334200"/>
            <a:chExt cx="307200" cy="305825"/>
          </a:xfrm>
        </p:grpSpPr>
        <p:sp>
          <p:nvSpPr>
            <p:cNvPr id="19116" name="Google Shape;19116;p291"/>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291"/>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291"/>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291"/>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291"/>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1" name="Google Shape;19121;p291"/>
          <p:cNvGrpSpPr/>
          <p:nvPr/>
        </p:nvGrpSpPr>
        <p:grpSpPr>
          <a:xfrm>
            <a:off x="4633429" y="2242989"/>
            <a:ext cx="452798" cy="450507"/>
            <a:chOff x="-18645175" y="3708500"/>
            <a:chExt cx="306400" cy="304850"/>
          </a:xfrm>
        </p:grpSpPr>
        <p:sp>
          <p:nvSpPr>
            <p:cNvPr id="19122" name="Google Shape;19122;p291"/>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291"/>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291"/>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291"/>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291"/>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291"/>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291"/>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9" name="Google Shape;19129;p291"/>
          <p:cNvGrpSpPr/>
          <p:nvPr/>
        </p:nvGrpSpPr>
        <p:grpSpPr>
          <a:xfrm>
            <a:off x="4631101" y="2795630"/>
            <a:ext cx="457453" cy="451763"/>
            <a:chOff x="-18647525" y="4082625"/>
            <a:chExt cx="309550" cy="305700"/>
          </a:xfrm>
        </p:grpSpPr>
        <p:sp>
          <p:nvSpPr>
            <p:cNvPr id="19130" name="Google Shape;19130;p291"/>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291"/>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291"/>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291"/>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4" name="Google Shape;19134;p291"/>
          <p:cNvGrpSpPr/>
          <p:nvPr/>
        </p:nvGrpSpPr>
        <p:grpSpPr>
          <a:xfrm>
            <a:off x="7441485" y="1689592"/>
            <a:ext cx="395755" cy="449288"/>
            <a:chOff x="-16775350" y="3309200"/>
            <a:chExt cx="267800" cy="304025"/>
          </a:xfrm>
        </p:grpSpPr>
        <p:sp>
          <p:nvSpPr>
            <p:cNvPr id="19135" name="Google Shape;19135;p291"/>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291"/>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291"/>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8" name="Google Shape;19138;p291"/>
          <p:cNvGrpSpPr/>
          <p:nvPr/>
        </p:nvGrpSpPr>
        <p:grpSpPr>
          <a:xfrm>
            <a:off x="7441485" y="2241827"/>
            <a:ext cx="395755" cy="452835"/>
            <a:chOff x="-16775350" y="3683300"/>
            <a:chExt cx="267800" cy="306425"/>
          </a:xfrm>
        </p:grpSpPr>
        <p:sp>
          <p:nvSpPr>
            <p:cNvPr id="19139" name="Google Shape;19139;p291"/>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291"/>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291"/>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2" name="Google Shape;19142;p291"/>
          <p:cNvGrpSpPr/>
          <p:nvPr/>
        </p:nvGrpSpPr>
        <p:grpSpPr>
          <a:xfrm>
            <a:off x="7413536" y="2796870"/>
            <a:ext cx="451653" cy="449288"/>
            <a:chOff x="-16794250" y="4058225"/>
            <a:chExt cx="305625" cy="304025"/>
          </a:xfrm>
        </p:grpSpPr>
        <p:sp>
          <p:nvSpPr>
            <p:cNvPr id="19143" name="Google Shape;19143;p291"/>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291"/>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291"/>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291"/>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291"/>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291"/>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291"/>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291"/>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291"/>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52" name="Google Shape;19152;p291"/>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53" name="Google Shape;19153;p291"/>
          <p:cNvGrpSpPr/>
          <p:nvPr/>
        </p:nvGrpSpPr>
        <p:grpSpPr>
          <a:xfrm>
            <a:off x="2414953" y="1689573"/>
            <a:ext cx="457453" cy="449325"/>
            <a:chOff x="-20199150" y="3317850"/>
            <a:chExt cx="309550" cy="304050"/>
          </a:xfrm>
        </p:grpSpPr>
        <p:sp>
          <p:nvSpPr>
            <p:cNvPr id="19154" name="Google Shape;19154;p291"/>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291"/>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291"/>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291"/>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291"/>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291"/>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291"/>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1" name="Google Shape;19161;p291"/>
          <p:cNvGrpSpPr/>
          <p:nvPr/>
        </p:nvGrpSpPr>
        <p:grpSpPr>
          <a:xfrm>
            <a:off x="2417281" y="2242861"/>
            <a:ext cx="452798" cy="450766"/>
            <a:chOff x="-20199150" y="3693150"/>
            <a:chExt cx="306400" cy="305025"/>
          </a:xfrm>
        </p:grpSpPr>
        <p:sp>
          <p:nvSpPr>
            <p:cNvPr id="19162" name="Google Shape;19162;p291"/>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291"/>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291"/>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291"/>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291"/>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291"/>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8" name="Google Shape;19168;p291"/>
          <p:cNvGrpSpPr/>
          <p:nvPr/>
        </p:nvGrpSpPr>
        <p:grpSpPr>
          <a:xfrm>
            <a:off x="2417854" y="2795687"/>
            <a:ext cx="451653" cy="451653"/>
            <a:chOff x="-20197575" y="4066875"/>
            <a:chExt cx="305625" cy="305625"/>
          </a:xfrm>
        </p:grpSpPr>
        <p:sp>
          <p:nvSpPr>
            <p:cNvPr id="19169" name="Google Shape;19169;p291"/>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291"/>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291"/>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291"/>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291"/>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291"/>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291"/>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291"/>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7" name="Google Shape;19177;p291"/>
          <p:cNvGrpSpPr/>
          <p:nvPr/>
        </p:nvGrpSpPr>
        <p:grpSpPr>
          <a:xfrm>
            <a:off x="5200071" y="1687520"/>
            <a:ext cx="449325" cy="453426"/>
            <a:chOff x="-18271050" y="3333200"/>
            <a:chExt cx="304050" cy="306825"/>
          </a:xfrm>
        </p:grpSpPr>
        <p:sp>
          <p:nvSpPr>
            <p:cNvPr id="19178" name="Google Shape;19178;p291"/>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291"/>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291"/>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291"/>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291"/>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3" name="Google Shape;19183;p291"/>
          <p:cNvGrpSpPr/>
          <p:nvPr/>
        </p:nvGrpSpPr>
        <p:grpSpPr>
          <a:xfrm>
            <a:off x="5200644" y="2244171"/>
            <a:ext cx="448180" cy="448143"/>
            <a:chOff x="-18270275" y="3710875"/>
            <a:chExt cx="303275" cy="303250"/>
          </a:xfrm>
        </p:grpSpPr>
        <p:sp>
          <p:nvSpPr>
            <p:cNvPr id="19184" name="Google Shape;19184;p291"/>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291"/>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291"/>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291"/>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291"/>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291"/>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0" name="Google Shape;19190;p291"/>
          <p:cNvGrpSpPr/>
          <p:nvPr/>
        </p:nvGrpSpPr>
        <p:grpSpPr>
          <a:xfrm>
            <a:off x="5254196" y="2797422"/>
            <a:ext cx="341076" cy="448180"/>
            <a:chOff x="-18234025" y="4084200"/>
            <a:chExt cx="230800" cy="303275"/>
          </a:xfrm>
        </p:grpSpPr>
        <p:sp>
          <p:nvSpPr>
            <p:cNvPr id="19191" name="Google Shape;19191;p291"/>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291"/>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291"/>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4" name="Google Shape;19194;p291"/>
          <p:cNvGrpSpPr/>
          <p:nvPr/>
        </p:nvGrpSpPr>
        <p:grpSpPr>
          <a:xfrm>
            <a:off x="2366751" y="3341641"/>
            <a:ext cx="449325" cy="450470"/>
            <a:chOff x="-16419350" y="3308400"/>
            <a:chExt cx="304050" cy="304825"/>
          </a:xfrm>
        </p:grpSpPr>
        <p:sp>
          <p:nvSpPr>
            <p:cNvPr id="19195" name="Google Shape;19195;p291"/>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291"/>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291"/>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291"/>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291"/>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291"/>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291"/>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2" name="Google Shape;19202;p291"/>
          <p:cNvGrpSpPr/>
          <p:nvPr/>
        </p:nvGrpSpPr>
        <p:grpSpPr>
          <a:xfrm>
            <a:off x="4638306" y="3340423"/>
            <a:ext cx="395755" cy="452872"/>
            <a:chOff x="-16401225" y="3683275"/>
            <a:chExt cx="267800" cy="306450"/>
          </a:xfrm>
        </p:grpSpPr>
        <p:sp>
          <p:nvSpPr>
            <p:cNvPr id="19203" name="Google Shape;19203;p291"/>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291"/>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291"/>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291"/>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291"/>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291"/>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291"/>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0" name="Google Shape;19210;p291"/>
          <p:cNvGrpSpPr/>
          <p:nvPr/>
        </p:nvGrpSpPr>
        <p:grpSpPr>
          <a:xfrm>
            <a:off x="8003755" y="2797062"/>
            <a:ext cx="450470" cy="448180"/>
            <a:chOff x="-16419350" y="4058200"/>
            <a:chExt cx="304825" cy="303275"/>
          </a:xfrm>
        </p:grpSpPr>
        <p:sp>
          <p:nvSpPr>
            <p:cNvPr id="19211" name="Google Shape;19211;p291"/>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291"/>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291"/>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291"/>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291"/>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291"/>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291"/>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8" name="Google Shape;19218;p291"/>
          <p:cNvGrpSpPr/>
          <p:nvPr/>
        </p:nvGrpSpPr>
        <p:grpSpPr>
          <a:xfrm>
            <a:off x="4030643" y="3343080"/>
            <a:ext cx="450507" cy="447589"/>
            <a:chOff x="-15296200" y="3326900"/>
            <a:chExt cx="304850" cy="302875"/>
          </a:xfrm>
        </p:grpSpPr>
        <p:sp>
          <p:nvSpPr>
            <p:cNvPr id="19219" name="Google Shape;19219;p291"/>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291"/>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291"/>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291"/>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291"/>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4" name="Google Shape;19224;p291"/>
          <p:cNvGrpSpPr/>
          <p:nvPr/>
        </p:nvGrpSpPr>
        <p:grpSpPr>
          <a:xfrm>
            <a:off x="2946296" y="1706881"/>
            <a:ext cx="486566" cy="414708"/>
            <a:chOff x="-19835275" y="3330250"/>
            <a:chExt cx="329250" cy="280625"/>
          </a:xfrm>
        </p:grpSpPr>
        <p:sp>
          <p:nvSpPr>
            <p:cNvPr id="19225" name="Google Shape;19225;p291"/>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291"/>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291"/>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8" name="Google Shape;19228;p291"/>
          <p:cNvGrpSpPr/>
          <p:nvPr/>
        </p:nvGrpSpPr>
        <p:grpSpPr>
          <a:xfrm>
            <a:off x="2964325" y="2243470"/>
            <a:ext cx="450507" cy="449547"/>
            <a:chOff x="-19822675" y="3692750"/>
            <a:chExt cx="304850" cy="304200"/>
          </a:xfrm>
        </p:grpSpPr>
        <p:sp>
          <p:nvSpPr>
            <p:cNvPr id="19229" name="Google Shape;19229;p291"/>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291"/>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291"/>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291"/>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291"/>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4" name="Google Shape;19234;p291"/>
          <p:cNvGrpSpPr/>
          <p:nvPr/>
        </p:nvGrpSpPr>
        <p:grpSpPr>
          <a:xfrm>
            <a:off x="2964916" y="2796278"/>
            <a:ext cx="449325" cy="450470"/>
            <a:chOff x="-19822675" y="4066875"/>
            <a:chExt cx="304050" cy="304825"/>
          </a:xfrm>
        </p:grpSpPr>
        <p:sp>
          <p:nvSpPr>
            <p:cNvPr id="19235" name="Google Shape;19235;p291"/>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291"/>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291"/>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291"/>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291"/>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0" name="Google Shape;19240;p291"/>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1" name="Google Shape;19241;p291"/>
          <p:cNvGrpSpPr/>
          <p:nvPr/>
        </p:nvGrpSpPr>
        <p:grpSpPr>
          <a:xfrm>
            <a:off x="5773985" y="1689571"/>
            <a:ext cx="399302" cy="449325"/>
            <a:chOff x="-17878825" y="3334400"/>
            <a:chExt cx="270200" cy="304050"/>
          </a:xfrm>
        </p:grpSpPr>
        <p:sp>
          <p:nvSpPr>
            <p:cNvPr id="19242" name="Google Shape;19242;p291"/>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291"/>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291"/>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291"/>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291"/>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291"/>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291"/>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9" name="Google Shape;19249;p291"/>
          <p:cNvGrpSpPr/>
          <p:nvPr/>
        </p:nvGrpSpPr>
        <p:grpSpPr>
          <a:xfrm>
            <a:off x="5747809" y="2242416"/>
            <a:ext cx="451653" cy="451653"/>
            <a:chOff x="-17896150" y="3709300"/>
            <a:chExt cx="305625" cy="305625"/>
          </a:xfrm>
        </p:grpSpPr>
        <p:sp>
          <p:nvSpPr>
            <p:cNvPr id="19250" name="Google Shape;19250;p291"/>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291"/>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291"/>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291"/>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4" name="Google Shape;19254;p291"/>
          <p:cNvGrpSpPr/>
          <p:nvPr/>
        </p:nvGrpSpPr>
        <p:grpSpPr>
          <a:xfrm>
            <a:off x="5775740" y="2795686"/>
            <a:ext cx="395792" cy="451653"/>
            <a:chOff x="-17878025" y="4082625"/>
            <a:chExt cx="267825" cy="305625"/>
          </a:xfrm>
        </p:grpSpPr>
        <p:sp>
          <p:nvSpPr>
            <p:cNvPr id="19255" name="Google Shape;19255;p291"/>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291"/>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291"/>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8" name="Google Shape;19258;p291"/>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9" name="Google Shape;19259;p291"/>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291"/>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291"/>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2" name="Google Shape;19262;p291"/>
          <p:cNvGrpSpPr/>
          <p:nvPr/>
        </p:nvGrpSpPr>
        <p:grpSpPr>
          <a:xfrm>
            <a:off x="2919632" y="3355015"/>
            <a:ext cx="450507" cy="423722"/>
            <a:chOff x="-16044450" y="3317850"/>
            <a:chExt cx="304850" cy="286725"/>
          </a:xfrm>
        </p:grpSpPr>
        <p:sp>
          <p:nvSpPr>
            <p:cNvPr id="19263" name="Google Shape;19263;p291"/>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291"/>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291"/>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291"/>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67" name="Google Shape;19267;p291"/>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68" name="Google Shape;19268;p291"/>
          <p:cNvGrpSpPr/>
          <p:nvPr/>
        </p:nvGrpSpPr>
        <p:grpSpPr>
          <a:xfrm>
            <a:off x="8042149" y="2243724"/>
            <a:ext cx="373662" cy="449030"/>
            <a:chOff x="-16018450" y="4058400"/>
            <a:chExt cx="252850" cy="303850"/>
          </a:xfrm>
        </p:grpSpPr>
        <p:sp>
          <p:nvSpPr>
            <p:cNvPr id="19269" name="Google Shape;19269;p291"/>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291"/>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291"/>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291"/>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73" name="Google Shape;19273;p291"/>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277"/>
        <p:cNvGrpSpPr/>
        <p:nvPr/>
      </p:nvGrpSpPr>
      <p:grpSpPr>
        <a:xfrm>
          <a:off x="0" y="0"/>
          <a:ext cx="0" cy="0"/>
          <a:chOff x="0" y="0"/>
          <a:chExt cx="0" cy="0"/>
        </a:xfrm>
      </p:grpSpPr>
      <p:sp>
        <p:nvSpPr>
          <p:cNvPr id="19278" name="Google Shape;19278;p29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9279" name="Google Shape;19279;p292"/>
          <p:cNvGrpSpPr/>
          <p:nvPr/>
        </p:nvGrpSpPr>
        <p:grpSpPr>
          <a:xfrm>
            <a:off x="845901" y="1689241"/>
            <a:ext cx="442337" cy="419623"/>
            <a:chOff x="-6696925" y="3272575"/>
            <a:chExt cx="307200" cy="291425"/>
          </a:xfrm>
        </p:grpSpPr>
        <p:sp>
          <p:nvSpPr>
            <p:cNvPr id="19280" name="Google Shape;19280;p292"/>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292"/>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2" name="Google Shape;19282;p292"/>
          <p:cNvGrpSpPr/>
          <p:nvPr/>
        </p:nvGrpSpPr>
        <p:grpSpPr>
          <a:xfrm>
            <a:off x="845884" y="2204636"/>
            <a:ext cx="442373" cy="420775"/>
            <a:chOff x="-6690625" y="3631325"/>
            <a:chExt cx="307225" cy="292225"/>
          </a:xfrm>
        </p:grpSpPr>
        <p:sp>
          <p:nvSpPr>
            <p:cNvPr id="19283" name="Google Shape;19283;p292"/>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292"/>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292"/>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292"/>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292"/>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8" name="Google Shape;19288;p292"/>
          <p:cNvGrpSpPr/>
          <p:nvPr/>
        </p:nvGrpSpPr>
        <p:grpSpPr>
          <a:xfrm>
            <a:off x="868005" y="2756972"/>
            <a:ext cx="421927" cy="419371"/>
            <a:chOff x="-6689825" y="3992050"/>
            <a:chExt cx="293025" cy="291250"/>
          </a:xfrm>
        </p:grpSpPr>
        <p:sp>
          <p:nvSpPr>
            <p:cNvPr id="19289" name="Google Shape;19289;p292"/>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292"/>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292"/>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292"/>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292"/>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292"/>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292"/>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292"/>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292"/>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292"/>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292"/>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292"/>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01" name="Google Shape;19301;p292"/>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02" name="Google Shape;19302;p292"/>
          <p:cNvGrpSpPr/>
          <p:nvPr/>
        </p:nvGrpSpPr>
        <p:grpSpPr>
          <a:xfrm>
            <a:off x="3551317" y="2205192"/>
            <a:ext cx="423043" cy="419659"/>
            <a:chOff x="-4837325" y="3612425"/>
            <a:chExt cx="293800" cy="291450"/>
          </a:xfrm>
        </p:grpSpPr>
        <p:sp>
          <p:nvSpPr>
            <p:cNvPr id="19303" name="Google Shape;19303;p292"/>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292"/>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292"/>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6" name="Google Shape;19306;p292"/>
          <p:cNvGrpSpPr/>
          <p:nvPr/>
        </p:nvGrpSpPr>
        <p:grpSpPr>
          <a:xfrm>
            <a:off x="3564349" y="2756826"/>
            <a:ext cx="420775" cy="419659"/>
            <a:chOff x="-4837325" y="3971575"/>
            <a:chExt cx="292225" cy="291450"/>
          </a:xfrm>
        </p:grpSpPr>
        <p:sp>
          <p:nvSpPr>
            <p:cNvPr id="19307" name="Google Shape;19307;p292"/>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292"/>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292"/>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292"/>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292"/>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292"/>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3" name="Google Shape;19313;p292"/>
          <p:cNvGrpSpPr/>
          <p:nvPr/>
        </p:nvGrpSpPr>
        <p:grpSpPr>
          <a:xfrm>
            <a:off x="6256364" y="1714185"/>
            <a:ext cx="430998" cy="369730"/>
            <a:chOff x="-3037625" y="3254850"/>
            <a:chExt cx="299325" cy="256775"/>
          </a:xfrm>
        </p:grpSpPr>
        <p:sp>
          <p:nvSpPr>
            <p:cNvPr id="19314" name="Google Shape;19314;p292"/>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292"/>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292"/>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292"/>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8" name="Google Shape;19318;p292"/>
          <p:cNvGrpSpPr/>
          <p:nvPr/>
        </p:nvGrpSpPr>
        <p:grpSpPr>
          <a:xfrm>
            <a:off x="6260324" y="2204615"/>
            <a:ext cx="423079" cy="420811"/>
            <a:chOff x="-3031325" y="3597450"/>
            <a:chExt cx="293825" cy="292250"/>
          </a:xfrm>
        </p:grpSpPr>
        <p:sp>
          <p:nvSpPr>
            <p:cNvPr id="19319" name="Google Shape;19319;p292"/>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292"/>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292"/>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292"/>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3" name="Google Shape;19323;p292"/>
          <p:cNvGrpSpPr/>
          <p:nvPr/>
        </p:nvGrpSpPr>
        <p:grpSpPr>
          <a:xfrm>
            <a:off x="6272798" y="2781214"/>
            <a:ext cx="421927" cy="370882"/>
            <a:chOff x="-3030525" y="3973150"/>
            <a:chExt cx="293025" cy="257575"/>
          </a:xfrm>
        </p:grpSpPr>
        <p:sp>
          <p:nvSpPr>
            <p:cNvPr id="19324" name="Google Shape;19324;p292"/>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292"/>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6" name="Google Shape;19326;p292"/>
          <p:cNvGrpSpPr/>
          <p:nvPr/>
        </p:nvGrpSpPr>
        <p:grpSpPr>
          <a:xfrm>
            <a:off x="1374391" y="3369426"/>
            <a:ext cx="421927" cy="297195"/>
            <a:chOff x="-1199300" y="3279250"/>
            <a:chExt cx="293025" cy="206400"/>
          </a:xfrm>
        </p:grpSpPr>
        <p:sp>
          <p:nvSpPr>
            <p:cNvPr id="19327" name="Google Shape;19327;p292"/>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292"/>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292"/>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292"/>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1" name="Google Shape;19331;p292"/>
          <p:cNvGrpSpPr/>
          <p:nvPr/>
        </p:nvGrpSpPr>
        <p:grpSpPr>
          <a:xfrm>
            <a:off x="1381477" y="1688773"/>
            <a:ext cx="444605" cy="420559"/>
            <a:chOff x="-6338550" y="3272950"/>
            <a:chExt cx="308775" cy="292075"/>
          </a:xfrm>
        </p:grpSpPr>
        <p:sp>
          <p:nvSpPr>
            <p:cNvPr id="19332" name="Google Shape;19332;p292"/>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292"/>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292"/>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5" name="Google Shape;19335;p292"/>
          <p:cNvGrpSpPr/>
          <p:nvPr/>
        </p:nvGrpSpPr>
        <p:grpSpPr>
          <a:xfrm>
            <a:off x="1392817" y="2205194"/>
            <a:ext cx="421927" cy="419659"/>
            <a:chOff x="-6329100" y="3632100"/>
            <a:chExt cx="293025" cy="291450"/>
          </a:xfrm>
        </p:grpSpPr>
        <p:sp>
          <p:nvSpPr>
            <p:cNvPr id="19336" name="Google Shape;19336;p292"/>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7" name="Google Shape;19337;p292"/>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292"/>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9" name="Google Shape;19339;p292"/>
          <p:cNvGrpSpPr/>
          <p:nvPr/>
        </p:nvGrpSpPr>
        <p:grpSpPr>
          <a:xfrm>
            <a:off x="1405867" y="2756828"/>
            <a:ext cx="419623" cy="419659"/>
            <a:chOff x="-6329875" y="3992050"/>
            <a:chExt cx="291425" cy="291450"/>
          </a:xfrm>
        </p:grpSpPr>
        <p:sp>
          <p:nvSpPr>
            <p:cNvPr id="19340" name="Google Shape;19340;p292"/>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292"/>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292"/>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292"/>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4" name="Google Shape;19344;p292"/>
          <p:cNvGrpSpPr/>
          <p:nvPr/>
        </p:nvGrpSpPr>
        <p:grpSpPr>
          <a:xfrm>
            <a:off x="4092004" y="1687530"/>
            <a:ext cx="423079" cy="423043"/>
            <a:chOff x="-4478975" y="3251700"/>
            <a:chExt cx="293825" cy="293800"/>
          </a:xfrm>
        </p:grpSpPr>
        <p:sp>
          <p:nvSpPr>
            <p:cNvPr id="19345" name="Google Shape;19345;p292"/>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292"/>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292"/>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8" name="Google Shape;19348;p292"/>
          <p:cNvGrpSpPr/>
          <p:nvPr/>
        </p:nvGrpSpPr>
        <p:grpSpPr>
          <a:xfrm>
            <a:off x="4092004" y="2205192"/>
            <a:ext cx="423079" cy="419659"/>
            <a:chOff x="-4475825" y="3612425"/>
            <a:chExt cx="293825" cy="291450"/>
          </a:xfrm>
        </p:grpSpPr>
        <p:sp>
          <p:nvSpPr>
            <p:cNvPr id="19349" name="Google Shape;19349;p292"/>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292"/>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292"/>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2" name="Google Shape;19352;p292"/>
          <p:cNvGrpSpPr/>
          <p:nvPr/>
        </p:nvGrpSpPr>
        <p:grpSpPr>
          <a:xfrm>
            <a:off x="4101077" y="2756844"/>
            <a:ext cx="428730" cy="419623"/>
            <a:chOff x="-4480550" y="3970800"/>
            <a:chExt cx="297750" cy="291425"/>
          </a:xfrm>
        </p:grpSpPr>
        <p:sp>
          <p:nvSpPr>
            <p:cNvPr id="19353" name="Google Shape;19353;p292"/>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292"/>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5" name="Google Shape;19355;p292"/>
          <p:cNvGrpSpPr/>
          <p:nvPr/>
        </p:nvGrpSpPr>
        <p:grpSpPr>
          <a:xfrm>
            <a:off x="6804910" y="1689221"/>
            <a:ext cx="415123" cy="419659"/>
            <a:chOff x="-2668225" y="3239075"/>
            <a:chExt cx="288300" cy="291450"/>
          </a:xfrm>
        </p:grpSpPr>
        <p:sp>
          <p:nvSpPr>
            <p:cNvPr id="19356" name="Google Shape;19356;p292"/>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292"/>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292"/>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292"/>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292"/>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1" name="Google Shape;19361;p292"/>
          <p:cNvGrpSpPr/>
          <p:nvPr/>
        </p:nvGrpSpPr>
        <p:grpSpPr>
          <a:xfrm>
            <a:off x="6802066" y="2205191"/>
            <a:ext cx="420811" cy="419659"/>
            <a:chOff x="-2671375" y="3597450"/>
            <a:chExt cx="292250" cy="291450"/>
          </a:xfrm>
        </p:grpSpPr>
        <p:sp>
          <p:nvSpPr>
            <p:cNvPr id="19362" name="Google Shape;19362;p292"/>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3" name="Google Shape;19363;p292"/>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4" name="Google Shape;19364;p292"/>
          <p:cNvGrpSpPr/>
          <p:nvPr/>
        </p:nvGrpSpPr>
        <p:grpSpPr>
          <a:xfrm>
            <a:off x="6812849" y="2755691"/>
            <a:ext cx="423043" cy="421927"/>
            <a:chOff x="-2670575" y="3956600"/>
            <a:chExt cx="293800" cy="293025"/>
          </a:xfrm>
        </p:grpSpPr>
        <p:sp>
          <p:nvSpPr>
            <p:cNvPr id="19365" name="Google Shape;19365;p292"/>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292"/>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292"/>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292"/>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9" name="Google Shape;19369;p292"/>
          <p:cNvGrpSpPr/>
          <p:nvPr/>
        </p:nvGrpSpPr>
        <p:grpSpPr>
          <a:xfrm>
            <a:off x="3070370" y="3311947"/>
            <a:ext cx="426462" cy="418363"/>
            <a:chOff x="-1183550" y="3586525"/>
            <a:chExt cx="296175" cy="290550"/>
          </a:xfrm>
        </p:grpSpPr>
        <p:sp>
          <p:nvSpPr>
            <p:cNvPr id="19370" name="Google Shape;19370;p292"/>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292"/>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292"/>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292"/>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292"/>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292"/>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292"/>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292"/>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292"/>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9" name="Google Shape;19379;p292"/>
          <p:cNvGrpSpPr/>
          <p:nvPr/>
        </p:nvGrpSpPr>
        <p:grpSpPr>
          <a:xfrm>
            <a:off x="1928310" y="2203826"/>
            <a:ext cx="432150" cy="422395"/>
            <a:chOff x="-5974675" y="3632100"/>
            <a:chExt cx="300125" cy="293350"/>
          </a:xfrm>
        </p:grpSpPr>
        <p:sp>
          <p:nvSpPr>
            <p:cNvPr id="19380" name="Google Shape;19380;p292"/>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292"/>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292"/>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3" name="Google Shape;19383;p292"/>
          <p:cNvGrpSpPr/>
          <p:nvPr/>
        </p:nvGrpSpPr>
        <p:grpSpPr>
          <a:xfrm>
            <a:off x="1958351" y="2755694"/>
            <a:ext cx="395865" cy="421927"/>
            <a:chOff x="-5971525" y="3990475"/>
            <a:chExt cx="274925" cy="293025"/>
          </a:xfrm>
        </p:grpSpPr>
        <p:sp>
          <p:nvSpPr>
            <p:cNvPr id="19384" name="Google Shape;19384;p292"/>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292"/>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292"/>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292"/>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8" name="Google Shape;19388;p292"/>
          <p:cNvGrpSpPr/>
          <p:nvPr/>
        </p:nvGrpSpPr>
        <p:grpSpPr>
          <a:xfrm>
            <a:off x="4631558" y="1689798"/>
            <a:ext cx="420775" cy="418507"/>
            <a:chOff x="-4118225" y="3253275"/>
            <a:chExt cx="292225" cy="290650"/>
          </a:xfrm>
        </p:grpSpPr>
        <p:sp>
          <p:nvSpPr>
            <p:cNvPr id="19389" name="Google Shape;19389;p292"/>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292"/>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1" name="Google Shape;19391;p292"/>
          <p:cNvGrpSpPr/>
          <p:nvPr/>
        </p:nvGrpSpPr>
        <p:grpSpPr>
          <a:xfrm>
            <a:off x="4682008" y="2204922"/>
            <a:ext cx="319874" cy="420199"/>
            <a:chOff x="-4082800" y="3612425"/>
            <a:chExt cx="222150" cy="291825"/>
          </a:xfrm>
        </p:grpSpPr>
        <p:sp>
          <p:nvSpPr>
            <p:cNvPr id="19392" name="Google Shape;19392;p292"/>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292"/>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292"/>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5" name="Google Shape;19395;p292"/>
          <p:cNvGrpSpPr/>
          <p:nvPr/>
        </p:nvGrpSpPr>
        <p:grpSpPr>
          <a:xfrm>
            <a:off x="4643456" y="2769876"/>
            <a:ext cx="420775" cy="393561"/>
            <a:chOff x="-4118225" y="3990475"/>
            <a:chExt cx="292225" cy="273325"/>
          </a:xfrm>
        </p:grpSpPr>
        <p:sp>
          <p:nvSpPr>
            <p:cNvPr id="19396" name="Google Shape;19396;p292"/>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292"/>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292"/>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292"/>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0" name="Google Shape;19400;p292"/>
          <p:cNvGrpSpPr/>
          <p:nvPr/>
        </p:nvGrpSpPr>
        <p:grpSpPr>
          <a:xfrm>
            <a:off x="7354110" y="1688087"/>
            <a:ext cx="394713" cy="421927"/>
            <a:chOff x="-2312225" y="3238300"/>
            <a:chExt cx="274125" cy="293025"/>
          </a:xfrm>
        </p:grpSpPr>
        <p:sp>
          <p:nvSpPr>
            <p:cNvPr id="19401" name="Google Shape;19401;p292"/>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292"/>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3" name="Google Shape;19403;p292"/>
          <p:cNvGrpSpPr/>
          <p:nvPr/>
        </p:nvGrpSpPr>
        <p:grpSpPr>
          <a:xfrm>
            <a:off x="7341062" y="2153586"/>
            <a:ext cx="420811" cy="522864"/>
            <a:chOff x="-2310650" y="3525775"/>
            <a:chExt cx="292250" cy="363125"/>
          </a:xfrm>
        </p:grpSpPr>
        <p:sp>
          <p:nvSpPr>
            <p:cNvPr id="19404" name="Google Shape;19404;p292"/>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292"/>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292"/>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292"/>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08" name="Google Shape;19408;p292"/>
          <p:cNvGrpSpPr/>
          <p:nvPr/>
        </p:nvGrpSpPr>
        <p:grpSpPr>
          <a:xfrm>
            <a:off x="7351827" y="2756825"/>
            <a:ext cx="423079" cy="419659"/>
            <a:chOff x="-2310650" y="3958175"/>
            <a:chExt cx="293825" cy="291450"/>
          </a:xfrm>
        </p:grpSpPr>
        <p:sp>
          <p:nvSpPr>
            <p:cNvPr id="19409" name="Google Shape;19409;p292"/>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292"/>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1" name="Google Shape;19411;p292"/>
          <p:cNvGrpSpPr/>
          <p:nvPr/>
        </p:nvGrpSpPr>
        <p:grpSpPr>
          <a:xfrm>
            <a:off x="4718688" y="3308459"/>
            <a:ext cx="424159" cy="419659"/>
            <a:chOff x="-1182750" y="3962900"/>
            <a:chExt cx="294575" cy="291450"/>
          </a:xfrm>
        </p:grpSpPr>
        <p:sp>
          <p:nvSpPr>
            <p:cNvPr id="19412" name="Google Shape;19412;p292"/>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292"/>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292"/>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292"/>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292"/>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292"/>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292"/>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9" name="Google Shape;19419;p292"/>
          <p:cNvGrpSpPr/>
          <p:nvPr/>
        </p:nvGrpSpPr>
        <p:grpSpPr>
          <a:xfrm>
            <a:off x="2471824" y="1689223"/>
            <a:ext cx="424195" cy="419659"/>
            <a:chOff x="-5611575" y="3272950"/>
            <a:chExt cx="294600" cy="291450"/>
          </a:xfrm>
        </p:grpSpPr>
        <p:sp>
          <p:nvSpPr>
            <p:cNvPr id="19420" name="Google Shape;19420;p292"/>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292"/>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292"/>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292"/>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292"/>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5" name="Google Shape;19425;p292"/>
          <p:cNvGrpSpPr/>
          <p:nvPr/>
        </p:nvGrpSpPr>
        <p:grpSpPr>
          <a:xfrm>
            <a:off x="2471824" y="2205770"/>
            <a:ext cx="424195" cy="418507"/>
            <a:chOff x="-5613150" y="3632900"/>
            <a:chExt cx="294600" cy="290650"/>
          </a:xfrm>
        </p:grpSpPr>
        <p:sp>
          <p:nvSpPr>
            <p:cNvPr id="19426" name="Google Shape;19426;p292"/>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292"/>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8" name="Google Shape;19428;p292"/>
          <p:cNvGrpSpPr/>
          <p:nvPr/>
        </p:nvGrpSpPr>
        <p:grpSpPr>
          <a:xfrm>
            <a:off x="5155210" y="1689438"/>
            <a:ext cx="434634" cy="419227"/>
            <a:chOff x="-3768700" y="3253275"/>
            <a:chExt cx="301850" cy="291150"/>
          </a:xfrm>
        </p:grpSpPr>
        <p:sp>
          <p:nvSpPr>
            <p:cNvPr id="19429" name="Google Shape;19429;p292"/>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292"/>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1" name="Google Shape;19431;p292"/>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2" name="Google Shape;19432;p292"/>
          <p:cNvGrpSpPr/>
          <p:nvPr/>
        </p:nvGrpSpPr>
        <p:grpSpPr>
          <a:xfrm>
            <a:off x="5159293" y="2217090"/>
            <a:ext cx="426462" cy="395865"/>
            <a:chOff x="-3808700" y="3628950"/>
            <a:chExt cx="296175" cy="274925"/>
          </a:xfrm>
        </p:grpSpPr>
        <p:sp>
          <p:nvSpPr>
            <p:cNvPr id="19433" name="Google Shape;19433;p292"/>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292"/>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292"/>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6" name="Google Shape;19436;p292"/>
          <p:cNvGrpSpPr/>
          <p:nvPr/>
        </p:nvGrpSpPr>
        <p:grpSpPr>
          <a:xfrm>
            <a:off x="5224504" y="2756412"/>
            <a:ext cx="419443" cy="420487"/>
            <a:chOff x="-3771675" y="3971775"/>
            <a:chExt cx="291300" cy="292025"/>
          </a:xfrm>
        </p:grpSpPr>
        <p:sp>
          <p:nvSpPr>
            <p:cNvPr id="19437" name="Google Shape;19437;p292"/>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292"/>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292"/>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292"/>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292"/>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2" name="Google Shape;19442;p292"/>
          <p:cNvGrpSpPr/>
          <p:nvPr/>
        </p:nvGrpSpPr>
        <p:grpSpPr>
          <a:xfrm>
            <a:off x="7885948" y="1716461"/>
            <a:ext cx="420271" cy="320774"/>
            <a:chOff x="-1951475" y="3273100"/>
            <a:chExt cx="291875" cy="222775"/>
          </a:xfrm>
        </p:grpSpPr>
        <p:sp>
          <p:nvSpPr>
            <p:cNvPr id="19443" name="Google Shape;19443;p292"/>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292"/>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292"/>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6" name="Google Shape;19446;p292"/>
          <p:cNvGrpSpPr/>
          <p:nvPr/>
        </p:nvGrpSpPr>
        <p:grpSpPr>
          <a:xfrm>
            <a:off x="7883429" y="2205191"/>
            <a:ext cx="425310" cy="419659"/>
            <a:chOff x="-1951475" y="3597450"/>
            <a:chExt cx="295375" cy="291450"/>
          </a:xfrm>
        </p:grpSpPr>
        <p:sp>
          <p:nvSpPr>
            <p:cNvPr id="19447" name="Google Shape;19447;p292"/>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292"/>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292"/>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292"/>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1" name="Google Shape;19451;p292"/>
          <p:cNvGrpSpPr/>
          <p:nvPr/>
        </p:nvGrpSpPr>
        <p:grpSpPr>
          <a:xfrm>
            <a:off x="7885680" y="2756825"/>
            <a:ext cx="444605" cy="419659"/>
            <a:chOff x="-1960150" y="3956600"/>
            <a:chExt cx="308775" cy="291450"/>
          </a:xfrm>
        </p:grpSpPr>
        <p:sp>
          <p:nvSpPr>
            <p:cNvPr id="19452" name="Google Shape;19452;p292"/>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292"/>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4" name="Google Shape;19454;p292"/>
          <p:cNvGrpSpPr/>
          <p:nvPr/>
        </p:nvGrpSpPr>
        <p:grpSpPr>
          <a:xfrm>
            <a:off x="1939718" y="3307636"/>
            <a:ext cx="420775" cy="420775"/>
            <a:chOff x="-804700" y="3226500"/>
            <a:chExt cx="292225" cy="292225"/>
          </a:xfrm>
        </p:grpSpPr>
        <p:sp>
          <p:nvSpPr>
            <p:cNvPr id="19455" name="Google Shape;19455;p292"/>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292"/>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292"/>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292"/>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292"/>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292"/>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292"/>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2" name="Google Shape;19462;p292"/>
          <p:cNvGrpSpPr/>
          <p:nvPr/>
        </p:nvGrpSpPr>
        <p:grpSpPr>
          <a:xfrm>
            <a:off x="3019809" y="1688647"/>
            <a:ext cx="420775" cy="420811"/>
            <a:chOff x="-5251625" y="3272950"/>
            <a:chExt cx="292225" cy="292250"/>
          </a:xfrm>
        </p:grpSpPr>
        <p:sp>
          <p:nvSpPr>
            <p:cNvPr id="19463" name="Google Shape;19463;p292"/>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292"/>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292"/>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6" name="Google Shape;19466;p292"/>
          <p:cNvGrpSpPr/>
          <p:nvPr/>
        </p:nvGrpSpPr>
        <p:grpSpPr>
          <a:xfrm>
            <a:off x="3032265" y="2756270"/>
            <a:ext cx="419659" cy="420775"/>
            <a:chOff x="-5251625" y="3991275"/>
            <a:chExt cx="291450" cy="292225"/>
          </a:xfrm>
        </p:grpSpPr>
        <p:sp>
          <p:nvSpPr>
            <p:cNvPr id="19467" name="Google Shape;19467;p292"/>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292"/>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292"/>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292"/>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292"/>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2" name="Google Shape;19472;p292"/>
          <p:cNvGrpSpPr/>
          <p:nvPr/>
        </p:nvGrpSpPr>
        <p:grpSpPr>
          <a:xfrm>
            <a:off x="5772848" y="1689240"/>
            <a:ext cx="319874" cy="419623"/>
            <a:chOff x="-3365275" y="3253275"/>
            <a:chExt cx="222150" cy="291425"/>
          </a:xfrm>
        </p:grpSpPr>
        <p:sp>
          <p:nvSpPr>
            <p:cNvPr id="19473" name="Google Shape;19473;p292"/>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292"/>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5" name="Google Shape;19475;p292"/>
          <p:cNvGrpSpPr/>
          <p:nvPr/>
        </p:nvGrpSpPr>
        <p:grpSpPr>
          <a:xfrm>
            <a:off x="1933980" y="1689799"/>
            <a:ext cx="420811" cy="418507"/>
            <a:chOff x="-5971525" y="3273750"/>
            <a:chExt cx="292250" cy="290650"/>
          </a:xfrm>
        </p:grpSpPr>
        <p:sp>
          <p:nvSpPr>
            <p:cNvPr id="19476" name="Google Shape;19476;p292"/>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292"/>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8" name="Google Shape;19478;p292"/>
          <p:cNvGrpSpPr/>
          <p:nvPr/>
        </p:nvGrpSpPr>
        <p:grpSpPr>
          <a:xfrm>
            <a:off x="5746786" y="2204058"/>
            <a:ext cx="371998" cy="421927"/>
            <a:chOff x="-3383375" y="3611625"/>
            <a:chExt cx="258350" cy="293025"/>
          </a:xfrm>
        </p:grpSpPr>
        <p:sp>
          <p:nvSpPr>
            <p:cNvPr id="19479" name="Google Shape;19479;p292"/>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292"/>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1" name="Google Shape;19481;p292"/>
          <p:cNvGrpSpPr/>
          <p:nvPr/>
        </p:nvGrpSpPr>
        <p:grpSpPr>
          <a:xfrm>
            <a:off x="5809135" y="2756826"/>
            <a:ext cx="271097" cy="419659"/>
            <a:chOff x="-3347950" y="3971575"/>
            <a:chExt cx="188275" cy="291450"/>
          </a:xfrm>
        </p:grpSpPr>
        <p:sp>
          <p:nvSpPr>
            <p:cNvPr id="19482" name="Google Shape;19482;p292"/>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292"/>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292"/>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5" name="Google Shape;19485;p292"/>
          <p:cNvGrpSpPr/>
          <p:nvPr/>
        </p:nvGrpSpPr>
        <p:grpSpPr>
          <a:xfrm>
            <a:off x="858994" y="3307061"/>
            <a:ext cx="371998" cy="421927"/>
            <a:chOff x="-1575775" y="3238300"/>
            <a:chExt cx="258350" cy="293025"/>
          </a:xfrm>
        </p:grpSpPr>
        <p:sp>
          <p:nvSpPr>
            <p:cNvPr id="19486" name="Google Shape;19486;p292"/>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7" name="Google Shape;19487;p292"/>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292"/>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292"/>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292"/>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1" name="Google Shape;19491;p292"/>
          <p:cNvGrpSpPr/>
          <p:nvPr/>
        </p:nvGrpSpPr>
        <p:grpSpPr>
          <a:xfrm>
            <a:off x="4153362" y="3318663"/>
            <a:ext cx="421927" cy="399248"/>
            <a:chOff x="-1592325" y="3957400"/>
            <a:chExt cx="293025" cy="277275"/>
          </a:xfrm>
        </p:grpSpPr>
        <p:sp>
          <p:nvSpPr>
            <p:cNvPr id="19492" name="Google Shape;19492;p292"/>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292"/>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292"/>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292"/>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6" name="Google Shape;19496;p292"/>
          <p:cNvGrpSpPr/>
          <p:nvPr/>
        </p:nvGrpSpPr>
        <p:grpSpPr>
          <a:xfrm>
            <a:off x="3640232" y="3310744"/>
            <a:ext cx="369730" cy="420775"/>
            <a:chOff x="-778700" y="3612425"/>
            <a:chExt cx="256775" cy="292225"/>
          </a:xfrm>
        </p:grpSpPr>
        <p:sp>
          <p:nvSpPr>
            <p:cNvPr id="19497" name="Google Shape;19497;p292"/>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292"/>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292"/>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0" name="Google Shape;19500;p292"/>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292"/>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292"/>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3" name="Google Shape;19503;p292"/>
          <p:cNvGrpSpPr/>
          <p:nvPr/>
        </p:nvGrpSpPr>
        <p:grpSpPr>
          <a:xfrm>
            <a:off x="6111733" y="3828305"/>
            <a:ext cx="340731" cy="387641"/>
            <a:chOff x="7728464" y="1561258"/>
            <a:chExt cx="349719" cy="397866"/>
          </a:xfrm>
        </p:grpSpPr>
        <p:sp>
          <p:nvSpPr>
            <p:cNvPr id="19504" name="Google Shape;19504;p292"/>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292"/>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6" name="Google Shape;19506;p292"/>
          <p:cNvGrpSpPr/>
          <p:nvPr/>
        </p:nvGrpSpPr>
        <p:grpSpPr>
          <a:xfrm>
            <a:off x="4034702" y="3828305"/>
            <a:ext cx="387681" cy="387641"/>
            <a:chOff x="5611350" y="1561258"/>
            <a:chExt cx="397907" cy="397866"/>
          </a:xfrm>
        </p:grpSpPr>
        <p:sp>
          <p:nvSpPr>
            <p:cNvPr id="19507" name="Google Shape;19507;p292"/>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292"/>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292"/>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292"/>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1" name="Google Shape;19511;p292"/>
          <p:cNvGrpSpPr/>
          <p:nvPr/>
        </p:nvGrpSpPr>
        <p:grpSpPr>
          <a:xfrm>
            <a:off x="4553987" y="3925571"/>
            <a:ext cx="387610" cy="193109"/>
            <a:chOff x="6140660" y="1661097"/>
            <a:chExt cx="397835" cy="198202"/>
          </a:xfrm>
        </p:grpSpPr>
        <p:sp>
          <p:nvSpPr>
            <p:cNvPr id="19512" name="Google Shape;19512;p292"/>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292"/>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292"/>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292"/>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6" name="Google Shape;19516;p292"/>
          <p:cNvGrpSpPr/>
          <p:nvPr/>
        </p:nvGrpSpPr>
        <p:grpSpPr>
          <a:xfrm>
            <a:off x="5073202" y="3828305"/>
            <a:ext cx="387681" cy="387641"/>
            <a:chOff x="6669907" y="1561258"/>
            <a:chExt cx="397907" cy="397866"/>
          </a:xfrm>
        </p:grpSpPr>
        <p:sp>
          <p:nvSpPr>
            <p:cNvPr id="19517" name="Google Shape;19517;p292"/>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292"/>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292"/>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292"/>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292"/>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2" name="Google Shape;19522;p292"/>
          <p:cNvGrpSpPr/>
          <p:nvPr/>
        </p:nvGrpSpPr>
        <p:grpSpPr>
          <a:xfrm>
            <a:off x="5592488" y="3828305"/>
            <a:ext cx="387641" cy="387641"/>
            <a:chOff x="7199196" y="1561258"/>
            <a:chExt cx="397866" cy="397866"/>
          </a:xfrm>
        </p:grpSpPr>
        <p:sp>
          <p:nvSpPr>
            <p:cNvPr id="19523" name="Google Shape;19523;p292"/>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292"/>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292"/>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6" name="Google Shape;19526;p292"/>
          <p:cNvGrpSpPr/>
          <p:nvPr/>
        </p:nvGrpSpPr>
        <p:grpSpPr>
          <a:xfrm>
            <a:off x="1958433" y="3885842"/>
            <a:ext cx="387681" cy="272572"/>
            <a:chOff x="3386036" y="1746339"/>
            <a:chExt cx="397907" cy="279762"/>
          </a:xfrm>
        </p:grpSpPr>
        <p:sp>
          <p:nvSpPr>
            <p:cNvPr id="19527" name="Google Shape;19527;p292"/>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292"/>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9" name="Google Shape;19529;p292"/>
          <p:cNvGrpSpPr/>
          <p:nvPr/>
        </p:nvGrpSpPr>
        <p:grpSpPr>
          <a:xfrm>
            <a:off x="2483722" y="2756270"/>
            <a:ext cx="424195" cy="420775"/>
            <a:chOff x="-5613150" y="3991275"/>
            <a:chExt cx="294600" cy="292225"/>
          </a:xfrm>
        </p:grpSpPr>
        <p:sp>
          <p:nvSpPr>
            <p:cNvPr id="19530" name="Google Shape;19530;p292"/>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292"/>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292"/>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292"/>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292"/>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292"/>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292"/>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292"/>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292"/>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9" name="Google Shape;19539;p292"/>
          <p:cNvGrpSpPr/>
          <p:nvPr/>
        </p:nvGrpSpPr>
        <p:grpSpPr>
          <a:xfrm>
            <a:off x="2996130" y="3828288"/>
            <a:ext cx="387681" cy="387681"/>
            <a:chOff x="4417380" y="1687279"/>
            <a:chExt cx="397907" cy="397907"/>
          </a:xfrm>
        </p:grpSpPr>
        <p:sp>
          <p:nvSpPr>
            <p:cNvPr id="19540" name="Google Shape;19540;p292"/>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292"/>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2" name="Google Shape;19542;p292"/>
          <p:cNvGrpSpPr/>
          <p:nvPr/>
        </p:nvGrpSpPr>
        <p:grpSpPr>
          <a:xfrm>
            <a:off x="7942611" y="3308537"/>
            <a:ext cx="387661" cy="387661"/>
            <a:chOff x="2869999" y="1687279"/>
            <a:chExt cx="397887" cy="397887"/>
          </a:xfrm>
        </p:grpSpPr>
        <p:sp>
          <p:nvSpPr>
            <p:cNvPr id="19543" name="Google Shape;19543;p292"/>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292"/>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5" name="Google Shape;19545;p292"/>
          <p:cNvGrpSpPr/>
          <p:nvPr/>
        </p:nvGrpSpPr>
        <p:grpSpPr>
          <a:xfrm>
            <a:off x="2477718" y="3828664"/>
            <a:ext cx="386807" cy="386929"/>
            <a:chOff x="3902887" y="1687655"/>
            <a:chExt cx="397010" cy="397135"/>
          </a:xfrm>
        </p:grpSpPr>
        <p:sp>
          <p:nvSpPr>
            <p:cNvPr id="19546" name="Google Shape;19546;p292"/>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292"/>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8" name="Google Shape;19548;p292"/>
          <p:cNvGrpSpPr/>
          <p:nvPr/>
        </p:nvGrpSpPr>
        <p:grpSpPr>
          <a:xfrm>
            <a:off x="3515416" y="3828288"/>
            <a:ext cx="387681" cy="387681"/>
            <a:chOff x="4933458" y="1687279"/>
            <a:chExt cx="397907" cy="397907"/>
          </a:xfrm>
        </p:grpSpPr>
        <p:sp>
          <p:nvSpPr>
            <p:cNvPr id="19549" name="Google Shape;19549;p292"/>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292"/>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1" name="Google Shape;19551;p292"/>
          <p:cNvGrpSpPr/>
          <p:nvPr/>
        </p:nvGrpSpPr>
        <p:grpSpPr>
          <a:xfrm>
            <a:off x="6348367" y="3308537"/>
            <a:ext cx="387661" cy="387661"/>
            <a:chOff x="1379798" y="1723250"/>
            <a:chExt cx="397887" cy="397887"/>
          </a:xfrm>
        </p:grpSpPr>
        <p:sp>
          <p:nvSpPr>
            <p:cNvPr id="19552" name="Google Shape;19552;p292"/>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3" name="Google Shape;19553;p292"/>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292"/>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292"/>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6" name="Google Shape;19556;p292"/>
          <p:cNvGrpSpPr/>
          <p:nvPr/>
        </p:nvGrpSpPr>
        <p:grpSpPr>
          <a:xfrm>
            <a:off x="5286246" y="3308537"/>
            <a:ext cx="387681" cy="387661"/>
            <a:chOff x="266768" y="1721375"/>
            <a:chExt cx="397907" cy="397887"/>
          </a:xfrm>
        </p:grpSpPr>
        <p:sp>
          <p:nvSpPr>
            <p:cNvPr id="19557" name="Google Shape;19557;p292"/>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292"/>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9" name="Google Shape;19559;p292"/>
          <p:cNvGrpSpPr/>
          <p:nvPr/>
        </p:nvGrpSpPr>
        <p:grpSpPr>
          <a:xfrm>
            <a:off x="5817327" y="3308537"/>
            <a:ext cx="387641" cy="387661"/>
            <a:chOff x="864491" y="1723250"/>
            <a:chExt cx="397866" cy="397887"/>
          </a:xfrm>
        </p:grpSpPr>
        <p:sp>
          <p:nvSpPr>
            <p:cNvPr id="19560" name="Google Shape;19560;p29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29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292"/>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63" name="Google Shape;19563;p292"/>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64" name="Google Shape;19564;p292"/>
          <p:cNvGrpSpPr/>
          <p:nvPr/>
        </p:nvGrpSpPr>
        <p:grpSpPr>
          <a:xfrm>
            <a:off x="3016407" y="2204348"/>
            <a:ext cx="427578" cy="421351"/>
            <a:chOff x="-5254775" y="3631325"/>
            <a:chExt cx="296950" cy="292625"/>
          </a:xfrm>
        </p:grpSpPr>
        <p:sp>
          <p:nvSpPr>
            <p:cNvPr id="19565" name="Google Shape;19565;p292"/>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292"/>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292"/>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292"/>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292"/>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292"/>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292"/>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2" name="Google Shape;19572;p292"/>
          <p:cNvGrpSpPr/>
          <p:nvPr/>
        </p:nvGrpSpPr>
        <p:grpSpPr>
          <a:xfrm>
            <a:off x="7411672" y="3308924"/>
            <a:ext cx="387539" cy="386888"/>
            <a:chOff x="2408992" y="1722875"/>
            <a:chExt cx="397761" cy="397093"/>
          </a:xfrm>
        </p:grpSpPr>
        <p:sp>
          <p:nvSpPr>
            <p:cNvPr id="19573" name="Google Shape;19573;p292"/>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292"/>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5" name="Google Shape;19575;p292"/>
          <p:cNvGrpSpPr/>
          <p:nvPr/>
        </p:nvGrpSpPr>
        <p:grpSpPr>
          <a:xfrm>
            <a:off x="2503892" y="3309051"/>
            <a:ext cx="423079" cy="424159"/>
            <a:chOff x="-1591550" y="3597475"/>
            <a:chExt cx="293825" cy="294575"/>
          </a:xfrm>
        </p:grpSpPr>
        <p:sp>
          <p:nvSpPr>
            <p:cNvPr id="19576" name="Google Shape;19576;p292"/>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292"/>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292"/>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582"/>
        <p:cNvGrpSpPr/>
        <p:nvPr/>
      </p:nvGrpSpPr>
      <p:grpSpPr>
        <a:xfrm>
          <a:off x="0" y="0"/>
          <a:ext cx="0" cy="0"/>
          <a:chOff x="0" y="0"/>
          <a:chExt cx="0" cy="0"/>
        </a:xfrm>
      </p:grpSpPr>
      <p:pic>
        <p:nvPicPr>
          <p:cNvPr id="19583" name="Google Shape;19583;p2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93"/>
        <p:cNvGrpSpPr/>
        <p:nvPr/>
      </p:nvGrpSpPr>
      <p:grpSpPr>
        <a:xfrm>
          <a:off x="0" y="0"/>
          <a:ext cx="0" cy="0"/>
          <a:chOff x="0" y="0"/>
          <a:chExt cx="0" cy="0"/>
        </a:xfrm>
      </p:grpSpPr>
      <p:sp>
        <p:nvSpPr>
          <p:cNvPr id="894" name="Google Shape;894;p4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895" name="Google Shape;895;p46"/>
          <p:cNvGrpSpPr/>
          <p:nvPr/>
        </p:nvGrpSpPr>
        <p:grpSpPr>
          <a:xfrm>
            <a:off x="3842191" y="1531764"/>
            <a:ext cx="1397933" cy="2225000"/>
            <a:chOff x="1773100" y="858200"/>
            <a:chExt cx="753075" cy="1198750"/>
          </a:xfrm>
        </p:grpSpPr>
        <p:sp>
          <p:nvSpPr>
            <p:cNvPr id="896" name="Google Shape;896;p46"/>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6"/>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6"/>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6"/>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6"/>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6"/>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6"/>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6"/>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6"/>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6"/>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6"/>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6"/>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 name="Google Shape;908;p4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909" name="Google Shape;909;p46">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910" name="Google Shape;910;p46"/>
          <p:cNvGrpSpPr/>
          <p:nvPr/>
        </p:nvGrpSpPr>
        <p:grpSpPr>
          <a:xfrm>
            <a:off x="4141270" y="2541453"/>
            <a:ext cx="804814" cy="120773"/>
            <a:chOff x="3580225" y="1402275"/>
            <a:chExt cx="433675" cy="65075"/>
          </a:xfrm>
        </p:grpSpPr>
        <p:sp>
          <p:nvSpPr>
            <p:cNvPr id="911" name="Google Shape;911;p46"/>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6"/>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 name="Google Shape;913;p46">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6">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6">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6">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6"/>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 name="Google Shape;918;p46"/>
          <p:cNvGrpSpPr/>
          <p:nvPr/>
        </p:nvGrpSpPr>
        <p:grpSpPr>
          <a:xfrm>
            <a:off x="3987025" y="2295425"/>
            <a:ext cx="968533" cy="352749"/>
            <a:chOff x="3987025" y="2295425"/>
            <a:chExt cx="968533" cy="352749"/>
          </a:xfrm>
        </p:grpSpPr>
        <p:sp>
          <p:nvSpPr>
            <p:cNvPr id="919" name="Google Shape;919;p4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46">
            <a:hlinkClick r:id="rId5"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6">
            <a:hlinkClick r:id="rId5"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6">
            <a:hlinkClick r:id="rId5"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6">
            <a:hlinkClick r:id="rId5"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32"/>
        <p:cNvGrpSpPr/>
        <p:nvPr/>
      </p:nvGrpSpPr>
      <p:grpSpPr>
        <a:xfrm>
          <a:off x="0" y="0"/>
          <a:ext cx="0" cy="0"/>
          <a:chOff x="0" y="0"/>
          <a:chExt cx="0" cy="0"/>
        </a:xfrm>
      </p:grpSpPr>
      <p:sp>
        <p:nvSpPr>
          <p:cNvPr id="933" name="Google Shape;933;p4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With glasses</a:t>
            </a:r>
            <a:br>
              <a:rPr lang="en"/>
            </a:br>
            <a:r>
              <a:rPr lang="en"/>
              <a:t>or without them?</a:t>
            </a:r>
            <a:endParaRPr/>
          </a:p>
          <a:p>
            <a:pPr marL="0" lvl="0" indent="0" algn="ctr" rtl="0">
              <a:spcBef>
                <a:spcPts val="0"/>
              </a:spcBef>
              <a:spcAft>
                <a:spcPts val="0"/>
              </a:spcAft>
              <a:buNone/>
            </a:pPr>
            <a:endParaRPr/>
          </a:p>
        </p:txBody>
      </p:sp>
      <p:sp>
        <p:nvSpPr>
          <p:cNvPr id="934" name="Google Shape;934;p4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935" name="Google Shape;935;p47"/>
          <p:cNvGrpSpPr/>
          <p:nvPr/>
        </p:nvGrpSpPr>
        <p:grpSpPr>
          <a:xfrm>
            <a:off x="3702935" y="1729864"/>
            <a:ext cx="1659382" cy="2497077"/>
            <a:chOff x="5001246" y="1844152"/>
            <a:chExt cx="1749849" cy="2633770"/>
          </a:xfrm>
        </p:grpSpPr>
        <p:sp>
          <p:nvSpPr>
            <p:cNvPr id="936" name="Google Shape;936;p47"/>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7"/>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7"/>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7"/>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7"/>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7"/>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7"/>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7"/>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7"/>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7"/>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7"/>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7"/>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7"/>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7"/>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7"/>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 name="Google Shape;951;p47"/>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7">
            <a:hlinkClick r:id="rId4"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7">
            <a:hlinkClick r:id="rId4"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7">
            <a:hlinkClick r:id="rId4"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7">
            <a:hlinkClick r:id="rId4"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7">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7">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7">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7">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7">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7">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7">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7">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7">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7">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7">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8"/>
        <p:cNvGrpSpPr/>
        <p:nvPr/>
      </p:nvGrpSpPr>
      <p:grpSpPr>
        <a:xfrm>
          <a:off x="0" y="0"/>
          <a:ext cx="0" cy="0"/>
          <a:chOff x="0" y="0"/>
          <a:chExt cx="0" cy="0"/>
        </a:xfrm>
      </p:grpSpPr>
      <p:sp>
        <p:nvSpPr>
          <p:cNvPr id="109" name="Google Shape;109;p21"/>
          <p:cNvSpPr/>
          <p:nvPr/>
        </p:nvSpPr>
        <p:spPr>
          <a:xfrm>
            <a:off x="4737613" y="2156413"/>
            <a:ext cx="750900" cy="699600"/>
          </a:xfrm>
          <a:prstGeom prst="roundRect">
            <a:avLst>
              <a:gd name="adj" fmla="val 16667"/>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1"/>
          <p:cNvSpPr txBox="1">
            <a:spLocks noGrp="1"/>
          </p:cNvSpPr>
          <p:nvPr>
            <p:ph type="title" idx="14"/>
          </p:nvPr>
        </p:nvSpPr>
        <p:spPr>
          <a:xfrm>
            <a:off x="4676660" y="2172913"/>
            <a:ext cx="821400" cy="666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05</a:t>
            </a:r>
            <a:endParaRPr/>
          </a:p>
        </p:txBody>
      </p:sp>
      <p:sp>
        <p:nvSpPr>
          <p:cNvPr id="111" name="Google Shape;111;p21"/>
          <p:cNvSpPr/>
          <p:nvPr/>
        </p:nvSpPr>
        <p:spPr>
          <a:xfrm>
            <a:off x="4728113" y="726288"/>
            <a:ext cx="750900" cy="699600"/>
          </a:xfrm>
          <a:prstGeom prst="roundRect">
            <a:avLst>
              <a:gd name="adj" fmla="val 16667"/>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1"/>
          <p:cNvSpPr/>
          <p:nvPr/>
        </p:nvSpPr>
        <p:spPr>
          <a:xfrm>
            <a:off x="1113625" y="3454688"/>
            <a:ext cx="750900" cy="699600"/>
          </a:xfrm>
          <a:prstGeom prst="roundRect">
            <a:avLst>
              <a:gd name="adj" fmla="val 16667"/>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1"/>
          <p:cNvSpPr/>
          <p:nvPr/>
        </p:nvSpPr>
        <p:spPr>
          <a:xfrm>
            <a:off x="1113613" y="2156413"/>
            <a:ext cx="750900" cy="699600"/>
          </a:xfrm>
          <a:prstGeom prst="roundRect">
            <a:avLst>
              <a:gd name="adj" fmla="val 16667"/>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1"/>
          <p:cNvSpPr/>
          <p:nvPr/>
        </p:nvSpPr>
        <p:spPr>
          <a:xfrm>
            <a:off x="1104088" y="726288"/>
            <a:ext cx="750900" cy="699600"/>
          </a:xfrm>
          <a:prstGeom prst="roundRect">
            <a:avLst>
              <a:gd name="adj" fmla="val 16667"/>
            </a:avLst>
          </a:prstGeom>
          <a:solidFill>
            <a:schemeClr val="lt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1"/>
          <p:cNvSpPr txBox="1">
            <a:spLocks noGrp="1"/>
          </p:cNvSpPr>
          <p:nvPr>
            <p:ph type="title" idx="17"/>
          </p:nvPr>
        </p:nvSpPr>
        <p:spPr>
          <a:xfrm>
            <a:off x="4667135" y="742788"/>
            <a:ext cx="821400" cy="666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04</a:t>
            </a:r>
            <a:endParaRPr/>
          </a:p>
        </p:txBody>
      </p:sp>
      <p:sp>
        <p:nvSpPr>
          <p:cNvPr id="116" name="Google Shape;116;p21"/>
          <p:cNvSpPr txBox="1">
            <a:spLocks noGrp="1"/>
          </p:cNvSpPr>
          <p:nvPr>
            <p:ph type="title" idx="2"/>
          </p:nvPr>
        </p:nvSpPr>
        <p:spPr>
          <a:xfrm>
            <a:off x="1042988" y="2150281"/>
            <a:ext cx="821400" cy="666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117" name="Google Shape;117;p21"/>
          <p:cNvSpPr txBox="1">
            <a:spLocks noGrp="1"/>
          </p:cNvSpPr>
          <p:nvPr>
            <p:ph type="title" idx="5"/>
          </p:nvPr>
        </p:nvSpPr>
        <p:spPr>
          <a:xfrm>
            <a:off x="1033463" y="742788"/>
            <a:ext cx="821400" cy="666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118" name="Google Shape;118;p21"/>
          <p:cNvSpPr txBox="1">
            <a:spLocks noGrp="1"/>
          </p:cNvSpPr>
          <p:nvPr>
            <p:ph type="title" idx="8"/>
          </p:nvPr>
        </p:nvSpPr>
        <p:spPr>
          <a:xfrm>
            <a:off x="1043000" y="3471191"/>
            <a:ext cx="821400" cy="666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119" name="Google Shape;119;p21"/>
          <p:cNvSpPr txBox="1">
            <a:spLocks noGrp="1"/>
          </p:cNvSpPr>
          <p:nvPr>
            <p:ph type="subTitle" idx="1"/>
          </p:nvPr>
        </p:nvSpPr>
        <p:spPr>
          <a:xfrm>
            <a:off x="1973713" y="2513663"/>
            <a:ext cx="2519400" cy="6213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
              <a:t>Here you could describe the topic of the section</a:t>
            </a:r>
            <a:endParaRPr/>
          </a:p>
        </p:txBody>
      </p:sp>
      <p:sp>
        <p:nvSpPr>
          <p:cNvPr id="120" name="Google Shape;120;p21"/>
          <p:cNvSpPr txBox="1">
            <a:spLocks noGrp="1"/>
          </p:cNvSpPr>
          <p:nvPr>
            <p:ph type="title"/>
          </p:nvPr>
        </p:nvSpPr>
        <p:spPr>
          <a:xfrm>
            <a:off x="1973713" y="1940288"/>
            <a:ext cx="2519400" cy="62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Choose the hair</a:t>
            </a:r>
            <a:endParaRPr/>
          </a:p>
        </p:txBody>
      </p:sp>
      <p:sp>
        <p:nvSpPr>
          <p:cNvPr id="121" name="Google Shape;121;p21"/>
          <p:cNvSpPr txBox="1">
            <a:spLocks noGrp="1"/>
          </p:cNvSpPr>
          <p:nvPr>
            <p:ph type="subTitle" idx="3"/>
          </p:nvPr>
        </p:nvSpPr>
        <p:spPr>
          <a:xfrm>
            <a:off x="1964188" y="1324700"/>
            <a:ext cx="2519400" cy="6213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Clr>
                <a:schemeClr val="dk1"/>
              </a:buClr>
              <a:buSzPts val="1100"/>
              <a:buFont typeface="Arial"/>
              <a:buNone/>
            </a:pPr>
            <a:r>
              <a:rPr lang="en"/>
              <a:t>Here you could describe the topic of the section</a:t>
            </a:r>
            <a:endParaRPr/>
          </a:p>
        </p:txBody>
      </p:sp>
      <p:sp>
        <p:nvSpPr>
          <p:cNvPr id="122" name="Google Shape;122;p21"/>
          <p:cNvSpPr txBox="1">
            <a:spLocks noGrp="1"/>
          </p:cNvSpPr>
          <p:nvPr>
            <p:ph type="title" idx="4"/>
          </p:nvPr>
        </p:nvSpPr>
        <p:spPr>
          <a:xfrm>
            <a:off x="1964188" y="640025"/>
            <a:ext cx="2519400" cy="62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Choose the</a:t>
            </a:r>
            <a:endParaRPr/>
          </a:p>
          <a:p>
            <a:pPr marL="0" lvl="0" indent="0" algn="l" rtl="0">
              <a:spcBef>
                <a:spcPts val="0"/>
              </a:spcBef>
              <a:spcAft>
                <a:spcPts val="0"/>
              </a:spcAft>
              <a:buNone/>
            </a:pPr>
            <a:r>
              <a:rPr lang="en"/>
              <a:t>skin color</a:t>
            </a:r>
            <a:endParaRPr/>
          </a:p>
        </p:txBody>
      </p:sp>
      <p:sp>
        <p:nvSpPr>
          <p:cNvPr id="123" name="Google Shape;123;p21"/>
          <p:cNvSpPr txBox="1">
            <a:spLocks noGrp="1"/>
          </p:cNvSpPr>
          <p:nvPr>
            <p:ph type="subTitle" idx="6"/>
          </p:nvPr>
        </p:nvSpPr>
        <p:spPr>
          <a:xfrm>
            <a:off x="1973725" y="4027225"/>
            <a:ext cx="2519400" cy="6213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
              <a:t>Here you could describe the topic of the section</a:t>
            </a:r>
            <a:endParaRPr/>
          </a:p>
        </p:txBody>
      </p:sp>
      <p:sp>
        <p:nvSpPr>
          <p:cNvPr id="124" name="Google Shape;124;p21"/>
          <p:cNvSpPr txBox="1">
            <a:spLocks noGrp="1"/>
          </p:cNvSpPr>
          <p:nvPr>
            <p:ph type="title" idx="7"/>
          </p:nvPr>
        </p:nvSpPr>
        <p:spPr>
          <a:xfrm>
            <a:off x="1973725" y="3363325"/>
            <a:ext cx="2519400" cy="62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With glasses or without them?</a:t>
            </a:r>
            <a:endParaRPr/>
          </a:p>
        </p:txBody>
      </p:sp>
      <p:sp>
        <p:nvSpPr>
          <p:cNvPr id="125" name="Google Shape;125;p21"/>
          <p:cNvSpPr txBox="1">
            <a:spLocks noGrp="1"/>
          </p:cNvSpPr>
          <p:nvPr>
            <p:ph type="subTitle" idx="9"/>
          </p:nvPr>
        </p:nvSpPr>
        <p:spPr>
          <a:xfrm>
            <a:off x="5591113" y="2505300"/>
            <a:ext cx="2519400" cy="6213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
              <a:t>Here you could describe the topic of the section</a:t>
            </a:r>
            <a:endParaRPr/>
          </a:p>
        </p:txBody>
      </p:sp>
      <p:sp>
        <p:nvSpPr>
          <p:cNvPr id="126" name="Google Shape;126;p21"/>
          <p:cNvSpPr txBox="1">
            <a:spLocks noGrp="1"/>
          </p:cNvSpPr>
          <p:nvPr>
            <p:ph type="title" idx="13"/>
          </p:nvPr>
        </p:nvSpPr>
        <p:spPr>
          <a:xfrm>
            <a:off x="5591113" y="1931913"/>
            <a:ext cx="2519400" cy="62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Choose clothes</a:t>
            </a:r>
            <a:endParaRPr/>
          </a:p>
        </p:txBody>
      </p:sp>
      <p:sp>
        <p:nvSpPr>
          <p:cNvPr id="127" name="Google Shape;127;p21"/>
          <p:cNvSpPr txBox="1">
            <a:spLocks noGrp="1"/>
          </p:cNvSpPr>
          <p:nvPr>
            <p:ph type="subTitle" idx="15"/>
          </p:nvPr>
        </p:nvSpPr>
        <p:spPr>
          <a:xfrm>
            <a:off x="5591138" y="1082237"/>
            <a:ext cx="2519400" cy="6213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n"/>
              <a:t>Here you could describe the topic of the section</a:t>
            </a:r>
            <a:endParaRPr/>
          </a:p>
        </p:txBody>
      </p:sp>
      <p:sp>
        <p:nvSpPr>
          <p:cNvPr id="128" name="Google Shape;128;p21"/>
          <p:cNvSpPr txBox="1">
            <a:spLocks noGrp="1"/>
          </p:cNvSpPr>
          <p:nvPr>
            <p:ph type="title" idx="16"/>
          </p:nvPr>
        </p:nvSpPr>
        <p:spPr>
          <a:xfrm>
            <a:off x="5591138" y="494988"/>
            <a:ext cx="2519400" cy="621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Happy or sad?</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70"/>
        <p:cNvGrpSpPr/>
        <p:nvPr/>
      </p:nvGrpSpPr>
      <p:grpSpPr>
        <a:xfrm>
          <a:off x="0" y="0"/>
          <a:ext cx="0" cy="0"/>
          <a:chOff x="0" y="0"/>
          <a:chExt cx="0" cy="0"/>
        </a:xfrm>
      </p:grpSpPr>
      <p:sp>
        <p:nvSpPr>
          <p:cNvPr id="971" name="Google Shape;971;p4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sp>
        <p:nvSpPr>
          <p:cNvPr id="972" name="Google Shape;972;p4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973" name="Google Shape;973;p48">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974" name="Google Shape;974;p48"/>
          <p:cNvGrpSpPr/>
          <p:nvPr/>
        </p:nvGrpSpPr>
        <p:grpSpPr>
          <a:xfrm>
            <a:off x="3702935" y="1729864"/>
            <a:ext cx="1659382" cy="2497077"/>
            <a:chOff x="5001246" y="1844152"/>
            <a:chExt cx="1749849" cy="2633770"/>
          </a:xfrm>
        </p:grpSpPr>
        <p:sp>
          <p:nvSpPr>
            <p:cNvPr id="975" name="Google Shape;975;p48"/>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8"/>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8"/>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8"/>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8"/>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8"/>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8"/>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8"/>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8"/>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8"/>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8"/>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8"/>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8"/>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8"/>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8"/>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 name="Google Shape;990;p48"/>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 name="Google Shape;991;p48"/>
          <p:cNvGrpSpPr/>
          <p:nvPr/>
        </p:nvGrpSpPr>
        <p:grpSpPr>
          <a:xfrm>
            <a:off x="4280328" y="2326145"/>
            <a:ext cx="532598" cy="184205"/>
            <a:chOff x="4280328" y="2326145"/>
            <a:chExt cx="532598" cy="184205"/>
          </a:xfrm>
        </p:grpSpPr>
        <p:sp>
          <p:nvSpPr>
            <p:cNvPr id="992" name="Google Shape;992;p4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 name="Google Shape;996;p48">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8">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8">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8">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8">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8">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8">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8">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8">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8">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8">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10"/>
        <p:cNvGrpSpPr/>
        <p:nvPr/>
      </p:nvGrpSpPr>
      <p:grpSpPr>
        <a:xfrm>
          <a:off x="0" y="0"/>
          <a:ext cx="0" cy="0"/>
          <a:chOff x="0" y="0"/>
          <a:chExt cx="0" cy="0"/>
        </a:xfrm>
      </p:grpSpPr>
      <p:sp>
        <p:nvSpPr>
          <p:cNvPr id="1011" name="Google Shape;1011;p4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sp>
        <p:nvSpPr>
          <p:cNvPr id="1012" name="Google Shape;1012;p4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013" name="Google Shape;1013;p49">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1014" name="Google Shape;1014;p49"/>
          <p:cNvGrpSpPr/>
          <p:nvPr/>
        </p:nvGrpSpPr>
        <p:grpSpPr>
          <a:xfrm>
            <a:off x="3702935" y="1729864"/>
            <a:ext cx="1659382" cy="2497077"/>
            <a:chOff x="5001246" y="1844152"/>
            <a:chExt cx="1749849" cy="2633770"/>
          </a:xfrm>
        </p:grpSpPr>
        <p:sp>
          <p:nvSpPr>
            <p:cNvPr id="1015" name="Google Shape;1015;p49"/>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9"/>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9"/>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9"/>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9"/>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9"/>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9"/>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9"/>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9"/>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9"/>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9"/>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9"/>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9"/>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9"/>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9"/>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 name="Google Shape;1030;p49"/>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 name="Google Shape;1031;p49"/>
          <p:cNvGrpSpPr/>
          <p:nvPr/>
        </p:nvGrpSpPr>
        <p:grpSpPr>
          <a:xfrm>
            <a:off x="4280328" y="2326145"/>
            <a:ext cx="532598" cy="184205"/>
            <a:chOff x="4280328" y="2326145"/>
            <a:chExt cx="532598" cy="184205"/>
          </a:xfrm>
        </p:grpSpPr>
        <p:sp>
          <p:nvSpPr>
            <p:cNvPr id="1032" name="Google Shape;1032;p4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 name="Google Shape;1036;p49"/>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 name="Google Shape;1037;p49"/>
          <p:cNvGrpSpPr/>
          <p:nvPr/>
        </p:nvGrpSpPr>
        <p:grpSpPr>
          <a:xfrm>
            <a:off x="3987025" y="2295425"/>
            <a:ext cx="968533" cy="352749"/>
            <a:chOff x="3987025" y="2295425"/>
            <a:chExt cx="968533" cy="352749"/>
          </a:xfrm>
        </p:grpSpPr>
        <p:sp>
          <p:nvSpPr>
            <p:cNvPr id="1038" name="Google Shape;1038;p4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 name="Google Shape;1044;p49">
            <a:hlinkClick r:id="rId5"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9">
            <a:hlinkClick r:id="rId5"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9">
            <a:hlinkClick r:id="rId5"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9">
            <a:hlinkClick r:id="rId5"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51"/>
        <p:cNvGrpSpPr/>
        <p:nvPr/>
      </p:nvGrpSpPr>
      <p:grpSpPr>
        <a:xfrm>
          <a:off x="0" y="0"/>
          <a:ext cx="0" cy="0"/>
          <a:chOff x="0" y="0"/>
          <a:chExt cx="0" cy="0"/>
        </a:xfrm>
      </p:grpSpPr>
      <p:sp>
        <p:nvSpPr>
          <p:cNvPr id="1052" name="Google Shape;1052;p5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1053" name="Google Shape;1053;p50"/>
          <p:cNvGrpSpPr/>
          <p:nvPr/>
        </p:nvGrpSpPr>
        <p:grpSpPr>
          <a:xfrm>
            <a:off x="3842198" y="1539113"/>
            <a:ext cx="1742336" cy="2221409"/>
            <a:chOff x="2808649" y="2388343"/>
            <a:chExt cx="1390310" cy="1772448"/>
          </a:xfrm>
        </p:grpSpPr>
        <p:sp>
          <p:nvSpPr>
            <p:cNvPr id="1054" name="Google Shape;1054;p50"/>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0"/>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0"/>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0"/>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0"/>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0"/>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0"/>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0"/>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0"/>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0"/>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0"/>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0"/>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0"/>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0"/>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0"/>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 name="Google Shape;1069;p5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070" name="Google Shape;1070;p50">
            <a:hlinkClick r:id="rId4"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0">
            <a:hlinkClick r:id="rId4"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0">
            <a:hlinkClick r:id="rId4"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0">
            <a:hlinkClick r:id="rId4"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0">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0">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0">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0">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0">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0">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0">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0">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0">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0">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0">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8"/>
        <p:cNvGrpSpPr/>
        <p:nvPr/>
      </p:nvGrpSpPr>
      <p:grpSpPr>
        <a:xfrm>
          <a:off x="0" y="0"/>
          <a:ext cx="0" cy="0"/>
          <a:chOff x="0" y="0"/>
          <a:chExt cx="0" cy="0"/>
        </a:xfrm>
      </p:grpSpPr>
      <p:sp>
        <p:nvSpPr>
          <p:cNvPr id="1089" name="Google Shape;1089;p5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sz="2800"/>
          </a:p>
        </p:txBody>
      </p:sp>
      <p:grpSp>
        <p:nvGrpSpPr>
          <p:cNvPr id="1090" name="Google Shape;1090;p51"/>
          <p:cNvGrpSpPr/>
          <p:nvPr/>
        </p:nvGrpSpPr>
        <p:grpSpPr>
          <a:xfrm>
            <a:off x="3842198" y="1539113"/>
            <a:ext cx="1742336" cy="2221409"/>
            <a:chOff x="2808649" y="2388343"/>
            <a:chExt cx="1390310" cy="1772448"/>
          </a:xfrm>
        </p:grpSpPr>
        <p:sp>
          <p:nvSpPr>
            <p:cNvPr id="1091" name="Google Shape;1091;p5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1"/>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1"/>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1"/>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1"/>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1"/>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1"/>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1"/>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1"/>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1"/>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1"/>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1"/>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1"/>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1"/>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1"/>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 name="Google Shape;1106;p5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107" name="Google Shape;1107;p51">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1108" name="Google Shape;1108;p5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1">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1">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1">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1">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1">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1">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1">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1">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1">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1">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1">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26"/>
        <p:cNvGrpSpPr/>
        <p:nvPr/>
      </p:nvGrpSpPr>
      <p:grpSpPr>
        <a:xfrm>
          <a:off x="0" y="0"/>
          <a:ext cx="0" cy="0"/>
          <a:chOff x="0" y="0"/>
          <a:chExt cx="0" cy="0"/>
        </a:xfrm>
      </p:grpSpPr>
      <p:sp>
        <p:nvSpPr>
          <p:cNvPr id="1127" name="Google Shape;1127;p5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sp>
        <p:nvSpPr>
          <p:cNvPr id="1128" name="Google Shape;1128;p5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129" name="Google Shape;1129;p52">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1130" name="Google Shape;1130;p52"/>
          <p:cNvGrpSpPr/>
          <p:nvPr/>
        </p:nvGrpSpPr>
        <p:grpSpPr>
          <a:xfrm>
            <a:off x="3842198" y="1539113"/>
            <a:ext cx="1742324" cy="2221428"/>
            <a:chOff x="3842198" y="1539113"/>
            <a:chExt cx="1742324" cy="2221428"/>
          </a:xfrm>
        </p:grpSpPr>
        <p:sp>
          <p:nvSpPr>
            <p:cNvPr id="1131" name="Google Shape;1131;p52"/>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2"/>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2"/>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2"/>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2"/>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2"/>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2"/>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2"/>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2"/>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2"/>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2"/>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2"/>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2"/>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2"/>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2"/>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2"/>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 name="Google Shape;1157;p52">
            <a:hlinkClick r:id="rId5"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2">
            <a:hlinkClick r:id="rId5"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2">
            <a:hlinkClick r:id="rId5"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2">
            <a:hlinkClick r:id="rId5"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64"/>
        <p:cNvGrpSpPr/>
        <p:nvPr/>
      </p:nvGrpSpPr>
      <p:grpSpPr>
        <a:xfrm>
          <a:off x="0" y="0"/>
          <a:ext cx="0" cy="0"/>
          <a:chOff x="0" y="0"/>
          <a:chExt cx="0" cy="0"/>
        </a:xfrm>
      </p:grpSpPr>
      <p:sp>
        <p:nvSpPr>
          <p:cNvPr id="1165" name="Google Shape;1165;p5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1166" name="Google Shape;1166;p53"/>
          <p:cNvGrpSpPr/>
          <p:nvPr/>
        </p:nvGrpSpPr>
        <p:grpSpPr>
          <a:xfrm>
            <a:off x="3576411" y="1607935"/>
            <a:ext cx="1965478" cy="2148529"/>
            <a:chOff x="3576411" y="1303135"/>
            <a:chExt cx="1965478" cy="2148529"/>
          </a:xfrm>
        </p:grpSpPr>
        <p:sp>
          <p:nvSpPr>
            <p:cNvPr id="1167" name="Google Shape;1167;p53"/>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3"/>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3"/>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3"/>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3"/>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3"/>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3"/>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3"/>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3"/>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3"/>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3"/>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3"/>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3"/>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3"/>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3"/>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 name="Google Shape;1182;p5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183" name="Google Shape;1183;p53">
            <a:hlinkClick r:id="rId4"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3">
            <a:hlinkClick r:id="rId4"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3">
            <a:hlinkClick r:id="rId4"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3">
            <a:hlinkClick r:id="rId4"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3">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3">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3">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3">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3">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3">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3">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3">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3">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3">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3">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201"/>
        <p:cNvGrpSpPr/>
        <p:nvPr/>
      </p:nvGrpSpPr>
      <p:grpSpPr>
        <a:xfrm>
          <a:off x="0" y="0"/>
          <a:ext cx="0" cy="0"/>
          <a:chOff x="0" y="0"/>
          <a:chExt cx="0" cy="0"/>
        </a:xfrm>
      </p:grpSpPr>
      <p:sp>
        <p:nvSpPr>
          <p:cNvPr id="1202" name="Google Shape;1202;p5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1203" name="Google Shape;1203;p54"/>
          <p:cNvGrpSpPr/>
          <p:nvPr/>
        </p:nvGrpSpPr>
        <p:grpSpPr>
          <a:xfrm>
            <a:off x="3576411" y="1607935"/>
            <a:ext cx="1965478" cy="2148529"/>
            <a:chOff x="3576411" y="1303135"/>
            <a:chExt cx="1965478" cy="2148529"/>
          </a:xfrm>
        </p:grpSpPr>
        <p:sp>
          <p:nvSpPr>
            <p:cNvPr id="1204" name="Google Shape;1204;p54"/>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4"/>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4"/>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4"/>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4"/>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4"/>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4"/>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4"/>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4"/>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4"/>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4"/>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4"/>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4"/>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4"/>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4"/>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 name="Google Shape;1219;p5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220" name="Google Shape;1220;p54">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1221" name="Google Shape;1221;p5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4">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4">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4">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4">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4">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4">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4">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4">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4">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4">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4">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239"/>
        <p:cNvGrpSpPr/>
        <p:nvPr/>
      </p:nvGrpSpPr>
      <p:grpSpPr>
        <a:xfrm>
          <a:off x="0" y="0"/>
          <a:ext cx="0" cy="0"/>
          <a:chOff x="0" y="0"/>
          <a:chExt cx="0" cy="0"/>
        </a:xfrm>
      </p:grpSpPr>
      <p:sp>
        <p:nvSpPr>
          <p:cNvPr id="1240" name="Google Shape;1240;p5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1241" name="Google Shape;1241;p55"/>
          <p:cNvGrpSpPr/>
          <p:nvPr/>
        </p:nvGrpSpPr>
        <p:grpSpPr>
          <a:xfrm>
            <a:off x="3576411" y="1607935"/>
            <a:ext cx="1965478" cy="2148529"/>
            <a:chOff x="3576411" y="1303135"/>
            <a:chExt cx="1965478" cy="2148529"/>
          </a:xfrm>
        </p:grpSpPr>
        <p:sp>
          <p:nvSpPr>
            <p:cNvPr id="1242" name="Google Shape;1242;p55"/>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5"/>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5"/>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5"/>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5"/>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5"/>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5"/>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5"/>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5"/>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5"/>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5"/>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5"/>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5"/>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5"/>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5"/>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 name="Google Shape;1257;p5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258" name="Google Shape;1258;p55">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1259" name="Google Shape;1259;p55">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5">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5">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5">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5"/>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 name="Google Shape;1264;p55"/>
          <p:cNvGrpSpPr/>
          <p:nvPr/>
        </p:nvGrpSpPr>
        <p:grpSpPr>
          <a:xfrm>
            <a:off x="3987025" y="2295425"/>
            <a:ext cx="968533" cy="352749"/>
            <a:chOff x="3987025" y="2295425"/>
            <a:chExt cx="968533" cy="352749"/>
          </a:xfrm>
        </p:grpSpPr>
        <p:sp>
          <p:nvSpPr>
            <p:cNvPr id="1265" name="Google Shape;1265;p5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 name="Google Shape;1271;p55">
            <a:hlinkClick r:id="rId5"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5">
            <a:hlinkClick r:id="rId5"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5">
            <a:hlinkClick r:id="rId5"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5">
            <a:hlinkClick r:id="rId5"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278"/>
        <p:cNvGrpSpPr/>
        <p:nvPr/>
      </p:nvGrpSpPr>
      <p:grpSpPr>
        <a:xfrm>
          <a:off x="0" y="0"/>
          <a:ext cx="0" cy="0"/>
          <a:chOff x="0" y="0"/>
          <a:chExt cx="0" cy="0"/>
        </a:xfrm>
      </p:grpSpPr>
      <p:sp>
        <p:nvSpPr>
          <p:cNvPr id="1279" name="Google Shape;1279;p5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1280" name="Google Shape;1280;p56"/>
          <p:cNvGrpSpPr/>
          <p:nvPr/>
        </p:nvGrpSpPr>
        <p:grpSpPr>
          <a:xfrm>
            <a:off x="3842191" y="1531764"/>
            <a:ext cx="1397933" cy="2225000"/>
            <a:chOff x="1773100" y="858200"/>
            <a:chExt cx="753075" cy="1198750"/>
          </a:xfrm>
        </p:grpSpPr>
        <p:sp>
          <p:nvSpPr>
            <p:cNvPr id="1281" name="Google Shape;1281;p56"/>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6"/>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6"/>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6"/>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6"/>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6"/>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6"/>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6"/>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6"/>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6"/>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6"/>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6"/>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 name="Google Shape;1293;p5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1294" name="Google Shape;1294;p56"/>
          <p:cNvGrpSpPr/>
          <p:nvPr/>
        </p:nvGrpSpPr>
        <p:grpSpPr>
          <a:xfrm>
            <a:off x="4141270" y="2541453"/>
            <a:ext cx="804814" cy="120773"/>
            <a:chOff x="3580225" y="1402275"/>
            <a:chExt cx="433675" cy="65075"/>
          </a:xfrm>
        </p:grpSpPr>
        <p:sp>
          <p:nvSpPr>
            <p:cNvPr id="1295" name="Google Shape;1295;p56"/>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6"/>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 name="Google Shape;1297;p56">
            <a:hlinkClick r:id="rId4"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6">
            <a:hlinkClick r:id="rId4"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6">
            <a:hlinkClick r:id="rId4"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6">
            <a:hlinkClick r:id="rId4"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6">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6">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6">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6">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6">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6">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6">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6">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6">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6">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6">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15"/>
        <p:cNvGrpSpPr/>
        <p:nvPr/>
      </p:nvGrpSpPr>
      <p:grpSpPr>
        <a:xfrm>
          <a:off x="0" y="0"/>
          <a:ext cx="0" cy="0"/>
          <a:chOff x="0" y="0"/>
          <a:chExt cx="0" cy="0"/>
        </a:xfrm>
      </p:grpSpPr>
      <p:sp>
        <p:nvSpPr>
          <p:cNvPr id="1316" name="Google Shape;1316;p5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1317" name="Google Shape;1317;p57"/>
          <p:cNvGrpSpPr/>
          <p:nvPr/>
        </p:nvGrpSpPr>
        <p:grpSpPr>
          <a:xfrm>
            <a:off x="3842191" y="1531764"/>
            <a:ext cx="1397933" cy="2225000"/>
            <a:chOff x="1773100" y="858200"/>
            <a:chExt cx="753075" cy="1198750"/>
          </a:xfrm>
        </p:grpSpPr>
        <p:sp>
          <p:nvSpPr>
            <p:cNvPr id="1318" name="Google Shape;1318;p57"/>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7"/>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7"/>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7"/>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7"/>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7"/>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7"/>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7"/>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7"/>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7"/>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7"/>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7"/>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 name="Google Shape;1330;p5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331" name="Google Shape;1331;p57">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1332" name="Google Shape;1332;p57"/>
          <p:cNvGrpSpPr/>
          <p:nvPr/>
        </p:nvGrpSpPr>
        <p:grpSpPr>
          <a:xfrm>
            <a:off x="4141270" y="2541453"/>
            <a:ext cx="804814" cy="120773"/>
            <a:chOff x="3580225" y="1402275"/>
            <a:chExt cx="433675" cy="65075"/>
          </a:xfrm>
        </p:grpSpPr>
        <p:sp>
          <p:nvSpPr>
            <p:cNvPr id="1333" name="Google Shape;1333;p57"/>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7"/>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57"/>
          <p:cNvGrpSpPr/>
          <p:nvPr/>
        </p:nvGrpSpPr>
        <p:grpSpPr>
          <a:xfrm>
            <a:off x="4280328" y="2326145"/>
            <a:ext cx="532598" cy="184205"/>
            <a:chOff x="4280328" y="2326145"/>
            <a:chExt cx="532598" cy="184205"/>
          </a:xfrm>
        </p:grpSpPr>
        <p:sp>
          <p:nvSpPr>
            <p:cNvPr id="1336" name="Google Shape;1336;p5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 name="Google Shape;1340;p57">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7">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7">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7">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7">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7">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7">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7">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7">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7">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7">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2"/>
        <p:cNvGrpSpPr/>
        <p:nvPr/>
      </p:nvGrpSpPr>
      <p:grpSpPr>
        <a:xfrm>
          <a:off x="0" y="0"/>
          <a:ext cx="0" cy="0"/>
          <a:chOff x="0" y="0"/>
          <a:chExt cx="0" cy="0"/>
        </a:xfrm>
      </p:grpSpPr>
      <p:sp>
        <p:nvSpPr>
          <p:cNvPr id="133" name="Google Shape;133;p22"/>
          <p:cNvSpPr txBox="1">
            <a:spLocks noGrp="1"/>
          </p:cNvSpPr>
          <p:nvPr>
            <p:ph type="title"/>
          </p:nvPr>
        </p:nvSpPr>
        <p:spPr>
          <a:xfrm>
            <a:off x="2114675" y="1367650"/>
            <a:ext cx="4613100" cy="173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Choose the</a:t>
            </a:r>
            <a:endParaRPr/>
          </a:p>
          <a:p>
            <a:pPr marL="0" lvl="0" indent="0" algn="l" rtl="0">
              <a:spcBef>
                <a:spcPts val="0"/>
              </a:spcBef>
              <a:spcAft>
                <a:spcPts val="0"/>
              </a:spcAft>
              <a:buNone/>
            </a:pPr>
            <a:r>
              <a:rPr lang="en"/>
              <a:t>skin color</a:t>
            </a:r>
            <a:endParaRPr/>
          </a:p>
        </p:txBody>
      </p:sp>
      <p:sp>
        <p:nvSpPr>
          <p:cNvPr id="134" name="Google Shape;134;p22"/>
          <p:cNvSpPr txBox="1">
            <a:spLocks noGrp="1"/>
          </p:cNvSpPr>
          <p:nvPr>
            <p:ph type="subTitle" idx="1"/>
          </p:nvPr>
        </p:nvSpPr>
        <p:spPr>
          <a:xfrm>
            <a:off x="2114675" y="2904950"/>
            <a:ext cx="3591600" cy="87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enter a subtitle here in case you need it</a:t>
            </a:r>
            <a:endParaRPr/>
          </a:p>
        </p:txBody>
      </p:sp>
      <p:sp>
        <p:nvSpPr>
          <p:cNvPr id="135" name="Google Shape;135;p22"/>
          <p:cNvSpPr txBox="1">
            <a:spLocks noGrp="1"/>
          </p:cNvSpPr>
          <p:nvPr>
            <p:ph type="title" idx="2"/>
          </p:nvPr>
        </p:nvSpPr>
        <p:spPr>
          <a:xfrm>
            <a:off x="713225" y="1431505"/>
            <a:ext cx="1373700" cy="94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grpSp>
        <p:nvGrpSpPr>
          <p:cNvPr id="136" name="Google Shape;136;p22"/>
          <p:cNvGrpSpPr/>
          <p:nvPr/>
        </p:nvGrpSpPr>
        <p:grpSpPr>
          <a:xfrm>
            <a:off x="5781035" y="851312"/>
            <a:ext cx="2644584" cy="3072997"/>
            <a:chOff x="4729375" y="824025"/>
            <a:chExt cx="1443550" cy="1677400"/>
          </a:xfrm>
        </p:grpSpPr>
        <p:sp>
          <p:nvSpPr>
            <p:cNvPr id="137" name="Google Shape;137;p22"/>
            <p:cNvSpPr/>
            <p:nvPr/>
          </p:nvSpPr>
          <p:spPr>
            <a:xfrm>
              <a:off x="5162200" y="1017300"/>
              <a:ext cx="575425" cy="511825"/>
            </a:xfrm>
            <a:custGeom>
              <a:avLst/>
              <a:gdLst/>
              <a:ahLst/>
              <a:cxnLst/>
              <a:rect l="l" t="t" r="r" b="b"/>
              <a:pathLst>
                <a:path w="23017" h="20473" extrusionOk="0">
                  <a:moveTo>
                    <a:pt x="11789" y="1"/>
                  </a:moveTo>
                  <a:cubicBezTo>
                    <a:pt x="8883" y="1"/>
                    <a:pt x="5976" y="1018"/>
                    <a:pt x="3836" y="2957"/>
                  </a:cubicBezTo>
                  <a:cubicBezTo>
                    <a:pt x="500" y="5893"/>
                    <a:pt x="0" y="10963"/>
                    <a:pt x="667" y="15366"/>
                  </a:cubicBezTo>
                  <a:lnTo>
                    <a:pt x="1168" y="15400"/>
                  </a:lnTo>
                  <a:cubicBezTo>
                    <a:pt x="701" y="16667"/>
                    <a:pt x="1935" y="17868"/>
                    <a:pt x="3102" y="18502"/>
                  </a:cubicBezTo>
                  <a:cubicBezTo>
                    <a:pt x="5525" y="19823"/>
                    <a:pt x="8270" y="20473"/>
                    <a:pt x="11018" y="20473"/>
                  </a:cubicBezTo>
                  <a:cubicBezTo>
                    <a:pt x="14512" y="20473"/>
                    <a:pt x="18010" y="19422"/>
                    <a:pt x="20848" y="17368"/>
                  </a:cubicBezTo>
                  <a:cubicBezTo>
                    <a:pt x="21415" y="16901"/>
                    <a:pt x="22016" y="16400"/>
                    <a:pt x="22383" y="15800"/>
                  </a:cubicBezTo>
                  <a:cubicBezTo>
                    <a:pt x="23017" y="14733"/>
                    <a:pt x="22950" y="13498"/>
                    <a:pt x="22883" y="12264"/>
                  </a:cubicBezTo>
                  <a:cubicBezTo>
                    <a:pt x="22683" y="9629"/>
                    <a:pt x="22249" y="6860"/>
                    <a:pt x="20848" y="4459"/>
                  </a:cubicBezTo>
                  <a:cubicBezTo>
                    <a:pt x="20181" y="3324"/>
                    <a:pt x="18513" y="2023"/>
                    <a:pt x="17379" y="1390"/>
                  </a:cubicBezTo>
                  <a:cubicBezTo>
                    <a:pt x="15669" y="455"/>
                    <a:pt x="13729" y="1"/>
                    <a:pt x="11789"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2"/>
            <p:cNvSpPr/>
            <p:nvPr/>
          </p:nvSpPr>
          <p:spPr>
            <a:xfrm>
              <a:off x="5162200" y="1017300"/>
              <a:ext cx="575425" cy="511825"/>
            </a:xfrm>
            <a:custGeom>
              <a:avLst/>
              <a:gdLst/>
              <a:ahLst/>
              <a:cxnLst/>
              <a:rect l="l" t="t" r="r" b="b"/>
              <a:pathLst>
                <a:path w="23017" h="20473" extrusionOk="0">
                  <a:moveTo>
                    <a:pt x="11789" y="1"/>
                  </a:moveTo>
                  <a:cubicBezTo>
                    <a:pt x="8883" y="1"/>
                    <a:pt x="5976" y="1018"/>
                    <a:pt x="3836" y="2957"/>
                  </a:cubicBezTo>
                  <a:cubicBezTo>
                    <a:pt x="500" y="5893"/>
                    <a:pt x="0" y="10963"/>
                    <a:pt x="667" y="15366"/>
                  </a:cubicBezTo>
                  <a:lnTo>
                    <a:pt x="1168" y="15400"/>
                  </a:lnTo>
                  <a:cubicBezTo>
                    <a:pt x="701" y="16667"/>
                    <a:pt x="1935" y="17868"/>
                    <a:pt x="3102" y="18502"/>
                  </a:cubicBezTo>
                  <a:cubicBezTo>
                    <a:pt x="5525" y="19823"/>
                    <a:pt x="8270" y="20473"/>
                    <a:pt x="11018" y="20473"/>
                  </a:cubicBezTo>
                  <a:cubicBezTo>
                    <a:pt x="14512" y="20473"/>
                    <a:pt x="18010" y="19422"/>
                    <a:pt x="20848" y="17368"/>
                  </a:cubicBezTo>
                  <a:cubicBezTo>
                    <a:pt x="21415" y="16901"/>
                    <a:pt x="22016" y="16400"/>
                    <a:pt x="22383" y="15800"/>
                  </a:cubicBezTo>
                  <a:cubicBezTo>
                    <a:pt x="23017" y="14733"/>
                    <a:pt x="22950" y="13498"/>
                    <a:pt x="22883" y="12264"/>
                  </a:cubicBezTo>
                  <a:cubicBezTo>
                    <a:pt x="22683" y="9629"/>
                    <a:pt x="22249" y="6860"/>
                    <a:pt x="20848" y="4459"/>
                  </a:cubicBezTo>
                  <a:cubicBezTo>
                    <a:pt x="20181" y="3324"/>
                    <a:pt x="18513" y="2023"/>
                    <a:pt x="17379" y="1390"/>
                  </a:cubicBezTo>
                  <a:cubicBezTo>
                    <a:pt x="15669" y="455"/>
                    <a:pt x="13729" y="1"/>
                    <a:pt x="11789"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2"/>
            <p:cNvSpPr/>
            <p:nvPr/>
          </p:nvSpPr>
          <p:spPr>
            <a:xfrm>
              <a:off x="5193050"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8" y="17746"/>
                  </a:cubicBezTo>
                  <a:lnTo>
                    <a:pt x="206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2"/>
            <p:cNvSpPr/>
            <p:nvPr/>
          </p:nvSpPr>
          <p:spPr>
            <a:xfrm>
              <a:off x="5189700" y="1127075"/>
              <a:ext cx="521250" cy="616300"/>
            </a:xfrm>
            <a:custGeom>
              <a:avLst/>
              <a:gdLst/>
              <a:ahLst/>
              <a:cxnLst/>
              <a:rect l="l" t="t" r="r" b="b"/>
              <a:pathLst>
                <a:path w="20850" h="24652" extrusionOk="0">
                  <a:moveTo>
                    <a:pt x="10442" y="1"/>
                  </a:moveTo>
                  <a:cubicBezTo>
                    <a:pt x="2403" y="1"/>
                    <a:pt x="1" y="6839"/>
                    <a:pt x="1" y="13510"/>
                  </a:cubicBezTo>
                  <a:cubicBezTo>
                    <a:pt x="1" y="20182"/>
                    <a:pt x="4171" y="24652"/>
                    <a:pt x="10442" y="24652"/>
                  </a:cubicBezTo>
                  <a:cubicBezTo>
                    <a:pt x="16679" y="24652"/>
                    <a:pt x="20849" y="20182"/>
                    <a:pt x="20849" y="13510"/>
                  </a:cubicBezTo>
                  <a:cubicBezTo>
                    <a:pt x="20849" y="6839"/>
                    <a:pt x="18481" y="1"/>
                    <a:pt x="104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2"/>
            <p:cNvSpPr/>
            <p:nvPr/>
          </p:nvSpPr>
          <p:spPr>
            <a:xfrm>
              <a:off x="5072125" y="1358650"/>
              <a:ext cx="145125" cy="170075"/>
            </a:xfrm>
            <a:custGeom>
              <a:avLst/>
              <a:gdLst/>
              <a:ahLst/>
              <a:cxnLst/>
              <a:rect l="l" t="t" r="r" b="b"/>
              <a:pathLst>
                <a:path w="5805" h="6803" extrusionOk="0">
                  <a:moveTo>
                    <a:pt x="3654" y="0"/>
                  </a:moveTo>
                  <a:cubicBezTo>
                    <a:pt x="2001" y="0"/>
                    <a:pt x="541" y="1193"/>
                    <a:pt x="301" y="2846"/>
                  </a:cubicBezTo>
                  <a:cubicBezTo>
                    <a:pt x="1" y="4714"/>
                    <a:pt x="1268" y="6482"/>
                    <a:pt x="3069" y="6749"/>
                  </a:cubicBezTo>
                  <a:cubicBezTo>
                    <a:pt x="3271" y="6785"/>
                    <a:pt x="3473" y="6803"/>
                    <a:pt x="3673" y="6803"/>
                  </a:cubicBezTo>
                  <a:cubicBezTo>
                    <a:pt x="4396" y="6803"/>
                    <a:pt x="5089" y="6574"/>
                    <a:pt x="5638" y="6182"/>
                  </a:cubicBezTo>
                  <a:lnTo>
                    <a:pt x="5805" y="745"/>
                  </a:lnTo>
                  <a:cubicBezTo>
                    <a:pt x="5338" y="378"/>
                    <a:pt x="4804" y="145"/>
                    <a:pt x="4204" y="44"/>
                  </a:cubicBezTo>
                  <a:cubicBezTo>
                    <a:pt x="4019" y="15"/>
                    <a:pt x="3835" y="0"/>
                    <a:pt x="3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2"/>
            <p:cNvSpPr/>
            <p:nvPr/>
          </p:nvSpPr>
          <p:spPr>
            <a:xfrm>
              <a:off x="5421550" y="1299700"/>
              <a:ext cx="59225" cy="176825"/>
            </a:xfrm>
            <a:custGeom>
              <a:avLst/>
              <a:gdLst/>
              <a:ahLst/>
              <a:cxnLst/>
              <a:rect l="l" t="t" r="r" b="b"/>
              <a:pathLst>
                <a:path w="2369" h="7073" extrusionOk="0">
                  <a:moveTo>
                    <a:pt x="367" y="1"/>
                  </a:moveTo>
                  <a:lnTo>
                    <a:pt x="0" y="7072"/>
                  </a:lnTo>
                  <a:lnTo>
                    <a:pt x="2369" y="7072"/>
                  </a:lnTo>
                  <a:lnTo>
                    <a:pt x="1968" y="1"/>
                  </a:ln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2"/>
            <p:cNvSpPr/>
            <p:nvPr/>
          </p:nvSpPr>
          <p:spPr>
            <a:xfrm>
              <a:off x="5414125" y="1519375"/>
              <a:ext cx="73225" cy="23050"/>
            </a:xfrm>
            <a:custGeom>
              <a:avLst/>
              <a:gdLst/>
              <a:ahLst/>
              <a:cxnLst/>
              <a:rect l="l" t="t" r="r" b="b"/>
              <a:pathLst>
                <a:path w="2929" h="922" extrusionOk="0">
                  <a:moveTo>
                    <a:pt x="2637" y="1"/>
                  </a:moveTo>
                  <a:cubicBezTo>
                    <a:pt x="2591" y="1"/>
                    <a:pt x="2543" y="16"/>
                    <a:pt x="2499" y="53"/>
                  </a:cubicBezTo>
                  <a:cubicBezTo>
                    <a:pt x="2202" y="350"/>
                    <a:pt x="1797" y="500"/>
                    <a:pt x="1391" y="500"/>
                  </a:cubicBezTo>
                  <a:cubicBezTo>
                    <a:pt x="1021" y="500"/>
                    <a:pt x="651" y="375"/>
                    <a:pt x="364" y="120"/>
                  </a:cubicBezTo>
                  <a:cubicBezTo>
                    <a:pt x="327" y="83"/>
                    <a:pt x="287" y="68"/>
                    <a:pt x="249" y="68"/>
                  </a:cubicBezTo>
                  <a:cubicBezTo>
                    <a:pt x="114" y="68"/>
                    <a:pt x="0" y="264"/>
                    <a:pt x="130" y="420"/>
                  </a:cubicBezTo>
                  <a:cubicBezTo>
                    <a:pt x="481" y="755"/>
                    <a:pt x="945" y="922"/>
                    <a:pt x="1411" y="922"/>
                  </a:cubicBezTo>
                  <a:cubicBezTo>
                    <a:pt x="1921" y="922"/>
                    <a:pt x="2433" y="721"/>
                    <a:pt x="2799" y="320"/>
                  </a:cubicBezTo>
                  <a:cubicBezTo>
                    <a:pt x="2929" y="191"/>
                    <a:pt x="2796" y="1"/>
                    <a:pt x="263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2"/>
            <p:cNvSpPr/>
            <p:nvPr/>
          </p:nvSpPr>
          <p:spPr>
            <a:xfrm>
              <a:off x="5119050" y="1410025"/>
              <a:ext cx="66250" cy="59825"/>
            </a:xfrm>
            <a:custGeom>
              <a:avLst/>
              <a:gdLst/>
              <a:ahLst/>
              <a:cxnLst/>
              <a:rect l="l" t="t" r="r" b="b"/>
              <a:pathLst>
                <a:path w="2650" h="2393" extrusionOk="0">
                  <a:moveTo>
                    <a:pt x="493" y="1"/>
                  </a:moveTo>
                  <a:cubicBezTo>
                    <a:pt x="393" y="1"/>
                    <a:pt x="293" y="8"/>
                    <a:pt x="192" y="24"/>
                  </a:cubicBezTo>
                  <a:cubicBezTo>
                    <a:pt x="0" y="88"/>
                    <a:pt x="84" y="427"/>
                    <a:pt x="296" y="427"/>
                  </a:cubicBezTo>
                  <a:cubicBezTo>
                    <a:pt x="305" y="427"/>
                    <a:pt x="315" y="426"/>
                    <a:pt x="325" y="425"/>
                  </a:cubicBezTo>
                  <a:cubicBezTo>
                    <a:pt x="409" y="411"/>
                    <a:pt x="492" y="405"/>
                    <a:pt x="574" y="405"/>
                  </a:cubicBezTo>
                  <a:cubicBezTo>
                    <a:pt x="1528"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2"/>
            <p:cNvSpPr/>
            <p:nvPr/>
          </p:nvSpPr>
          <p:spPr>
            <a:xfrm>
              <a:off x="5130350" y="1427075"/>
              <a:ext cx="43700" cy="40725"/>
            </a:xfrm>
            <a:custGeom>
              <a:avLst/>
              <a:gdLst/>
              <a:ahLst/>
              <a:cxnLst/>
              <a:rect l="l" t="t" r="r" b="b"/>
              <a:pathLst>
                <a:path w="1748" h="1629" extrusionOk="0">
                  <a:moveTo>
                    <a:pt x="1370" y="1"/>
                  </a:moveTo>
                  <a:cubicBezTo>
                    <a:pt x="1350" y="1"/>
                    <a:pt x="1329" y="3"/>
                    <a:pt x="1307" y="9"/>
                  </a:cubicBezTo>
                  <a:cubicBezTo>
                    <a:pt x="707" y="276"/>
                    <a:pt x="273" y="810"/>
                    <a:pt x="40" y="1410"/>
                  </a:cubicBezTo>
                  <a:cubicBezTo>
                    <a:pt x="0" y="1549"/>
                    <a:pt x="114" y="1629"/>
                    <a:pt x="233" y="1629"/>
                  </a:cubicBezTo>
                  <a:cubicBezTo>
                    <a:pt x="315" y="1629"/>
                    <a:pt x="400" y="1592"/>
                    <a:pt x="440" y="1510"/>
                  </a:cubicBezTo>
                  <a:cubicBezTo>
                    <a:pt x="607" y="977"/>
                    <a:pt x="974" y="610"/>
                    <a:pt x="1474" y="343"/>
                  </a:cubicBezTo>
                  <a:cubicBezTo>
                    <a:pt x="1747" y="282"/>
                    <a:pt x="1579" y="1"/>
                    <a:pt x="1370"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2"/>
            <p:cNvSpPr/>
            <p:nvPr/>
          </p:nvSpPr>
          <p:spPr>
            <a:xfrm>
              <a:off x="5680050" y="1358650"/>
              <a:ext cx="145150" cy="170075"/>
            </a:xfrm>
            <a:custGeom>
              <a:avLst/>
              <a:gdLst/>
              <a:ahLst/>
              <a:cxnLst/>
              <a:rect l="l" t="t" r="r" b="b"/>
              <a:pathLst>
                <a:path w="5806" h="6803" extrusionOk="0">
                  <a:moveTo>
                    <a:pt x="2127" y="0"/>
                  </a:moveTo>
                  <a:cubicBezTo>
                    <a:pt x="1943" y="0"/>
                    <a:pt x="1757" y="15"/>
                    <a:pt x="1569" y="44"/>
                  </a:cubicBezTo>
                  <a:cubicBezTo>
                    <a:pt x="1002" y="145"/>
                    <a:pt x="468" y="378"/>
                    <a:pt x="1" y="745"/>
                  </a:cubicBezTo>
                  <a:lnTo>
                    <a:pt x="168" y="6182"/>
                  </a:lnTo>
                  <a:cubicBezTo>
                    <a:pt x="717" y="6574"/>
                    <a:pt x="1409" y="6803"/>
                    <a:pt x="2117" y="6803"/>
                  </a:cubicBezTo>
                  <a:cubicBezTo>
                    <a:pt x="2312" y="6803"/>
                    <a:pt x="2508" y="6785"/>
                    <a:pt x="2703" y="6749"/>
                  </a:cubicBezTo>
                  <a:cubicBezTo>
                    <a:pt x="4537" y="6482"/>
                    <a:pt x="5805" y="4714"/>
                    <a:pt x="5505" y="2846"/>
                  </a:cubicBezTo>
                  <a:cubicBezTo>
                    <a:pt x="5234" y="1193"/>
                    <a:pt x="3799" y="0"/>
                    <a:pt x="21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2"/>
            <p:cNvSpPr/>
            <p:nvPr/>
          </p:nvSpPr>
          <p:spPr>
            <a:xfrm>
              <a:off x="5710350" y="1410050"/>
              <a:ext cx="67050" cy="59800"/>
            </a:xfrm>
            <a:custGeom>
              <a:avLst/>
              <a:gdLst/>
              <a:ahLst/>
              <a:cxnLst/>
              <a:rect l="l" t="t" r="r" b="b"/>
              <a:pathLst>
                <a:path w="2682" h="2392" extrusionOk="0">
                  <a:moveTo>
                    <a:pt x="2164" y="0"/>
                  </a:moveTo>
                  <a:cubicBezTo>
                    <a:pt x="1012" y="0"/>
                    <a:pt x="0" y="1053"/>
                    <a:pt x="123" y="2191"/>
                  </a:cubicBezTo>
                  <a:cubicBezTo>
                    <a:pt x="140" y="2325"/>
                    <a:pt x="240" y="2392"/>
                    <a:pt x="332" y="2392"/>
                  </a:cubicBezTo>
                  <a:cubicBezTo>
                    <a:pt x="423" y="2392"/>
                    <a:pt x="507" y="2325"/>
                    <a:pt x="490" y="2191"/>
                  </a:cubicBezTo>
                  <a:cubicBezTo>
                    <a:pt x="367" y="1269"/>
                    <a:pt x="1150" y="404"/>
                    <a:pt x="2083" y="404"/>
                  </a:cubicBezTo>
                  <a:cubicBezTo>
                    <a:pt x="2163" y="404"/>
                    <a:pt x="2243" y="410"/>
                    <a:pt x="2325" y="424"/>
                  </a:cubicBezTo>
                  <a:cubicBezTo>
                    <a:pt x="2338" y="425"/>
                    <a:pt x="2350" y="426"/>
                    <a:pt x="2362" y="426"/>
                  </a:cubicBezTo>
                  <a:cubicBezTo>
                    <a:pt x="2630" y="426"/>
                    <a:pt x="2682" y="87"/>
                    <a:pt x="2458" y="23"/>
                  </a:cubicBezTo>
                  <a:cubicBezTo>
                    <a:pt x="2360" y="8"/>
                    <a:pt x="2261"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2"/>
            <p:cNvSpPr/>
            <p:nvPr/>
          </p:nvSpPr>
          <p:spPr>
            <a:xfrm>
              <a:off x="5723200" y="1427075"/>
              <a:ext cx="42625" cy="41450"/>
            </a:xfrm>
            <a:custGeom>
              <a:avLst/>
              <a:gdLst/>
              <a:ahLst/>
              <a:cxnLst/>
              <a:rect l="l" t="t" r="r" b="b"/>
              <a:pathLst>
                <a:path w="1705" h="1658" extrusionOk="0">
                  <a:moveTo>
                    <a:pt x="323" y="1"/>
                  </a:moveTo>
                  <a:cubicBezTo>
                    <a:pt x="144" y="1"/>
                    <a:pt x="0" y="282"/>
                    <a:pt x="243" y="343"/>
                  </a:cubicBezTo>
                  <a:cubicBezTo>
                    <a:pt x="743" y="576"/>
                    <a:pt x="1110" y="977"/>
                    <a:pt x="1277" y="1510"/>
                  </a:cubicBezTo>
                  <a:cubicBezTo>
                    <a:pt x="1303" y="1615"/>
                    <a:pt x="1380" y="1658"/>
                    <a:pt x="1458" y="1658"/>
                  </a:cubicBezTo>
                  <a:cubicBezTo>
                    <a:pt x="1580" y="1658"/>
                    <a:pt x="1705" y="1553"/>
                    <a:pt x="1644" y="1410"/>
                  </a:cubicBezTo>
                  <a:cubicBezTo>
                    <a:pt x="1444" y="777"/>
                    <a:pt x="1010" y="276"/>
                    <a:pt x="376" y="9"/>
                  </a:cubicBezTo>
                  <a:cubicBezTo>
                    <a:pt x="358" y="3"/>
                    <a:pt x="340" y="1"/>
                    <a:pt x="32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2"/>
            <p:cNvSpPr/>
            <p:nvPr/>
          </p:nvSpPr>
          <p:spPr>
            <a:xfrm>
              <a:off x="4729375" y="1956850"/>
              <a:ext cx="1443550" cy="544575"/>
            </a:xfrm>
            <a:custGeom>
              <a:avLst/>
              <a:gdLst/>
              <a:ahLst/>
              <a:cxnLst/>
              <a:rect l="l" t="t" r="r" b="b"/>
              <a:pathLst>
                <a:path w="57742" h="21783" extrusionOk="0">
                  <a:moveTo>
                    <a:pt x="18547" y="0"/>
                  </a:moveTo>
                  <a:cubicBezTo>
                    <a:pt x="18547" y="0"/>
                    <a:pt x="1" y="467"/>
                    <a:pt x="1" y="21782"/>
                  </a:cubicBezTo>
                  <a:lnTo>
                    <a:pt x="57742" y="21782"/>
                  </a:lnTo>
                  <a:cubicBezTo>
                    <a:pt x="57742" y="467"/>
                    <a:pt x="39195" y="0"/>
                    <a:pt x="39195" y="0"/>
                  </a:cubicBezTo>
                  <a:cubicBezTo>
                    <a:pt x="35137" y="3002"/>
                    <a:pt x="31490" y="4003"/>
                    <a:pt x="28431" y="4003"/>
                  </a:cubicBezTo>
                  <a:cubicBezTo>
                    <a:pt x="22313" y="4003"/>
                    <a:pt x="18547" y="0"/>
                    <a:pt x="18547"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2"/>
            <p:cNvSpPr/>
            <p:nvPr/>
          </p:nvSpPr>
          <p:spPr>
            <a:xfrm>
              <a:off x="5539950" y="1359750"/>
              <a:ext cx="33400" cy="33375"/>
            </a:xfrm>
            <a:custGeom>
              <a:avLst/>
              <a:gdLst/>
              <a:ahLst/>
              <a:cxnLst/>
              <a:rect l="l" t="t" r="r" b="b"/>
              <a:pathLst>
                <a:path w="1336" h="1335" extrusionOk="0">
                  <a:moveTo>
                    <a:pt x="668" y="0"/>
                  </a:moveTo>
                  <a:cubicBezTo>
                    <a:pt x="301" y="0"/>
                    <a:pt x="1" y="301"/>
                    <a:pt x="1" y="668"/>
                  </a:cubicBezTo>
                  <a:cubicBezTo>
                    <a:pt x="1" y="1035"/>
                    <a:pt x="301" y="1335"/>
                    <a:pt x="668" y="1335"/>
                  </a:cubicBezTo>
                  <a:cubicBezTo>
                    <a:pt x="1035" y="1335"/>
                    <a:pt x="1335" y="1035"/>
                    <a:pt x="1335" y="668"/>
                  </a:cubicBezTo>
                  <a:cubicBezTo>
                    <a:pt x="1335" y="301"/>
                    <a:pt x="1035" y="0"/>
                    <a:pt x="66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2"/>
            <p:cNvSpPr/>
            <p:nvPr/>
          </p:nvSpPr>
          <p:spPr>
            <a:xfrm>
              <a:off x="5323150" y="1359750"/>
              <a:ext cx="33375" cy="33375"/>
            </a:xfrm>
            <a:custGeom>
              <a:avLst/>
              <a:gdLst/>
              <a:ahLst/>
              <a:cxnLst/>
              <a:rect l="l" t="t" r="r" b="b"/>
              <a:pathLst>
                <a:path w="1335" h="1335" extrusionOk="0">
                  <a:moveTo>
                    <a:pt x="667" y="0"/>
                  </a:moveTo>
                  <a:cubicBezTo>
                    <a:pt x="300" y="0"/>
                    <a:pt x="0" y="301"/>
                    <a:pt x="0" y="668"/>
                  </a:cubicBezTo>
                  <a:cubicBezTo>
                    <a:pt x="0" y="1035"/>
                    <a:pt x="300" y="1335"/>
                    <a:pt x="667" y="1335"/>
                  </a:cubicBezTo>
                  <a:cubicBezTo>
                    <a:pt x="1034" y="1335"/>
                    <a:pt x="1334" y="1035"/>
                    <a:pt x="1334" y="668"/>
                  </a:cubicBezTo>
                  <a:cubicBezTo>
                    <a:pt x="1334" y="301"/>
                    <a:pt x="1034" y="0"/>
                    <a:pt x="667"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2"/>
            <p:cNvSpPr/>
            <p:nvPr/>
          </p:nvSpPr>
          <p:spPr>
            <a:xfrm>
              <a:off x="5526300" y="1299975"/>
              <a:ext cx="58900" cy="24700"/>
            </a:xfrm>
            <a:custGeom>
              <a:avLst/>
              <a:gdLst/>
              <a:ahLst/>
              <a:cxnLst/>
              <a:rect l="l" t="t" r="r" b="b"/>
              <a:pathLst>
                <a:path w="2356" h="988" extrusionOk="0">
                  <a:moveTo>
                    <a:pt x="1142" y="1"/>
                  </a:moveTo>
                  <a:cubicBezTo>
                    <a:pt x="696" y="1"/>
                    <a:pt x="254" y="211"/>
                    <a:pt x="47" y="657"/>
                  </a:cubicBezTo>
                  <a:cubicBezTo>
                    <a:pt x="1" y="817"/>
                    <a:pt x="144" y="946"/>
                    <a:pt x="281" y="946"/>
                  </a:cubicBezTo>
                  <a:cubicBezTo>
                    <a:pt x="344" y="946"/>
                    <a:pt x="405" y="920"/>
                    <a:pt x="447" y="857"/>
                  </a:cubicBezTo>
                  <a:cubicBezTo>
                    <a:pt x="565" y="553"/>
                    <a:pt x="881" y="394"/>
                    <a:pt x="1198" y="394"/>
                  </a:cubicBezTo>
                  <a:cubicBezTo>
                    <a:pt x="1506" y="394"/>
                    <a:pt x="1816" y="544"/>
                    <a:pt x="1948" y="857"/>
                  </a:cubicBezTo>
                  <a:cubicBezTo>
                    <a:pt x="1974" y="948"/>
                    <a:pt x="2045" y="988"/>
                    <a:pt x="2118" y="988"/>
                  </a:cubicBezTo>
                  <a:cubicBezTo>
                    <a:pt x="2234" y="988"/>
                    <a:pt x="2356" y="887"/>
                    <a:pt x="2315" y="724"/>
                  </a:cubicBezTo>
                  <a:cubicBezTo>
                    <a:pt x="2123" y="253"/>
                    <a:pt x="1631" y="1"/>
                    <a:pt x="114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2"/>
            <p:cNvSpPr/>
            <p:nvPr/>
          </p:nvSpPr>
          <p:spPr>
            <a:xfrm>
              <a:off x="5315575" y="1299975"/>
              <a:ext cx="59150" cy="24700"/>
            </a:xfrm>
            <a:custGeom>
              <a:avLst/>
              <a:gdLst/>
              <a:ahLst/>
              <a:cxnLst/>
              <a:rect l="l" t="t" r="r" b="b"/>
              <a:pathLst>
                <a:path w="2366" h="988" extrusionOk="0">
                  <a:moveTo>
                    <a:pt x="1137" y="1"/>
                  </a:moveTo>
                  <a:cubicBezTo>
                    <a:pt x="695" y="1"/>
                    <a:pt x="261" y="211"/>
                    <a:pt x="70" y="657"/>
                  </a:cubicBezTo>
                  <a:cubicBezTo>
                    <a:pt x="1" y="817"/>
                    <a:pt x="137" y="946"/>
                    <a:pt x="272" y="946"/>
                  </a:cubicBezTo>
                  <a:cubicBezTo>
                    <a:pt x="333" y="946"/>
                    <a:pt x="395" y="920"/>
                    <a:pt x="436" y="857"/>
                  </a:cubicBezTo>
                  <a:cubicBezTo>
                    <a:pt x="572" y="553"/>
                    <a:pt x="895" y="394"/>
                    <a:pt x="1212" y="394"/>
                  </a:cubicBezTo>
                  <a:cubicBezTo>
                    <a:pt x="1521" y="394"/>
                    <a:pt x="1822" y="544"/>
                    <a:pt x="1938" y="857"/>
                  </a:cubicBezTo>
                  <a:cubicBezTo>
                    <a:pt x="1976" y="948"/>
                    <a:pt x="2055" y="988"/>
                    <a:pt x="2131" y="988"/>
                  </a:cubicBezTo>
                  <a:cubicBezTo>
                    <a:pt x="2252" y="988"/>
                    <a:pt x="2366" y="887"/>
                    <a:pt x="2304" y="724"/>
                  </a:cubicBezTo>
                  <a:cubicBezTo>
                    <a:pt x="2113" y="253"/>
                    <a:pt x="1620" y="1"/>
                    <a:pt x="113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2"/>
            <p:cNvSpPr/>
            <p:nvPr/>
          </p:nvSpPr>
          <p:spPr>
            <a:xfrm>
              <a:off x="5554975" y="1402275"/>
              <a:ext cx="112600" cy="65075"/>
            </a:xfrm>
            <a:custGeom>
              <a:avLst/>
              <a:gdLst/>
              <a:ahLst/>
              <a:cxnLst/>
              <a:rect l="l" t="t" r="r" b="b"/>
              <a:pathLst>
                <a:path w="4504" h="2603" extrusionOk="0">
                  <a:moveTo>
                    <a:pt x="2235" y="1"/>
                  </a:moveTo>
                  <a:cubicBezTo>
                    <a:pt x="1001" y="1"/>
                    <a:pt x="0" y="601"/>
                    <a:pt x="0" y="1302"/>
                  </a:cubicBezTo>
                  <a:cubicBezTo>
                    <a:pt x="0" y="2002"/>
                    <a:pt x="1001" y="2603"/>
                    <a:pt x="2235" y="2603"/>
                  </a:cubicBezTo>
                  <a:cubicBezTo>
                    <a:pt x="3503" y="2603"/>
                    <a:pt x="4504" y="2002"/>
                    <a:pt x="4504" y="1302"/>
                  </a:cubicBezTo>
                  <a:cubicBezTo>
                    <a:pt x="4504" y="601"/>
                    <a:pt x="3503" y="1"/>
                    <a:pt x="2235"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2"/>
            <p:cNvSpPr/>
            <p:nvPr/>
          </p:nvSpPr>
          <p:spPr>
            <a:xfrm>
              <a:off x="5233900" y="1402275"/>
              <a:ext cx="112625" cy="65075"/>
            </a:xfrm>
            <a:custGeom>
              <a:avLst/>
              <a:gdLst/>
              <a:ahLst/>
              <a:cxnLst/>
              <a:rect l="l" t="t" r="r" b="b"/>
              <a:pathLst>
                <a:path w="4505" h="2603" extrusionOk="0">
                  <a:moveTo>
                    <a:pt x="2236" y="1"/>
                  </a:moveTo>
                  <a:cubicBezTo>
                    <a:pt x="1002" y="1"/>
                    <a:pt x="1" y="601"/>
                    <a:pt x="1" y="1302"/>
                  </a:cubicBezTo>
                  <a:cubicBezTo>
                    <a:pt x="1" y="2002"/>
                    <a:pt x="1002" y="2603"/>
                    <a:pt x="2236" y="2603"/>
                  </a:cubicBezTo>
                  <a:cubicBezTo>
                    <a:pt x="3503" y="2603"/>
                    <a:pt x="4504" y="2002"/>
                    <a:pt x="4504" y="1302"/>
                  </a:cubicBezTo>
                  <a:cubicBezTo>
                    <a:pt x="4504" y="601"/>
                    <a:pt x="3503" y="1"/>
                    <a:pt x="2236"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2"/>
            <p:cNvSpPr/>
            <p:nvPr/>
          </p:nvSpPr>
          <p:spPr>
            <a:xfrm>
              <a:off x="5299800" y="1699150"/>
              <a:ext cx="301900" cy="93425"/>
            </a:xfrm>
            <a:custGeom>
              <a:avLst/>
              <a:gdLst/>
              <a:ahLst/>
              <a:cxnLst/>
              <a:rect l="l" t="t" r="r" b="b"/>
              <a:pathLst>
                <a:path w="12076" h="3737" extrusionOk="0">
                  <a:moveTo>
                    <a:pt x="0" y="1"/>
                  </a:moveTo>
                  <a:cubicBezTo>
                    <a:pt x="0" y="1"/>
                    <a:pt x="1902" y="3737"/>
                    <a:pt x="6071" y="3737"/>
                  </a:cubicBezTo>
                  <a:cubicBezTo>
                    <a:pt x="10274" y="3703"/>
                    <a:pt x="12075" y="1"/>
                    <a:pt x="12075" y="1"/>
                  </a:cubicBezTo>
                  <a:lnTo>
                    <a:pt x="12075" y="1"/>
                  </a:lnTo>
                  <a:cubicBezTo>
                    <a:pt x="10407" y="1135"/>
                    <a:pt x="8373" y="1769"/>
                    <a:pt x="6038" y="1769"/>
                  </a:cubicBezTo>
                  <a:cubicBezTo>
                    <a:pt x="3703" y="1769"/>
                    <a:pt x="1668" y="1135"/>
                    <a:pt x="0"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2"/>
            <p:cNvSpPr/>
            <p:nvPr/>
          </p:nvSpPr>
          <p:spPr>
            <a:xfrm>
              <a:off x="5234750" y="1273025"/>
              <a:ext cx="183475" cy="183475"/>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2"/>
            <p:cNvSpPr/>
            <p:nvPr/>
          </p:nvSpPr>
          <p:spPr>
            <a:xfrm>
              <a:off x="5481575" y="1273025"/>
              <a:ext cx="183500" cy="183475"/>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2"/>
            <p:cNvSpPr/>
            <p:nvPr/>
          </p:nvSpPr>
          <p:spPr>
            <a:xfrm>
              <a:off x="5409675" y="1334075"/>
              <a:ext cx="82700" cy="28625"/>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2"/>
            <p:cNvSpPr/>
            <p:nvPr/>
          </p:nvSpPr>
          <p:spPr>
            <a:xfrm>
              <a:off x="5234750" y="1273025"/>
              <a:ext cx="183475" cy="183475"/>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2"/>
            <p:cNvSpPr/>
            <p:nvPr/>
          </p:nvSpPr>
          <p:spPr>
            <a:xfrm>
              <a:off x="5481575" y="1273025"/>
              <a:ext cx="183500" cy="183475"/>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2"/>
            <p:cNvSpPr/>
            <p:nvPr/>
          </p:nvSpPr>
          <p:spPr>
            <a:xfrm>
              <a:off x="5655950" y="1347375"/>
              <a:ext cx="81450" cy="37900"/>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2"/>
            <p:cNvSpPr/>
            <p:nvPr/>
          </p:nvSpPr>
          <p:spPr>
            <a:xfrm>
              <a:off x="5161325" y="1347775"/>
              <a:ext cx="81700" cy="37500"/>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2"/>
            <p:cNvSpPr/>
            <p:nvPr/>
          </p:nvSpPr>
          <p:spPr>
            <a:xfrm>
              <a:off x="5152175" y="824025"/>
              <a:ext cx="603800" cy="441525"/>
            </a:xfrm>
            <a:custGeom>
              <a:avLst/>
              <a:gdLst/>
              <a:ahLst/>
              <a:cxnLst/>
              <a:rect l="l" t="t" r="r" b="b"/>
              <a:pathLst>
                <a:path w="24152" h="17661" extrusionOk="0">
                  <a:moveTo>
                    <a:pt x="14468" y="0"/>
                  </a:moveTo>
                  <a:cubicBezTo>
                    <a:pt x="14364" y="0"/>
                    <a:pt x="14256" y="5"/>
                    <a:pt x="14144" y="14"/>
                  </a:cubicBezTo>
                  <a:cubicBezTo>
                    <a:pt x="11743" y="181"/>
                    <a:pt x="12076" y="2950"/>
                    <a:pt x="9474" y="3050"/>
                  </a:cubicBezTo>
                  <a:cubicBezTo>
                    <a:pt x="9451" y="3050"/>
                    <a:pt x="9427" y="3050"/>
                    <a:pt x="9404" y="3050"/>
                  </a:cubicBezTo>
                  <a:cubicBezTo>
                    <a:pt x="8291" y="3050"/>
                    <a:pt x="7088" y="2636"/>
                    <a:pt x="6116" y="2636"/>
                  </a:cubicBezTo>
                  <a:cubicBezTo>
                    <a:pt x="5296" y="2636"/>
                    <a:pt x="4639" y="2931"/>
                    <a:pt x="4337" y="4017"/>
                  </a:cubicBezTo>
                  <a:cubicBezTo>
                    <a:pt x="3904" y="5585"/>
                    <a:pt x="4437" y="7119"/>
                    <a:pt x="3236" y="8287"/>
                  </a:cubicBezTo>
                  <a:cubicBezTo>
                    <a:pt x="2557" y="8924"/>
                    <a:pt x="1416" y="9440"/>
                    <a:pt x="808" y="10179"/>
                  </a:cubicBezTo>
                  <a:lnTo>
                    <a:pt x="808" y="10179"/>
                  </a:lnTo>
                  <a:lnTo>
                    <a:pt x="835" y="10055"/>
                  </a:lnTo>
                  <a:lnTo>
                    <a:pt x="835" y="10055"/>
                  </a:lnTo>
                  <a:cubicBezTo>
                    <a:pt x="1" y="11055"/>
                    <a:pt x="134" y="12690"/>
                    <a:pt x="1168" y="13457"/>
                  </a:cubicBezTo>
                  <a:cubicBezTo>
                    <a:pt x="1674" y="13831"/>
                    <a:pt x="2100" y="13956"/>
                    <a:pt x="2501" y="13956"/>
                  </a:cubicBezTo>
                  <a:cubicBezTo>
                    <a:pt x="3306" y="13956"/>
                    <a:pt x="4007" y="13453"/>
                    <a:pt x="5033" y="13453"/>
                  </a:cubicBezTo>
                  <a:cubicBezTo>
                    <a:pt x="5318" y="13453"/>
                    <a:pt x="5628" y="13491"/>
                    <a:pt x="5972" y="13591"/>
                  </a:cubicBezTo>
                  <a:cubicBezTo>
                    <a:pt x="7406" y="14024"/>
                    <a:pt x="7840" y="15459"/>
                    <a:pt x="8807" y="16426"/>
                  </a:cubicBezTo>
                  <a:cubicBezTo>
                    <a:pt x="9674" y="17293"/>
                    <a:pt x="10517" y="17660"/>
                    <a:pt x="11269" y="17660"/>
                  </a:cubicBezTo>
                  <a:cubicBezTo>
                    <a:pt x="11761" y="17660"/>
                    <a:pt x="12214" y="17503"/>
                    <a:pt x="12610" y="17226"/>
                  </a:cubicBezTo>
                  <a:cubicBezTo>
                    <a:pt x="13644" y="16459"/>
                    <a:pt x="14344" y="15358"/>
                    <a:pt x="15512" y="14791"/>
                  </a:cubicBezTo>
                  <a:cubicBezTo>
                    <a:pt x="15770" y="14677"/>
                    <a:pt x="16032" y="14629"/>
                    <a:pt x="16295" y="14629"/>
                  </a:cubicBezTo>
                  <a:cubicBezTo>
                    <a:pt x="17609" y="14629"/>
                    <a:pt x="18969" y="15816"/>
                    <a:pt x="20168" y="15816"/>
                  </a:cubicBezTo>
                  <a:cubicBezTo>
                    <a:pt x="20686" y="15816"/>
                    <a:pt x="21175" y="15594"/>
                    <a:pt x="21616" y="14958"/>
                  </a:cubicBezTo>
                  <a:cubicBezTo>
                    <a:pt x="22317" y="13957"/>
                    <a:pt x="21316" y="12890"/>
                    <a:pt x="21316" y="11889"/>
                  </a:cubicBezTo>
                  <a:cubicBezTo>
                    <a:pt x="21283" y="10422"/>
                    <a:pt x="22984" y="10055"/>
                    <a:pt x="23618" y="8854"/>
                  </a:cubicBezTo>
                  <a:cubicBezTo>
                    <a:pt x="24151" y="7853"/>
                    <a:pt x="24151" y="6552"/>
                    <a:pt x="23251" y="5752"/>
                  </a:cubicBezTo>
                  <a:cubicBezTo>
                    <a:pt x="22283" y="4918"/>
                    <a:pt x="19615" y="5051"/>
                    <a:pt x="18614" y="4050"/>
                  </a:cubicBezTo>
                  <a:cubicBezTo>
                    <a:pt x="17142" y="2578"/>
                    <a:pt x="16929" y="0"/>
                    <a:pt x="14468"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2"/>
            <p:cNvSpPr/>
            <p:nvPr/>
          </p:nvSpPr>
          <p:spPr>
            <a:xfrm>
              <a:off x="5713425" y="1497775"/>
              <a:ext cx="53925" cy="75125"/>
            </a:xfrm>
            <a:custGeom>
              <a:avLst/>
              <a:gdLst/>
              <a:ahLst/>
              <a:cxnLst/>
              <a:rect l="l" t="t" r="r" b="b"/>
              <a:pathLst>
                <a:path w="2157" h="3005" extrusionOk="0">
                  <a:moveTo>
                    <a:pt x="679" y="1"/>
                  </a:moveTo>
                  <a:cubicBezTo>
                    <a:pt x="617" y="1"/>
                    <a:pt x="551" y="36"/>
                    <a:pt x="501" y="117"/>
                  </a:cubicBezTo>
                  <a:cubicBezTo>
                    <a:pt x="0" y="851"/>
                    <a:pt x="167" y="2485"/>
                    <a:pt x="1034" y="2919"/>
                  </a:cubicBezTo>
                  <a:cubicBezTo>
                    <a:pt x="1164" y="2978"/>
                    <a:pt x="1279" y="3004"/>
                    <a:pt x="1381" y="3004"/>
                  </a:cubicBezTo>
                  <a:cubicBezTo>
                    <a:pt x="2141" y="3004"/>
                    <a:pt x="2157" y="1518"/>
                    <a:pt x="2068" y="1017"/>
                  </a:cubicBezTo>
                  <a:cubicBezTo>
                    <a:pt x="2055" y="922"/>
                    <a:pt x="1980" y="877"/>
                    <a:pt x="1899" y="877"/>
                  </a:cubicBezTo>
                  <a:cubicBezTo>
                    <a:pt x="1781" y="877"/>
                    <a:pt x="1648" y="973"/>
                    <a:pt x="1668" y="1151"/>
                  </a:cubicBezTo>
                  <a:cubicBezTo>
                    <a:pt x="1735" y="1484"/>
                    <a:pt x="1735" y="1918"/>
                    <a:pt x="1635" y="2218"/>
                  </a:cubicBezTo>
                  <a:cubicBezTo>
                    <a:pt x="1568" y="2352"/>
                    <a:pt x="1468" y="2619"/>
                    <a:pt x="1234" y="2619"/>
                  </a:cubicBezTo>
                  <a:cubicBezTo>
                    <a:pt x="1134" y="2619"/>
                    <a:pt x="968" y="2352"/>
                    <a:pt x="867" y="2285"/>
                  </a:cubicBezTo>
                  <a:cubicBezTo>
                    <a:pt x="534" y="1785"/>
                    <a:pt x="400" y="917"/>
                    <a:pt x="801" y="417"/>
                  </a:cubicBezTo>
                  <a:cubicBezTo>
                    <a:pt x="940" y="185"/>
                    <a:pt x="821" y="1"/>
                    <a:pt x="679"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 name="Google Shape;166;p22">
            <a:hlinkClick r:id="rId3" action="ppaction://hlinksldjump"/>
          </p:cNvPr>
          <p:cNvSpPr/>
          <p:nvPr/>
        </p:nvSpPr>
        <p:spPr>
          <a:xfrm>
            <a:off x="6310275" y="3770500"/>
            <a:ext cx="1586100" cy="441300"/>
          </a:xfrm>
          <a:prstGeom prst="roundRect">
            <a:avLst>
              <a:gd name="adj" fmla="val 16667"/>
            </a:avLst>
          </a:prstGeom>
          <a:solidFill>
            <a:schemeClr val="dk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Kodchasan"/>
                <a:ea typeface="Kodchasan"/>
                <a:cs typeface="Kodchasan"/>
                <a:sym typeface="Kodchasan"/>
              </a:rPr>
              <a:t>PLAY!</a:t>
            </a:r>
            <a:endParaRPr b="1">
              <a:solidFill>
                <a:schemeClr val="lt1"/>
              </a:solidFill>
              <a:latin typeface="Kodchasan"/>
              <a:ea typeface="Kodchasan"/>
              <a:cs typeface="Kodchasan"/>
              <a:sym typeface="Kodchasan"/>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54"/>
        <p:cNvGrpSpPr/>
        <p:nvPr/>
      </p:nvGrpSpPr>
      <p:grpSpPr>
        <a:xfrm>
          <a:off x="0" y="0"/>
          <a:ext cx="0" cy="0"/>
          <a:chOff x="0" y="0"/>
          <a:chExt cx="0" cy="0"/>
        </a:xfrm>
      </p:grpSpPr>
      <p:sp>
        <p:nvSpPr>
          <p:cNvPr id="1355" name="Google Shape;1355;p5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grpSp>
        <p:nvGrpSpPr>
          <p:cNvPr id="1356" name="Google Shape;1356;p58"/>
          <p:cNvGrpSpPr/>
          <p:nvPr/>
        </p:nvGrpSpPr>
        <p:grpSpPr>
          <a:xfrm>
            <a:off x="3842191" y="1531764"/>
            <a:ext cx="1397933" cy="2225000"/>
            <a:chOff x="1773100" y="858200"/>
            <a:chExt cx="753075" cy="1198750"/>
          </a:xfrm>
        </p:grpSpPr>
        <p:sp>
          <p:nvSpPr>
            <p:cNvPr id="1357" name="Google Shape;1357;p58"/>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8"/>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8"/>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8"/>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8"/>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8"/>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8"/>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8"/>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8"/>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8"/>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8"/>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8"/>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 name="Google Shape;1369;p5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370" name="Google Shape;1370;p58">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1371" name="Google Shape;1371;p58"/>
          <p:cNvGrpSpPr/>
          <p:nvPr/>
        </p:nvGrpSpPr>
        <p:grpSpPr>
          <a:xfrm>
            <a:off x="4141270" y="2541453"/>
            <a:ext cx="804814" cy="120773"/>
            <a:chOff x="3580225" y="1402275"/>
            <a:chExt cx="433675" cy="65075"/>
          </a:xfrm>
        </p:grpSpPr>
        <p:sp>
          <p:nvSpPr>
            <p:cNvPr id="1372" name="Google Shape;1372;p58"/>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8"/>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 name="Google Shape;1374;p58">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8">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8">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8">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8"/>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 name="Google Shape;1379;p58"/>
          <p:cNvGrpSpPr/>
          <p:nvPr/>
        </p:nvGrpSpPr>
        <p:grpSpPr>
          <a:xfrm>
            <a:off x="3987025" y="2295425"/>
            <a:ext cx="968533" cy="352749"/>
            <a:chOff x="3987025" y="2295425"/>
            <a:chExt cx="968533" cy="352749"/>
          </a:xfrm>
        </p:grpSpPr>
        <p:sp>
          <p:nvSpPr>
            <p:cNvPr id="1380" name="Google Shape;1380;p5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 name="Google Shape;1386;p58">
            <a:hlinkClick r:id="rId5"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8">
            <a:hlinkClick r:id="rId5"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8">
            <a:hlinkClick r:id="rId5"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8">
            <a:hlinkClick r:id="rId5"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393"/>
        <p:cNvGrpSpPr/>
        <p:nvPr/>
      </p:nvGrpSpPr>
      <p:grpSpPr>
        <a:xfrm>
          <a:off x="0" y="0"/>
          <a:ext cx="0" cy="0"/>
          <a:chOff x="0" y="0"/>
          <a:chExt cx="0" cy="0"/>
        </a:xfrm>
      </p:grpSpPr>
      <p:sp>
        <p:nvSpPr>
          <p:cNvPr id="1394" name="Google Shape;1394;p5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With glasses</a:t>
            </a:r>
            <a:br>
              <a:rPr lang="en"/>
            </a:br>
            <a:r>
              <a:rPr lang="en"/>
              <a:t>or without them?</a:t>
            </a:r>
            <a:endParaRPr/>
          </a:p>
          <a:p>
            <a:pPr marL="0" lvl="0" indent="0" algn="ctr" rtl="0">
              <a:spcBef>
                <a:spcPts val="0"/>
              </a:spcBef>
              <a:spcAft>
                <a:spcPts val="0"/>
              </a:spcAft>
              <a:buNone/>
            </a:pPr>
            <a:endParaRPr/>
          </a:p>
        </p:txBody>
      </p:sp>
      <p:sp>
        <p:nvSpPr>
          <p:cNvPr id="1395" name="Google Shape;1395;p5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1396" name="Google Shape;1396;p59"/>
          <p:cNvGrpSpPr/>
          <p:nvPr/>
        </p:nvGrpSpPr>
        <p:grpSpPr>
          <a:xfrm>
            <a:off x="3702935" y="1729864"/>
            <a:ext cx="1659382" cy="2497077"/>
            <a:chOff x="5001246" y="1844152"/>
            <a:chExt cx="1749849" cy="2633770"/>
          </a:xfrm>
        </p:grpSpPr>
        <p:sp>
          <p:nvSpPr>
            <p:cNvPr id="1397" name="Google Shape;1397;p59"/>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9"/>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9"/>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9"/>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9"/>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9"/>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9"/>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9"/>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9"/>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9"/>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9"/>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9"/>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9"/>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9"/>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9"/>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 name="Google Shape;1412;p59"/>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9">
            <a:hlinkClick r:id="rId4"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9">
            <a:hlinkClick r:id="rId4"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9">
            <a:hlinkClick r:id="rId4"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9">
            <a:hlinkClick r:id="rId4"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9">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9">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9">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9">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9">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9">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9">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9">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9">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9">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9">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31"/>
        <p:cNvGrpSpPr/>
        <p:nvPr/>
      </p:nvGrpSpPr>
      <p:grpSpPr>
        <a:xfrm>
          <a:off x="0" y="0"/>
          <a:ext cx="0" cy="0"/>
          <a:chOff x="0" y="0"/>
          <a:chExt cx="0" cy="0"/>
        </a:xfrm>
      </p:grpSpPr>
      <p:sp>
        <p:nvSpPr>
          <p:cNvPr id="1432" name="Google Shape;1432;p6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sp>
        <p:nvSpPr>
          <p:cNvPr id="1433" name="Google Shape;1433;p6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434" name="Google Shape;1434;p60">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1435" name="Google Shape;1435;p60"/>
          <p:cNvGrpSpPr/>
          <p:nvPr/>
        </p:nvGrpSpPr>
        <p:grpSpPr>
          <a:xfrm>
            <a:off x="3702935" y="1729864"/>
            <a:ext cx="1659382" cy="2497077"/>
            <a:chOff x="5001246" y="1844152"/>
            <a:chExt cx="1749849" cy="2633770"/>
          </a:xfrm>
        </p:grpSpPr>
        <p:sp>
          <p:nvSpPr>
            <p:cNvPr id="1436" name="Google Shape;1436;p60"/>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0"/>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0"/>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0"/>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0"/>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0"/>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0"/>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0"/>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0"/>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0"/>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0"/>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0"/>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0"/>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0"/>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0"/>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1" name="Google Shape;1451;p60"/>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2" name="Google Shape;1452;p60"/>
          <p:cNvGrpSpPr/>
          <p:nvPr/>
        </p:nvGrpSpPr>
        <p:grpSpPr>
          <a:xfrm>
            <a:off x="4280328" y="2326145"/>
            <a:ext cx="532598" cy="184205"/>
            <a:chOff x="4280328" y="2326145"/>
            <a:chExt cx="532598" cy="184205"/>
          </a:xfrm>
        </p:grpSpPr>
        <p:sp>
          <p:nvSpPr>
            <p:cNvPr id="1453" name="Google Shape;1453;p6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7" name="Google Shape;1457;p60">
            <a:hlinkClick r:id="" action="ppaction://noaction"/>
          </p:cNvPr>
          <p:cNvSpPr/>
          <p:nvPr/>
        </p:nvSpPr>
        <p:spPr>
          <a:xfrm>
            <a:off x="7313924" y="2689582"/>
            <a:ext cx="112484" cy="112490"/>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0">
            <a:hlinkClick r:id="" action="ppaction://noaction"/>
          </p:cNvPr>
          <p:cNvSpPr/>
          <p:nvPr/>
        </p:nvSpPr>
        <p:spPr>
          <a:xfrm>
            <a:off x="6585935" y="2689582"/>
            <a:ext cx="112484" cy="112490"/>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0">
            <a:hlinkClick r:id="" action="ppaction://noaction"/>
          </p:cNvPr>
          <p:cNvSpPr/>
          <p:nvPr/>
        </p:nvSpPr>
        <p:spPr>
          <a:xfrm>
            <a:off x="7269772" y="2488113"/>
            <a:ext cx="196657" cy="84515"/>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0">
            <a:hlinkClick r:id="" action="ppaction://noaction"/>
          </p:cNvPr>
          <p:cNvSpPr/>
          <p:nvPr/>
        </p:nvSpPr>
        <p:spPr>
          <a:xfrm>
            <a:off x="6558719" y="2488113"/>
            <a:ext cx="196573" cy="84515"/>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60">
            <a:hlinkClick r:id="rId5" action="ppaction://hlinksldjump"/>
          </p:cNvPr>
          <p:cNvSpPr/>
          <p:nvPr/>
        </p:nvSpPr>
        <p:spPr>
          <a:xfrm flipH="1">
            <a:off x="7686151" y="2674925"/>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60">
            <a:hlinkClick r:id="rId5" action="ppaction://hlinksldjump"/>
          </p:cNvPr>
          <p:cNvSpPr/>
          <p:nvPr/>
        </p:nvSpPr>
        <p:spPr>
          <a:xfrm>
            <a:off x="6299444" y="2435754"/>
            <a:ext cx="601193" cy="60122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0">
            <a:hlinkClick r:id="rId5" action="ppaction://hlinksldjump"/>
          </p:cNvPr>
          <p:cNvSpPr/>
          <p:nvPr/>
        </p:nvSpPr>
        <p:spPr>
          <a:xfrm>
            <a:off x="7108243" y="2435754"/>
            <a:ext cx="601274" cy="60122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0">
            <a:hlinkClick r:id="rId5" action="ppaction://hlinksldjump"/>
          </p:cNvPr>
          <p:cNvSpPr/>
          <p:nvPr/>
        </p:nvSpPr>
        <p:spPr>
          <a:xfrm>
            <a:off x="6872640" y="2635806"/>
            <a:ext cx="270983" cy="93801"/>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0">
            <a:hlinkClick r:id="rId5" action="ppaction://hlinksldjump"/>
          </p:cNvPr>
          <p:cNvSpPr/>
          <p:nvPr/>
        </p:nvSpPr>
        <p:spPr>
          <a:xfrm>
            <a:off x="6299444" y="2435754"/>
            <a:ext cx="601193" cy="60122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0">
            <a:hlinkClick r:id="rId5" action="ppaction://hlinksldjump"/>
          </p:cNvPr>
          <p:cNvSpPr/>
          <p:nvPr/>
        </p:nvSpPr>
        <p:spPr>
          <a:xfrm>
            <a:off x="7108243" y="2435754"/>
            <a:ext cx="601274" cy="60122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0">
            <a:hlinkClick r:id="rId5" action="ppaction://hlinksldjump"/>
          </p:cNvPr>
          <p:cNvSpPr/>
          <p:nvPr/>
        </p:nvSpPr>
        <p:spPr>
          <a:xfrm>
            <a:off x="6058844" y="2680699"/>
            <a:ext cx="267706" cy="122884"/>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471"/>
        <p:cNvGrpSpPr/>
        <p:nvPr/>
      </p:nvGrpSpPr>
      <p:grpSpPr>
        <a:xfrm>
          <a:off x="0" y="0"/>
          <a:ext cx="0" cy="0"/>
          <a:chOff x="0" y="0"/>
          <a:chExt cx="0" cy="0"/>
        </a:xfrm>
      </p:grpSpPr>
      <p:sp>
        <p:nvSpPr>
          <p:cNvPr id="1472" name="Google Shape;1472;p6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With glasses</a:t>
            </a:r>
            <a:br>
              <a:rPr lang="en"/>
            </a:br>
            <a:r>
              <a:rPr lang="en"/>
              <a:t>or without them?</a:t>
            </a:r>
            <a:endParaRPr/>
          </a:p>
          <a:p>
            <a:pPr marL="0" lvl="0" indent="0" algn="ctr" rtl="0">
              <a:spcBef>
                <a:spcPts val="0"/>
              </a:spcBef>
              <a:spcAft>
                <a:spcPts val="0"/>
              </a:spcAft>
              <a:buNone/>
            </a:pPr>
            <a:endParaRPr/>
          </a:p>
        </p:txBody>
      </p:sp>
      <p:sp>
        <p:nvSpPr>
          <p:cNvPr id="1473" name="Google Shape;1473;p6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474" name="Google Shape;1474;p61">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grpSp>
        <p:nvGrpSpPr>
          <p:cNvPr id="1475" name="Google Shape;1475;p61"/>
          <p:cNvGrpSpPr/>
          <p:nvPr/>
        </p:nvGrpSpPr>
        <p:grpSpPr>
          <a:xfrm>
            <a:off x="3702935" y="1729864"/>
            <a:ext cx="1659382" cy="2497077"/>
            <a:chOff x="5001246" y="1844152"/>
            <a:chExt cx="1749849" cy="2633770"/>
          </a:xfrm>
        </p:grpSpPr>
        <p:sp>
          <p:nvSpPr>
            <p:cNvPr id="1476" name="Google Shape;1476;p61"/>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61"/>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1"/>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1"/>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1"/>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1"/>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1"/>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1"/>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1"/>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1"/>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1"/>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1"/>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1"/>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1"/>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1"/>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 name="Google Shape;1491;p61"/>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2" name="Google Shape;1492;p61"/>
          <p:cNvGrpSpPr/>
          <p:nvPr/>
        </p:nvGrpSpPr>
        <p:grpSpPr>
          <a:xfrm>
            <a:off x="4280328" y="2326145"/>
            <a:ext cx="532598" cy="184205"/>
            <a:chOff x="4280328" y="2326145"/>
            <a:chExt cx="532598" cy="184205"/>
          </a:xfrm>
        </p:grpSpPr>
        <p:sp>
          <p:nvSpPr>
            <p:cNvPr id="1493" name="Google Shape;1493;p6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7" name="Google Shape;1497;p61"/>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8" name="Google Shape;1498;p61"/>
          <p:cNvGrpSpPr/>
          <p:nvPr/>
        </p:nvGrpSpPr>
        <p:grpSpPr>
          <a:xfrm>
            <a:off x="3987025" y="2295425"/>
            <a:ext cx="968533" cy="352749"/>
            <a:chOff x="3987025" y="2295425"/>
            <a:chExt cx="968533" cy="352749"/>
          </a:xfrm>
        </p:grpSpPr>
        <p:sp>
          <p:nvSpPr>
            <p:cNvPr id="1499" name="Google Shape;1499;p6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5" name="Google Shape;1505;p61">
            <a:hlinkClick r:id="rId5" action="ppaction://hlinksldjump"/>
          </p:cNvPr>
          <p:cNvSpPr/>
          <p:nvPr/>
        </p:nvSpPr>
        <p:spPr>
          <a:xfrm>
            <a:off x="2729506" y="2786064"/>
            <a:ext cx="144107" cy="144107"/>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1">
            <a:hlinkClick r:id="rId5" action="ppaction://hlinksldjump"/>
          </p:cNvPr>
          <p:cNvSpPr/>
          <p:nvPr/>
        </p:nvSpPr>
        <p:spPr>
          <a:xfrm>
            <a:off x="1796861" y="2786064"/>
            <a:ext cx="144107" cy="144107"/>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1">
            <a:hlinkClick r:id="rId5" action="ppaction://hlinksldjump"/>
          </p:cNvPr>
          <p:cNvSpPr/>
          <p:nvPr/>
        </p:nvSpPr>
        <p:spPr>
          <a:xfrm>
            <a:off x="2672943" y="2527970"/>
            <a:ext cx="251944" cy="108269"/>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1">
            <a:hlinkClick r:id="rId5" action="ppaction://hlinksldjump"/>
          </p:cNvPr>
          <p:cNvSpPr/>
          <p:nvPr/>
        </p:nvSpPr>
        <p:spPr>
          <a:xfrm>
            <a:off x="1761995" y="2527970"/>
            <a:ext cx="251836" cy="108269"/>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512"/>
        <p:cNvGrpSpPr/>
        <p:nvPr/>
      </p:nvGrpSpPr>
      <p:grpSpPr>
        <a:xfrm>
          <a:off x="0" y="0"/>
          <a:ext cx="0" cy="0"/>
          <a:chOff x="0" y="0"/>
          <a:chExt cx="0" cy="0"/>
        </a:xfrm>
      </p:grpSpPr>
      <p:sp>
        <p:nvSpPr>
          <p:cNvPr id="1513" name="Google Shape;1513;p62"/>
          <p:cNvSpPr txBox="1">
            <a:spLocks noGrp="1"/>
          </p:cNvSpPr>
          <p:nvPr>
            <p:ph type="title"/>
          </p:nvPr>
        </p:nvSpPr>
        <p:spPr>
          <a:xfrm flipH="1">
            <a:off x="3456425" y="1367638"/>
            <a:ext cx="3591600" cy="1738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Happy or sad?</a:t>
            </a:r>
            <a:endParaRPr/>
          </a:p>
        </p:txBody>
      </p:sp>
      <p:sp>
        <p:nvSpPr>
          <p:cNvPr id="1514" name="Google Shape;1514;p62"/>
          <p:cNvSpPr txBox="1">
            <a:spLocks noGrp="1"/>
          </p:cNvSpPr>
          <p:nvPr>
            <p:ph type="subTitle" idx="1"/>
          </p:nvPr>
        </p:nvSpPr>
        <p:spPr>
          <a:xfrm flipH="1">
            <a:off x="3456425" y="2843225"/>
            <a:ext cx="3591600" cy="870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rgbClr val="1A1A1A"/>
              </a:buClr>
              <a:buSzPts val="1100"/>
              <a:buFont typeface="Arial"/>
              <a:buNone/>
            </a:pPr>
            <a:r>
              <a:rPr lang="en"/>
              <a:t>You can enter a subtitle here in case you need it</a:t>
            </a:r>
            <a:endParaRPr/>
          </a:p>
          <a:p>
            <a:pPr marL="0" lvl="0" indent="0" algn="r" rtl="0">
              <a:spcBef>
                <a:spcPts val="0"/>
              </a:spcBef>
              <a:spcAft>
                <a:spcPts val="0"/>
              </a:spcAft>
              <a:buNone/>
            </a:pPr>
            <a:endParaRPr/>
          </a:p>
        </p:txBody>
      </p:sp>
      <p:sp>
        <p:nvSpPr>
          <p:cNvPr id="1515" name="Google Shape;1515;p62"/>
          <p:cNvSpPr txBox="1">
            <a:spLocks noGrp="1"/>
          </p:cNvSpPr>
          <p:nvPr>
            <p:ph type="title" idx="2"/>
          </p:nvPr>
        </p:nvSpPr>
        <p:spPr>
          <a:xfrm flipH="1">
            <a:off x="7075775" y="1431505"/>
            <a:ext cx="1373700" cy="94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2"/>
                </a:solidFill>
              </a:rPr>
              <a:t>04</a:t>
            </a:r>
            <a:endParaRPr>
              <a:solidFill>
                <a:schemeClr val="dk2"/>
              </a:solidFill>
            </a:endParaRPr>
          </a:p>
        </p:txBody>
      </p:sp>
      <p:grpSp>
        <p:nvGrpSpPr>
          <p:cNvPr id="1516" name="Google Shape;1516;p62"/>
          <p:cNvGrpSpPr/>
          <p:nvPr/>
        </p:nvGrpSpPr>
        <p:grpSpPr>
          <a:xfrm>
            <a:off x="713233" y="1021657"/>
            <a:ext cx="2693517" cy="2987689"/>
            <a:chOff x="3075700" y="899275"/>
            <a:chExt cx="1444400" cy="1602150"/>
          </a:xfrm>
        </p:grpSpPr>
        <p:sp>
          <p:nvSpPr>
            <p:cNvPr id="1517" name="Google Shape;1517;p62"/>
            <p:cNvSpPr/>
            <p:nvPr/>
          </p:nvSpPr>
          <p:spPr>
            <a:xfrm>
              <a:off x="3275850" y="899275"/>
              <a:ext cx="1059100" cy="894075"/>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2"/>
            <p:cNvSpPr/>
            <p:nvPr/>
          </p:nvSpPr>
          <p:spPr>
            <a:xfrm>
              <a:off x="3540200" y="1513200"/>
              <a:ext cx="515400" cy="543750"/>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2"/>
            <p:cNvSpPr/>
            <p:nvPr/>
          </p:nvSpPr>
          <p:spPr>
            <a:xfrm>
              <a:off x="3536875" y="1127075"/>
              <a:ext cx="521225" cy="616300"/>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2"/>
            <p:cNvSpPr/>
            <p:nvPr/>
          </p:nvSpPr>
          <p:spPr>
            <a:xfrm>
              <a:off x="3419275" y="1358650"/>
              <a:ext cx="144300" cy="170075"/>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2"/>
            <p:cNvSpPr/>
            <p:nvPr/>
          </p:nvSpPr>
          <p:spPr>
            <a:xfrm>
              <a:off x="3767850" y="1299700"/>
              <a:ext cx="60075" cy="176825"/>
            </a:xfrm>
            <a:custGeom>
              <a:avLst/>
              <a:gdLst/>
              <a:ahLst/>
              <a:cxnLst/>
              <a:rect l="l" t="t" r="r" b="b"/>
              <a:pathLst>
                <a:path w="2403" h="7073" extrusionOk="0">
                  <a:moveTo>
                    <a:pt x="401" y="1"/>
                  </a:moveTo>
                  <a:lnTo>
                    <a:pt x="1" y="7072"/>
                  </a:lnTo>
                  <a:lnTo>
                    <a:pt x="2403" y="7072"/>
                  </a:lnTo>
                  <a:lnTo>
                    <a:pt x="1969" y="1"/>
                  </a:ln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2"/>
            <p:cNvSpPr/>
            <p:nvPr/>
          </p:nvSpPr>
          <p:spPr>
            <a:xfrm>
              <a:off x="3759800" y="1519375"/>
              <a:ext cx="73875" cy="230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2"/>
            <p:cNvSpPr/>
            <p:nvPr/>
          </p:nvSpPr>
          <p:spPr>
            <a:xfrm>
              <a:off x="3466200" y="1410025"/>
              <a:ext cx="66250" cy="59825"/>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2"/>
            <p:cNvSpPr/>
            <p:nvPr/>
          </p:nvSpPr>
          <p:spPr>
            <a:xfrm>
              <a:off x="3477000" y="1427075"/>
              <a:ext cx="43375" cy="40725"/>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2"/>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2"/>
            <p:cNvSpPr/>
            <p:nvPr/>
          </p:nvSpPr>
          <p:spPr>
            <a:xfrm>
              <a:off x="3646100" y="1699150"/>
              <a:ext cx="302750" cy="93425"/>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2"/>
            <p:cNvSpPr/>
            <p:nvPr/>
          </p:nvSpPr>
          <p:spPr>
            <a:xfrm>
              <a:off x="3670300" y="1359750"/>
              <a:ext cx="33375" cy="33375"/>
            </a:xfrm>
            <a:custGeom>
              <a:avLst/>
              <a:gdLst/>
              <a:ahLst/>
              <a:cxnLst/>
              <a:rect l="l" t="t" r="r" b="b"/>
              <a:pathLst>
                <a:path w="1335" h="1335" extrusionOk="0">
                  <a:moveTo>
                    <a:pt x="667" y="0"/>
                  </a:moveTo>
                  <a:cubicBezTo>
                    <a:pt x="300" y="0"/>
                    <a:pt x="0" y="301"/>
                    <a:pt x="0" y="668"/>
                  </a:cubicBezTo>
                  <a:cubicBezTo>
                    <a:pt x="0" y="1035"/>
                    <a:pt x="300" y="1335"/>
                    <a:pt x="667" y="1335"/>
                  </a:cubicBezTo>
                  <a:cubicBezTo>
                    <a:pt x="1034" y="1335"/>
                    <a:pt x="1334" y="1035"/>
                    <a:pt x="1334" y="668"/>
                  </a:cubicBezTo>
                  <a:cubicBezTo>
                    <a:pt x="1334" y="301"/>
                    <a:pt x="1034" y="0"/>
                    <a:pt x="667"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2"/>
            <p:cNvSpPr/>
            <p:nvPr/>
          </p:nvSpPr>
          <p:spPr>
            <a:xfrm>
              <a:off x="3662450" y="1299975"/>
              <a:ext cx="59925" cy="24350"/>
            </a:xfrm>
            <a:custGeom>
              <a:avLst/>
              <a:gdLst/>
              <a:ahLst/>
              <a:cxnLst/>
              <a:rect l="l" t="t" r="r" b="b"/>
              <a:pathLst>
                <a:path w="2397" h="974" extrusionOk="0">
                  <a:moveTo>
                    <a:pt x="1143" y="1"/>
                  </a:moveTo>
                  <a:cubicBezTo>
                    <a:pt x="697" y="1"/>
                    <a:pt x="254" y="211"/>
                    <a:pt x="47" y="657"/>
                  </a:cubicBezTo>
                  <a:cubicBezTo>
                    <a:pt x="0" y="798"/>
                    <a:pt x="153" y="940"/>
                    <a:pt x="270" y="940"/>
                  </a:cubicBezTo>
                  <a:cubicBezTo>
                    <a:pt x="319" y="940"/>
                    <a:pt x="361" y="916"/>
                    <a:pt x="381" y="857"/>
                  </a:cubicBezTo>
                  <a:cubicBezTo>
                    <a:pt x="516" y="553"/>
                    <a:pt x="840" y="394"/>
                    <a:pt x="1157" y="394"/>
                  </a:cubicBezTo>
                  <a:cubicBezTo>
                    <a:pt x="1465" y="394"/>
                    <a:pt x="1767" y="544"/>
                    <a:pt x="1882" y="857"/>
                  </a:cubicBezTo>
                  <a:cubicBezTo>
                    <a:pt x="1935" y="936"/>
                    <a:pt x="2034" y="973"/>
                    <a:pt x="2127" y="973"/>
                  </a:cubicBezTo>
                  <a:cubicBezTo>
                    <a:pt x="2269" y="973"/>
                    <a:pt x="2396" y="885"/>
                    <a:pt x="2316" y="724"/>
                  </a:cubicBezTo>
                  <a:cubicBezTo>
                    <a:pt x="2124" y="253"/>
                    <a:pt x="1631" y="1"/>
                    <a:pt x="114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2"/>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2"/>
            <p:cNvSpPr/>
            <p:nvPr/>
          </p:nvSpPr>
          <p:spPr>
            <a:xfrm>
              <a:off x="3582725" y="1080425"/>
              <a:ext cx="506225" cy="365775"/>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2"/>
            <p:cNvSpPr/>
            <p:nvPr/>
          </p:nvSpPr>
          <p:spPr>
            <a:xfrm>
              <a:off x="3501000" y="1151600"/>
              <a:ext cx="179325" cy="283400"/>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2"/>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2"/>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2"/>
            <p:cNvSpPr/>
            <p:nvPr/>
          </p:nvSpPr>
          <p:spPr>
            <a:xfrm>
              <a:off x="4026375" y="1358650"/>
              <a:ext cx="145125" cy="170075"/>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2"/>
            <p:cNvSpPr/>
            <p:nvPr/>
          </p:nvSpPr>
          <p:spPr>
            <a:xfrm>
              <a:off x="4057425" y="1410050"/>
              <a:ext cx="67100" cy="59800"/>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2"/>
            <p:cNvSpPr/>
            <p:nvPr/>
          </p:nvSpPr>
          <p:spPr>
            <a:xfrm>
              <a:off x="4070275" y="1427075"/>
              <a:ext cx="42200" cy="41450"/>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2"/>
            <p:cNvSpPr/>
            <p:nvPr/>
          </p:nvSpPr>
          <p:spPr>
            <a:xfrm>
              <a:off x="3887125" y="1359750"/>
              <a:ext cx="33375" cy="33375"/>
            </a:xfrm>
            <a:custGeom>
              <a:avLst/>
              <a:gdLst/>
              <a:ahLst/>
              <a:cxnLst/>
              <a:rect l="l" t="t" r="r" b="b"/>
              <a:pathLst>
                <a:path w="1335" h="1335" extrusionOk="0">
                  <a:moveTo>
                    <a:pt x="667" y="0"/>
                  </a:moveTo>
                  <a:cubicBezTo>
                    <a:pt x="300" y="0"/>
                    <a:pt x="0" y="301"/>
                    <a:pt x="0" y="668"/>
                  </a:cubicBezTo>
                  <a:cubicBezTo>
                    <a:pt x="0" y="1035"/>
                    <a:pt x="300" y="1335"/>
                    <a:pt x="667" y="1335"/>
                  </a:cubicBezTo>
                  <a:cubicBezTo>
                    <a:pt x="1034" y="1335"/>
                    <a:pt x="1334" y="1035"/>
                    <a:pt x="1334" y="668"/>
                  </a:cubicBezTo>
                  <a:cubicBezTo>
                    <a:pt x="1334" y="301"/>
                    <a:pt x="1034" y="0"/>
                    <a:pt x="667"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2"/>
            <p:cNvSpPr/>
            <p:nvPr/>
          </p:nvSpPr>
          <p:spPr>
            <a:xfrm>
              <a:off x="3872825" y="1299975"/>
              <a:ext cx="59700" cy="24350"/>
            </a:xfrm>
            <a:custGeom>
              <a:avLst/>
              <a:gdLst/>
              <a:ahLst/>
              <a:cxnLst/>
              <a:rect l="l" t="t" r="r" b="b"/>
              <a:pathLst>
                <a:path w="2388" h="974" extrusionOk="0">
                  <a:moveTo>
                    <a:pt x="1139" y="1"/>
                  </a:moveTo>
                  <a:cubicBezTo>
                    <a:pt x="697" y="1"/>
                    <a:pt x="263" y="211"/>
                    <a:pt x="72" y="657"/>
                  </a:cubicBezTo>
                  <a:cubicBezTo>
                    <a:pt x="1" y="798"/>
                    <a:pt x="147" y="940"/>
                    <a:pt x="274" y="940"/>
                  </a:cubicBezTo>
                  <a:cubicBezTo>
                    <a:pt x="327" y="940"/>
                    <a:pt x="376" y="916"/>
                    <a:pt x="405" y="857"/>
                  </a:cubicBezTo>
                  <a:cubicBezTo>
                    <a:pt x="524" y="553"/>
                    <a:pt x="839" y="394"/>
                    <a:pt x="1156" y="394"/>
                  </a:cubicBezTo>
                  <a:cubicBezTo>
                    <a:pt x="1465" y="394"/>
                    <a:pt x="1775" y="544"/>
                    <a:pt x="1906" y="857"/>
                  </a:cubicBezTo>
                  <a:cubicBezTo>
                    <a:pt x="1959" y="936"/>
                    <a:pt x="2053" y="973"/>
                    <a:pt x="2140" y="973"/>
                  </a:cubicBezTo>
                  <a:cubicBezTo>
                    <a:pt x="2273" y="973"/>
                    <a:pt x="2387" y="885"/>
                    <a:pt x="2307" y="724"/>
                  </a:cubicBezTo>
                  <a:cubicBezTo>
                    <a:pt x="2115" y="253"/>
                    <a:pt x="1622" y="1"/>
                    <a:pt x="113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2"/>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43"/>
        <p:cNvGrpSpPr/>
        <p:nvPr/>
      </p:nvGrpSpPr>
      <p:grpSpPr>
        <a:xfrm>
          <a:off x="0" y="0"/>
          <a:ext cx="0" cy="0"/>
          <a:chOff x="0" y="0"/>
          <a:chExt cx="0" cy="0"/>
        </a:xfrm>
      </p:grpSpPr>
      <p:sp>
        <p:nvSpPr>
          <p:cNvPr id="1544" name="Google Shape;1544;p6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1545" name="Google Shape;1545;p6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1546" name="Google Shape;1546;p63"/>
          <p:cNvGrpSpPr/>
          <p:nvPr/>
        </p:nvGrpSpPr>
        <p:grpSpPr>
          <a:xfrm>
            <a:off x="3842198" y="1539113"/>
            <a:ext cx="1742336" cy="2221409"/>
            <a:chOff x="2808649" y="2388343"/>
            <a:chExt cx="1390310" cy="1772448"/>
          </a:xfrm>
        </p:grpSpPr>
        <p:sp>
          <p:nvSpPr>
            <p:cNvPr id="1547" name="Google Shape;1547;p6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3"/>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3"/>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3"/>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3"/>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3"/>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3"/>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3"/>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3"/>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3"/>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3"/>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3"/>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3"/>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3"/>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2" name="Google Shape;1562;p63"/>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3"/>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3"/>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3"/>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3">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3">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571"/>
        <p:cNvGrpSpPr/>
        <p:nvPr/>
      </p:nvGrpSpPr>
      <p:grpSpPr>
        <a:xfrm>
          <a:off x="0" y="0"/>
          <a:ext cx="0" cy="0"/>
          <a:chOff x="0" y="0"/>
          <a:chExt cx="0" cy="0"/>
        </a:xfrm>
      </p:grpSpPr>
      <p:sp>
        <p:nvSpPr>
          <p:cNvPr id="1572" name="Google Shape;1572;p6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1573" name="Google Shape;1573;p6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574" name="Google Shape;1574;p64"/>
          <p:cNvGrpSpPr/>
          <p:nvPr/>
        </p:nvGrpSpPr>
        <p:grpSpPr>
          <a:xfrm>
            <a:off x="3842198" y="1539113"/>
            <a:ext cx="1742336" cy="2221409"/>
            <a:chOff x="2808649" y="2388343"/>
            <a:chExt cx="1390310" cy="1772448"/>
          </a:xfrm>
        </p:grpSpPr>
        <p:sp>
          <p:nvSpPr>
            <p:cNvPr id="1575" name="Google Shape;1575;p64"/>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4"/>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4"/>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4"/>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4"/>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4"/>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4"/>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4"/>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4"/>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4"/>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4"/>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4"/>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4"/>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4"/>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4"/>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0" name="Google Shape;1590;p6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4">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00"/>
        <p:cNvGrpSpPr/>
        <p:nvPr/>
      </p:nvGrpSpPr>
      <p:grpSpPr>
        <a:xfrm>
          <a:off x="0" y="0"/>
          <a:ext cx="0" cy="0"/>
          <a:chOff x="0" y="0"/>
          <a:chExt cx="0" cy="0"/>
        </a:xfrm>
      </p:grpSpPr>
      <p:sp>
        <p:nvSpPr>
          <p:cNvPr id="1601" name="Google Shape;1601;p6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1602" name="Google Shape;1602;p65"/>
          <p:cNvGrpSpPr/>
          <p:nvPr/>
        </p:nvGrpSpPr>
        <p:grpSpPr>
          <a:xfrm>
            <a:off x="3842198" y="1539113"/>
            <a:ext cx="1742336" cy="2221409"/>
            <a:chOff x="2808649" y="2388343"/>
            <a:chExt cx="1390310" cy="1772448"/>
          </a:xfrm>
        </p:grpSpPr>
        <p:sp>
          <p:nvSpPr>
            <p:cNvPr id="1603" name="Google Shape;1603;p65"/>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5"/>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5"/>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5"/>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5"/>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5"/>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5"/>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5"/>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5"/>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5"/>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5"/>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5"/>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5"/>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5"/>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5"/>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6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5">
            <a:hlinkClick r:id="rId3"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5">
            <a:hlinkClick r:id="rId4"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624" name="Google Shape;1624;p6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29"/>
        <p:cNvGrpSpPr/>
        <p:nvPr/>
      </p:nvGrpSpPr>
      <p:grpSpPr>
        <a:xfrm>
          <a:off x="0" y="0"/>
          <a:ext cx="0" cy="0"/>
          <a:chOff x="0" y="0"/>
          <a:chExt cx="0" cy="0"/>
        </a:xfrm>
      </p:grpSpPr>
      <p:sp>
        <p:nvSpPr>
          <p:cNvPr id="1630" name="Google Shape;1630;p6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1631" name="Google Shape;1631;p6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1632" name="Google Shape;1632;p66"/>
          <p:cNvGrpSpPr/>
          <p:nvPr/>
        </p:nvGrpSpPr>
        <p:grpSpPr>
          <a:xfrm>
            <a:off x="3842198" y="1539113"/>
            <a:ext cx="1742324" cy="2221428"/>
            <a:chOff x="3842198" y="1539113"/>
            <a:chExt cx="1742324" cy="2221428"/>
          </a:xfrm>
        </p:grpSpPr>
        <p:sp>
          <p:nvSpPr>
            <p:cNvPr id="1633" name="Google Shape;1633;p6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6"/>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6"/>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66"/>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66"/>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6"/>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6"/>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6"/>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6"/>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6"/>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6"/>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6"/>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6"/>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6"/>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6">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6">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6">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6">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6"/>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6"/>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9" name="Google Shape;1659;p66">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6">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664"/>
        <p:cNvGrpSpPr/>
        <p:nvPr/>
      </p:nvGrpSpPr>
      <p:grpSpPr>
        <a:xfrm>
          <a:off x="0" y="0"/>
          <a:ext cx="0" cy="0"/>
          <a:chOff x="0" y="0"/>
          <a:chExt cx="0" cy="0"/>
        </a:xfrm>
      </p:grpSpPr>
      <p:sp>
        <p:nvSpPr>
          <p:cNvPr id="1665" name="Google Shape;1665;p6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1666" name="Google Shape;1666;p6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667" name="Google Shape;1667;p67"/>
          <p:cNvGrpSpPr/>
          <p:nvPr/>
        </p:nvGrpSpPr>
        <p:grpSpPr>
          <a:xfrm>
            <a:off x="3842198" y="1539113"/>
            <a:ext cx="1742324" cy="2221428"/>
            <a:chOff x="3842198" y="1539113"/>
            <a:chExt cx="1742324" cy="2221428"/>
          </a:xfrm>
        </p:grpSpPr>
        <p:sp>
          <p:nvSpPr>
            <p:cNvPr id="1668" name="Google Shape;1668;p67"/>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7"/>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7"/>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7"/>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7"/>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7"/>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7"/>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7"/>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7"/>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7"/>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7"/>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7"/>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7"/>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7"/>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7">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7">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7">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7">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7"/>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7"/>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7"/>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7"/>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7"/>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7"/>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7"/>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7"/>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4" name="Google Shape;1694;p67">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7"/>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0"/>
        <p:cNvGrpSpPr/>
        <p:nvPr/>
      </p:nvGrpSpPr>
      <p:grpSpPr>
        <a:xfrm>
          <a:off x="0" y="0"/>
          <a:ext cx="0" cy="0"/>
          <a:chOff x="0" y="0"/>
          <a:chExt cx="0" cy="0"/>
        </a:xfrm>
      </p:grpSpPr>
      <p:sp>
        <p:nvSpPr>
          <p:cNvPr id="171" name="Google Shape;171;p2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skin color</a:t>
            </a:r>
            <a:endParaRPr/>
          </a:p>
        </p:txBody>
      </p:sp>
      <p:sp>
        <p:nvSpPr>
          <p:cNvPr id="172" name="Google Shape;172;p2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73" name="Google Shape;173;p23">
            <a:hlinkClick r:id="rId4" action="ppaction://hlinksldjump"/>
          </p:cNvPr>
          <p:cNvSpPr/>
          <p:nvPr/>
        </p:nvSpPr>
        <p:spPr>
          <a:xfrm>
            <a:off x="1835250" y="2128675"/>
            <a:ext cx="1067100" cy="106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3">
            <a:hlinkClick r:id="rId5" action="ppaction://hlinksldjump"/>
          </p:cNvPr>
          <p:cNvSpPr/>
          <p:nvPr/>
        </p:nvSpPr>
        <p:spPr>
          <a:xfrm>
            <a:off x="6241900" y="2128675"/>
            <a:ext cx="1067100" cy="106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00"/>
        <p:cNvGrpSpPr/>
        <p:nvPr/>
      </p:nvGrpSpPr>
      <p:grpSpPr>
        <a:xfrm>
          <a:off x="0" y="0"/>
          <a:ext cx="0" cy="0"/>
          <a:chOff x="0" y="0"/>
          <a:chExt cx="0" cy="0"/>
        </a:xfrm>
      </p:grpSpPr>
      <p:sp>
        <p:nvSpPr>
          <p:cNvPr id="1701" name="Google Shape;1701;p6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1702" name="Google Shape;1702;p68"/>
          <p:cNvGrpSpPr/>
          <p:nvPr/>
        </p:nvGrpSpPr>
        <p:grpSpPr>
          <a:xfrm>
            <a:off x="3842198" y="1539113"/>
            <a:ext cx="1742324" cy="2221428"/>
            <a:chOff x="3842198" y="1539113"/>
            <a:chExt cx="1742324" cy="2221428"/>
          </a:xfrm>
        </p:grpSpPr>
        <p:sp>
          <p:nvSpPr>
            <p:cNvPr id="1703" name="Google Shape;1703;p68"/>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8"/>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8"/>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8"/>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8"/>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8"/>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8"/>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8"/>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8"/>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8"/>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8"/>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8"/>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8"/>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8"/>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8">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8">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8">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8">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8"/>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8"/>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9" name="Google Shape;1729;p68">
            <a:hlinkClick r:id="rId3"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8"/>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8">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1732" name="Google Shape;1732;p68">
            <a:hlinkClick r:id="rId5"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36"/>
        <p:cNvGrpSpPr/>
        <p:nvPr/>
      </p:nvGrpSpPr>
      <p:grpSpPr>
        <a:xfrm>
          <a:off x="0" y="0"/>
          <a:ext cx="0" cy="0"/>
          <a:chOff x="0" y="0"/>
          <a:chExt cx="0" cy="0"/>
        </a:xfrm>
      </p:grpSpPr>
      <p:sp>
        <p:nvSpPr>
          <p:cNvPr id="1737" name="Google Shape;1737;p6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1738" name="Google Shape;1738;p69"/>
          <p:cNvGrpSpPr/>
          <p:nvPr/>
        </p:nvGrpSpPr>
        <p:grpSpPr>
          <a:xfrm>
            <a:off x="3576411" y="1607935"/>
            <a:ext cx="1965478" cy="2148529"/>
            <a:chOff x="3576411" y="1303135"/>
            <a:chExt cx="1965478" cy="2148529"/>
          </a:xfrm>
        </p:grpSpPr>
        <p:sp>
          <p:nvSpPr>
            <p:cNvPr id="1739" name="Google Shape;1739;p69"/>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9"/>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9"/>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9"/>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9"/>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9"/>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9"/>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9"/>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9"/>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9"/>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9"/>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9"/>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9"/>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9"/>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9"/>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4" name="Google Shape;1754;p6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755" name="Google Shape;1755;p6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9">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9">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64"/>
        <p:cNvGrpSpPr/>
        <p:nvPr/>
      </p:nvGrpSpPr>
      <p:grpSpPr>
        <a:xfrm>
          <a:off x="0" y="0"/>
          <a:ext cx="0" cy="0"/>
          <a:chOff x="0" y="0"/>
          <a:chExt cx="0" cy="0"/>
        </a:xfrm>
      </p:grpSpPr>
      <p:sp>
        <p:nvSpPr>
          <p:cNvPr id="1765" name="Google Shape;1765;p7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1766" name="Google Shape;1766;p70"/>
          <p:cNvGrpSpPr/>
          <p:nvPr/>
        </p:nvGrpSpPr>
        <p:grpSpPr>
          <a:xfrm>
            <a:off x="3576411" y="1607935"/>
            <a:ext cx="1965478" cy="2148529"/>
            <a:chOff x="3576411" y="1303135"/>
            <a:chExt cx="1965478" cy="2148529"/>
          </a:xfrm>
        </p:grpSpPr>
        <p:sp>
          <p:nvSpPr>
            <p:cNvPr id="1767" name="Google Shape;1767;p70"/>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0"/>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0"/>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0"/>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0"/>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0"/>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0"/>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0"/>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0"/>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0"/>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0"/>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0"/>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0"/>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0"/>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0"/>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2" name="Google Shape;1782;p7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783" name="Google Shape;1783;p7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0">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93"/>
        <p:cNvGrpSpPr/>
        <p:nvPr/>
      </p:nvGrpSpPr>
      <p:grpSpPr>
        <a:xfrm>
          <a:off x="0" y="0"/>
          <a:ext cx="0" cy="0"/>
          <a:chOff x="0" y="0"/>
          <a:chExt cx="0" cy="0"/>
        </a:xfrm>
      </p:grpSpPr>
      <p:sp>
        <p:nvSpPr>
          <p:cNvPr id="1794" name="Google Shape;1794;p7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1795" name="Google Shape;1795;p71"/>
          <p:cNvGrpSpPr/>
          <p:nvPr/>
        </p:nvGrpSpPr>
        <p:grpSpPr>
          <a:xfrm>
            <a:off x="3576411" y="1607935"/>
            <a:ext cx="1965478" cy="2148529"/>
            <a:chOff x="3576411" y="1303135"/>
            <a:chExt cx="1965478" cy="2148529"/>
          </a:xfrm>
        </p:grpSpPr>
        <p:sp>
          <p:nvSpPr>
            <p:cNvPr id="1796" name="Google Shape;1796;p71"/>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1" name="Google Shape;1811;p7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812" name="Google Shape;1812;p7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22"/>
        <p:cNvGrpSpPr/>
        <p:nvPr/>
      </p:nvGrpSpPr>
      <p:grpSpPr>
        <a:xfrm>
          <a:off x="0" y="0"/>
          <a:ext cx="0" cy="0"/>
          <a:chOff x="0" y="0"/>
          <a:chExt cx="0" cy="0"/>
        </a:xfrm>
      </p:grpSpPr>
      <p:sp>
        <p:nvSpPr>
          <p:cNvPr id="1823" name="Google Shape;1823;p7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1824" name="Google Shape;1824;p72"/>
          <p:cNvGrpSpPr/>
          <p:nvPr/>
        </p:nvGrpSpPr>
        <p:grpSpPr>
          <a:xfrm>
            <a:off x="3576411" y="1607935"/>
            <a:ext cx="1965478" cy="2148529"/>
            <a:chOff x="3576411" y="1303135"/>
            <a:chExt cx="1965478" cy="2148529"/>
          </a:xfrm>
        </p:grpSpPr>
        <p:sp>
          <p:nvSpPr>
            <p:cNvPr id="1825" name="Google Shape;1825;p72"/>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2"/>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2"/>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2"/>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2"/>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2"/>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2"/>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2"/>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2"/>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2"/>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2"/>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2"/>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2"/>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2"/>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2"/>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0" name="Google Shape;1840;p7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1841" name="Google Shape;1841;p7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2"/>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6" name="Google Shape;1846;p72"/>
          <p:cNvGrpSpPr/>
          <p:nvPr/>
        </p:nvGrpSpPr>
        <p:grpSpPr>
          <a:xfrm>
            <a:off x="3987025" y="2295425"/>
            <a:ext cx="968533" cy="352749"/>
            <a:chOff x="3987025" y="2295425"/>
            <a:chExt cx="968533" cy="352749"/>
          </a:xfrm>
        </p:grpSpPr>
        <p:sp>
          <p:nvSpPr>
            <p:cNvPr id="1847" name="Google Shape;1847;p7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3" name="Google Shape;1853;p72">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2">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58"/>
        <p:cNvGrpSpPr/>
        <p:nvPr/>
      </p:nvGrpSpPr>
      <p:grpSpPr>
        <a:xfrm>
          <a:off x="0" y="0"/>
          <a:ext cx="0" cy="0"/>
          <a:chOff x="0" y="0"/>
          <a:chExt cx="0" cy="0"/>
        </a:xfrm>
      </p:grpSpPr>
      <p:sp>
        <p:nvSpPr>
          <p:cNvPr id="1859" name="Google Shape;1859;p7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1860" name="Google Shape;1860;p73"/>
          <p:cNvGrpSpPr/>
          <p:nvPr/>
        </p:nvGrpSpPr>
        <p:grpSpPr>
          <a:xfrm>
            <a:off x="3576411" y="1607935"/>
            <a:ext cx="1965478" cy="2148529"/>
            <a:chOff x="3576411" y="1303135"/>
            <a:chExt cx="1965478" cy="2148529"/>
          </a:xfrm>
        </p:grpSpPr>
        <p:sp>
          <p:nvSpPr>
            <p:cNvPr id="1861" name="Google Shape;1861;p73"/>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3"/>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3"/>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3"/>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3"/>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3"/>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3"/>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3"/>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3"/>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3"/>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3"/>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3"/>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3"/>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3"/>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3"/>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7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877" name="Google Shape;1877;p7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3"/>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2" name="Google Shape;1882;p73"/>
          <p:cNvGrpSpPr/>
          <p:nvPr/>
        </p:nvGrpSpPr>
        <p:grpSpPr>
          <a:xfrm>
            <a:off x="3987025" y="2295425"/>
            <a:ext cx="968533" cy="352749"/>
            <a:chOff x="3987025" y="2295425"/>
            <a:chExt cx="968533" cy="352749"/>
          </a:xfrm>
        </p:grpSpPr>
        <p:sp>
          <p:nvSpPr>
            <p:cNvPr id="1883" name="Google Shape;1883;p7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9" name="Google Shape;1889;p73">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3"/>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895"/>
        <p:cNvGrpSpPr/>
        <p:nvPr/>
      </p:nvGrpSpPr>
      <p:grpSpPr>
        <a:xfrm>
          <a:off x="0" y="0"/>
          <a:ext cx="0" cy="0"/>
          <a:chOff x="0" y="0"/>
          <a:chExt cx="0" cy="0"/>
        </a:xfrm>
      </p:grpSpPr>
      <p:sp>
        <p:nvSpPr>
          <p:cNvPr id="1896" name="Google Shape;1896;p7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1897" name="Google Shape;1897;p74"/>
          <p:cNvGrpSpPr/>
          <p:nvPr/>
        </p:nvGrpSpPr>
        <p:grpSpPr>
          <a:xfrm>
            <a:off x="3576411" y="1607935"/>
            <a:ext cx="1965478" cy="2148529"/>
            <a:chOff x="3576411" y="1303135"/>
            <a:chExt cx="1965478" cy="2148529"/>
          </a:xfrm>
        </p:grpSpPr>
        <p:sp>
          <p:nvSpPr>
            <p:cNvPr id="1898" name="Google Shape;1898;p74"/>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4"/>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4"/>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4"/>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4"/>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4"/>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4"/>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4"/>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4"/>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4"/>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4"/>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4"/>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4"/>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4"/>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4"/>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3" name="Google Shape;1913;p7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914" name="Google Shape;1914;p74">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4">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4">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4">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9" name="Google Shape;1919;p74"/>
          <p:cNvGrpSpPr/>
          <p:nvPr/>
        </p:nvGrpSpPr>
        <p:grpSpPr>
          <a:xfrm>
            <a:off x="3987025" y="2295425"/>
            <a:ext cx="968533" cy="352749"/>
            <a:chOff x="3987025" y="2295425"/>
            <a:chExt cx="968533" cy="352749"/>
          </a:xfrm>
        </p:grpSpPr>
        <p:sp>
          <p:nvSpPr>
            <p:cNvPr id="1920" name="Google Shape;1920;p7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6" name="Google Shape;1926;p74">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4"/>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932"/>
        <p:cNvGrpSpPr/>
        <p:nvPr/>
      </p:nvGrpSpPr>
      <p:grpSpPr>
        <a:xfrm>
          <a:off x="0" y="0"/>
          <a:ext cx="0" cy="0"/>
          <a:chOff x="0" y="0"/>
          <a:chExt cx="0" cy="0"/>
        </a:xfrm>
      </p:grpSpPr>
      <p:sp>
        <p:nvSpPr>
          <p:cNvPr id="1933" name="Google Shape;1933;p7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1934" name="Google Shape;1934;p75"/>
          <p:cNvGrpSpPr/>
          <p:nvPr/>
        </p:nvGrpSpPr>
        <p:grpSpPr>
          <a:xfrm>
            <a:off x="3842191" y="1531764"/>
            <a:ext cx="1397933" cy="2225000"/>
            <a:chOff x="1773100" y="858200"/>
            <a:chExt cx="753075" cy="1198750"/>
          </a:xfrm>
        </p:grpSpPr>
        <p:sp>
          <p:nvSpPr>
            <p:cNvPr id="1935" name="Google Shape;1935;p75"/>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5"/>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5"/>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5"/>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5"/>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5"/>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5"/>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5"/>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5"/>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5"/>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5"/>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5"/>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7" name="Google Shape;1947;p7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1948" name="Google Shape;1948;p75"/>
          <p:cNvGrpSpPr/>
          <p:nvPr/>
        </p:nvGrpSpPr>
        <p:grpSpPr>
          <a:xfrm>
            <a:off x="4141270" y="2541453"/>
            <a:ext cx="804814" cy="120773"/>
            <a:chOff x="3580225" y="1402275"/>
            <a:chExt cx="433675" cy="65075"/>
          </a:xfrm>
        </p:grpSpPr>
        <p:sp>
          <p:nvSpPr>
            <p:cNvPr id="1949" name="Google Shape;1949;p75"/>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5"/>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 name="Google Shape;1951;p75"/>
          <p:cNvGrpSpPr/>
          <p:nvPr/>
        </p:nvGrpSpPr>
        <p:grpSpPr>
          <a:xfrm>
            <a:off x="4280328" y="2326145"/>
            <a:ext cx="532598" cy="184205"/>
            <a:chOff x="4280328" y="2326145"/>
            <a:chExt cx="532598" cy="184205"/>
          </a:xfrm>
        </p:grpSpPr>
        <p:sp>
          <p:nvSpPr>
            <p:cNvPr id="1952" name="Google Shape;1952;p7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6" name="Google Shape;1956;p75">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5">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961"/>
        <p:cNvGrpSpPr/>
        <p:nvPr/>
      </p:nvGrpSpPr>
      <p:grpSpPr>
        <a:xfrm>
          <a:off x="0" y="0"/>
          <a:ext cx="0" cy="0"/>
          <a:chOff x="0" y="0"/>
          <a:chExt cx="0" cy="0"/>
        </a:xfrm>
      </p:grpSpPr>
      <p:sp>
        <p:nvSpPr>
          <p:cNvPr id="1962" name="Google Shape;1962;p7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1963" name="Google Shape;1963;p76"/>
          <p:cNvGrpSpPr/>
          <p:nvPr/>
        </p:nvGrpSpPr>
        <p:grpSpPr>
          <a:xfrm>
            <a:off x="3842191" y="1531764"/>
            <a:ext cx="1397933" cy="2225000"/>
            <a:chOff x="1773100" y="858200"/>
            <a:chExt cx="753075" cy="1198750"/>
          </a:xfrm>
        </p:grpSpPr>
        <p:sp>
          <p:nvSpPr>
            <p:cNvPr id="1964" name="Google Shape;1964;p76"/>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6"/>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6"/>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6"/>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6"/>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6"/>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6"/>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6"/>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6"/>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6"/>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6"/>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6"/>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6" name="Google Shape;1976;p7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1977" name="Google Shape;1977;p76"/>
          <p:cNvGrpSpPr/>
          <p:nvPr/>
        </p:nvGrpSpPr>
        <p:grpSpPr>
          <a:xfrm>
            <a:off x="4141270" y="2541453"/>
            <a:ext cx="804814" cy="120773"/>
            <a:chOff x="3580225" y="1402275"/>
            <a:chExt cx="433675" cy="65075"/>
          </a:xfrm>
        </p:grpSpPr>
        <p:sp>
          <p:nvSpPr>
            <p:cNvPr id="1978" name="Google Shape;1978;p76"/>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6"/>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 name="Google Shape;1980;p76"/>
          <p:cNvGrpSpPr/>
          <p:nvPr/>
        </p:nvGrpSpPr>
        <p:grpSpPr>
          <a:xfrm>
            <a:off x="4280328" y="2326145"/>
            <a:ext cx="532598" cy="184205"/>
            <a:chOff x="4280328" y="2326145"/>
            <a:chExt cx="532598" cy="184205"/>
          </a:xfrm>
        </p:grpSpPr>
        <p:sp>
          <p:nvSpPr>
            <p:cNvPr id="1981" name="Google Shape;1981;p7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5" name="Google Shape;1985;p76">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1987" name="Google Shape;1987;p76"/>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991"/>
        <p:cNvGrpSpPr/>
        <p:nvPr/>
      </p:nvGrpSpPr>
      <p:grpSpPr>
        <a:xfrm>
          <a:off x="0" y="0"/>
          <a:ext cx="0" cy="0"/>
          <a:chOff x="0" y="0"/>
          <a:chExt cx="0" cy="0"/>
        </a:xfrm>
      </p:grpSpPr>
      <p:sp>
        <p:nvSpPr>
          <p:cNvPr id="1992" name="Google Shape;1992;p7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1993" name="Google Shape;1993;p77"/>
          <p:cNvGrpSpPr/>
          <p:nvPr/>
        </p:nvGrpSpPr>
        <p:grpSpPr>
          <a:xfrm>
            <a:off x="3842191" y="1531764"/>
            <a:ext cx="1397933" cy="2225000"/>
            <a:chOff x="1773100" y="858200"/>
            <a:chExt cx="753075" cy="1198750"/>
          </a:xfrm>
        </p:grpSpPr>
        <p:sp>
          <p:nvSpPr>
            <p:cNvPr id="1994" name="Google Shape;1994;p77"/>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7"/>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7"/>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7"/>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7"/>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7"/>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7"/>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7"/>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7"/>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7"/>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7"/>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7"/>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6" name="Google Shape;2006;p7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007" name="Google Shape;2007;p77"/>
          <p:cNvGrpSpPr/>
          <p:nvPr/>
        </p:nvGrpSpPr>
        <p:grpSpPr>
          <a:xfrm>
            <a:off x="4141270" y="2541453"/>
            <a:ext cx="804814" cy="120773"/>
            <a:chOff x="3580225" y="1402275"/>
            <a:chExt cx="433675" cy="65075"/>
          </a:xfrm>
        </p:grpSpPr>
        <p:sp>
          <p:nvSpPr>
            <p:cNvPr id="2008" name="Google Shape;2008;p77"/>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7"/>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 name="Google Shape;2010;p77"/>
          <p:cNvGrpSpPr/>
          <p:nvPr/>
        </p:nvGrpSpPr>
        <p:grpSpPr>
          <a:xfrm>
            <a:off x="4280328" y="2326145"/>
            <a:ext cx="532598" cy="184205"/>
            <a:chOff x="4280328" y="2326145"/>
            <a:chExt cx="532598" cy="184205"/>
          </a:xfrm>
        </p:grpSpPr>
        <p:sp>
          <p:nvSpPr>
            <p:cNvPr id="2011" name="Google Shape;2011;p7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5" name="Google Shape;2015;p77">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017" name="Google Shape;2017;p7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78"/>
        <p:cNvGrpSpPr/>
        <p:nvPr/>
      </p:nvGrpSpPr>
      <p:grpSpPr>
        <a:xfrm>
          <a:off x="0" y="0"/>
          <a:ext cx="0" cy="0"/>
          <a:chOff x="0" y="0"/>
          <a:chExt cx="0" cy="0"/>
        </a:xfrm>
      </p:grpSpPr>
      <p:sp>
        <p:nvSpPr>
          <p:cNvPr id="179" name="Google Shape;179;p2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skin color</a:t>
            </a:r>
            <a:endParaRPr/>
          </a:p>
        </p:txBody>
      </p:sp>
      <p:sp>
        <p:nvSpPr>
          <p:cNvPr id="180" name="Google Shape;180;p24"/>
          <p:cNvSpPr/>
          <p:nvPr/>
        </p:nvSpPr>
        <p:spPr>
          <a:xfrm>
            <a:off x="4004686" y="1828414"/>
            <a:ext cx="1066942" cy="948187"/>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4"/>
          <p:cNvSpPr/>
          <p:nvPr/>
        </p:nvSpPr>
        <p:spPr>
          <a:xfrm>
            <a:off x="4060356" y="2747086"/>
            <a:ext cx="957133" cy="1009697"/>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4"/>
          <p:cNvSpPr/>
          <p:nvPr/>
        </p:nvSpPr>
        <p:spPr>
          <a:xfrm>
            <a:off x="4055721" y="2034268"/>
            <a:ext cx="966403" cy="1142682"/>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4"/>
          <p:cNvSpPr/>
          <p:nvPr/>
        </p:nvSpPr>
        <p:spPr>
          <a:xfrm>
            <a:off x="3842198" y="2460902"/>
            <a:ext cx="269076" cy="315614"/>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4"/>
          <p:cNvSpPr/>
          <p:nvPr/>
        </p:nvSpPr>
        <p:spPr>
          <a:xfrm>
            <a:off x="3929341" y="2558846"/>
            <a:ext cx="124364" cy="10980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4"/>
          <p:cNvSpPr/>
          <p:nvPr/>
        </p:nvSpPr>
        <p:spPr>
          <a:xfrm>
            <a:off x="3951590" y="2588512"/>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4"/>
          <p:cNvSpPr/>
          <p:nvPr/>
        </p:nvSpPr>
        <p:spPr>
          <a:xfrm>
            <a:off x="4964882" y="2460902"/>
            <a:ext cx="267547" cy="315614"/>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4"/>
          <p:cNvSpPr/>
          <p:nvPr/>
        </p:nvSpPr>
        <p:spPr>
          <a:xfrm>
            <a:off x="5021015" y="2558893"/>
            <a:ext cx="124364" cy="109763"/>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4"/>
          <p:cNvSpPr/>
          <p:nvPr/>
        </p:nvSpPr>
        <p:spPr>
          <a:xfrm>
            <a:off x="5045211" y="2589486"/>
            <a:ext cx="76204" cy="77131"/>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4"/>
          <p:cNvSpPr/>
          <p:nvPr/>
        </p:nvSpPr>
        <p:spPr>
          <a:xfrm>
            <a:off x="4259811" y="3093436"/>
            <a:ext cx="559753" cy="171643"/>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4"/>
          <p:cNvSpPr/>
          <p:nvPr/>
        </p:nvSpPr>
        <p:spPr>
          <a:xfrm>
            <a:off x="4484019" y="2352807"/>
            <a:ext cx="109809" cy="329381"/>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4"/>
          <p:cNvSpPr/>
          <p:nvPr/>
        </p:nvSpPr>
        <p:spPr>
          <a:xfrm>
            <a:off x="4732933" y="2541417"/>
            <a:ext cx="208818" cy="120656"/>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4"/>
          <p:cNvSpPr/>
          <p:nvPr/>
        </p:nvSpPr>
        <p:spPr>
          <a:xfrm>
            <a:off x="4137672" y="2541417"/>
            <a:ext cx="208772" cy="120656"/>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194" name="Google Shape;194;p24">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195" name="Google Shape;195;p24">
            <a:hlinkClick r:id="rId5" action="ppaction://hlinksldjump"/>
          </p:cNvPr>
          <p:cNvSpPr/>
          <p:nvPr/>
        </p:nvSpPr>
        <p:spPr>
          <a:xfrm>
            <a:off x="6241900" y="2128675"/>
            <a:ext cx="1067100" cy="1067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021"/>
        <p:cNvGrpSpPr/>
        <p:nvPr/>
      </p:nvGrpSpPr>
      <p:grpSpPr>
        <a:xfrm>
          <a:off x="0" y="0"/>
          <a:ext cx="0" cy="0"/>
          <a:chOff x="0" y="0"/>
          <a:chExt cx="0" cy="0"/>
        </a:xfrm>
      </p:grpSpPr>
      <p:sp>
        <p:nvSpPr>
          <p:cNvPr id="2022" name="Google Shape;2022;p7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023" name="Google Shape;2023;p78"/>
          <p:cNvGrpSpPr/>
          <p:nvPr/>
        </p:nvGrpSpPr>
        <p:grpSpPr>
          <a:xfrm>
            <a:off x="3842191" y="1531764"/>
            <a:ext cx="1397933" cy="2225000"/>
            <a:chOff x="1773100" y="858200"/>
            <a:chExt cx="753075" cy="1198750"/>
          </a:xfrm>
        </p:grpSpPr>
        <p:sp>
          <p:nvSpPr>
            <p:cNvPr id="2024" name="Google Shape;2024;p78"/>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8"/>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8"/>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8"/>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8"/>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8"/>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8"/>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8"/>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8"/>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8"/>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8"/>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8"/>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6" name="Google Shape;2036;p7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2037" name="Google Shape;2037;p78"/>
          <p:cNvGrpSpPr/>
          <p:nvPr/>
        </p:nvGrpSpPr>
        <p:grpSpPr>
          <a:xfrm>
            <a:off x="4141270" y="2541453"/>
            <a:ext cx="804814" cy="120773"/>
            <a:chOff x="3580225" y="1402275"/>
            <a:chExt cx="433675" cy="65075"/>
          </a:xfrm>
        </p:grpSpPr>
        <p:sp>
          <p:nvSpPr>
            <p:cNvPr id="2038" name="Google Shape;2038;p78"/>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8"/>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0" name="Google Shape;2040;p78">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8">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8">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8">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8"/>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5" name="Google Shape;2045;p78"/>
          <p:cNvGrpSpPr/>
          <p:nvPr/>
        </p:nvGrpSpPr>
        <p:grpSpPr>
          <a:xfrm>
            <a:off x="3987025" y="2295425"/>
            <a:ext cx="968533" cy="352749"/>
            <a:chOff x="3987025" y="2295425"/>
            <a:chExt cx="968533" cy="352749"/>
          </a:xfrm>
        </p:grpSpPr>
        <p:sp>
          <p:nvSpPr>
            <p:cNvPr id="2046" name="Google Shape;2046;p7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2" name="Google Shape;2052;p78">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8">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057"/>
        <p:cNvGrpSpPr/>
        <p:nvPr/>
      </p:nvGrpSpPr>
      <p:grpSpPr>
        <a:xfrm>
          <a:off x="0" y="0"/>
          <a:ext cx="0" cy="0"/>
          <a:chOff x="0" y="0"/>
          <a:chExt cx="0" cy="0"/>
        </a:xfrm>
      </p:grpSpPr>
      <p:sp>
        <p:nvSpPr>
          <p:cNvPr id="2058" name="Google Shape;2058;p7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Happy or sad?</a:t>
            </a:r>
            <a:endParaRPr/>
          </a:p>
          <a:p>
            <a:pPr marL="0" lvl="0" indent="0" algn="ctr" rtl="0">
              <a:spcBef>
                <a:spcPts val="0"/>
              </a:spcBef>
              <a:spcAft>
                <a:spcPts val="0"/>
              </a:spcAft>
              <a:buNone/>
            </a:pPr>
            <a:endParaRPr/>
          </a:p>
        </p:txBody>
      </p:sp>
      <p:grpSp>
        <p:nvGrpSpPr>
          <p:cNvPr id="2059" name="Google Shape;2059;p79"/>
          <p:cNvGrpSpPr/>
          <p:nvPr/>
        </p:nvGrpSpPr>
        <p:grpSpPr>
          <a:xfrm>
            <a:off x="3842191" y="1531764"/>
            <a:ext cx="1397933" cy="2225000"/>
            <a:chOff x="1773100" y="858200"/>
            <a:chExt cx="753075" cy="1198750"/>
          </a:xfrm>
        </p:grpSpPr>
        <p:sp>
          <p:nvSpPr>
            <p:cNvPr id="2060" name="Google Shape;2060;p79"/>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9"/>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9"/>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9"/>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9"/>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9"/>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9"/>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9"/>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9"/>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9"/>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9"/>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9"/>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2" name="Google Shape;2072;p7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073" name="Google Shape;2073;p79"/>
          <p:cNvGrpSpPr/>
          <p:nvPr/>
        </p:nvGrpSpPr>
        <p:grpSpPr>
          <a:xfrm>
            <a:off x="4141270" y="2541453"/>
            <a:ext cx="804814" cy="120773"/>
            <a:chOff x="3580225" y="1402275"/>
            <a:chExt cx="433675" cy="65075"/>
          </a:xfrm>
        </p:grpSpPr>
        <p:sp>
          <p:nvSpPr>
            <p:cNvPr id="2074" name="Google Shape;2074;p79"/>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9"/>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6" name="Google Shape;2076;p79">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9">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9">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9">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9"/>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1" name="Google Shape;2081;p79"/>
          <p:cNvGrpSpPr/>
          <p:nvPr/>
        </p:nvGrpSpPr>
        <p:grpSpPr>
          <a:xfrm>
            <a:off x="3987025" y="2295425"/>
            <a:ext cx="968533" cy="352749"/>
            <a:chOff x="3987025" y="2295425"/>
            <a:chExt cx="968533" cy="352749"/>
          </a:xfrm>
        </p:grpSpPr>
        <p:sp>
          <p:nvSpPr>
            <p:cNvPr id="2082" name="Google Shape;2082;p7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8" name="Google Shape;2088;p79">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090" name="Google Shape;2090;p79"/>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094"/>
        <p:cNvGrpSpPr/>
        <p:nvPr/>
      </p:nvGrpSpPr>
      <p:grpSpPr>
        <a:xfrm>
          <a:off x="0" y="0"/>
          <a:ext cx="0" cy="0"/>
          <a:chOff x="0" y="0"/>
          <a:chExt cx="0" cy="0"/>
        </a:xfrm>
      </p:grpSpPr>
      <p:sp>
        <p:nvSpPr>
          <p:cNvPr id="2095" name="Google Shape;2095;p8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Happy or sad?</a:t>
            </a:r>
            <a:endParaRPr/>
          </a:p>
          <a:p>
            <a:pPr marL="0" lvl="0" indent="0" algn="ctr" rtl="0">
              <a:spcBef>
                <a:spcPts val="0"/>
              </a:spcBef>
              <a:spcAft>
                <a:spcPts val="0"/>
              </a:spcAft>
              <a:buNone/>
            </a:pPr>
            <a:endParaRPr/>
          </a:p>
        </p:txBody>
      </p:sp>
      <p:grpSp>
        <p:nvGrpSpPr>
          <p:cNvPr id="2096" name="Google Shape;2096;p80"/>
          <p:cNvGrpSpPr/>
          <p:nvPr/>
        </p:nvGrpSpPr>
        <p:grpSpPr>
          <a:xfrm>
            <a:off x="3842191" y="1531764"/>
            <a:ext cx="1397933" cy="2225000"/>
            <a:chOff x="1773100" y="858200"/>
            <a:chExt cx="753075" cy="1198750"/>
          </a:xfrm>
        </p:grpSpPr>
        <p:sp>
          <p:nvSpPr>
            <p:cNvPr id="2097" name="Google Shape;2097;p80"/>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0"/>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0"/>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0"/>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0"/>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0"/>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0"/>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0"/>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0"/>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0"/>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0"/>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0"/>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9" name="Google Shape;2109;p8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110" name="Google Shape;2110;p80"/>
          <p:cNvGrpSpPr/>
          <p:nvPr/>
        </p:nvGrpSpPr>
        <p:grpSpPr>
          <a:xfrm>
            <a:off x="4141270" y="2541453"/>
            <a:ext cx="804814" cy="120773"/>
            <a:chOff x="3580225" y="1402275"/>
            <a:chExt cx="433675" cy="65075"/>
          </a:xfrm>
        </p:grpSpPr>
        <p:sp>
          <p:nvSpPr>
            <p:cNvPr id="2111" name="Google Shape;2111;p80"/>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0"/>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3" name="Google Shape;2113;p80">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0">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0">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0">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0"/>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8" name="Google Shape;2118;p80"/>
          <p:cNvGrpSpPr/>
          <p:nvPr/>
        </p:nvGrpSpPr>
        <p:grpSpPr>
          <a:xfrm>
            <a:off x="3987025" y="2295425"/>
            <a:ext cx="968533" cy="352749"/>
            <a:chOff x="3987025" y="2295425"/>
            <a:chExt cx="968533" cy="352749"/>
          </a:xfrm>
        </p:grpSpPr>
        <p:sp>
          <p:nvSpPr>
            <p:cNvPr id="2119" name="Google Shape;2119;p8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5" name="Google Shape;2125;p80">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127" name="Google Shape;2127;p80"/>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131"/>
        <p:cNvGrpSpPr/>
        <p:nvPr/>
      </p:nvGrpSpPr>
      <p:grpSpPr>
        <a:xfrm>
          <a:off x="0" y="0"/>
          <a:ext cx="0" cy="0"/>
          <a:chOff x="0" y="0"/>
          <a:chExt cx="0" cy="0"/>
        </a:xfrm>
      </p:grpSpPr>
      <p:sp>
        <p:nvSpPr>
          <p:cNvPr id="2132" name="Google Shape;2132;p8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133" name="Google Shape;2133;p8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2134" name="Google Shape;2134;p81"/>
          <p:cNvGrpSpPr/>
          <p:nvPr/>
        </p:nvGrpSpPr>
        <p:grpSpPr>
          <a:xfrm>
            <a:off x="3702935" y="1729864"/>
            <a:ext cx="1659382" cy="2497077"/>
            <a:chOff x="5001246" y="1844152"/>
            <a:chExt cx="1749849" cy="2633770"/>
          </a:xfrm>
        </p:grpSpPr>
        <p:sp>
          <p:nvSpPr>
            <p:cNvPr id="2135" name="Google Shape;2135;p81"/>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1"/>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1"/>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1"/>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1"/>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1"/>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1"/>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1"/>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1"/>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1"/>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1"/>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1"/>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1"/>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1"/>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1"/>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0" name="Google Shape;2150;p81"/>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1" name="Google Shape;2151;p81"/>
          <p:cNvGrpSpPr/>
          <p:nvPr/>
        </p:nvGrpSpPr>
        <p:grpSpPr>
          <a:xfrm>
            <a:off x="4280328" y="2326145"/>
            <a:ext cx="532598" cy="184205"/>
            <a:chOff x="4280328" y="2326145"/>
            <a:chExt cx="532598" cy="184205"/>
          </a:xfrm>
        </p:grpSpPr>
        <p:sp>
          <p:nvSpPr>
            <p:cNvPr id="2152" name="Google Shape;2152;p8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6" name="Google Shape;2156;p81">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1">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161"/>
        <p:cNvGrpSpPr/>
        <p:nvPr/>
      </p:nvGrpSpPr>
      <p:grpSpPr>
        <a:xfrm>
          <a:off x="0" y="0"/>
          <a:ext cx="0" cy="0"/>
          <a:chOff x="0" y="0"/>
          <a:chExt cx="0" cy="0"/>
        </a:xfrm>
      </p:grpSpPr>
      <p:sp>
        <p:nvSpPr>
          <p:cNvPr id="2162" name="Google Shape;2162;p8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163" name="Google Shape;2163;p8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164" name="Google Shape;2164;p82"/>
          <p:cNvGrpSpPr/>
          <p:nvPr/>
        </p:nvGrpSpPr>
        <p:grpSpPr>
          <a:xfrm>
            <a:off x="3702935" y="1729864"/>
            <a:ext cx="1659382" cy="2497077"/>
            <a:chOff x="5001246" y="1844152"/>
            <a:chExt cx="1749849" cy="2633770"/>
          </a:xfrm>
        </p:grpSpPr>
        <p:sp>
          <p:nvSpPr>
            <p:cNvPr id="2165" name="Google Shape;2165;p82"/>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2"/>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2"/>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2"/>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2"/>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2"/>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2"/>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2"/>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2"/>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2"/>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2"/>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2"/>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2"/>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2"/>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2"/>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0" name="Google Shape;2180;p82"/>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1" name="Google Shape;2181;p82"/>
          <p:cNvGrpSpPr/>
          <p:nvPr/>
        </p:nvGrpSpPr>
        <p:grpSpPr>
          <a:xfrm>
            <a:off x="4280328" y="2326145"/>
            <a:ext cx="532598" cy="184205"/>
            <a:chOff x="4280328" y="2326145"/>
            <a:chExt cx="532598" cy="184205"/>
          </a:xfrm>
        </p:grpSpPr>
        <p:sp>
          <p:nvSpPr>
            <p:cNvPr id="2182" name="Google Shape;2182;p8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6" name="Google Shape;2186;p82">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2">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188" name="Google Shape;2188;p82"/>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192"/>
        <p:cNvGrpSpPr/>
        <p:nvPr/>
      </p:nvGrpSpPr>
      <p:grpSpPr>
        <a:xfrm>
          <a:off x="0" y="0"/>
          <a:ext cx="0" cy="0"/>
          <a:chOff x="0" y="0"/>
          <a:chExt cx="0" cy="0"/>
        </a:xfrm>
      </p:grpSpPr>
      <p:sp>
        <p:nvSpPr>
          <p:cNvPr id="2193" name="Google Shape;2193;p8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194" name="Google Shape;2194;p8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195" name="Google Shape;2195;p83"/>
          <p:cNvGrpSpPr/>
          <p:nvPr/>
        </p:nvGrpSpPr>
        <p:grpSpPr>
          <a:xfrm>
            <a:off x="3702935" y="1729864"/>
            <a:ext cx="1659382" cy="2497077"/>
            <a:chOff x="5001246" y="1844152"/>
            <a:chExt cx="1749849" cy="2633770"/>
          </a:xfrm>
        </p:grpSpPr>
        <p:sp>
          <p:nvSpPr>
            <p:cNvPr id="2196" name="Google Shape;2196;p83"/>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3"/>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3"/>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3"/>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3"/>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3"/>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3"/>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3"/>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3"/>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3"/>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3"/>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3"/>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3"/>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3"/>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3"/>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1" name="Google Shape;2211;p83"/>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2" name="Google Shape;2212;p83"/>
          <p:cNvGrpSpPr/>
          <p:nvPr/>
        </p:nvGrpSpPr>
        <p:grpSpPr>
          <a:xfrm>
            <a:off x="4280328" y="2326145"/>
            <a:ext cx="532598" cy="184205"/>
            <a:chOff x="4280328" y="2326145"/>
            <a:chExt cx="532598" cy="184205"/>
          </a:xfrm>
        </p:grpSpPr>
        <p:sp>
          <p:nvSpPr>
            <p:cNvPr id="2213" name="Google Shape;2213;p83"/>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3"/>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3"/>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3"/>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7" name="Google Shape;2217;p83">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219" name="Google Shape;2219;p83"/>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223"/>
        <p:cNvGrpSpPr/>
        <p:nvPr/>
      </p:nvGrpSpPr>
      <p:grpSpPr>
        <a:xfrm>
          <a:off x="0" y="0"/>
          <a:ext cx="0" cy="0"/>
          <a:chOff x="0" y="0"/>
          <a:chExt cx="0" cy="0"/>
        </a:xfrm>
      </p:grpSpPr>
      <p:sp>
        <p:nvSpPr>
          <p:cNvPr id="2224" name="Google Shape;2224;p8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225" name="Google Shape;2225;p8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2226" name="Google Shape;2226;p84">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4">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8" name="Google Shape;2228;p84"/>
          <p:cNvGrpSpPr/>
          <p:nvPr/>
        </p:nvGrpSpPr>
        <p:grpSpPr>
          <a:xfrm>
            <a:off x="3702935" y="1729864"/>
            <a:ext cx="1659382" cy="2497077"/>
            <a:chOff x="5001246" y="1844152"/>
            <a:chExt cx="1749849" cy="2633770"/>
          </a:xfrm>
        </p:grpSpPr>
        <p:sp>
          <p:nvSpPr>
            <p:cNvPr id="2229" name="Google Shape;2229;p84"/>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4"/>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4"/>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4"/>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4"/>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4"/>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4"/>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4"/>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4"/>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4"/>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4"/>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4"/>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4"/>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4"/>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4"/>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4" name="Google Shape;2244;p84"/>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5" name="Google Shape;2245;p84"/>
          <p:cNvGrpSpPr/>
          <p:nvPr/>
        </p:nvGrpSpPr>
        <p:grpSpPr>
          <a:xfrm>
            <a:off x="4280328" y="2326145"/>
            <a:ext cx="532598" cy="184205"/>
            <a:chOff x="4280328" y="2326145"/>
            <a:chExt cx="532598" cy="184205"/>
          </a:xfrm>
        </p:grpSpPr>
        <p:sp>
          <p:nvSpPr>
            <p:cNvPr id="2246" name="Google Shape;2246;p8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0" name="Google Shape;2250;p8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1" name="Google Shape;2251;p84"/>
          <p:cNvGrpSpPr/>
          <p:nvPr/>
        </p:nvGrpSpPr>
        <p:grpSpPr>
          <a:xfrm>
            <a:off x="3987025" y="2295425"/>
            <a:ext cx="968533" cy="352749"/>
            <a:chOff x="3987025" y="2295425"/>
            <a:chExt cx="968533" cy="352749"/>
          </a:xfrm>
        </p:grpSpPr>
        <p:sp>
          <p:nvSpPr>
            <p:cNvPr id="2252" name="Google Shape;2252;p8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261"/>
        <p:cNvGrpSpPr/>
        <p:nvPr/>
      </p:nvGrpSpPr>
      <p:grpSpPr>
        <a:xfrm>
          <a:off x="0" y="0"/>
          <a:ext cx="0" cy="0"/>
          <a:chOff x="0" y="0"/>
          <a:chExt cx="0" cy="0"/>
        </a:xfrm>
      </p:grpSpPr>
      <p:sp>
        <p:nvSpPr>
          <p:cNvPr id="2262" name="Google Shape;2262;p8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263" name="Google Shape;2263;p8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2264" name="Google Shape;2264;p85">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5" name="Google Shape;2265;p85"/>
          <p:cNvGrpSpPr/>
          <p:nvPr/>
        </p:nvGrpSpPr>
        <p:grpSpPr>
          <a:xfrm>
            <a:off x="3702935" y="1729864"/>
            <a:ext cx="1659382" cy="2497077"/>
            <a:chOff x="5001246" y="1844152"/>
            <a:chExt cx="1749849" cy="2633770"/>
          </a:xfrm>
        </p:grpSpPr>
        <p:sp>
          <p:nvSpPr>
            <p:cNvPr id="2266" name="Google Shape;2266;p85"/>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5"/>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5"/>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5"/>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5"/>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5"/>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5"/>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5"/>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5"/>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5"/>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5"/>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5"/>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5"/>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5"/>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5"/>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1" name="Google Shape;2281;p85"/>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2" name="Google Shape;2282;p85"/>
          <p:cNvGrpSpPr/>
          <p:nvPr/>
        </p:nvGrpSpPr>
        <p:grpSpPr>
          <a:xfrm>
            <a:off x="4280328" y="2326145"/>
            <a:ext cx="532598" cy="184205"/>
            <a:chOff x="4280328" y="2326145"/>
            <a:chExt cx="532598" cy="184205"/>
          </a:xfrm>
        </p:grpSpPr>
        <p:sp>
          <p:nvSpPr>
            <p:cNvPr id="2283" name="Google Shape;2283;p8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7" name="Google Shape;2287;p85"/>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8" name="Google Shape;2288;p85"/>
          <p:cNvGrpSpPr/>
          <p:nvPr/>
        </p:nvGrpSpPr>
        <p:grpSpPr>
          <a:xfrm>
            <a:off x="3987025" y="2295425"/>
            <a:ext cx="968533" cy="352749"/>
            <a:chOff x="3987025" y="2295425"/>
            <a:chExt cx="968533" cy="352749"/>
          </a:xfrm>
        </p:grpSpPr>
        <p:sp>
          <p:nvSpPr>
            <p:cNvPr id="2289" name="Google Shape;2289;p85"/>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5"/>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5"/>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5"/>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5"/>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5"/>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5" name="Google Shape;2295;p8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296" name="Google Shape;2296;p85"/>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300"/>
        <p:cNvGrpSpPr/>
        <p:nvPr/>
      </p:nvGrpSpPr>
      <p:grpSpPr>
        <a:xfrm>
          <a:off x="0" y="0"/>
          <a:ext cx="0" cy="0"/>
          <a:chOff x="0" y="0"/>
          <a:chExt cx="0" cy="0"/>
        </a:xfrm>
      </p:grpSpPr>
      <p:sp>
        <p:nvSpPr>
          <p:cNvPr id="2301" name="Google Shape;2301;p8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302" name="Google Shape;2302;p8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2303" name="Google Shape;2303;p86">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04" name="Google Shape;2304;p86"/>
          <p:cNvGrpSpPr/>
          <p:nvPr/>
        </p:nvGrpSpPr>
        <p:grpSpPr>
          <a:xfrm>
            <a:off x="3702935" y="1729864"/>
            <a:ext cx="1659382" cy="2497077"/>
            <a:chOff x="5001246" y="1844152"/>
            <a:chExt cx="1749849" cy="2633770"/>
          </a:xfrm>
        </p:grpSpPr>
        <p:sp>
          <p:nvSpPr>
            <p:cNvPr id="2305" name="Google Shape;2305;p86"/>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6"/>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6"/>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6"/>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6"/>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6"/>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6"/>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6"/>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6"/>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6"/>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6"/>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6"/>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6"/>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6"/>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6"/>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0" name="Google Shape;2320;p86"/>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1" name="Google Shape;2321;p86"/>
          <p:cNvGrpSpPr/>
          <p:nvPr/>
        </p:nvGrpSpPr>
        <p:grpSpPr>
          <a:xfrm>
            <a:off x="4280328" y="2326145"/>
            <a:ext cx="532598" cy="184205"/>
            <a:chOff x="4280328" y="2326145"/>
            <a:chExt cx="532598" cy="184205"/>
          </a:xfrm>
        </p:grpSpPr>
        <p:sp>
          <p:nvSpPr>
            <p:cNvPr id="2322" name="Google Shape;2322;p8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6" name="Google Shape;2326;p86"/>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7" name="Google Shape;2327;p86"/>
          <p:cNvGrpSpPr/>
          <p:nvPr/>
        </p:nvGrpSpPr>
        <p:grpSpPr>
          <a:xfrm>
            <a:off x="3987025" y="2295425"/>
            <a:ext cx="968533" cy="352749"/>
            <a:chOff x="3987025" y="2295425"/>
            <a:chExt cx="968533" cy="352749"/>
          </a:xfrm>
        </p:grpSpPr>
        <p:sp>
          <p:nvSpPr>
            <p:cNvPr id="2328" name="Google Shape;2328;p8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4" name="Google Shape;2334;p8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335" name="Google Shape;2335;p86"/>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339"/>
        <p:cNvGrpSpPr/>
        <p:nvPr/>
      </p:nvGrpSpPr>
      <p:grpSpPr>
        <a:xfrm>
          <a:off x="0" y="0"/>
          <a:ext cx="0" cy="0"/>
          <a:chOff x="0" y="0"/>
          <a:chExt cx="0" cy="0"/>
        </a:xfrm>
      </p:grpSpPr>
      <p:sp>
        <p:nvSpPr>
          <p:cNvPr id="2340" name="Google Shape;2340;p8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341" name="Google Shape;2341;p8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2342" name="Google Shape;2342;p87"/>
          <p:cNvGrpSpPr/>
          <p:nvPr/>
        </p:nvGrpSpPr>
        <p:grpSpPr>
          <a:xfrm>
            <a:off x="3842198" y="1539113"/>
            <a:ext cx="1742336" cy="2221409"/>
            <a:chOff x="2808649" y="2388343"/>
            <a:chExt cx="1390310" cy="1772448"/>
          </a:xfrm>
        </p:grpSpPr>
        <p:sp>
          <p:nvSpPr>
            <p:cNvPr id="2343" name="Google Shape;2343;p87"/>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7"/>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7"/>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7"/>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7"/>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7"/>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7"/>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7"/>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7"/>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7"/>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7"/>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7"/>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7"/>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7"/>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7"/>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8" name="Google Shape;2358;p8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7">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7">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99"/>
        <p:cNvGrpSpPr/>
        <p:nvPr/>
      </p:nvGrpSpPr>
      <p:grpSpPr>
        <a:xfrm>
          <a:off x="0" y="0"/>
          <a:ext cx="0" cy="0"/>
          <a:chOff x="0" y="0"/>
          <a:chExt cx="0" cy="0"/>
        </a:xfrm>
      </p:grpSpPr>
      <p:sp>
        <p:nvSpPr>
          <p:cNvPr id="200" name="Google Shape;200;p2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skin color</a:t>
            </a:r>
            <a:endParaRPr/>
          </a:p>
        </p:txBody>
      </p:sp>
      <p:sp>
        <p:nvSpPr>
          <p:cNvPr id="201" name="Google Shape;201;p25"/>
          <p:cNvSpPr/>
          <p:nvPr/>
        </p:nvSpPr>
        <p:spPr>
          <a:xfrm>
            <a:off x="4004686" y="1828414"/>
            <a:ext cx="1066942" cy="948187"/>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5"/>
          <p:cNvSpPr/>
          <p:nvPr/>
        </p:nvSpPr>
        <p:spPr>
          <a:xfrm>
            <a:off x="4060356" y="2747086"/>
            <a:ext cx="957133" cy="1009697"/>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5"/>
          <p:cNvSpPr/>
          <p:nvPr/>
        </p:nvSpPr>
        <p:spPr>
          <a:xfrm>
            <a:off x="4055721" y="2034268"/>
            <a:ext cx="966403" cy="1142682"/>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5"/>
          <p:cNvSpPr/>
          <p:nvPr/>
        </p:nvSpPr>
        <p:spPr>
          <a:xfrm>
            <a:off x="3842198" y="2460902"/>
            <a:ext cx="269076" cy="315614"/>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5"/>
          <p:cNvSpPr/>
          <p:nvPr/>
        </p:nvSpPr>
        <p:spPr>
          <a:xfrm>
            <a:off x="3929341" y="2558846"/>
            <a:ext cx="124364" cy="10980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5"/>
          <p:cNvSpPr/>
          <p:nvPr/>
        </p:nvSpPr>
        <p:spPr>
          <a:xfrm>
            <a:off x="3951590" y="2588512"/>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5"/>
          <p:cNvSpPr/>
          <p:nvPr/>
        </p:nvSpPr>
        <p:spPr>
          <a:xfrm>
            <a:off x="4964882" y="2460902"/>
            <a:ext cx="267547" cy="315614"/>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5"/>
          <p:cNvSpPr/>
          <p:nvPr/>
        </p:nvSpPr>
        <p:spPr>
          <a:xfrm>
            <a:off x="5021015" y="2558893"/>
            <a:ext cx="124364" cy="109763"/>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5"/>
          <p:cNvSpPr/>
          <p:nvPr/>
        </p:nvSpPr>
        <p:spPr>
          <a:xfrm>
            <a:off x="5045211" y="2589486"/>
            <a:ext cx="76204" cy="77131"/>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5"/>
          <p:cNvSpPr/>
          <p:nvPr/>
        </p:nvSpPr>
        <p:spPr>
          <a:xfrm>
            <a:off x="4259811" y="3093436"/>
            <a:ext cx="559753" cy="171643"/>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5"/>
          <p:cNvSpPr/>
          <p:nvPr/>
        </p:nvSpPr>
        <p:spPr>
          <a:xfrm>
            <a:off x="4484019" y="2352807"/>
            <a:ext cx="109809" cy="329381"/>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5"/>
          <p:cNvSpPr/>
          <p:nvPr/>
        </p:nvSpPr>
        <p:spPr>
          <a:xfrm>
            <a:off x="4732933" y="2541417"/>
            <a:ext cx="208818" cy="120656"/>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5"/>
          <p:cNvSpPr/>
          <p:nvPr/>
        </p:nvSpPr>
        <p:spPr>
          <a:xfrm>
            <a:off x="4137672" y="2541417"/>
            <a:ext cx="208772" cy="120656"/>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215" name="Google Shape;215;p25">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16" name="Google Shape;216;p25">
            <a:hlinkClick r:id="rId5" action="ppaction://hlinksldjump"/>
          </p:cNvPr>
          <p:cNvSpPr/>
          <p:nvPr/>
        </p:nvSpPr>
        <p:spPr>
          <a:xfrm>
            <a:off x="1835250" y="2128675"/>
            <a:ext cx="1067100" cy="1067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367"/>
        <p:cNvGrpSpPr/>
        <p:nvPr/>
      </p:nvGrpSpPr>
      <p:grpSpPr>
        <a:xfrm>
          <a:off x="0" y="0"/>
          <a:ext cx="0" cy="0"/>
          <a:chOff x="0" y="0"/>
          <a:chExt cx="0" cy="0"/>
        </a:xfrm>
      </p:grpSpPr>
      <p:sp>
        <p:nvSpPr>
          <p:cNvPr id="2368" name="Google Shape;2368;p8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369" name="Google Shape;2369;p8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370" name="Google Shape;2370;p88"/>
          <p:cNvGrpSpPr/>
          <p:nvPr/>
        </p:nvGrpSpPr>
        <p:grpSpPr>
          <a:xfrm>
            <a:off x="3842198" y="1539113"/>
            <a:ext cx="1742336" cy="2221409"/>
            <a:chOff x="2808649" y="2388343"/>
            <a:chExt cx="1390310" cy="1772448"/>
          </a:xfrm>
        </p:grpSpPr>
        <p:sp>
          <p:nvSpPr>
            <p:cNvPr id="2371" name="Google Shape;2371;p88"/>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8"/>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8"/>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8"/>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8"/>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8"/>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8"/>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8"/>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8"/>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8"/>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8"/>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8"/>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8"/>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8"/>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8"/>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6" name="Google Shape;2386;p8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8">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8"/>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396"/>
        <p:cNvGrpSpPr/>
        <p:nvPr/>
      </p:nvGrpSpPr>
      <p:grpSpPr>
        <a:xfrm>
          <a:off x="0" y="0"/>
          <a:ext cx="0" cy="0"/>
          <a:chOff x="0" y="0"/>
          <a:chExt cx="0" cy="0"/>
        </a:xfrm>
      </p:grpSpPr>
      <p:sp>
        <p:nvSpPr>
          <p:cNvPr id="2397" name="Google Shape;2397;p8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398" name="Google Shape;2398;p89"/>
          <p:cNvGrpSpPr/>
          <p:nvPr/>
        </p:nvGrpSpPr>
        <p:grpSpPr>
          <a:xfrm>
            <a:off x="3842198" y="1539113"/>
            <a:ext cx="1742336" cy="2221409"/>
            <a:chOff x="2808649" y="2388343"/>
            <a:chExt cx="1390310" cy="1772448"/>
          </a:xfrm>
        </p:grpSpPr>
        <p:sp>
          <p:nvSpPr>
            <p:cNvPr id="2399" name="Google Shape;2399;p89"/>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9"/>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9"/>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9"/>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9"/>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9"/>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9"/>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9"/>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9"/>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9"/>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9"/>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9"/>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9"/>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9"/>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9"/>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4" name="Google Shape;2414;p8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9">
            <a:hlinkClick r:id="rId3"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9">
            <a:hlinkClick r:id="rId4"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2420" name="Google Shape;2420;p89"/>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25"/>
        <p:cNvGrpSpPr/>
        <p:nvPr/>
      </p:nvGrpSpPr>
      <p:grpSpPr>
        <a:xfrm>
          <a:off x="0" y="0"/>
          <a:ext cx="0" cy="0"/>
          <a:chOff x="0" y="0"/>
          <a:chExt cx="0" cy="0"/>
        </a:xfrm>
      </p:grpSpPr>
      <p:sp>
        <p:nvSpPr>
          <p:cNvPr id="2426" name="Google Shape;2426;p9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427" name="Google Shape;2427;p9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2428" name="Google Shape;2428;p90"/>
          <p:cNvGrpSpPr/>
          <p:nvPr/>
        </p:nvGrpSpPr>
        <p:grpSpPr>
          <a:xfrm>
            <a:off x="3842198" y="1539113"/>
            <a:ext cx="1742324" cy="2221428"/>
            <a:chOff x="3842198" y="1539113"/>
            <a:chExt cx="1742324" cy="2221428"/>
          </a:xfrm>
        </p:grpSpPr>
        <p:sp>
          <p:nvSpPr>
            <p:cNvPr id="2429" name="Google Shape;2429;p90"/>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0"/>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0"/>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0"/>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0"/>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0"/>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0"/>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0"/>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0"/>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0"/>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0"/>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0"/>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0"/>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0"/>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0">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0">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0">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0">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0"/>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90"/>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5" name="Google Shape;2455;p90">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0">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60"/>
        <p:cNvGrpSpPr/>
        <p:nvPr/>
      </p:nvGrpSpPr>
      <p:grpSpPr>
        <a:xfrm>
          <a:off x="0" y="0"/>
          <a:ext cx="0" cy="0"/>
          <a:chOff x="0" y="0"/>
          <a:chExt cx="0" cy="0"/>
        </a:xfrm>
      </p:grpSpPr>
      <p:sp>
        <p:nvSpPr>
          <p:cNvPr id="2461" name="Google Shape;2461;p9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462" name="Google Shape;2462;p9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463" name="Google Shape;2463;p91"/>
          <p:cNvGrpSpPr/>
          <p:nvPr/>
        </p:nvGrpSpPr>
        <p:grpSpPr>
          <a:xfrm>
            <a:off x="3842198" y="1539113"/>
            <a:ext cx="1742324" cy="2221428"/>
            <a:chOff x="3842198" y="1539113"/>
            <a:chExt cx="1742324" cy="2221428"/>
          </a:xfrm>
        </p:grpSpPr>
        <p:sp>
          <p:nvSpPr>
            <p:cNvPr id="2464" name="Google Shape;2464;p91"/>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1"/>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1"/>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1"/>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1"/>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1"/>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1"/>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1"/>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1"/>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1"/>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1"/>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1"/>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1"/>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1"/>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1">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1">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1">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1">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1"/>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1"/>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1"/>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1"/>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1"/>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1"/>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1"/>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1"/>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0" name="Google Shape;2490;p91">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1"/>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96"/>
        <p:cNvGrpSpPr/>
        <p:nvPr/>
      </p:nvGrpSpPr>
      <p:grpSpPr>
        <a:xfrm>
          <a:off x="0" y="0"/>
          <a:ext cx="0" cy="0"/>
          <a:chOff x="0" y="0"/>
          <a:chExt cx="0" cy="0"/>
        </a:xfrm>
      </p:grpSpPr>
      <p:sp>
        <p:nvSpPr>
          <p:cNvPr id="2497" name="Google Shape;2497;p9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498" name="Google Shape;2498;p92"/>
          <p:cNvGrpSpPr/>
          <p:nvPr/>
        </p:nvGrpSpPr>
        <p:grpSpPr>
          <a:xfrm>
            <a:off x="3842198" y="1539113"/>
            <a:ext cx="1742324" cy="2221428"/>
            <a:chOff x="3842198" y="1539113"/>
            <a:chExt cx="1742324" cy="2221428"/>
          </a:xfrm>
        </p:grpSpPr>
        <p:sp>
          <p:nvSpPr>
            <p:cNvPr id="2499" name="Google Shape;2499;p92"/>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2"/>
            <p:cNvSpPr/>
            <p:nvPr/>
          </p:nvSpPr>
          <p:spPr>
            <a:xfrm>
              <a:off x="4011006" y="1828888"/>
              <a:ext cx="1068668" cy="949823"/>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2"/>
            <p:cNvSpPr/>
            <p:nvPr/>
          </p:nvSpPr>
          <p:spPr>
            <a:xfrm>
              <a:off x="4066764" y="2749101"/>
              <a:ext cx="958681" cy="1011439"/>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2"/>
            <p:cNvSpPr/>
            <p:nvPr/>
          </p:nvSpPr>
          <p:spPr>
            <a:xfrm>
              <a:off x="4062122" y="2035087"/>
              <a:ext cx="967967" cy="1144654"/>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2"/>
            <p:cNvSpPr/>
            <p:nvPr/>
          </p:nvSpPr>
          <p:spPr>
            <a:xfrm>
              <a:off x="3842198" y="2462437"/>
              <a:ext cx="269512" cy="316159"/>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2"/>
            <p:cNvSpPr/>
            <p:nvPr/>
          </p:nvSpPr>
          <p:spPr>
            <a:xfrm>
              <a:off x="3929481" y="2560545"/>
              <a:ext cx="124565" cy="10999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2"/>
            <p:cNvSpPr/>
            <p:nvPr/>
          </p:nvSpPr>
          <p:spPr>
            <a:xfrm>
              <a:off x="3951765" y="2590261"/>
              <a:ext cx="78045" cy="7559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2"/>
            <p:cNvSpPr/>
            <p:nvPr/>
          </p:nvSpPr>
          <p:spPr>
            <a:xfrm>
              <a:off x="4972735" y="2462437"/>
              <a:ext cx="267980" cy="316159"/>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2"/>
            <p:cNvSpPr/>
            <p:nvPr/>
          </p:nvSpPr>
          <p:spPr>
            <a:xfrm>
              <a:off x="5028958" y="2560592"/>
              <a:ext cx="124565" cy="109952"/>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2"/>
            <p:cNvSpPr/>
            <p:nvPr/>
          </p:nvSpPr>
          <p:spPr>
            <a:xfrm>
              <a:off x="5053193" y="2591236"/>
              <a:ext cx="76327" cy="77264"/>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2"/>
            <p:cNvSpPr/>
            <p:nvPr/>
          </p:nvSpPr>
          <p:spPr>
            <a:xfrm>
              <a:off x="4266539" y="3096033"/>
              <a:ext cx="560658" cy="171940"/>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2"/>
            <p:cNvSpPr/>
            <p:nvPr/>
          </p:nvSpPr>
          <p:spPr>
            <a:xfrm>
              <a:off x="4491876" y="2352402"/>
              <a:ext cx="109987" cy="329949"/>
            </a:xfrm>
            <a:custGeom>
              <a:avLst/>
              <a:gdLst/>
              <a:ahLst/>
              <a:cxnLst/>
              <a:rect l="l" t="t" r="r" b="b"/>
              <a:pathLst>
                <a:path w="2369" h="7106" extrusionOk="0">
                  <a:moveTo>
                    <a:pt x="401" y="0"/>
                  </a:moveTo>
                  <a:lnTo>
                    <a:pt x="0" y="7105"/>
                  </a:lnTo>
                  <a:lnTo>
                    <a:pt x="2369" y="7105"/>
                  </a:lnTo>
                  <a:lnTo>
                    <a:pt x="2002" y="0"/>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2"/>
            <p:cNvSpPr/>
            <p:nvPr/>
          </p:nvSpPr>
          <p:spPr>
            <a:xfrm>
              <a:off x="4740416" y="2543087"/>
              <a:ext cx="209156" cy="120864"/>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2"/>
            <p:cNvSpPr/>
            <p:nvPr/>
          </p:nvSpPr>
          <p:spPr>
            <a:xfrm>
              <a:off x="4144204" y="2543087"/>
              <a:ext cx="209109" cy="120864"/>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9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9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2"/>
            <p:cNvSpPr/>
            <p:nvPr/>
          </p:nvSpPr>
          <p:spPr>
            <a:xfrm>
              <a:off x="4938027" y="2438369"/>
              <a:ext cx="156596" cy="72867"/>
            </a:xfrm>
            <a:custGeom>
              <a:avLst/>
              <a:gdLst/>
              <a:ahLst/>
              <a:cxnLst/>
              <a:rect l="l" t="t" r="r" b="b"/>
              <a:pathLst>
                <a:path w="3258" h="1516" extrusionOk="0">
                  <a:moveTo>
                    <a:pt x="2884" y="1"/>
                  </a:moveTo>
                  <a:cubicBezTo>
                    <a:pt x="2848" y="1"/>
                    <a:pt x="2808" y="9"/>
                    <a:pt x="2766" y="28"/>
                  </a:cubicBezTo>
                  <a:cubicBezTo>
                    <a:pt x="1966" y="329"/>
                    <a:pt x="1132" y="629"/>
                    <a:pt x="331" y="929"/>
                  </a:cubicBezTo>
                  <a:cubicBezTo>
                    <a:pt x="1" y="1019"/>
                    <a:pt x="103" y="1515"/>
                    <a:pt x="395" y="1515"/>
                  </a:cubicBezTo>
                  <a:cubicBezTo>
                    <a:pt x="427" y="1515"/>
                    <a:pt x="462" y="1509"/>
                    <a:pt x="498" y="1496"/>
                  </a:cubicBezTo>
                  <a:cubicBezTo>
                    <a:pt x="1298" y="1196"/>
                    <a:pt x="2132" y="929"/>
                    <a:pt x="2933" y="629"/>
                  </a:cubicBezTo>
                  <a:cubicBezTo>
                    <a:pt x="3258" y="511"/>
                    <a:pt x="3164" y="1"/>
                    <a:pt x="288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2"/>
            <p:cNvSpPr/>
            <p:nvPr/>
          </p:nvSpPr>
          <p:spPr>
            <a:xfrm>
              <a:off x="4255721" y="1539113"/>
              <a:ext cx="1328801" cy="1900575"/>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5" name="Google Shape;2525;p92">
            <a:hlinkClick r:id="rId3"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2"/>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2">
            <a:hlinkClick r:id="rId4"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528" name="Google Shape;2528;p92">
            <a:hlinkClick r:id="rId5"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532"/>
        <p:cNvGrpSpPr/>
        <p:nvPr/>
      </p:nvGrpSpPr>
      <p:grpSpPr>
        <a:xfrm>
          <a:off x="0" y="0"/>
          <a:ext cx="0" cy="0"/>
          <a:chOff x="0" y="0"/>
          <a:chExt cx="0" cy="0"/>
        </a:xfrm>
      </p:grpSpPr>
      <p:sp>
        <p:nvSpPr>
          <p:cNvPr id="2533" name="Google Shape;2533;p9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534" name="Google Shape;2534;p93"/>
          <p:cNvGrpSpPr/>
          <p:nvPr/>
        </p:nvGrpSpPr>
        <p:grpSpPr>
          <a:xfrm>
            <a:off x="3576411" y="1607935"/>
            <a:ext cx="1965478" cy="2148529"/>
            <a:chOff x="3576411" y="1303135"/>
            <a:chExt cx="1965478" cy="2148529"/>
          </a:xfrm>
        </p:grpSpPr>
        <p:sp>
          <p:nvSpPr>
            <p:cNvPr id="2535" name="Google Shape;2535;p93"/>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3"/>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3"/>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3"/>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3"/>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3"/>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93"/>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93"/>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3"/>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3"/>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3"/>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3"/>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3"/>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3"/>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3"/>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0" name="Google Shape;2550;p9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2551" name="Google Shape;2551;p93"/>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3"/>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3"/>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3"/>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3">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3">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560"/>
        <p:cNvGrpSpPr/>
        <p:nvPr/>
      </p:nvGrpSpPr>
      <p:grpSpPr>
        <a:xfrm>
          <a:off x="0" y="0"/>
          <a:ext cx="0" cy="0"/>
          <a:chOff x="0" y="0"/>
          <a:chExt cx="0" cy="0"/>
        </a:xfrm>
      </p:grpSpPr>
      <p:sp>
        <p:nvSpPr>
          <p:cNvPr id="2561" name="Google Shape;2561;p9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562" name="Google Shape;2562;p94"/>
          <p:cNvGrpSpPr/>
          <p:nvPr/>
        </p:nvGrpSpPr>
        <p:grpSpPr>
          <a:xfrm>
            <a:off x="3576411" y="1607935"/>
            <a:ext cx="1965478" cy="2148529"/>
            <a:chOff x="3576411" y="1303135"/>
            <a:chExt cx="1965478" cy="2148529"/>
          </a:xfrm>
        </p:grpSpPr>
        <p:sp>
          <p:nvSpPr>
            <p:cNvPr id="2563" name="Google Shape;2563;p94"/>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94"/>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94"/>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94"/>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94"/>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94"/>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94"/>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94"/>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94"/>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94"/>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94"/>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94"/>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94"/>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94"/>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94"/>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8" name="Google Shape;2578;p9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2579" name="Google Shape;2579;p9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9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9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9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94">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9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9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589"/>
        <p:cNvGrpSpPr/>
        <p:nvPr/>
      </p:nvGrpSpPr>
      <p:grpSpPr>
        <a:xfrm>
          <a:off x="0" y="0"/>
          <a:ext cx="0" cy="0"/>
          <a:chOff x="0" y="0"/>
          <a:chExt cx="0" cy="0"/>
        </a:xfrm>
      </p:grpSpPr>
      <p:sp>
        <p:nvSpPr>
          <p:cNvPr id="2590" name="Google Shape;2590;p9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591" name="Google Shape;2591;p95"/>
          <p:cNvGrpSpPr/>
          <p:nvPr/>
        </p:nvGrpSpPr>
        <p:grpSpPr>
          <a:xfrm>
            <a:off x="3576411" y="1607935"/>
            <a:ext cx="1965478" cy="2148529"/>
            <a:chOff x="3576411" y="1303135"/>
            <a:chExt cx="1965478" cy="2148529"/>
          </a:xfrm>
        </p:grpSpPr>
        <p:sp>
          <p:nvSpPr>
            <p:cNvPr id="2592" name="Google Shape;2592;p95"/>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95"/>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95"/>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95"/>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95"/>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95"/>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95"/>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5"/>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5"/>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5"/>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95"/>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95"/>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95"/>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95"/>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5"/>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7" name="Google Shape;2607;p9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2608" name="Google Shape;2608;p9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9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5">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5">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618"/>
        <p:cNvGrpSpPr/>
        <p:nvPr/>
      </p:nvGrpSpPr>
      <p:grpSpPr>
        <a:xfrm>
          <a:off x="0" y="0"/>
          <a:ext cx="0" cy="0"/>
          <a:chOff x="0" y="0"/>
          <a:chExt cx="0" cy="0"/>
        </a:xfrm>
      </p:grpSpPr>
      <p:sp>
        <p:nvSpPr>
          <p:cNvPr id="2619" name="Google Shape;2619;p9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620" name="Google Shape;2620;p96"/>
          <p:cNvGrpSpPr/>
          <p:nvPr/>
        </p:nvGrpSpPr>
        <p:grpSpPr>
          <a:xfrm>
            <a:off x="3576411" y="1607935"/>
            <a:ext cx="1965478" cy="2148529"/>
            <a:chOff x="3576411" y="1303135"/>
            <a:chExt cx="1965478" cy="2148529"/>
          </a:xfrm>
        </p:grpSpPr>
        <p:sp>
          <p:nvSpPr>
            <p:cNvPr id="2621" name="Google Shape;2621;p96"/>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6"/>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6"/>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6"/>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6"/>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6"/>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6"/>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6"/>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96"/>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96"/>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96"/>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6"/>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6"/>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6"/>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6"/>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6" name="Google Shape;2636;p9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2637" name="Google Shape;2637;p96">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6">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6">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96">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96"/>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2" name="Google Shape;2642;p96"/>
          <p:cNvGrpSpPr/>
          <p:nvPr/>
        </p:nvGrpSpPr>
        <p:grpSpPr>
          <a:xfrm>
            <a:off x="3987025" y="2295425"/>
            <a:ext cx="968533" cy="352749"/>
            <a:chOff x="3987025" y="2295425"/>
            <a:chExt cx="968533" cy="352749"/>
          </a:xfrm>
        </p:grpSpPr>
        <p:sp>
          <p:nvSpPr>
            <p:cNvPr id="2643" name="Google Shape;2643;p96"/>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96"/>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96"/>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96"/>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96"/>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96"/>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9" name="Google Shape;2649;p96">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96">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654"/>
        <p:cNvGrpSpPr/>
        <p:nvPr/>
      </p:nvGrpSpPr>
      <p:grpSpPr>
        <a:xfrm>
          <a:off x="0" y="0"/>
          <a:ext cx="0" cy="0"/>
          <a:chOff x="0" y="0"/>
          <a:chExt cx="0" cy="0"/>
        </a:xfrm>
      </p:grpSpPr>
      <p:sp>
        <p:nvSpPr>
          <p:cNvPr id="2655" name="Google Shape;2655;p9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656" name="Google Shape;2656;p97"/>
          <p:cNvGrpSpPr/>
          <p:nvPr/>
        </p:nvGrpSpPr>
        <p:grpSpPr>
          <a:xfrm>
            <a:off x="3576411" y="1607935"/>
            <a:ext cx="1965478" cy="2148529"/>
            <a:chOff x="3576411" y="1303135"/>
            <a:chExt cx="1965478" cy="2148529"/>
          </a:xfrm>
        </p:grpSpPr>
        <p:sp>
          <p:nvSpPr>
            <p:cNvPr id="2657" name="Google Shape;2657;p97"/>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97"/>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97"/>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97"/>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97"/>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97"/>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97"/>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97"/>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97"/>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97"/>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97"/>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97"/>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97"/>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97"/>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97"/>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2" name="Google Shape;2672;p9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2673" name="Google Shape;2673;p97">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97">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97">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97">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97"/>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8" name="Google Shape;2678;p97"/>
          <p:cNvGrpSpPr/>
          <p:nvPr/>
        </p:nvGrpSpPr>
        <p:grpSpPr>
          <a:xfrm>
            <a:off x="3987025" y="2295425"/>
            <a:ext cx="968533" cy="352749"/>
            <a:chOff x="3987025" y="2295425"/>
            <a:chExt cx="968533" cy="352749"/>
          </a:xfrm>
        </p:grpSpPr>
        <p:sp>
          <p:nvSpPr>
            <p:cNvPr id="2679" name="Google Shape;2679;p97"/>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97"/>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97"/>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97"/>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97"/>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97"/>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5" name="Google Shape;2685;p97">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97"/>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9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220"/>
        <p:cNvGrpSpPr/>
        <p:nvPr/>
      </p:nvGrpSpPr>
      <p:grpSpPr>
        <a:xfrm>
          <a:off x="0" y="0"/>
          <a:ext cx="0" cy="0"/>
          <a:chOff x="0" y="0"/>
          <a:chExt cx="0" cy="0"/>
        </a:xfrm>
      </p:grpSpPr>
      <p:sp>
        <p:nvSpPr>
          <p:cNvPr id="221" name="Google Shape;221;p26"/>
          <p:cNvSpPr txBox="1">
            <a:spLocks noGrp="1"/>
          </p:cNvSpPr>
          <p:nvPr>
            <p:ph type="title"/>
          </p:nvPr>
        </p:nvSpPr>
        <p:spPr>
          <a:xfrm flipH="1">
            <a:off x="3456425" y="1367638"/>
            <a:ext cx="3591600" cy="1738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lt1"/>
                </a:solidFill>
              </a:rPr>
              <a:t>Choose the </a:t>
            </a:r>
            <a:endParaRPr>
              <a:solidFill>
                <a:schemeClr val="lt1"/>
              </a:solidFill>
            </a:endParaRPr>
          </a:p>
          <a:p>
            <a:pPr marL="0" lvl="0" indent="0" algn="r" rtl="0">
              <a:spcBef>
                <a:spcPts val="0"/>
              </a:spcBef>
              <a:spcAft>
                <a:spcPts val="0"/>
              </a:spcAft>
              <a:buNone/>
            </a:pPr>
            <a:r>
              <a:rPr lang="en">
                <a:solidFill>
                  <a:schemeClr val="lt1"/>
                </a:solidFill>
              </a:rPr>
              <a:t>hair!</a:t>
            </a:r>
            <a:endParaRPr>
              <a:solidFill>
                <a:schemeClr val="lt1"/>
              </a:solidFill>
            </a:endParaRPr>
          </a:p>
          <a:p>
            <a:pPr marL="0" lvl="0" indent="0" algn="r" rtl="0">
              <a:spcBef>
                <a:spcPts val="0"/>
              </a:spcBef>
              <a:spcAft>
                <a:spcPts val="0"/>
              </a:spcAft>
              <a:buNone/>
            </a:pPr>
            <a:endParaRPr>
              <a:solidFill>
                <a:schemeClr val="lt1"/>
              </a:solidFill>
            </a:endParaRPr>
          </a:p>
        </p:txBody>
      </p:sp>
      <p:sp>
        <p:nvSpPr>
          <p:cNvPr id="222" name="Google Shape;222;p26"/>
          <p:cNvSpPr txBox="1">
            <a:spLocks noGrp="1"/>
          </p:cNvSpPr>
          <p:nvPr>
            <p:ph type="subTitle" idx="1"/>
          </p:nvPr>
        </p:nvSpPr>
        <p:spPr>
          <a:xfrm flipH="1">
            <a:off x="3456425" y="2843225"/>
            <a:ext cx="3591600" cy="870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rgbClr val="1A1A1A"/>
              </a:buClr>
              <a:buSzPts val="1100"/>
              <a:buFont typeface="Arial"/>
              <a:buNone/>
            </a:pPr>
            <a:r>
              <a:rPr lang="en"/>
              <a:t>You can enter a subtitle here in case you need it</a:t>
            </a:r>
            <a:endParaRPr/>
          </a:p>
        </p:txBody>
      </p:sp>
      <p:sp>
        <p:nvSpPr>
          <p:cNvPr id="223" name="Google Shape;223;p26"/>
          <p:cNvSpPr txBox="1">
            <a:spLocks noGrp="1"/>
          </p:cNvSpPr>
          <p:nvPr>
            <p:ph type="title" idx="2"/>
          </p:nvPr>
        </p:nvSpPr>
        <p:spPr>
          <a:xfrm flipH="1">
            <a:off x="7075775" y="1431505"/>
            <a:ext cx="1373700" cy="94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grpSp>
        <p:nvGrpSpPr>
          <p:cNvPr id="224" name="Google Shape;224;p26"/>
          <p:cNvGrpSpPr/>
          <p:nvPr/>
        </p:nvGrpSpPr>
        <p:grpSpPr>
          <a:xfrm>
            <a:off x="719690" y="1265050"/>
            <a:ext cx="2641040" cy="2708420"/>
            <a:chOff x="3084050" y="3189250"/>
            <a:chExt cx="1444375" cy="1481225"/>
          </a:xfrm>
        </p:grpSpPr>
        <p:sp>
          <p:nvSpPr>
            <p:cNvPr id="225" name="Google Shape;225;p26"/>
            <p:cNvSpPr/>
            <p:nvPr/>
          </p:nvSpPr>
          <p:spPr>
            <a:xfrm>
              <a:off x="3512675" y="3289700"/>
              <a:ext cx="157650" cy="259975"/>
            </a:xfrm>
            <a:custGeom>
              <a:avLst/>
              <a:gdLst/>
              <a:ahLst/>
              <a:cxnLst/>
              <a:rect l="l" t="t" r="r" b="b"/>
              <a:pathLst>
                <a:path w="6306" h="10399" extrusionOk="0">
                  <a:moveTo>
                    <a:pt x="4792" y="0"/>
                  </a:moveTo>
                  <a:cubicBezTo>
                    <a:pt x="4639" y="0"/>
                    <a:pt x="4485" y="19"/>
                    <a:pt x="4337" y="58"/>
                  </a:cubicBezTo>
                  <a:cubicBezTo>
                    <a:pt x="3570" y="291"/>
                    <a:pt x="2969" y="858"/>
                    <a:pt x="2502" y="1492"/>
                  </a:cubicBezTo>
                  <a:cubicBezTo>
                    <a:pt x="534" y="3994"/>
                    <a:pt x="1" y="7430"/>
                    <a:pt x="1001" y="10398"/>
                  </a:cubicBezTo>
                  <a:cubicBezTo>
                    <a:pt x="3003" y="8130"/>
                    <a:pt x="4504" y="5462"/>
                    <a:pt x="5371" y="2526"/>
                  </a:cubicBezTo>
                  <a:lnTo>
                    <a:pt x="6305" y="892"/>
                  </a:lnTo>
                  <a:cubicBezTo>
                    <a:pt x="6063" y="327"/>
                    <a:pt x="5430" y="0"/>
                    <a:pt x="4792"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6"/>
            <p:cNvSpPr/>
            <p:nvPr/>
          </p:nvSpPr>
          <p:spPr>
            <a:xfrm>
              <a:off x="3946325" y="3289700"/>
              <a:ext cx="157625" cy="266200"/>
            </a:xfrm>
            <a:custGeom>
              <a:avLst/>
              <a:gdLst/>
              <a:ahLst/>
              <a:cxnLst/>
              <a:rect l="l" t="t" r="r" b="b"/>
              <a:pathLst>
                <a:path w="6305" h="10648" extrusionOk="0">
                  <a:moveTo>
                    <a:pt x="1514" y="0"/>
                  </a:moveTo>
                  <a:cubicBezTo>
                    <a:pt x="875" y="0"/>
                    <a:pt x="243" y="327"/>
                    <a:pt x="0" y="892"/>
                  </a:cubicBezTo>
                  <a:lnTo>
                    <a:pt x="934" y="2526"/>
                  </a:lnTo>
                  <a:cubicBezTo>
                    <a:pt x="1709" y="5149"/>
                    <a:pt x="2617" y="10647"/>
                    <a:pt x="4562" y="10647"/>
                  </a:cubicBezTo>
                  <a:cubicBezTo>
                    <a:pt x="4794" y="10647"/>
                    <a:pt x="5041" y="10569"/>
                    <a:pt x="5304" y="10398"/>
                  </a:cubicBezTo>
                  <a:cubicBezTo>
                    <a:pt x="6305" y="7430"/>
                    <a:pt x="5771" y="3994"/>
                    <a:pt x="3803" y="1492"/>
                  </a:cubicBezTo>
                  <a:cubicBezTo>
                    <a:pt x="3336" y="858"/>
                    <a:pt x="2702" y="291"/>
                    <a:pt x="1968" y="58"/>
                  </a:cubicBezTo>
                  <a:cubicBezTo>
                    <a:pt x="1820" y="19"/>
                    <a:pt x="1667" y="0"/>
                    <a:pt x="151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6"/>
            <p:cNvSpPr/>
            <p:nvPr/>
          </p:nvSpPr>
          <p:spPr>
            <a:xfrm>
              <a:off x="3546875" y="3682250"/>
              <a:ext cx="516225" cy="544575"/>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6"/>
            <p:cNvSpPr/>
            <p:nvPr/>
          </p:nvSpPr>
          <p:spPr>
            <a:xfrm>
              <a:off x="3545200" y="3297800"/>
              <a:ext cx="521225" cy="616300"/>
            </a:xfrm>
            <a:custGeom>
              <a:avLst/>
              <a:gdLst/>
              <a:ahLst/>
              <a:cxnLst/>
              <a:rect l="l" t="t" r="r" b="b"/>
              <a:pathLst>
                <a:path w="20849" h="24652" extrusionOk="0">
                  <a:moveTo>
                    <a:pt x="10408" y="1"/>
                  </a:moveTo>
                  <a:cubicBezTo>
                    <a:pt x="2369" y="1"/>
                    <a:pt x="1" y="6839"/>
                    <a:pt x="1" y="13510"/>
                  </a:cubicBezTo>
                  <a:cubicBezTo>
                    <a:pt x="1" y="20182"/>
                    <a:pt x="4170" y="24652"/>
                    <a:pt x="10408" y="24652"/>
                  </a:cubicBezTo>
                  <a:cubicBezTo>
                    <a:pt x="16679" y="24652"/>
                    <a:pt x="20849" y="20182"/>
                    <a:pt x="20849" y="13510"/>
                  </a:cubicBezTo>
                  <a:cubicBezTo>
                    <a:pt x="20849" y="6839"/>
                    <a:pt x="18480" y="1"/>
                    <a:pt x="1040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6"/>
            <p:cNvSpPr/>
            <p:nvPr/>
          </p:nvSpPr>
          <p:spPr>
            <a:xfrm>
              <a:off x="4038900" y="3527900"/>
              <a:ext cx="145125" cy="170225"/>
            </a:xfrm>
            <a:custGeom>
              <a:avLst/>
              <a:gdLst/>
              <a:ahLst/>
              <a:cxnLst/>
              <a:rect l="l" t="t" r="r" b="b"/>
              <a:pathLst>
                <a:path w="5805" h="6809" extrusionOk="0">
                  <a:moveTo>
                    <a:pt x="2110" y="0"/>
                  </a:moveTo>
                  <a:cubicBezTo>
                    <a:pt x="1942" y="0"/>
                    <a:pt x="1772" y="12"/>
                    <a:pt x="1601" y="37"/>
                  </a:cubicBezTo>
                  <a:cubicBezTo>
                    <a:pt x="1001" y="137"/>
                    <a:pt x="467" y="370"/>
                    <a:pt x="0" y="737"/>
                  </a:cubicBezTo>
                  <a:lnTo>
                    <a:pt x="167" y="6174"/>
                  </a:lnTo>
                  <a:cubicBezTo>
                    <a:pt x="708" y="6561"/>
                    <a:pt x="1389" y="6808"/>
                    <a:pt x="2101" y="6808"/>
                  </a:cubicBezTo>
                  <a:cubicBezTo>
                    <a:pt x="2311" y="6808"/>
                    <a:pt x="2523" y="6787"/>
                    <a:pt x="2735" y="6741"/>
                  </a:cubicBezTo>
                  <a:cubicBezTo>
                    <a:pt x="4570" y="6475"/>
                    <a:pt x="5804" y="4707"/>
                    <a:pt x="5504" y="2839"/>
                  </a:cubicBezTo>
                  <a:cubicBezTo>
                    <a:pt x="5262" y="1172"/>
                    <a:pt x="3780" y="0"/>
                    <a:pt x="2110"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6"/>
            <p:cNvSpPr/>
            <p:nvPr/>
          </p:nvSpPr>
          <p:spPr>
            <a:xfrm>
              <a:off x="3775375" y="3469600"/>
              <a:ext cx="59225" cy="177650"/>
            </a:xfrm>
            <a:custGeom>
              <a:avLst/>
              <a:gdLst/>
              <a:ahLst/>
              <a:cxnLst/>
              <a:rect l="l" t="t" r="r" b="b"/>
              <a:pathLst>
                <a:path w="2369" h="7106" extrusionOk="0">
                  <a:moveTo>
                    <a:pt x="434" y="0"/>
                  </a:moveTo>
                  <a:lnTo>
                    <a:pt x="0" y="7105"/>
                  </a:lnTo>
                  <a:lnTo>
                    <a:pt x="2369" y="7105"/>
                  </a:lnTo>
                  <a:lnTo>
                    <a:pt x="2002" y="0"/>
                  </a:ln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6"/>
            <p:cNvSpPr/>
            <p:nvPr/>
          </p:nvSpPr>
          <p:spPr>
            <a:xfrm>
              <a:off x="3768025" y="3688350"/>
              <a:ext cx="75200" cy="22900"/>
            </a:xfrm>
            <a:custGeom>
              <a:avLst/>
              <a:gdLst/>
              <a:ahLst/>
              <a:cxnLst/>
              <a:rect l="l" t="t" r="r" b="b"/>
              <a:pathLst>
                <a:path w="3008" h="916" extrusionOk="0">
                  <a:moveTo>
                    <a:pt x="295" y="0"/>
                  </a:moveTo>
                  <a:cubicBezTo>
                    <a:pt x="145" y="0"/>
                    <a:pt x="0" y="178"/>
                    <a:pt x="127" y="357"/>
                  </a:cubicBezTo>
                  <a:cubicBezTo>
                    <a:pt x="520" y="732"/>
                    <a:pt x="1018" y="916"/>
                    <a:pt x="1508" y="916"/>
                  </a:cubicBezTo>
                  <a:cubicBezTo>
                    <a:pt x="1976" y="916"/>
                    <a:pt x="2438" y="749"/>
                    <a:pt x="2796" y="423"/>
                  </a:cubicBezTo>
                  <a:cubicBezTo>
                    <a:pt x="3008" y="291"/>
                    <a:pt x="2862" y="74"/>
                    <a:pt x="2693" y="74"/>
                  </a:cubicBezTo>
                  <a:cubicBezTo>
                    <a:pt x="2649" y="74"/>
                    <a:pt x="2604" y="89"/>
                    <a:pt x="2562" y="123"/>
                  </a:cubicBezTo>
                  <a:cubicBezTo>
                    <a:pt x="2264" y="390"/>
                    <a:pt x="1899" y="517"/>
                    <a:pt x="1538" y="517"/>
                  </a:cubicBezTo>
                  <a:cubicBezTo>
                    <a:pt x="1131" y="517"/>
                    <a:pt x="728" y="357"/>
                    <a:pt x="428" y="57"/>
                  </a:cubicBezTo>
                  <a:cubicBezTo>
                    <a:pt x="388" y="17"/>
                    <a:pt x="341" y="0"/>
                    <a:pt x="29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6"/>
            <p:cNvSpPr/>
            <p:nvPr/>
          </p:nvSpPr>
          <p:spPr>
            <a:xfrm>
              <a:off x="4069950" y="3580750"/>
              <a:ext cx="67075" cy="59200"/>
            </a:xfrm>
            <a:custGeom>
              <a:avLst/>
              <a:gdLst/>
              <a:ahLst/>
              <a:cxnLst/>
              <a:rect l="l" t="t" r="r" b="b"/>
              <a:pathLst>
                <a:path w="2683" h="2368" extrusionOk="0">
                  <a:moveTo>
                    <a:pt x="2134" y="0"/>
                  </a:moveTo>
                  <a:cubicBezTo>
                    <a:pt x="1010" y="0"/>
                    <a:pt x="0" y="1026"/>
                    <a:pt x="92" y="2192"/>
                  </a:cubicBezTo>
                  <a:cubicBezTo>
                    <a:pt x="126" y="2309"/>
                    <a:pt x="234" y="2367"/>
                    <a:pt x="326" y="2367"/>
                  </a:cubicBezTo>
                  <a:cubicBezTo>
                    <a:pt x="418" y="2367"/>
                    <a:pt x="493" y="2309"/>
                    <a:pt x="459" y="2192"/>
                  </a:cubicBezTo>
                  <a:cubicBezTo>
                    <a:pt x="367" y="1268"/>
                    <a:pt x="1128" y="372"/>
                    <a:pt x="2060" y="372"/>
                  </a:cubicBezTo>
                  <a:cubicBezTo>
                    <a:pt x="2137" y="372"/>
                    <a:pt x="2215" y="378"/>
                    <a:pt x="2294" y="391"/>
                  </a:cubicBezTo>
                  <a:cubicBezTo>
                    <a:pt x="2307" y="392"/>
                    <a:pt x="2320" y="393"/>
                    <a:pt x="2332" y="393"/>
                  </a:cubicBezTo>
                  <a:cubicBezTo>
                    <a:pt x="2602" y="393"/>
                    <a:pt x="2683" y="56"/>
                    <a:pt x="2427" y="24"/>
                  </a:cubicBezTo>
                  <a:cubicBezTo>
                    <a:pt x="2329" y="8"/>
                    <a:pt x="2231" y="0"/>
                    <a:pt x="213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6"/>
            <p:cNvSpPr/>
            <p:nvPr/>
          </p:nvSpPr>
          <p:spPr>
            <a:xfrm>
              <a:off x="4082500" y="3597250"/>
              <a:ext cx="42175" cy="41600"/>
            </a:xfrm>
            <a:custGeom>
              <a:avLst/>
              <a:gdLst/>
              <a:ahLst/>
              <a:cxnLst/>
              <a:rect l="l" t="t" r="r" b="b"/>
              <a:pathLst>
                <a:path w="1687" h="1664" extrusionOk="0">
                  <a:moveTo>
                    <a:pt x="294" y="0"/>
                  </a:moveTo>
                  <a:cubicBezTo>
                    <a:pt x="128" y="0"/>
                    <a:pt x="0" y="253"/>
                    <a:pt x="224" y="365"/>
                  </a:cubicBezTo>
                  <a:cubicBezTo>
                    <a:pt x="724" y="565"/>
                    <a:pt x="1091" y="999"/>
                    <a:pt x="1258" y="1532"/>
                  </a:cubicBezTo>
                  <a:cubicBezTo>
                    <a:pt x="1297" y="1623"/>
                    <a:pt x="1376" y="1663"/>
                    <a:pt x="1452" y="1663"/>
                  </a:cubicBezTo>
                  <a:cubicBezTo>
                    <a:pt x="1573" y="1663"/>
                    <a:pt x="1686" y="1562"/>
                    <a:pt x="1625" y="1399"/>
                  </a:cubicBezTo>
                  <a:cubicBezTo>
                    <a:pt x="1425" y="765"/>
                    <a:pt x="1025" y="265"/>
                    <a:pt x="391" y="31"/>
                  </a:cubicBezTo>
                  <a:cubicBezTo>
                    <a:pt x="359" y="10"/>
                    <a:pt x="325" y="0"/>
                    <a:pt x="29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6"/>
            <p:cNvSpPr/>
            <p:nvPr/>
          </p:nvSpPr>
          <p:spPr>
            <a:xfrm>
              <a:off x="3431800" y="3527900"/>
              <a:ext cx="144275" cy="170225"/>
            </a:xfrm>
            <a:custGeom>
              <a:avLst/>
              <a:gdLst/>
              <a:ahLst/>
              <a:cxnLst/>
              <a:rect l="l" t="t" r="r" b="b"/>
              <a:pathLst>
                <a:path w="5771" h="6809" extrusionOk="0">
                  <a:moveTo>
                    <a:pt x="3694" y="0"/>
                  </a:moveTo>
                  <a:cubicBezTo>
                    <a:pt x="2024" y="0"/>
                    <a:pt x="540" y="1172"/>
                    <a:pt x="267" y="2839"/>
                  </a:cubicBezTo>
                  <a:cubicBezTo>
                    <a:pt x="0" y="4707"/>
                    <a:pt x="1234" y="6475"/>
                    <a:pt x="3069" y="6741"/>
                  </a:cubicBezTo>
                  <a:cubicBezTo>
                    <a:pt x="3281" y="6787"/>
                    <a:pt x="3492" y="6808"/>
                    <a:pt x="3698" y="6808"/>
                  </a:cubicBezTo>
                  <a:cubicBezTo>
                    <a:pt x="4402" y="6808"/>
                    <a:pt x="5063" y="6561"/>
                    <a:pt x="5604" y="6174"/>
                  </a:cubicBezTo>
                  <a:lnTo>
                    <a:pt x="5771" y="737"/>
                  </a:lnTo>
                  <a:cubicBezTo>
                    <a:pt x="5337" y="370"/>
                    <a:pt x="4770" y="137"/>
                    <a:pt x="4203" y="37"/>
                  </a:cubicBezTo>
                  <a:cubicBezTo>
                    <a:pt x="4032" y="12"/>
                    <a:pt x="3862" y="0"/>
                    <a:pt x="3694"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6"/>
            <p:cNvSpPr/>
            <p:nvPr/>
          </p:nvSpPr>
          <p:spPr>
            <a:xfrm>
              <a:off x="3478700" y="3580725"/>
              <a:ext cx="66250" cy="59225"/>
            </a:xfrm>
            <a:custGeom>
              <a:avLst/>
              <a:gdLst/>
              <a:ahLst/>
              <a:cxnLst/>
              <a:rect l="l" t="t" r="r" b="b"/>
              <a:pathLst>
                <a:path w="2650" h="2369" extrusionOk="0">
                  <a:moveTo>
                    <a:pt x="501" y="1"/>
                  </a:moveTo>
                  <a:cubicBezTo>
                    <a:pt x="399" y="1"/>
                    <a:pt x="296" y="9"/>
                    <a:pt x="192" y="25"/>
                  </a:cubicBezTo>
                  <a:cubicBezTo>
                    <a:pt x="1" y="57"/>
                    <a:pt x="53" y="394"/>
                    <a:pt x="292" y="394"/>
                  </a:cubicBezTo>
                  <a:cubicBezTo>
                    <a:pt x="303" y="394"/>
                    <a:pt x="314" y="393"/>
                    <a:pt x="326" y="392"/>
                  </a:cubicBezTo>
                  <a:cubicBezTo>
                    <a:pt x="405" y="379"/>
                    <a:pt x="483" y="373"/>
                    <a:pt x="560" y="373"/>
                  </a:cubicBezTo>
                  <a:cubicBezTo>
                    <a:pt x="1496" y="373"/>
                    <a:pt x="2283" y="1269"/>
                    <a:pt x="2160" y="2193"/>
                  </a:cubicBezTo>
                  <a:cubicBezTo>
                    <a:pt x="2144" y="2310"/>
                    <a:pt x="2235" y="2368"/>
                    <a:pt x="2331" y="2368"/>
                  </a:cubicBezTo>
                  <a:cubicBezTo>
                    <a:pt x="2427" y="2368"/>
                    <a:pt x="2527" y="2310"/>
                    <a:pt x="2527" y="2193"/>
                  </a:cubicBezTo>
                  <a:cubicBezTo>
                    <a:pt x="2650" y="999"/>
                    <a:pt x="1647" y="1"/>
                    <a:pt x="501"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6"/>
            <p:cNvSpPr/>
            <p:nvPr/>
          </p:nvSpPr>
          <p:spPr>
            <a:xfrm>
              <a:off x="3490775" y="3596725"/>
              <a:ext cx="42025" cy="40700"/>
            </a:xfrm>
            <a:custGeom>
              <a:avLst/>
              <a:gdLst/>
              <a:ahLst/>
              <a:cxnLst/>
              <a:rect l="l" t="t" r="r" b="b"/>
              <a:pathLst>
                <a:path w="1681" h="1628" extrusionOk="0">
                  <a:moveTo>
                    <a:pt x="1386" y="0"/>
                  </a:moveTo>
                  <a:cubicBezTo>
                    <a:pt x="1362" y="0"/>
                    <a:pt x="1336" y="6"/>
                    <a:pt x="1310" y="19"/>
                  </a:cubicBezTo>
                  <a:cubicBezTo>
                    <a:pt x="710" y="252"/>
                    <a:pt x="243" y="786"/>
                    <a:pt x="43" y="1386"/>
                  </a:cubicBezTo>
                  <a:cubicBezTo>
                    <a:pt x="1" y="1533"/>
                    <a:pt x="130" y="1627"/>
                    <a:pt x="249" y="1627"/>
                  </a:cubicBezTo>
                  <a:cubicBezTo>
                    <a:pt x="319" y="1627"/>
                    <a:pt x="385" y="1594"/>
                    <a:pt x="410" y="1520"/>
                  </a:cubicBezTo>
                  <a:cubicBezTo>
                    <a:pt x="576" y="953"/>
                    <a:pt x="977" y="586"/>
                    <a:pt x="1477" y="352"/>
                  </a:cubicBezTo>
                  <a:cubicBezTo>
                    <a:pt x="1681" y="265"/>
                    <a:pt x="1555"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6"/>
            <p:cNvSpPr/>
            <p:nvPr/>
          </p:nvSpPr>
          <p:spPr>
            <a:xfrm>
              <a:off x="3084050" y="4126725"/>
              <a:ext cx="1444375" cy="543750"/>
            </a:xfrm>
            <a:custGeom>
              <a:avLst/>
              <a:gdLst/>
              <a:ahLst/>
              <a:cxnLst/>
              <a:rect l="l" t="t" r="r" b="b"/>
              <a:pathLst>
                <a:path w="57775" h="21750" extrusionOk="0">
                  <a:moveTo>
                    <a:pt x="18580" y="1"/>
                  </a:moveTo>
                  <a:cubicBezTo>
                    <a:pt x="18580" y="1"/>
                    <a:pt x="0" y="434"/>
                    <a:pt x="0" y="21750"/>
                  </a:cubicBezTo>
                  <a:lnTo>
                    <a:pt x="57775" y="21750"/>
                  </a:lnTo>
                  <a:cubicBezTo>
                    <a:pt x="57775" y="434"/>
                    <a:pt x="39195" y="1"/>
                    <a:pt x="39195" y="1"/>
                  </a:cubicBezTo>
                  <a:cubicBezTo>
                    <a:pt x="39195" y="1"/>
                    <a:pt x="35429" y="4004"/>
                    <a:pt x="29321" y="4004"/>
                  </a:cubicBezTo>
                  <a:cubicBezTo>
                    <a:pt x="26267" y="4004"/>
                    <a:pt x="22627" y="3003"/>
                    <a:pt x="18580"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6"/>
            <p:cNvSpPr/>
            <p:nvPr/>
          </p:nvSpPr>
          <p:spPr>
            <a:xfrm>
              <a:off x="3654450" y="3869050"/>
              <a:ext cx="301900" cy="92575"/>
            </a:xfrm>
            <a:custGeom>
              <a:avLst/>
              <a:gdLst/>
              <a:ahLst/>
              <a:cxnLst/>
              <a:rect l="l" t="t" r="r" b="b"/>
              <a:pathLst>
                <a:path w="12076" h="3703" extrusionOk="0">
                  <a:moveTo>
                    <a:pt x="0" y="0"/>
                  </a:moveTo>
                  <a:lnTo>
                    <a:pt x="0" y="0"/>
                  </a:lnTo>
                  <a:cubicBezTo>
                    <a:pt x="1" y="1"/>
                    <a:pt x="1802" y="3703"/>
                    <a:pt x="6005" y="3703"/>
                  </a:cubicBezTo>
                  <a:cubicBezTo>
                    <a:pt x="10174" y="3703"/>
                    <a:pt x="12076" y="1"/>
                    <a:pt x="12076" y="0"/>
                  </a:cubicBezTo>
                  <a:lnTo>
                    <a:pt x="12076" y="0"/>
                  </a:lnTo>
                  <a:cubicBezTo>
                    <a:pt x="10408" y="1134"/>
                    <a:pt x="8373" y="1735"/>
                    <a:pt x="6038" y="1735"/>
                  </a:cubicBezTo>
                  <a:cubicBezTo>
                    <a:pt x="3703" y="1735"/>
                    <a:pt x="1668" y="1134"/>
                    <a:pt x="0" y="0"/>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6"/>
            <p:cNvSpPr/>
            <p:nvPr/>
          </p:nvSpPr>
          <p:spPr>
            <a:xfrm>
              <a:off x="3683625" y="3528800"/>
              <a:ext cx="33400" cy="33375"/>
            </a:xfrm>
            <a:custGeom>
              <a:avLst/>
              <a:gdLst/>
              <a:ahLst/>
              <a:cxnLst/>
              <a:rect l="l" t="t" r="r" b="b"/>
              <a:pathLst>
                <a:path w="1336"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6"/>
            <p:cNvSpPr/>
            <p:nvPr/>
          </p:nvSpPr>
          <p:spPr>
            <a:xfrm>
              <a:off x="3899625" y="3528800"/>
              <a:ext cx="33375" cy="33375"/>
            </a:xfrm>
            <a:custGeom>
              <a:avLst/>
              <a:gdLst/>
              <a:ahLst/>
              <a:cxnLst/>
              <a:rect l="l" t="t" r="r" b="b"/>
              <a:pathLst>
                <a:path w="1335" h="1335" extrusionOk="0">
                  <a:moveTo>
                    <a:pt x="668" y="1"/>
                  </a:moveTo>
                  <a:cubicBezTo>
                    <a:pt x="301" y="1"/>
                    <a:pt x="0" y="301"/>
                    <a:pt x="0" y="668"/>
                  </a:cubicBezTo>
                  <a:cubicBezTo>
                    <a:pt x="0" y="1035"/>
                    <a:pt x="301" y="1335"/>
                    <a:pt x="668" y="1335"/>
                  </a:cubicBezTo>
                  <a:cubicBezTo>
                    <a:pt x="1034" y="1335"/>
                    <a:pt x="1335" y="1035"/>
                    <a:pt x="1335" y="668"/>
                  </a:cubicBezTo>
                  <a:cubicBezTo>
                    <a:pt x="1335" y="301"/>
                    <a:pt x="1034"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6"/>
            <p:cNvSpPr/>
            <p:nvPr/>
          </p:nvSpPr>
          <p:spPr>
            <a:xfrm>
              <a:off x="3670125" y="3470275"/>
              <a:ext cx="59500" cy="24350"/>
            </a:xfrm>
            <a:custGeom>
              <a:avLst/>
              <a:gdLst/>
              <a:ahLst/>
              <a:cxnLst/>
              <a:rect l="l" t="t" r="r" b="b"/>
              <a:pathLst>
                <a:path w="2380" h="974" extrusionOk="0">
                  <a:moveTo>
                    <a:pt x="1213" y="1"/>
                  </a:moveTo>
                  <a:cubicBezTo>
                    <a:pt x="725" y="1"/>
                    <a:pt x="232" y="252"/>
                    <a:pt x="41" y="740"/>
                  </a:cubicBezTo>
                  <a:cubicBezTo>
                    <a:pt x="0" y="881"/>
                    <a:pt x="118" y="973"/>
                    <a:pt x="232" y="973"/>
                  </a:cubicBezTo>
                  <a:cubicBezTo>
                    <a:pt x="307" y="973"/>
                    <a:pt x="381" y="933"/>
                    <a:pt x="407" y="840"/>
                  </a:cubicBezTo>
                  <a:cubicBezTo>
                    <a:pt x="539" y="545"/>
                    <a:pt x="849" y="403"/>
                    <a:pt x="1157" y="403"/>
                  </a:cubicBezTo>
                  <a:cubicBezTo>
                    <a:pt x="1474" y="403"/>
                    <a:pt x="1790" y="553"/>
                    <a:pt x="1909" y="840"/>
                  </a:cubicBezTo>
                  <a:cubicBezTo>
                    <a:pt x="1958" y="910"/>
                    <a:pt x="2022" y="938"/>
                    <a:pt x="2086" y="938"/>
                  </a:cubicBezTo>
                  <a:cubicBezTo>
                    <a:pt x="2235" y="938"/>
                    <a:pt x="2379" y="781"/>
                    <a:pt x="2309" y="640"/>
                  </a:cubicBezTo>
                  <a:cubicBezTo>
                    <a:pt x="2102" y="210"/>
                    <a:pt x="1659" y="1"/>
                    <a:pt x="121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6"/>
            <p:cNvSpPr/>
            <p:nvPr/>
          </p:nvSpPr>
          <p:spPr>
            <a:xfrm>
              <a:off x="3880600" y="3470275"/>
              <a:ext cx="59750" cy="24350"/>
            </a:xfrm>
            <a:custGeom>
              <a:avLst/>
              <a:gdLst/>
              <a:ahLst/>
              <a:cxnLst/>
              <a:rect l="l" t="t" r="r" b="b"/>
              <a:pathLst>
                <a:path w="2390" h="974" extrusionOk="0">
                  <a:moveTo>
                    <a:pt x="1229" y="1"/>
                  </a:moveTo>
                  <a:cubicBezTo>
                    <a:pt x="745" y="1"/>
                    <a:pt x="253" y="252"/>
                    <a:pt x="61" y="740"/>
                  </a:cubicBezTo>
                  <a:cubicBezTo>
                    <a:pt x="1" y="881"/>
                    <a:pt x="110" y="973"/>
                    <a:pt x="228" y="973"/>
                  </a:cubicBezTo>
                  <a:cubicBezTo>
                    <a:pt x="306" y="973"/>
                    <a:pt x="388" y="933"/>
                    <a:pt x="428" y="840"/>
                  </a:cubicBezTo>
                  <a:cubicBezTo>
                    <a:pt x="543" y="545"/>
                    <a:pt x="844" y="403"/>
                    <a:pt x="1152" y="403"/>
                  </a:cubicBezTo>
                  <a:cubicBezTo>
                    <a:pt x="1469" y="403"/>
                    <a:pt x="1794" y="553"/>
                    <a:pt x="1929" y="840"/>
                  </a:cubicBezTo>
                  <a:cubicBezTo>
                    <a:pt x="1979" y="910"/>
                    <a:pt x="2043" y="938"/>
                    <a:pt x="2105" y="938"/>
                  </a:cubicBezTo>
                  <a:cubicBezTo>
                    <a:pt x="2253" y="938"/>
                    <a:pt x="2390" y="781"/>
                    <a:pt x="2296" y="640"/>
                  </a:cubicBezTo>
                  <a:cubicBezTo>
                    <a:pt x="2105" y="210"/>
                    <a:pt x="1671" y="1"/>
                    <a:pt x="122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6"/>
            <p:cNvSpPr/>
            <p:nvPr/>
          </p:nvSpPr>
          <p:spPr>
            <a:xfrm>
              <a:off x="3588575" y="3571325"/>
              <a:ext cx="112600" cy="65075"/>
            </a:xfrm>
            <a:custGeom>
              <a:avLst/>
              <a:gdLst/>
              <a:ahLst/>
              <a:cxnLst/>
              <a:rect l="l" t="t" r="r" b="b"/>
              <a:pathLst>
                <a:path w="4504" h="2603" extrusionOk="0">
                  <a:moveTo>
                    <a:pt x="2268" y="1"/>
                  </a:moveTo>
                  <a:cubicBezTo>
                    <a:pt x="1001" y="1"/>
                    <a:pt x="0" y="601"/>
                    <a:pt x="0" y="1302"/>
                  </a:cubicBezTo>
                  <a:cubicBezTo>
                    <a:pt x="0" y="2036"/>
                    <a:pt x="1001" y="2603"/>
                    <a:pt x="2268" y="2603"/>
                  </a:cubicBezTo>
                  <a:cubicBezTo>
                    <a:pt x="3503" y="2603"/>
                    <a:pt x="4503" y="2036"/>
                    <a:pt x="4503" y="1302"/>
                  </a:cubicBezTo>
                  <a:cubicBezTo>
                    <a:pt x="4503" y="601"/>
                    <a:pt x="3503" y="1"/>
                    <a:pt x="2268" y="1"/>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6"/>
            <p:cNvSpPr/>
            <p:nvPr/>
          </p:nvSpPr>
          <p:spPr>
            <a:xfrm>
              <a:off x="3909625" y="3571325"/>
              <a:ext cx="112600" cy="65075"/>
            </a:xfrm>
            <a:custGeom>
              <a:avLst/>
              <a:gdLst/>
              <a:ahLst/>
              <a:cxnLst/>
              <a:rect l="l" t="t" r="r" b="b"/>
              <a:pathLst>
                <a:path w="4504" h="2603" extrusionOk="0">
                  <a:moveTo>
                    <a:pt x="2269" y="1"/>
                  </a:moveTo>
                  <a:cubicBezTo>
                    <a:pt x="1001" y="1"/>
                    <a:pt x="1" y="601"/>
                    <a:pt x="1" y="1302"/>
                  </a:cubicBezTo>
                  <a:cubicBezTo>
                    <a:pt x="1" y="2036"/>
                    <a:pt x="1001" y="2603"/>
                    <a:pt x="2269" y="2603"/>
                  </a:cubicBezTo>
                  <a:cubicBezTo>
                    <a:pt x="3503" y="2603"/>
                    <a:pt x="4504" y="2036"/>
                    <a:pt x="4504" y="1302"/>
                  </a:cubicBezTo>
                  <a:cubicBezTo>
                    <a:pt x="4504" y="601"/>
                    <a:pt x="3503" y="1"/>
                    <a:pt x="2269" y="1"/>
                  </a:cubicBezTo>
                  <a:close/>
                </a:path>
              </a:pathLst>
            </a:custGeom>
            <a:solidFill>
              <a:srgbClr val="4BA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6"/>
            <p:cNvSpPr/>
            <p:nvPr/>
          </p:nvSpPr>
          <p:spPr>
            <a:xfrm>
              <a:off x="3592725" y="3189250"/>
              <a:ext cx="432850" cy="223250"/>
            </a:xfrm>
            <a:custGeom>
              <a:avLst/>
              <a:gdLst/>
              <a:ahLst/>
              <a:cxnLst/>
              <a:rect l="l" t="t" r="r" b="b"/>
              <a:pathLst>
                <a:path w="17314" h="8930" extrusionOk="0">
                  <a:moveTo>
                    <a:pt x="8779" y="1"/>
                  </a:moveTo>
                  <a:cubicBezTo>
                    <a:pt x="7424" y="1"/>
                    <a:pt x="6061" y="253"/>
                    <a:pt x="4771" y="707"/>
                  </a:cubicBezTo>
                  <a:cubicBezTo>
                    <a:pt x="2736" y="1407"/>
                    <a:pt x="768" y="2875"/>
                    <a:pt x="168" y="4976"/>
                  </a:cubicBezTo>
                  <a:cubicBezTo>
                    <a:pt x="68" y="5310"/>
                    <a:pt x="1" y="5644"/>
                    <a:pt x="134" y="5910"/>
                  </a:cubicBezTo>
                  <a:cubicBezTo>
                    <a:pt x="234" y="6211"/>
                    <a:pt x="501" y="6411"/>
                    <a:pt x="768" y="6578"/>
                  </a:cubicBezTo>
                  <a:cubicBezTo>
                    <a:pt x="3061" y="8146"/>
                    <a:pt x="5840" y="8930"/>
                    <a:pt x="8613" y="8930"/>
                  </a:cubicBezTo>
                  <a:cubicBezTo>
                    <a:pt x="11327" y="8930"/>
                    <a:pt x="14036" y="8179"/>
                    <a:pt x="16279" y="6678"/>
                  </a:cubicBezTo>
                  <a:lnTo>
                    <a:pt x="17313" y="6344"/>
                  </a:lnTo>
                  <a:cubicBezTo>
                    <a:pt x="16780" y="3809"/>
                    <a:pt x="14812" y="1641"/>
                    <a:pt x="12410" y="673"/>
                  </a:cubicBezTo>
                  <a:cubicBezTo>
                    <a:pt x="11247" y="212"/>
                    <a:pt x="10017" y="1"/>
                    <a:pt x="8779"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691"/>
        <p:cNvGrpSpPr/>
        <p:nvPr/>
      </p:nvGrpSpPr>
      <p:grpSpPr>
        <a:xfrm>
          <a:off x="0" y="0"/>
          <a:ext cx="0" cy="0"/>
          <a:chOff x="0" y="0"/>
          <a:chExt cx="0" cy="0"/>
        </a:xfrm>
      </p:grpSpPr>
      <p:sp>
        <p:nvSpPr>
          <p:cNvPr id="2692" name="Google Shape;2692;p9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693" name="Google Shape;2693;p98"/>
          <p:cNvGrpSpPr/>
          <p:nvPr/>
        </p:nvGrpSpPr>
        <p:grpSpPr>
          <a:xfrm>
            <a:off x="3576411" y="1607935"/>
            <a:ext cx="1965478" cy="2148529"/>
            <a:chOff x="3576411" y="1303135"/>
            <a:chExt cx="1965478" cy="2148529"/>
          </a:xfrm>
        </p:grpSpPr>
        <p:sp>
          <p:nvSpPr>
            <p:cNvPr id="2694" name="Google Shape;2694;p98"/>
            <p:cNvSpPr/>
            <p:nvPr/>
          </p:nvSpPr>
          <p:spPr>
            <a:xfrm>
              <a:off x="3576411" y="1303135"/>
              <a:ext cx="1965478" cy="1659314"/>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98"/>
            <p:cNvSpPr/>
            <p:nvPr/>
          </p:nvSpPr>
          <p:spPr>
            <a:xfrm>
              <a:off x="4066991" y="2442518"/>
              <a:ext cx="956479" cy="1009146"/>
            </a:xfrm>
            <a:custGeom>
              <a:avLst/>
              <a:gdLst/>
              <a:ahLst/>
              <a:cxnLst/>
              <a:rect l="l" t="t" r="r" b="b"/>
              <a:pathLst>
                <a:path w="20616" h="21750" extrusionOk="0">
                  <a:moveTo>
                    <a:pt x="0" y="0"/>
                  </a:moveTo>
                  <a:lnTo>
                    <a:pt x="0" y="17746"/>
                  </a:lnTo>
                  <a:cubicBezTo>
                    <a:pt x="0" y="17746"/>
                    <a:pt x="3751" y="21749"/>
                    <a:pt x="9859" y="21749"/>
                  </a:cubicBezTo>
                  <a:cubicBezTo>
                    <a:pt x="12913" y="21749"/>
                    <a:pt x="16557" y="20748"/>
                    <a:pt x="20615" y="17746"/>
                  </a:cubicBezTo>
                  <a:lnTo>
                    <a:pt x="206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98"/>
            <p:cNvSpPr/>
            <p:nvPr/>
          </p:nvSpPr>
          <p:spPr>
            <a:xfrm>
              <a:off x="4060821" y="1725909"/>
              <a:ext cx="967289" cy="1143791"/>
            </a:xfrm>
            <a:custGeom>
              <a:avLst/>
              <a:gdLst/>
              <a:ahLst/>
              <a:cxnLst/>
              <a:rect l="l" t="t" r="r" b="b"/>
              <a:pathLst>
                <a:path w="20849" h="24652" extrusionOk="0">
                  <a:moveTo>
                    <a:pt x="10407" y="1"/>
                  </a:moveTo>
                  <a:cubicBezTo>
                    <a:pt x="2368" y="1"/>
                    <a:pt x="0" y="6839"/>
                    <a:pt x="0" y="13510"/>
                  </a:cubicBezTo>
                  <a:cubicBezTo>
                    <a:pt x="0" y="20182"/>
                    <a:pt x="4170" y="24652"/>
                    <a:pt x="10407" y="24652"/>
                  </a:cubicBezTo>
                  <a:cubicBezTo>
                    <a:pt x="16679" y="24652"/>
                    <a:pt x="20848" y="20182"/>
                    <a:pt x="20848" y="13510"/>
                  </a:cubicBezTo>
                  <a:cubicBezTo>
                    <a:pt x="20848" y="6839"/>
                    <a:pt x="18480" y="1"/>
                    <a:pt x="104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98"/>
            <p:cNvSpPr/>
            <p:nvPr/>
          </p:nvSpPr>
          <p:spPr>
            <a:xfrm>
              <a:off x="3842579" y="2155689"/>
              <a:ext cx="267792" cy="315642"/>
            </a:xfrm>
            <a:custGeom>
              <a:avLst/>
              <a:gdLst/>
              <a:ahLst/>
              <a:cxnLst/>
              <a:rect l="l" t="t" r="r" b="b"/>
              <a:pathLst>
                <a:path w="5772" h="6803" extrusionOk="0">
                  <a:moveTo>
                    <a:pt x="3654" y="0"/>
                  </a:moveTo>
                  <a:cubicBezTo>
                    <a:pt x="2000" y="0"/>
                    <a:pt x="538" y="1193"/>
                    <a:pt x="268" y="2846"/>
                  </a:cubicBezTo>
                  <a:cubicBezTo>
                    <a:pt x="1" y="4714"/>
                    <a:pt x="1235" y="6482"/>
                    <a:pt x="3070" y="6749"/>
                  </a:cubicBezTo>
                  <a:cubicBezTo>
                    <a:pt x="3271" y="6785"/>
                    <a:pt x="3472" y="6803"/>
                    <a:pt x="3669" y="6803"/>
                  </a:cubicBezTo>
                  <a:cubicBezTo>
                    <a:pt x="4383" y="6803"/>
                    <a:pt x="5056" y="6574"/>
                    <a:pt x="5605" y="6182"/>
                  </a:cubicBezTo>
                  <a:lnTo>
                    <a:pt x="5771" y="745"/>
                  </a:lnTo>
                  <a:cubicBezTo>
                    <a:pt x="5338" y="378"/>
                    <a:pt x="4771"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98"/>
            <p:cNvSpPr/>
            <p:nvPr/>
          </p:nvSpPr>
          <p:spPr>
            <a:xfrm>
              <a:off x="4489464" y="2046284"/>
              <a:ext cx="111487" cy="328170"/>
            </a:xfrm>
            <a:custGeom>
              <a:avLst/>
              <a:gdLst/>
              <a:ahLst/>
              <a:cxnLst/>
              <a:rect l="l" t="t" r="r" b="b"/>
              <a:pathLst>
                <a:path w="2403" h="7073" extrusionOk="0">
                  <a:moveTo>
                    <a:pt x="401" y="1"/>
                  </a:moveTo>
                  <a:lnTo>
                    <a:pt x="1" y="7072"/>
                  </a:lnTo>
                  <a:lnTo>
                    <a:pt x="2403" y="7072"/>
                  </a:lnTo>
                  <a:lnTo>
                    <a:pt x="1969"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98"/>
            <p:cNvSpPr/>
            <p:nvPr/>
          </p:nvSpPr>
          <p:spPr>
            <a:xfrm>
              <a:off x="3929662" y="2251036"/>
              <a:ext cx="122947" cy="111029"/>
            </a:xfrm>
            <a:custGeom>
              <a:avLst/>
              <a:gdLst/>
              <a:ahLst/>
              <a:cxnLst/>
              <a:rect l="l" t="t" r="r" b="b"/>
              <a:pathLst>
                <a:path w="2650" h="2393" extrusionOk="0">
                  <a:moveTo>
                    <a:pt x="493" y="1"/>
                  </a:moveTo>
                  <a:cubicBezTo>
                    <a:pt x="393" y="1"/>
                    <a:pt x="293" y="8"/>
                    <a:pt x="192" y="24"/>
                  </a:cubicBezTo>
                  <a:cubicBezTo>
                    <a:pt x="0" y="88"/>
                    <a:pt x="53" y="427"/>
                    <a:pt x="292" y="427"/>
                  </a:cubicBezTo>
                  <a:cubicBezTo>
                    <a:pt x="303" y="427"/>
                    <a:pt x="314" y="426"/>
                    <a:pt x="325" y="425"/>
                  </a:cubicBezTo>
                  <a:cubicBezTo>
                    <a:pt x="407" y="411"/>
                    <a:pt x="487" y="405"/>
                    <a:pt x="567" y="405"/>
                  </a:cubicBezTo>
                  <a:cubicBezTo>
                    <a:pt x="1500" y="405"/>
                    <a:pt x="2283" y="1270"/>
                    <a:pt x="2160" y="2192"/>
                  </a:cubicBezTo>
                  <a:cubicBezTo>
                    <a:pt x="2143" y="2326"/>
                    <a:pt x="2235" y="2393"/>
                    <a:pt x="2331" y="2393"/>
                  </a:cubicBezTo>
                  <a:cubicBezTo>
                    <a:pt x="2427" y="2393"/>
                    <a:pt x="2527" y="2326"/>
                    <a:pt x="2527" y="2192"/>
                  </a:cubicBezTo>
                  <a:cubicBezTo>
                    <a:pt x="2650" y="1026"/>
                    <a:pt x="1642" y="1"/>
                    <a:pt x="49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98"/>
            <p:cNvSpPr/>
            <p:nvPr/>
          </p:nvSpPr>
          <p:spPr>
            <a:xfrm>
              <a:off x="3949705" y="2282679"/>
              <a:ext cx="80495" cy="75582"/>
            </a:xfrm>
            <a:custGeom>
              <a:avLst/>
              <a:gdLst/>
              <a:ahLst/>
              <a:cxnLst/>
              <a:rect l="l" t="t" r="r" b="b"/>
              <a:pathLst>
                <a:path w="1735" h="1629" extrusionOk="0">
                  <a:moveTo>
                    <a:pt x="1364" y="1"/>
                  </a:moveTo>
                  <a:cubicBezTo>
                    <a:pt x="1342" y="1"/>
                    <a:pt x="1318" y="3"/>
                    <a:pt x="1294" y="9"/>
                  </a:cubicBezTo>
                  <a:cubicBezTo>
                    <a:pt x="727" y="276"/>
                    <a:pt x="260" y="810"/>
                    <a:pt x="60" y="1410"/>
                  </a:cubicBezTo>
                  <a:cubicBezTo>
                    <a:pt x="1" y="1549"/>
                    <a:pt x="118" y="1629"/>
                    <a:pt x="237" y="1629"/>
                  </a:cubicBezTo>
                  <a:cubicBezTo>
                    <a:pt x="318" y="1629"/>
                    <a:pt x="400" y="1592"/>
                    <a:pt x="427" y="1510"/>
                  </a:cubicBezTo>
                  <a:cubicBezTo>
                    <a:pt x="594" y="977"/>
                    <a:pt x="961" y="610"/>
                    <a:pt x="1461" y="343"/>
                  </a:cubicBezTo>
                  <a:cubicBezTo>
                    <a:pt x="1734" y="282"/>
                    <a:pt x="1593" y="1"/>
                    <a:pt x="1364"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98"/>
            <p:cNvSpPr/>
            <p:nvPr/>
          </p:nvSpPr>
          <p:spPr>
            <a:xfrm>
              <a:off x="4263521" y="2787623"/>
              <a:ext cx="561843" cy="173387"/>
            </a:xfrm>
            <a:custGeom>
              <a:avLst/>
              <a:gdLst/>
              <a:ahLst/>
              <a:cxnLst/>
              <a:rect l="l" t="t" r="r" b="b"/>
              <a:pathLst>
                <a:path w="12110" h="3737" extrusionOk="0">
                  <a:moveTo>
                    <a:pt x="1" y="1"/>
                  </a:moveTo>
                  <a:cubicBezTo>
                    <a:pt x="1" y="1"/>
                    <a:pt x="1936" y="3737"/>
                    <a:pt x="6105" y="3737"/>
                  </a:cubicBezTo>
                  <a:cubicBezTo>
                    <a:pt x="10308" y="3703"/>
                    <a:pt x="12109" y="1"/>
                    <a:pt x="12109" y="1"/>
                  </a:cubicBezTo>
                  <a:lnTo>
                    <a:pt x="12109" y="1"/>
                  </a:lnTo>
                  <a:cubicBezTo>
                    <a:pt x="10442" y="1135"/>
                    <a:pt x="8373" y="1769"/>
                    <a:pt x="6038" y="1769"/>
                  </a:cubicBezTo>
                  <a:cubicBezTo>
                    <a:pt x="3703" y="1769"/>
                    <a:pt x="1669"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98"/>
            <p:cNvSpPr/>
            <p:nvPr/>
          </p:nvSpPr>
          <p:spPr>
            <a:xfrm>
              <a:off x="4141270" y="2236653"/>
              <a:ext cx="208963" cy="120773"/>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98"/>
            <p:cNvSpPr/>
            <p:nvPr/>
          </p:nvSpPr>
          <p:spPr>
            <a:xfrm>
              <a:off x="4737121" y="2236653"/>
              <a:ext cx="208963" cy="120773"/>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98"/>
            <p:cNvSpPr/>
            <p:nvPr/>
          </p:nvSpPr>
          <p:spPr>
            <a:xfrm>
              <a:off x="4145909" y="1639331"/>
              <a:ext cx="939452" cy="678842"/>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98"/>
            <p:cNvSpPr/>
            <p:nvPr/>
          </p:nvSpPr>
          <p:spPr>
            <a:xfrm>
              <a:off x="3994244" y="1771425"/>
              <a:ext cx="332791" cy="525962"/>
            </a:xfrm>
            <a:custGeom>
              <a:avLst/>
              <a:gdLst/>
              <a:ahLst/>
              <a:cxnLst/>
              <a:rect l="l" t="t" r="r" b="b"/>
              <a:pathLst>
                <a:path w="7173" h="11336" extrusionOk="0">
                  <a:moveTo>
                    <a:pt x="5647" y="0"/>
                  </a:moveTo>
                  <a:cubicBezTo>
                    <a:pt x="4977" y="0"/>
                    <a:pt x="4260" y="436"/>
                    <a:pt x="3670" y="854"/>
                  </a:cubicBezTo>
                  <a:cubicBezTo>
                    <a:pt x="2102" y="2055"/>
                    <a:pt x="468" y="3390"/>
                    <a:pt x="1" y="5324"/>
                  </a:cubicBezTo>
                  <a:lnTo>
                    <a:pt x="134" y="6125"/>
                  </a:lnTo>
                  <a:cubicBezTo>
                    <a:pt x="134" y="7126"/>
                    <a:pt x="1" y="9127"/>
                    <a:pt x="1101" y="10528"/>
                  </a:cubicBezTo>
                  <a:cubicBezTo>
                    <a:pt x="1491" y="11020"/>
                    <a:pt x="2107" y="11336"/>
                    <a:pt x="2671" y="11336"/>
                  </a:cubicBezTo>
                  <a:cubicBezTo>
                    <a:pt x="3025" y="11336"/>
                    <a:pt x="3359" y="11211"/>
                    <a:pt x="3603" y="10928"/>
                  </a:cubicBezTo>
                  <a:cubicBezTo>
                    <a:pt x="4070" y="10361"/>
                    <a:pt x="4104" y="9594"/>
                    <a:pt x="4070" y="8860"/>
                  </a:cubicBezTo>
                  <a:cubicBezTo>
                    <a:pt x="3937" y="7493"/>
                    <a:pt x="3937" y="6058"/>
                    <a:pt x="4737" y="4957"/>
                  </a:cubicBezTo>
                  <a:cubicBezTo>
                    <a:pt x="5271" y="4157"/>
                    <a:pt x="6105" y="3556"/>
                    <a:pt x="6605" y="2789"/>
                  </a:cubicBezTo>
                  <a:cubicBezTo>
                    <a:pt x="7106" y="1955"/>
                    <a:pt x="7172" y="688"/>
                    <a:pt x="6339" y="187"/>
                  </a:cubicBezTo>
                  <a:cubicBezTo>
                    <a:pt x="6119" y="56"/>
                    <a:pt x="5886" y="0"/>
                    <a:pt x="564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98"/>
            <p:cNvSpPr/>
            <p:nvPr/>
          </p:nvSpPr>
          <p:spPr>
            <a:xfrm>
              <a:off x="4969235" y="2155689"/>
              <a:ext cx="269323" cy="315642"/>
            </a:xfrm>
            <a:custGeom>
              <a:avLst/>
              <a:gdLst/>
              <a:ahLst/>
              <a:cxnLst/>
              <a:rect l="l" t="t" r="r" b="b"/>
              <a:pathLst>
                <a:path w="5805" h="6803" extrusionOk="0">
                  <a:moveTo>
                    <a:pt x="2152" y="0"/>
                  </a:moveTo>
                  <a:cubicBezTo>
                    <a:pt x="1970" y="0"/>
                    <a:pt x="1787" y="15"/>
                    <a:pt x="1602" y="44"/>
                  </a:cubicBezTo>
                  <a:cubicBezTo>
                    <a:pt x="1001" y="145"/>
                    <a:pt x="468" y="378"/>
                    <a:pt x="1" y="745"/>
                  </a:cubicBezTo>
                  <a:lnTo>
                    <a:pt x="167" y="6182"/>
                  </a:lnTo>
                  <a:cubicBezTo>
                    <a:pt x="743" y="6574"/>
                    <a:pt x="1420" y="6803"/>
                    <a:pt x="2136" y="6803"/>
                  </a:cubicBezTo>
                  <a:cubicBezTo>
                    <a:pt x="2334" y="6803"/>
                    <a:pt x="2534" y="6785"/>
                    <a:pt x="2736" y="6749"/>
                  </a:cubicBezTo>
                  <a:cubicBezTo>
                    <a:pt x="4571" y="6482"/>
                    <a:pt x="5805" y="4714"/>
                    <a:pt x="5505" y="2846"/>
                  </a:cubicBezTo>
                  <a:cubicBezTo>
                    <a:pt x="5264" y="1193"/>
                    <a:pt x="3805" y="0"/>
                    <a:pt x="21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98"/>
            <p:cNvSpPr/>
            <p:nvPr/>
          </p:nvSpPr>
          <p:spPr>
            <a:xfrm>
              <a:off x="5026858" y="2251082"/>
              <a:ext cx="124524" cy="110983"/>
            </a:xfrm>
            <a:custGeom>
              <a:avLst/>
              <a:gdLst/>
              <a:ahLst/>
              <a:cxnLst/>
              <a:rect l="l" t="t" r="r" b="b"/>
              <a:pathLst>
                <a:path w="2684" h="2392" extrusionOk="0">
                  <a:moveTo>
                    <a:pt x="2141" y="0"/>
                  </a:moveTo>
                  <a:cubicBezTo>
                    <a:pt x="1015" y="0"/>
                    <a:pt x="1" y="1053"/>
                    <a:pt x="93" y="2191"/>
                  </a:cubicBezTo>
                  <a:cubicBezTo>
                    <a:pt x="110" y="2325"/>
                    <a:pt x="218" y="2392"/>
                    <a:pt x="314" y="2392"/>
                  </a:cubicBezTo>
                  <a:cubicBezTo>
                    <a:pt x="410" y="2392"/>
                    <a:pt x="493" y="2325"/>
                    <a:pt x="460" y="2191"/>
                  </a:cubicBezTo>
                  <a:cubicBezTo>
                    <a:pt x="368" y="1269"/>
                    <a:pt x="1125" y="404"/>
                    <a:pt x="2053" y="404"/>
                  </a:cubicBezTo>
                  <a:cubicBezTo>
                    <a:pt x="2133" y="404"/>
                    <a:pt x="2213" y="410"/>
                    <a:pt x="2295" y="424"/>
                  </a:cubicBezTo>
                  <a:cubicBezTo>
                    <a:pt x="2308" y="425"/>
                    <a:pt x="2320" y="426"/>
                    <a:pt x="2332" y="426"/>
                  </a:cubicBezTo>
                  <a:cubicBezTo>
                    <a:pt x="2603" y="426"/>
                    <a:pt x="2683" y="87"/>
                    <a:pt x="2428" y="23"/>
                  </a:cubicBezTo>
                  <a:cubicBezTo>
                    <a:pt x="2332" y="8"/>
                    <a:pt x="2236" y="0"/>
                    <a:pt x="2141"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98"/>
            <p:cNvSpPr/>
            <p:nvPr/>
          </p:nvSpPr>
          <p:spPr>
            <a:xfrm>
              <a:off x="5050705" y="2282679"/>
              <a:ext cx="78315" cy="76927"/>
            </a:xfrm>
            <a:custGeom>
              <a:avLst/>
              <a:gdLst/>
              <a:ahLst/>
              <a:cxnLst/>
              <a:rect l="l" t="t" r="r" b="b"/>
              <a:pathLst>
                <a:path w="1688" h="1658" extrusionOk="0">
                  <a:moveTo>
                    <a:pt x="326" y="1"/>
                  </a:moveTo>
                  <a:cubicBezTo>
                    <a:pt x="147" y="1"/>
                    <a:pt x="0" y="282"/>
                    <a:pt x="213" y="343"/>
                  </a:cubicBezTo>
                  <a:cubicBezTo>
                    <a:pt x="713" y="576"/>
                    <a:pt x="1080" y="977"/>
                    <a:pt x="1247" y="1510"/>
                  </a:cubicBezTo>
                  <a:cubicBezTo>
                    <a:pt x="1286" y="1615"/>
                    <a:pt x="1366" y="1658"/>
                    <a:pt x="1444" y="1658"/>
                  </a:cubicBezTo>
                  <a:cubicBezTo>
                    <a:pt x="1567" y="1658"/>
                    <a:pt x="1688" y="1553"/>
                    <a:pt x="1647" y="1410"/>
                  </a:cubicBezTo>
                  <a:cubicBezTo>
                    <a:pt x="1414" y="777"/>
                    <a:pt x="1013" y="276"/>
                    <a:pt x="380" y="9"/>
                  </a:cubicBezTo>
                  <a:cubicBezTo>
                    <a:pt x="362" y="3"/>
                    <a:pt x="343" y="1"/>
                    <a:pt x="32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9" name="Google Shape;2709;p9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2710" name="Google Shape;2710;p98">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98">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98">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98">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98"/>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5" name="Google Shape;2715;p98"/>
          <p:cNvGrpSpPr/>
          <p:nvPr/>
        </p:nvGrpSpPr>
        <p:grpSpPr>
          <a:xfrm>
            <a:off x="3987025" y="2295425"/>
            <a:ext cx="968533" cy="352749"/>
            <a:chOff x="3987025" y="2295425"/>
            <a:chExt cx="968533" cy="352749"/>
          </a:xfrm>
        </p:grpSpPr>
        <p:sp>
          <p:nvSpPr>
            <p:cNvPr id="2716" name="Google Shape;2716;p9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9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9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9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9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9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2" name="Google Shape;2722;p98">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98"/>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98">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728"/>
        <p:cNvGrpSpPr/>
        <p:nvPr/>
      </p:nvGrpSpPr>
      <p:grpSpPr>
        <a:xfrm>
          <a:off x="0" y="0"/>
          <a:ext cx="0" cy="0"/>
          <a:chOff x="0" y="0"/>
          <a:chExt cx="0" cy="0"/>
        </a:xfrm>
      </p:grpSpPr>
      <p:sp>
        <p:nvSpPr>
          <p:cNvPr id="2729" name="Google Shape;2729;p9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730" name="Google Shape;2730;p99"/>
          <p:cNvGrpSpPr/>
          <p:nvPr/>
        </p:nvGrpSpPr>
        <p:grpSpPr>
          <a:xfrm>
            <a:off x="3842191" y="1531764"/>
            <a:ext cx="1397933" cy="2225000"/>
            <a:chOff x="1773100" y="858200"/>
            <a:chExt cx="753075" cy="1198750"/>
          </a:xfrm>
        </p:grpSpPr>
        <p:sp>
          <p:nvSpPr>
            <p:cNvPr id="2731" name="Google Shape;2731;p99"/>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99"/>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99"/>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99"/>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99"/>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99"/>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99"/>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99"/>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99"/>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99"/>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99"/>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99"/>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3" name="Google Shape;2743;p9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2744" name="Google Shape;2744;p99"/>
          <p:cNvGrpSpPr/>
          <p:nvPr/>
        </p:nvGrpSpPr>
        <p:grpSpPr>
          <a:xfrm>
            <a:off x="4141270" y="2541453"/>
            <a:ext cx="804814" cy="120773"/>
            <a:chOff x="3580225" y="1402275"/>
            <a:chExt cx="433675" cy="65075"/>
          </a:xfrm>
        </p:grpSpPr>
        <p:sp>
          <p:nvSpPr>
            <p:cNvPr id="2745" name="Google Shape;2745;p99"/>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99"/>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7" name="Google Shape;2747;p99"/>
          <p:cNvGrpSpPr/>
          <p:nvPr/>
        </p:nvGrpSpPr>
        <p:grpSpPr>
          <a:xfrm>
            <a:off x="4280328" y="2326145"/>
            <a:ext cx="532598" cy="184205"/>
            <a:chOff x="4280328" y="2326145"/>
            <a:chExt cx="532598" cy="184205"/>
          </a:xfrm>
        </p:grpSpPr>
        <p:sp>
          <p:nvSpPr>
            <p:cNvPr id="2748" name="Google Shape;2748;p9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9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9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9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2" name="Google Shape;2752;p99">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99">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757"/>
        <p:cNvGrpSpPr/>
        <p:nvPr/>
      </p:nvGrpSpPr>
      <p:grpSpPr>
        <a:xfrm>
          <a:off x="0" y="0"/>
          <a:ext cx="0" cy="0"/>
          <a:chOff x="0" y="0"/>
          <a:chExt cx="0" cy="0"/>
        </a:xfrm>
      </p:grpSpPr>
      <p:sp>
        <p:nvSpPr>
          <p:cNvPr id="2758" name="Google Shape;2758;p10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759" name="Google Shape;2759;p100"/>
          <p:cNvGrpSpPr/>
          <p:nvPr/>
        </p:nvGrpSpPr>
        <p:grpSpPr>
          <a:xfrm>
            <a:off x="3842191" y="1531764"/>
            <a:ext cx="1397933" cy="2225000"/>
            <a:chOff x="1773100" y="858200"/>
            <a:chExt cx="753075" cy="1198750"/>
          </a:xfrm>
        </p:grpSpPr>
        <p:sp>
          <p:nvSpPr>
            <p:cNvPr id="2760" name="Google Shape;2760;p100"/>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0"/>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0"/>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0"/>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0"/>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0"/>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0"/>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0"/>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0"/>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0"/>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0"/>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0"/>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2" name="Google Shape;2772;p10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773" name="Google Shape;2773;p100"/>
          <p:cNvGrpSpPr/>
          <p:nvPr/>
        </p:nvGrpSpPr>
        <p:grpSpPr>
          <a:xfrm>
            <a:off x="4141270" y="2541453"/>
            <a:ext cx="804814" cy="120773"/>
            <a:chOff x="3580225" y="1402275"/>
            <a:chExt cx="433675" cy="65075"/>
          </a:xfrm>
        </p:grpSpPr>
        <p:sp>
          <p:nvSpPr>
            <p:cNvPr id="2774" name="Google Shape;2774;p100"/>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0"/>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6" name="Google Shape;2776;p100"/>
          <p:cNvGrpSpPr/>
          <p:nvPr/>
        </p:nvGrpSpPr>
        <p:grpSpPr>
          <a:xfrm>
            <a:off x="4280328" y="2326145"/>
            <a:ext cx="532598" cy="184205"/>
            <a:chOff x="4280328" y="2326145"/>
            <a:chExt cx="532598" cy="184205"/>
          </a:xfrm>
        </p:grpSpPr>
        <p:sp>
          <p:nvSpPr>
            <p:cNvPr id="2777" name="Google Shape;2777;p10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1" name="Google Shape;2781;p100">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783" name="Google Shape;2783;p100"/>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787"/>
        <p:cNvGrpSpPr/>
        <p:nvPr/>
      </p:nvGrpSpPr>
      <p:grpSpPr>
        <a:xfrm>
          <a:off x="0" y="0"/>
          <a:ext cx="0" cy="0"/>
          <a:chOff x="0" y="0"/>
          <a:chExt cx="0" cy="0"/>
        </a:xfrm>
      </p:grpSpPr>
      <p:sp>
        <p:nvSpPr>
          <p:cNvPr id="2788" name="Google Shape;2788;p101"/>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789" name="Google Shape;2789;p101"/>
          <p:cNvGrpSpPr/>
          <p:nvPr/>
        </p:nvGrpSpPr>
        <p:grpSpPr>
          <a:xfrm>
            <a:off x="3842191" y="1531764"/>
            <a:ext cx="1397933" cy="2225000"/>
            <a:chOff x="1773100" y="858200"/>
            <a:chExt cx="753075" cy="1198750"/>
          </a:xfrm>
        </p:grpSpPr>
        <p:sp>
          <p:nvSpPr>
            <p:cNvPr id="2790" name="Google Shape;2790;p101"/>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1"/>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1"/>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1"/>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1"/>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1"/>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1"/>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1"/>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1"/>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1"/>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1"/>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1"/>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2" name="Google Shape;2802;p101">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803" name="Google Shape;2803;p101"/>
          <p:cNvGrpSpPr/>
          <p:nvPr/>
        </p:nvGrpSpPr>
        <p:grpSpPr>
          <a:xfrm>
            <a:off x="4141270" y="2541453"/>
            <a:ext cx="804814" cy="120773"/>
            <a:chOff x="3580225" y="1402275"/>
            <a:chExt cx="433675" cy="65075"/>
          </a:xfrm>
        </p:grpSpPr>
        <p:sp>
          <p:nvSpPr>
            <p:cNvPr id="2804" name="Google Shape;2804;p101"/>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1"/>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6" name="Google Shape;2806;p101"/>
          <p:cNvGrpSpPr/>
          <p:nvPr/>
        </p:nvGrpSpPr>
        <p:grpSpPr>
          <a:xfrm>
            <a:off x="4280328" y="2326145"/>
            <a:ext cx="532598" cy="184205"/>
            <a:chOff x="4280328" y="2326145"/>
            <a:chExt cx="532598" cy="184205"/>
          </a:xfrm>
        </p:grpSpPr>
        <p:sp>
          <p:nvSpPr>
            <p:cNvPr id="2807" name="Google Shape;2807;p101"/>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1"/>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1"/>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1"/>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1" name="Google Shape;2811;p101">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1">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813" name="Google Shape;2813;p101"/>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817"/>
        <p:cNvGrpSpPr/>
        <p:nvPr/>
      </p:nvGrpSpPr>
      <p:grpSpPr>
        <a:xfrm>
          <a:off x="0" y="0"/>
          <a:ext cx="0" cy="0"/>
          <a:chOff x="0" y="0"/>
          <a:chExt cx="0" cy="0"/>
        </a:xfrm>
      </p:grpSpPr>
      <p:sp>
        <p:nvSpPr>
          <p:cNvPr id="2818" name="Google Shape;2818;p10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grpSp>
        <p:nvGrpSpPr>
          <p:cNvPr id="2819" name="Google Shape;2819;p102"/>
          <p:cNvGrpSpPr/>
          <p:nvPr/>
        </p:nvGrpSpPr>
        <p:grpSpPr>
          <a:xfrm>
            <a:off x="3842191" y="1531764"/>
            <a:ext cx="1397933" cy="2225000"/>
            <a:chOff x="1773100" y="858200"/>
            <a:chExt cx="753075" cy="1198750"/>
          </a:xfrm>
        </p:grpSpPr>
        <p:sp>
          <p:nvSpPr>
            <p:cNvPr id="2820" name="Google Shape;2820;p102"/>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2"/>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2"/>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2"/>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2"/>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2"/>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2"/>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2"/>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2"/>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2"/>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2"/>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2"/>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2" name="Google Shape;2832;p10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2833" name="Google Shape;2833;p102"/>
          <p:cNvGrpSpPr/>
          <p:nvPr/>
        </p:nvGrpSpPr>
        <p:grpSpPr>
          <a:xfrm>
            <a:off x="4141270" y="2541453"/>
            <a:ext cx="804814" cy="120773"/>
            <a:chOff x="3580225" y="1402275"/>
            <a:chExt cx="433675" cy="65075"/>
          </a:xfrm>
        </p:grpSpPr>
        <p:sp>
          <p:nvSpPr>
            <p:cNvPr id="2834" name="Google Shape;2834;p102"/>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2"/>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6" name="Google Shape;2836;p102">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2">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2">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2">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2"/>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1" name="Google Shape;2841;p102"/>
          <p:cNvGrpSpPr/>
          <p:nvPr/>
        </p:nvGrpSpPr>
        <p:grpSpPr>
          <a:xfrm>
            <a:off x="3987025" y="2295425"/>
            <a:ext cx="968533" cy="352749"/>
            <a:chOff x="3987025" y="2295425"/>
            <a:chExt cx="968533" cy="352749"/>
          </a:xfrm>
        </p:grpSpPr>
        <p:sp>
          <p:nvSpPr>
            <p:cNvPr id="2842" name="Google Shape;2842;p102"/>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2"/>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2"/>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2"/>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2"/>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2"/>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8" name="Google Shape;2848;p102">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02">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853"/>
        <p:cNvGrpSpPr/>
        <p:nvPr/>
      </p:nvGrpSpPr>
      <p:grpSpPr>
        <a:xfrm>
          <a:off x="0" y="0"/>
          <a:ext cx="0" cy="0"/>
          <a:chOff x="0" y="0"/>
          <a:chExt cx="0" cy="0"/>
        </a:xfrm>
      </p:grpSpPr>
      <p:sp>
        <p:nvSpPr>
          <p:cNvPr id="2854" name="Google Shape;2854;p10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Happy or sad?</a:t>
            </a:r>
            <a:endParaRPr/>
          </a:p>
          <a:p>
            <a:pPr marL="0" lvl="0" indent="0" algn="ctr" rtl="0">
              <a:spcBef>
                <a:spcPts val="0"/>
              </a:spcBef>
              <a:spcAft>
                <a:spcPts val="0"/>
              </a:spcAft>
              <a:buNone/>
            </a:pPr>
            <a:endParaRPr/>
          </a:p>
        </p:txBody>
      </p:sp>
      <p:grpSp>
        <p:nvGrpSpPr>
          <p:cNvPr id="2855" name="Google Shape;2855;p103"/>
          <p:cNvGrpSpPr/>
          <p:nvPr/>
        </p:nvGrpSpPr>
        <p:grpSpPr>
          <a:xfrm>
            <a:off x="3842191" y="1531764"/>
            <a:ext cx="1397933" cy="2225000"/>
            <a:chOff x="1773100" y="858200"/>
            <a:chExt cx="753075" cy="1198750"/>
          </a:xfrm>
        </p:grpSpPr>
        <p:sp>
          <p:nvSpPr>
            <p:cNvPr id="2856" name="Google Shape;2856;p103"/>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3"/>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3"/>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3"/>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3"/>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3"/>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3"/>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3"/>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3"/>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3"/>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3"/>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3"/>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8" name="Google Shape;2868;p10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869" name="Google Shape;2869;p103"/>
          <p:cNvGrpSpPr/>
          <p:nvPr/>
        </p:nvGrpSpPr>
        <p:grpSpPr>
          <a:xfrm>
            <a:off x="4141270" y="2541453"/>
            <a:ext cx="804814" cy="120773"/>
            <a:chOff x="3580225" y="1402275"/>
            <a:chExt cx="433675" cy="65075"/>
          </a:xfrm>
        </p:grpSpPr>
        <p:sp>
          <p:nvSpPr>
            <p:cNvPr id="2870" name="Google Shape;2870;p103"/>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3"/>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2" name="Google Shape;2872;p103">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3">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03">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03">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03"/>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7" name="Google Shape;2877;p103"/>
          <p:cNvGrpSpPr/>
          <p:nvPr/>
        </p:nvGrpSpPr>
        <p:grpSpPr>
          <a:xfrm>
            <a:off x="3987025" y="2295425"/>
            <a:ext cx="968533" cy="352749"/>
            <a:chOff x="3987025" y="2295425"/>
            <a:chExt cx="968533" cy="352749"/>
          </a:xfrm>
        </p:grpSpPr>
        <p:sp>
          <p:nvSpPr>
            <p:cNvPr id="2878" name="Google Shape;2878;p103"/>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03"/>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03"/>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03"/>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03"/>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03"/>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4" name="Google Shape;2884;p103">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0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886" name="Google Shape;2886;p103"/>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890"/>
        <p:cNvGrpSpPr/>
        <p:nvPr/>
      </p:nvGrpSpPr>
      <p:grpSpPr>
        <a:xfrm>
          <a:off x="0" y="0"/>
          <a:ext cx="0" cy="0"/>
          <a:chOff x="0" y="0"/>
          <a:chExt cx="0" cy="0"/>
        </a:xfrm>
      </p:grpSpPr>
      <p:sp>
        <p:nvSpPr>
          <p:cNvPr id="2891" name="Google Shape;2891;p10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Happy or sad?</a:t>
            </a:r>
            <a:endParaRPr/>
          </a:p>
          <a:p>
            <a:pPr marL="0" lvl="0" indent="0" algn="ctr" rtl="0">
              <a:spcBef>
                <a:spcPts val="0"/>
              </a:spcBef>
              <a:spcAft>
                <a:spcPts val="0"/>
              </a:spcAft>
              <a:buNone/>
            </a:pPr>
            <a:endParaRPr/>
          </a:p>
        </p:txBody>
      </p:sp>
      <p:grpSp>
        <p:nvGrpSpPr>
          <p:cNvPr id="2892" name="Google Shape;2892;p104"/>
          <p:cNvGrpSpPr/>
          <p:nvPr/>
        </p:nvGrpSpPr>
        <p:grpSpPr>
          <a:xfrm>
            <a:off x="3842191" y="1531764"/>
            <a:ext cx="1397933" cy="2225000"/>
            <a:chOff x="1773100" y="858200"/>
            <a:chExt cx="753075" cy="1198750"/>
          </a:xfrm>
        </p:grpSpPr>
        <p:sp>
          <p:nvSpPr>
            <p:cNvPr id="2893" name="Google Shape;2893;p104"/>
            <p:cNvSpPr/>
            <p:nvPr/>
          </p:nvSpPr>
          <p:spPr>
            <a:xfrm>
              <a:off x="1839825" y="858200"/>
              <a:ext cx="659650" cy="843225"/>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04"/>
            <p:cNvSpPr/>
            <p:nvPr/>
          </p:nvSpPr>
          <p:spPr>
            <a:xfrm>
              <a:off x="1894025" y="1513200"/>
              <a:ext cx="516225" cy="543750"/>
            </a:xfrm>
            <a:custGeom>
              <a:avLst/>
              <a:gdLst/>
              <a:ahLst/>
              <a:cxnLst/>
              <a:rect l="l" t="t" r="r" b="b"/>
              <a:pathLst>
                <a:path w="20649" h="21750" extrusionOk="0">
                  <a:moveTo>
                    <a:pt x="0" y="0"/>
                  </a:moveTo>
                  <a:lnTo>
                    <a:pt x="0" y="17746"/>
                  </a:lnTo>
                  <a:cubicBezTo>
                    <a:pt x="0" y="17746"/>
                    <a:pt x="3766" y="21749"/>
                    <a:pt x="9884" y="21749"/>
                  </a:cubicBezTo>
                  <a:cubicBezTo>
                    <a:pt x="12943" y="21749"/>
                    <a:pt x="16590" y="20748"/>
                    <a:pt x="20649" y="17746"/>
                  </a:cubicBezTo>
                  <a:lnTo>
                    <a:pt x="206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04"/>
            <p:cNvSpPr/>
            <p:nvPr/>
          </p:nvSpPr>
          <p:spPr>
            <a:xfrm>
              <a:off x="1891525" y="1127075"/>
              <a:ext cx="521225" cy="616300"/>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04"/>
            <p:cNvSpPr/>
            <p:nvPr/>
          </p:nvSpPr>
          <p:spPr>
            <a:xfrm>
              <a:off x="1773100" y="1358650"/>
              <a:ext cx="145125" cy="170075"/>
            </a:xfrm>
            <a:custGeom>
              <a:avLst/>
              <a:gdLst/>
              <a:ahLst/>
              <a:cxnLst/>
              <a:rect l="l" t="t" r="r" b="b"/>
              <a:pathLst>
                <a:path w="5805" h="6803" extrusionOk="0">
                  <a:moveTo>
                    <a:pt x="3654" y="0"/>
                  </a:moveTo>
                  <a:cubicBezTo>
                    <a:pt x="2001" y="0"/>
                    <a:pt x="541" y="1193"/>
                    <a:pt x="301" y="2846"/>
                  </a:cubicBezTo>
                  <a:cubicBezTo>
                    <a:pt x="1" y="4714"/>
                    <a:pt x="1235" y="6482"/>
                    <a:pt x="3070" y="6749"/>
                  </a:cubicBezTo>
                  <a:cubicBezTo>
                    <a:pt x="3271" y="6785"/>
                    <a:pt x="3472" y="6803"/>
                    <a:pt x="3669" y="6803"/>
                  </a:cubicBezTo>
                  <a:cubicBezTo>
                    <a:pt x="4385" y="6803"/>
                    <a:pt x="5063" y="6574"/>
                    <a:pt x="5638" y="6182"/>
                  </a:cubicBezTo>
                  <a:lnTo>
                    <a:pt x="5805" y="745"/>
                  </a:lnTo>
                  <a:cubicBezTo>
                    <a:pt x="5338" y="378"/>
                    <a:pt x="4804" y="145"/>
                    <a:pt x="4204" y="44"/>
                  </a:cubicBezTo>
                  <a:cubicBezTo>
                    <a:pt x="4019" y="15"/>
                    <a:pt x="3835" y="0"/>
                    <a:pt x="36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04"/>
            <p:cNvSpPr/>
            <p:nvPr/>
          </p:nvSpPr>
          <p:spPr>
            <a:xfrm>
              <a:off x="2122525" y="1299700"/>
              <a:ext cx="59225" cy="17682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04"/>
            <p:cNvSpPr/>
            <p:nvPr/>
          </p:nvSpPr>
          <p:spPr>
            <a:xfrm>
              <a:off x="1820100" y="1410025"/>
              <a:ext cx="67075" cy="59825"/>
            </a:xfrm>
            <a:custGeom>
              <a:avLst/>
              <a:gdLst/>
              <a:ahLst/>
              <a:cxnLst/>
              <a:rect l="l" t="t" r="r" b="b"/>
              <a:pathLst>
                <a:path w="2683" h="2393" extrusionOk="0">
                  <a:moveTo>
                    <a:pt x="549" y="1"/>
                  </a:moveTo>
                  <a:cubicBezTo>
                    <a:pt x="452" y="1"/>
                    <a:pt x="354" y="8"/>
                    <a:pt x="256" y="24"/>
                  </a:cubicBezTo>
                  <a:cubicBezTo>
                    <a:pt x="0" y="88"/>
                    <a:pt x="111" y="427"/>
                    <a:pt x="326" y="427"/>
                  </a:cubicBezTo>
                  <a:cubicBezTo>
                    <a:pt x="336" y="427"/>
                    <a:pt x="345" y="426"/>
                    <a:pt x="356" y="425"/>
                  </a:cubicBezTo>
                  <a:cubicBezTo>
                    <a:pt x="440" y="411"/>
                    <a:pt x="522" y="405"/>
                    <a:pt x="604" y="405"/>
                  </a:cubicBezTo>
                  <a:cubicBezTo>
                    <a:pt x="1558" y="405"/>
                    <a:pt x="2313" y="1270"/>
                    <a:pt x="2190" y="2192"/>
                  </a:cubicBezTo>
                  <a:cubicBezTo>
                    <a:pt x="2174" y="2326"/>
                    <a:pt x="2274" y="2393"/>
                    <a:pt x="2378" y="2393"/>
                  </a:cubicBezTo>
                  <a:cubicBezTo>
                    <a:pt x="2482" y="2393"/>
                    <a:pt x="2591" y="2326"/>
                    <a:pt x="2591" y="2192"/>
                  </a:cubicBezTo>
                  <a:cubicBezTo>
                    <a:pt x="2683" y="1026"/>
                    <a:pt x="1673" y="1"/>
                    <a:pt x="54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04"/>
            <p:cNvSpPr/>
            <p:nvPr/>
          </p:nvSpPr>
          <p:spPr>
            <a:xfrm>
              <a:off x="1832150" y="1427075"/>
              <a:ext cx="42200" cy="40725"/>
            </a:xfrm>
            <a:custGeom>
              <a:avLst/>
              <a:gdLst/>
              <a:ahLst/>
              <a:cxnLst/>
              <a:rect l="l" t="t" r="r" b="b"/>
              <a:pathLst>
                <a:path w="1688" h="1629" extrusionOk="0">
                  <a:moveTo>
                    <a:pt x="1362" y="1"/>
                  </a:moveTo>
                  <a:cubicBezTo>
                    <a:pt x="1344" y="1"/>
                    <a:pt x="1326" y="3"/>
                    <a:pt x="1308" y="9"/>
                  </a:cubicBezTo>
                  <a:cubicBezTo>
                    <a:pt x="708" y="276"/>
                    <a:pt x="274" y="810"/>
                    <a:pt x="40" y="1410"/>
                  </a:cubicBezTo>
                  <a:cubicBezTo>
                    <a:pt x="1" y="1549"/>
                    <a:pt x="114" y="1629"/>
                    <a:pt x="234" y="1629"/>
                  </a:cubicBezTo>
                  <a:cubicBezTo>
                    <a:pt x="315" y="1629"/>
                    <a:pt x="400" y="1592"/>
                    <a:pt x="441" y="1510"/>
                  </a:cubicBezTo>
                  <a:cubicBezTo>
                    <a:pt x="607" y="977"/>
                    <a:pt x="974" y="610"/>
                    <a:pt x="1475" y="343"/>
                  </a:cubicBezTo>
                  <a:cubicBezTo>
                    <a:pt x="1687" y="282"/>
                    <a:pt x="1541" y="1"/>
                    <a:pt x="136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04"/>
            <p:cNvSpPr/>
            <p:nvPr/>
          </p:nvSpPr>
          <p:spPr>
            <a:xfrm>
              <a:off x="2381875" y="1358650"/>
              <a:ext cx="144300" cy="170075"/>
            </a:xfrm>
            <a:custGeom>
              <a:avLst/>
              <a:gdLst/>
              <a:ahLst/>
              <a:cxnLst/>
              <a:rect l="l" t="t" r="r" b="b"/>
              <a:pathLst>
                <a:path w="5772" h="6803" extrusionOk="0">
                  <a:moveTo>
                    <a:pt x="2126" y="0"/>
                  </a:moveTo>
                  <a:cubicBezTo>
                    <a:pt x="1942" y="0"/>
                    <a:pt x="1756" y="15"/>
                    <a:pt x="1568" y="44"/>
                  </a:cubicBezTo>
                  <a:cubicBezTo>
                    <a:pt x="1001" y="145"/>
                    <a:pt x="467" y="378"/>
                    <a:pt x="0" y="745"/>
                  </a:cubicBezTo>
                  <a:lnTo>
                    <a:pt x="167" y="6182"/>
                  </a:lnTo>
                  <a:cubicBezTo>
                    <a:pt x="716" y="6574"/>
                    <a:pt x="1409" y="6803"/>
                    <a:pt x="2116" y="6803"/>
                  </a:cubicBezTo>
                  <a:cubicBezTo>
                    <a:pt x="2311" y="6803"/>
                    <a:pt x="2508" y="6785"/>
                    <a:pt x="2702" y="6749"/>
                  </a:cubicBezTo>
                  <a:cubicBezTo>
                    <a:pt x="4537" y="6482"/>
                    <a:pt x="5771" y="4714"/>
                    <a:pt x="5504" y="2846"/>
                  </a:cubicBezTo>
                  <a:cubicBezTo>
                    <a:pt x="5234" y="1193"/>
                    <a:pt x="3798" y="0"/>
                    <a:pt x="21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04"/>
            <p:cNvSpPr/>
            <p:nvPr/>
          </p:nvSpPr>
          <p:spPr>
            <a:xfrm>
              <a:off x="2412150" y="1410050"/>
              <a:ext cx="67075" cy="59800"/>
            </a:xfrm>
            <a:custGeom>
              <a:avLst/>
              <a:gdLst/>
              <a:ahLst/>
              <a:cxnLst/>
              <a:rect l="l" t="t" r="r" b="b"/>
              <a:pathLst>
                <a:path w="2683" h="2392" extrusionOk="0">
                  <a:moveTo>
                    <a:pt x="2165" y="0"/>
                  </a:moveTo>
                  <a:cubicBezTo>
                    <a:pt x="1012" y="0"/>
                    <a:pt x="1" y="1053"/>
                    <a:pt x="124" y="2191"/>
                  </a:cubicBezTo>
                  <a:cubicBezTo>
                    <a:pt x="140" y="2325"/>
                    <a:pt x="240" y="2392"/>
                    <a:pt x="332" y="2392"/>
                  </a:cubicBezTo>
                  <a:cubicBezTo>
                    <a:pt x="424" y="2392"/>
                    <a:pt x="507" y="2325"/>
                    <a:pt x="491" y="2191"/>
                  </a:cubicBezTo>
                  <a:cubicBezTo>
                    <a:pt x="368" y="1269"/>
                    <a:pt x="1151" y="404"/>
                    <a:pt x="2084" y="404"/>
                  </a:cubicBezTo>
                  <a:cubicBezTo>
                    <a:pt x="2163" y="404"/>
                    <a:pt x="2244" y="410"/>
                    <a:pt x="2325" y="424"/>
                  </a:cubicBezTo>
                  <a:cubicBezTo>
                    <a:pt x="2337" y="425"/>
                    <a:pt x="2348" y="426"/>
                    <a:pt x="2359" y="426"/>
                  </a:cubicBezTo>
                  <a:cubicBezTo>
                    <a:pt x="2600" y="426"/>
                    <a:pt x="2682" y="87"/>
                    <a:pt x="2459" y="23"/>
                  </a:cubicBezTo>
                  <a:cubicBezTo>
                    <a:pt x="2360" y="8"/>
                    <a:pt x="2262" y="0"/>
                    <a:pt x="216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04"/>
            <p:cNvSpPr/>
            <p:nvPr/>
          </p:nvSpPr>
          <p:spPr>
            <a:xfrm>
              <a:off x="2424850" y="1427075"/>
              <a:ext cx="41450" cy="41450"/>
            </a:xfrm>
            <a:custGeom>
              <a:avLst/>
              <a:gdLst/>
              <a:ahLst/>
              <a:cxnLst/>
              <a:rect l="l" t="t" r="r" b="b"/>
              <a:pathLst>
                <a:path w="1658" h="1658" extrusionOk="0">
                  <a:moveTo>
                    <a:pt x="296" y="1"/>
                  </a:moveTo>
                  <a:cubicBezTo>
                    <a:pt x="122" y="1"/>
                    <a:pt x="1" y="282"/>
                    <a:pt x="183" y="343"/>
                  </a:cubicBezTo>
                  <a:cubicBezTo>
                    <a:pt x="683" y="576"/>
                    <a:pt x="1083" y="977"/>
                    <a:pt x="1250" y="1510"/>
                  </a:cubicBezTo>
                  <a:cubicBezTo>
                    <a:pt x="1276" y="1615"/>
                    <a:pt x="1348" y="1658"/>
                    <a:pt x="1422" y="1658"/>
                  </a:cubicBezTo>
                  <a:cubicBezTo>
                    <a:pt x="1537" y="1658"/>
                    <a:pt x="1658" y="1553"/>
                    <a:pt x="1617" y="1410"/>
                  </a:cubicBezTo>
                  <a:cubicBezTo>
                    <a:pt x="1417" y="777"/>
                    <a:pt x="983" y="276"/>
                    <a:pt x="350" y="9"/>
                  </a:cubicBezTo>
                  <a:cubicBezTo>
                    <a:pt x="331" y="3"/>
                    <a:pt x="314" y="1"/>
                    <a:pt x="296"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04"/>
            <p:cNvSpPr/>
            <p:nvPr/>
          </p:nvSpPr>
          <p:spPr>
            <a:xfrm>
              <a:off x="1880675" y="1061100"/>
              <a:ext cx="562925" cy="330850"/>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04"/>
            <p:cNvSpPr/>
            <p:nvPr/>
          </p:nvSpPr>
          <p:spPr>
            <a:xfrm>
              <a:off x="2001600" y="1699150"/>
              <a:ext cx="301900" cy="93425"/>
            </a:xfrm>
            <a:custGeom>
              <a:avLst/>
              <a:gdLst/>
              <a:ahLst/>
              <a:cxnLst/>
              <a:rect l="l" t="t" r="r" b="b"/>
              <a:pathLst>
                <a:path w="12076" h="3737" extrusionOk="0">
                  <a:moveTo>
                    <a:pt x="1" y="1"/>
                  </a:moveTo>
                  <a:lnTo>
                    <a:pt x="1" y="1"/>
                  </a:lnTo>
                  <a:cubicBezTo>
                    <a:pt x="1" y="1"/>
                    <a:pt x="1902" y="3737"/>
                    <a:pt x="6072" y="3737"/>
                  </a:cubicBezTo>
                  <a:cubicBezTo>
                    <a:pt x="10274" y="3703"/>
                    <a:pt x="12076" y="1"/>
                    <a:pt x="12076" y="1"/>
                  </a:cubicBezTo>
                  <a:lnTo>
                    <a:pt x="12076" y="1"/>
                  </a:lnTo>
                  <a:cubicBezTo>
                    <a:pt x="10408" y="1135"/>
                    <a:pt x="8373" y="1769"/>
                    <a:pt x="6038" y="1769"/>
                  </a:cubicBezTo>
                  <a:cubicBezTo>
                    <a:pt x="3703" y="1769"/>
                    <a:pt x="1668" y="1135"/>
                    <a:pt x="1"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5" name="Google Shape;2905;p10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906" name="Google Shape;2906;p104"/>
          <p:cNvGrpSpPr/>
          <p:nvPr/>
        </p:nvGrpSpPr>
        <p:grpSpPr>
          <a:xfrm>
            <a:off x="4141270" y="2541453"/>
            <a:ext cx="804814" cy="120773"/>
            <a:chOff x="3580225" y="1402275"/>
            <a:chExt cx="433675" cy="65075"/>
          </a:xfrm>
        </p:grpSpPr>
        <p:sp>
          <p:nvSpPr>
            <p:cNvPr id="2907" name="Google Shape;2907;p104"/>
            <p:cNvSpPr/>
            <p:nvPr/>
          </p:nvSpPr>
          <p:spPr>
            <a:xfrm>
              <a:off x="3580225" y="1402275"/>
              <a:ext cx="112600" cy="65075"/>
            </a:xfrm>
            <a:custGeom>
              <a:avLst/>
              <a:gdLst/>
              <a:ahLst/>
              <a:cxnLst/>
              <a:rect l="l" t="t" r="r" b="b"/>
              <a:pathLst>
                <a:path w="4504" h="2603" extrusionOk="0">
                  <a:moveTo>
                    <a:pt x="2269" y="1"/>
                  </a:moveTo>
                  <a:cubicBezTo>
                    <a:pt x="1001" y="1"/>
                    <a:pt x="1" y="601"/>
                    <a:pt x="1" y="1302"/>
                  </a:cubicBezTo>
                  <a:cubicBezTo>
                    <a:pt x="1" y="2002"/>
                    <a:pt x="1001" y="2603"/>
                    <a:pt x="2269" y="2603"/>
                  </a:cubicBezTo>
                  <a:cubicBezTo>
                    <a:pt x="3503" y="2603"/>
                    <a:pt x="4504" y="2002"/>
                    <a:pt x="4504" y="1302"/>
                  </a:cubicBezTo>
                  <a:cubicBezTo>
                    <a:pt x="4504" y="601"/>
                    <a:pt x="3503" y="1"/>
                    <a:pt x="2269"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04"/>
            <p:cNvSpPr/>
            <p:nvPr/>
          </p:nvSpPr>
          <p:spPr>
            <a:xfrm>
              <a:off x="3901300" y="1402275"/>
              <a:ext cx="112600" cy="65075"/>
            </a:xfrm>
            <a:custGeom>
              <a:avLst/>
              <a:gdLst/>
              <a:ahLst/>
              <a:cxnLst/>
              <a:rect l="l" t="t" r="r" b="b"/>
              <a:pathLst>
                <a:path w="4504" h="2603" extrusionOk="0">
                  <a:moveTo>
                    <a:pt x="2268" y="1"/>
                  </a:moveTo>
                  <a:cubicBezTo>
                    <a:pt x="1001" y="1"/>
                    <a:pt x="0" y="601"/>
                    <a:pt x="0" y="1302"/>
                  </a:cubicBezTo>
                  <a:cubicBezTo>
                    <a:pt x="0" y="2002"/>
                    <a:pt x="1001" y="2603"/>
                    <a:pt x="2268" y="2603"/>
                  </a:cubicBezTo>
                  <a:cubicBezTo>
                    <a:pt x="3503" y="2603"/>
                    <a:pt x="4503" y="2002"/>
                    <a:pt x="4503" y="1302"/>
                  </a:cubicBezTo>
                  <a:cubicBezTo>
                    <a:pt x="4503" y="601"/>
                    <a:pt x="3503" y="1"/>
                    <a:pt x="2268"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9" name="Google Shape;2909;p104">
            <a:hlinkClick r:id="" action="ppaction://noaction"/>
          </p:cNvPr>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04">
            <a:hlinkClick r:id="" action="ppaction://noaction"/>
          </p:cNvPr>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04">
            <a:hlinkClick r:id="" action="ppaction://noaction"/>
          </p:cNvPr>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04">
            <a:hlinkClick r:id="" action="ppaction://noaction"/>
          </p:cNvPr>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04"/>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4" name="Google Shape;2914;p104"/>
          <p:cNvGrpSpPr/>
          <p:nvPr/>
        </p:nvGrpSpPr>
        <p:grpSpPr>
          <a:xfrm>
            <a:off x="3987025" y="2295425"/>
            <a:ext cx="968533" cy="352749"/>
            <a:chOff x="3987025" y="2295425"/>
            <a:chExt cx="968533" cy="352749"/>
          </a:xfrm>
        </p:grpSpPr>
        <p:sp>
          <p:nvSpPr>
            <p:cNvPr id="2915" name="Google Shape;2915;p104"/>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04"/>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04"/>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04"/>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04"/>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04"/>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104">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0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923" name="Google Shape;2923;p104"/>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927"/>
        <p:cNvGrpSpPr/>
        <p:nvPr/>
      </p:nvGrpSpPr>
      <p:grpSpPr>
        <a:xfrm>
          <a:off x="0" y="0"/>
          <a:ext cx="0" cy="0"/>
          <a:chOff x="0" y="0"/>
          <a:chExt cx="0" cy="0"/>
        </a:xfrm>
      </p:grpSpPr>
      <p:sp>
        <p:nvSpPr>
          <p:cNvPr id="2928" name="Google Shape;2928;p10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929" name="Google Shape;2929;p10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2930" name="Google Shape;2930;p105"/>
          <p:cNvGrpSpPr/>
          <p:nvPr/>
        </p:nvGrpSpPr>
        <p:grpSpPr>
          <a:xfrm>
            <a:off x="3702935" y="1729864"/>
            <a:ext cx="1659382" cy="2497077"/>
            <a:chOff x="5001246" y="1844152"/>
            <a:chExt cx="1749849" cy="2633770"/>
          </a:xfrm>
        </p:grpSpPr>
        <p:sp>
          <p:nvSpPr>
            <p:cNvPr id="2931" name="Google Shape;2931;p105"/>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05"/>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05"/>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05"/>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05"/>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05"/>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05"/>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05"/>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05"/>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05"/>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05"/>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05"/>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05"/>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05"/>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05"/>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6" name="Google Shape;2946;p105"/>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7" name="Google Shape;2947;p105"/>
          <p:cNvGrpSpPr/>
          <p:nvPr/>
        </p:nvGrpSpPr>
        <p:grpSpPr>
          <a:xfrm>
            <a:off x="4280328" y="2326145"/>
            <a:ext cx="532598" cy="184205"/>
            <a:chOff x="4280328" y="2326145"/>
            <a:chExt cx="532598" cy="184205"/>
          </a:xfrm>
        </p:grpSpPr>
        <p:sp>
          <p:nvSpPr>
            <p:cNvPr id="2948" name="Google Shape;2948;p10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0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0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0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2" name="Google Shape;2952;p105">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05">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957"/>
        <p:cNvGrpSpPr/>
        <p:nvPr/>
      </p:nvGrpSpPr>
      <p:grpSpPr>
        <a:xfrm>
          <a:off x="0" y="0"/>
          <a:ext cx="0" cy="0"/>
          <a:chOff x="0" y="0"/>
          <a:chExt cx="0" cy="0"/>
        </a:xfrm>
      </p:grpSpPr>
      <p:sp>
        <p:nvSpPr>
          <p:cNvPr id="2958" name="Google Shape;2958;p10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959" name="Google Shape;2959;p10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960" name="Google Shape;2960;p106"/>
          <p:cNvGrpSpPr/>
          <p:nvPr/>
        </p:nvGrpSpPr>
        <p:grpSpPr>
          <a:xfrm>
            <a:off x="3702935" y="1729864"/>
            <a:ext cx="1659382" cy="2497077"/>
            <a:chOff x="5001246" y="1844152"/>
            <a:chExt cx="1749849" cy="2633770"/>
          </a:xfrm>
        </p:grpSpPr>
        <p:sp>
          <p:nvSpPr>
            <p:cNvPr id="2961" name="Google Shape;2961;p106"/>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06"/>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06"/>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06"/>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06"/>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06"/>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06"/>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06"/>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06"/>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06"/>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06"/>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06"/>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06"/>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06"/>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06"/>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6" name="Google Shape;2976;p106"/>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7" name="Google Shape;2977;p106"/>
          <p:cNvGrpSpPr/>
          <p:nvPr/>
        </p:nvGrpSpPr>
        <p:grpSpPr>
          <a:xfrm>
            <a:off x="4280328" y="2326145"/>
            <a:ext cx="532598" cy="184205"/>
            <a:chOff x="4280328" y="2326145"/>
            <a:chExt cx="532598" cy="184205"/>
          </a:xfrm>
        </p:grpSpPr>
        <p:sp>
          <p:nvSpPr>
            <p:cNvPr id="2978" name="Google Shape;2978;p10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0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0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0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2" name="Google Shape;2982;p106">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0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2984" name="Google Shape;2984;p106"/>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988"/>
        <p:cNvGrpSpPr/>
        <p:nvPr/>
      </p:nvGrpSpPr>
      <p:grpSpPr>
        <a:xfrm>
          <a:off x="0" y="0"/>
          <a:ext cx="0" cy="0"/>
          <a:chOff x="0" y="0"/>
          <a:chExt cx="0" cy="0"/>
        </a:xfrm>
      </p:grpSpPr>
      <p:sp>
        <p:nvSpPr>
          <p:cNvPr id="2989" name="Google Shape;2989;p10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2990" name="Google Shape;2990;p10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2991" name="Google Shape;2991;p107"/>
          <p:cNvGrpSpPr/>
          <p:nvPr/>
        </p:nvGrpSpPr>
        <p:grpSpPr>
          <a:xfrm>
            <a:off x="3702935" y="1729864"/>
            <a:ext cx="1659382" cy="2497077"/>
            <a:chOff x="5001246" y="1844152"/>
            <a:chExt cx="1749849" cy="2633770"/>
          </a:xfrm>
        </p:grpSpPr>
        <p:sp>
          <p:nvSpPr>
            <p:cNvPr id="2992" name="Google Shape;2992;p107"/>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07"/>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07"/>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07"/>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07"/>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07"/>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07"/>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07"/>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07"/>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07"/>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07"/>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07"/>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07"/>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07"/>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07"/>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7" name="Google Shape;3007;p107"/>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8" name="Google Shape;3008;p107"/>
          <p:cNvGrpSpPr/>
          <p:nvPr/>
        </p:nvGrpSpPr>
        <p:grpSpPr>
          <a:xfrm>
            <a:off x="4280328" y="2326145"/>
            <a:ext cx="532598" cy="184205"/>
            <a:chOff x="4280328" y="2326145"/>
            <a:chExt cx="532598" cy="184205"/>
          </a:xfrm>
        </p:grpSpPr>
        <p:sp>
          <p:nvSpPr>
            <p:cNvPr id="3009" name="Google Shape;3009;p10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0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0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0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3" name="Google Shape;3013;p107">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0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3015" name="Google Shape;3015;p10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49"/>
        <p:cNvGrpSpPr/>
        <p:nvPr/>
      </p:nvGrpSpPr>
      <p:grpSpPr>
        <a:xfrm>
          <a:off x="0" y="0"/>
          <a:ext cx="0" cy="0"/>
          <a:chOff x="0" y="0"/>
          <a:chExt cx="0" cy="0"/>
        </a:xfrm>
      </p:grpSpPr>
      <p:sp>
        <p:nvSpPr>
          <p:cNvPr id="250" name="Google Shape;250;p2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Choose the hair!</a:t>
            </a:r>
            <a:endParaRPr/>
          </a:p>
        </p:txBody>
      </p:sp>
      <p:sp>
        <p:nvSpPr>
          <p:cNvPr id="251" name="Google Shape;251;p27">
            <a:hlinkClick r:id="rId3" action="ppaction://hlinksldjump"/>
          </p:cNvPr>
          <p:cNvSpPr/>
          <p:nvPr/>
        </p:nvSpPr>
        <p:spPr>
          <a:xfrm>
            <a:off x="1342549" y="1972736"/>
            <a:ext cx="772714" cy="686759"/>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7">
            <a:hlinkClick r:id="rId3" action="ppaction://hlinksldjump"/>
          </p:cNvPr>
          <p:cNvSpPr/>
          <p:nvPr/>
        </p:nvSpPr>
        <p:spPr>
          <a:xfrm>
            <a:off x="1519499" y="1763216"/>
            <a:ext cx="960807" cy="1374190"/>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7">
            <a:hlinkClick r:id="rId4" action="ppaction://hlinksldjump"/>
          </p:cNvPr>
          <p:cNvSpPr/>
          <p:nvPr/>
        </p:nvSpPr>
        <p:spPr>
          <a:xfrm>
            <a:off x="6608099" y="1828414"/>
            <a:ext cx="904314" cy="1156061"/>
          </a:xfrm>
          <a:custGeom>
            <a:avLst/>
            <a:gdLst/>
            <a:ahLst/>
            <a:cxnLst/>
            <a:rect l="l" t="t" r="r" b="b"/>
            <a:pathLst>
              <a:path w="26386" h="33729" extrusionOk="0">
                <a:moveTo>
                  <a:pt x="8763" y="0"/>
                </a:moveTo>
                <a:cubicBezTo>
                  <a:pt x="7638" y="0"/>
                  <a:pt x="6488" y="314"/>
                  <a:pt x="5538" y="915"/>
                </a:cubicBezTo>
                <a:cubicBezTo>
                  <a:pt x="3269" y="2350"/>
                  <a:pt x="2035" y="4918"/>
                  <a:pt x="1268" y="7520"/>
                </a:cubicBezTo>
                <a:cubicBezTo>
                  <a:pt x="67" y="11723"/>
                  <a:pt x="0" y="16260"/>
                  <a:pt x="1034" y="20563"/>
                </a:cubicBezTo>
                <a:lnTo>
                  <a:pt x="2669" y="25400"/>
                </a:lnTo>
                <a:cubicBezTo>
                  <a:pt x="4670" y="28202"/>
                  <a:pt x="6805" y="31037"/>
                  <a:pt x="9807" y="32671"/>
                </a:cubicBezTo>
                <a:cubicBezTo>
                  <a:pt x="11107" y="33350"/>
                  <a:pt x="12632" y="33729"/>
                  <a:pt x="14122" y="33729"/>
                </a:cubicBezTo>
                <a:cubicBezTo>
                  <a:pt x="16074" y="33729"/>
                  <a:pt x="17966" y="33079"/>
                  <a:pt x="19214" y="31604"/>
                </a:cubicBezTo>
                <a:cubicBezTo>
                  <a:pt x="19981" y="30737"/>
                  <a:pt x="20415" y="29603"/>
                  <a:pt x="20882" y="28535"/>
                </a:cubicBezTo>
                <a:cubicBezTo>
                  <a:pt x="22316" y="25166"/>
                  <a:pt x="23717" y="21730"/>
                  <a:pt x="25152" y="18361"/>
                </a:cubicBezTo>
                <a:cubicBezTo>
                  <a:pt x="25852" y="16593"/>
                  <a:pt x="26386" y="14225"/>
                  <a:pt x="24851" y="13191"/>
                </a:cubicBezTo>
                <a:cubicBezTo>
                  <a:pt x="24384" y="12891"/>
                  <a:pt x="23851" y="12757"/>
                  <a:pt x="23384" y="12490"/>
                </a:cubicBezTo>
                <a:cubicBezTo>
                  <a:pt x="21983" y="11556"/>
                  <a:pt x="21983" y="9555"/>
                  <a:pt x="21916" y="7887"/>
                </a:cubicBezTo>
                <a:cubicBezTo>
                  <a:pt x="21883" y="6232"/>
                  <a:pt x="21094" y="4117"/>
                  <a:pt x="19453" y="4117"/>
                </a:cubicBezTo>
                <a:cubicBezTo>
                  <a:pt x="19440" y="4117"/>
                  <a:pt x="19427" y="4117"/>
                  <a:pt x="19414" y="4118"/>
                </a:cubicBezTo>
                <a:cubicBezTo>
                  <a:pt x="18090" y="4118"/>
                  <a:pt x="17109" y="5557"/>
                  <a:pt x="15837" y="5557"/>
                </a:cubicBezTo>
                <a:cubicBezTo>
                  <a:pt x="15795" y="5557"/>
                  <a:pt x="15754" y="5555"/>
                  <a:pt x="15711" y="5552"/>
                </a:cubicBezTo>
                <a:cubicBezTo>
                  <a:pt x="14044" y="5419"/>
                  <a:pt x="13643" y="3250"/>
                  <a:pt x="12709" y="1883"/>
                </a:cubicBezTo>
                <a:cubicBezTo>
                  <a:pt x="11837" y="604"/>
                  <a:pt x="10324" y="0"/>
                  <a:pt x="87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7">
            <a:hlinkClick r:id="rId4" action="ppaction://hlinksldjump"/>
          </p:cNvPr>
          <p:cNvSpPr/>
          <p:nvPr/>
        </p:nvSpPr>
        <p:spPr>
          <a:xfrm>
            <a:off x="6674397" y="2413045"/>
            <a:ext cx="771714" cy="453595"/>
          </a:xfrm>
          <a:custGeom>
            <a:avLst/>
            <a:gdLst/>
            <a:ahLst/>
            <a:cxnLst/>
            <a:rect l="l" t="t" r="r" b="b"/>
            <a:pathLst>
              <a:path w="22517" h="13234" extrusionOk="0">
                <a:moveTo>
                  <a:pt x="10140" y="1"/>
                </a:moveTo>
                <a:cubicBezTo>
                  <a:pt x="8187" y="1"/>
                  <a:pt x="6243" y="457"/>
                  <a:pt x="4537" y="1406"/>
                </a:cubicBezTo>
                <a:cubicBezTo>
                  <a:pt x="2736" y="2406"/>
                  <a:pt x="1068" y="4308"/>
                  <a:pt x="1669" y="6276"/>
                </a:cubicBezTo>
                <a:lnTo>
                  <a:pt x="1" y="8978"/>
                </a:lnTo>
                <a:cubicBezTo>
                  <a:pt x="65" y="10556"/>
                  <a:pt x="379" y="13224"/>
                  <a:pt x="1722" y="13224"/>
                </a:cubicBezTo>
                <a:cubicBezTo>
                  <a:pt x="1770" y="13224"/>
                  <a:pt x="1819" y="13221"/>
                  <a:pt x="1869" y="13214"/>
                </a:cubicBezTo>
                <a:cubicBezTo>
                  <a:pt x="3170" y="13014"/>
                  <a:pt x="2236" y="10912"/>
                  <a:pt x="2769" y="8744"/>
                </a:cubicBezTo>
                <a:cubicBezTo>
                  <a:pt x="3003" y="7944"/>
                  <a:pt x="3603" y="7176"/>
                  <a:pt x="4104" y="6876"/>
                </a:cubicBezTo>
                <a:cubicBezTo>
                  <a:pt x="4459" y="6624"/>
                  <a:pt x="4868" y="6544"/>
                  <a:pt x="5302" y="6544"/>
                </a:cubicBezTo>
                <a:cubicBezTo>
                  <a:pt x="6045" y="6544"/>
                  <a:pt x="6859" y="6778"/>
                  <a:pt x="7590" y="6778"/>
                </a:cubicBezTo>
                <a:cubicBezTo>
                  <a:pt x="7956" y="6778"/>
                  <a:pt x="8302" y="6719"/>
                  <a:pt x="8607" y="6543"/>
                </a:cubicBezTo>
                <a:cubicBezTo>
                  <a:pt x="9741" y="5909"/>
                  <a:pt x="10075" y="4208"/>
                  <a:pt x="11342" y="3941"/>
                </a:cubicBezTo>
                <a:cubicBezTo>
                  <a:pt x="11438" y="3920"/>
                  <a:pt x="11532" y="3911"/>
                  <a:pt x="11625" y="3911"/>
                </a:cubicBezTo>
                <a:cubicBezTo>
                  <a:pt x="12444" y="3911"/>
                  <a:pt x="13171" y="4656"/>
                  <a:pt x="13711" y="5375"/>
                </a:cubicBezTo>
                <a:cubicBezTo>
                  <a:pt x="14244" y="6142"/>
                  <a:pt x="14845" y="7076"/>
                  <a:pt x="15745" y="7310"/>
                </a:cubicBezTo>
                <a:cubicBezTo>
                  <a:pt x="15970" y="7374"/>
                  <a:pt x="16195" y="7394"/>
                  <a:pt x="16418" y="7394"/>
                </a:cubicBezTo>
                <a:cubicBezTo>
                  <a:pt x="16776" y="7394"/>
                  <a:pt x="17129" y="7343"/>
                  <a:pt x="17470" y="7343"/>
                </a:cubicBezTo>
                <a:cubicBezTo>
                  <a:pt x="17799" y="7343"/>
                  <a:pt x="18116" y="7390"/>
                  <a:pt x="18414" y="7577"/>
                </a:cubicBezTo>
                <a:cubicBezTo>
                  <a:pt x="20048" y="8577"/>
                  <a:pt x="18547" y="12747"/>
                  <a:pt x="19581" y="13147"/>
                </a:cubicBezTo>
                <a:cubicBezTo>
                  <a:pt x="19722" y="13207"/>
                  <a:pt x="19853" y="13234"/>
                  <a:pt x="19974" y="13234"/>
                </a:cubicBezTo>
                <a:cubicBezTo>
                  <a:pt x="21011" y="13234"/>
                  <a:pt x="21400" y="11295"/>
                  <a:pt x="21549" y="11146"/>
                </a:cubicBezTo>
                <a:cubicBezTo>
                  <a:pt x="22517" y="9978"/>
                  <a:pt x="21583" y="9645"/>
                  <a:pt x="21349" y="8144"/>
                </a:cubicBezTo>
                <a:cubicBezTo>
                  <a:pt x="21082" y="6643"/>
                  <a:pt x="20349" y="5275"/>
                  <a:pt x="19348" y="4108"/>
                </a:cubicBezTo>
                <a:cubicBezTo>
                  <a:pt x="17107" y="1440"/>
                  <a:pt x="13609" y="1"/>
                  <a:pt x="10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7">
            <a:hlinkClick r:id="rId5" action="ppaction://hlinksldjump"/>
          </p:cNvPr>
          <p:cNvSpPr/>
          <p:nvPr/>
        </p:nvSpPr>
        <p:spPr>
          <a:xfrm>
            <a:off x="1334455" y="3361490"/>
            <a:ext cx="1294538" cy="1092828"/>
          </a:xfrm>
          <a:custGeom>
            <a:avLst/>
            <a:gdLst/>
            <a:ahLst/>
            <a:cxnLst/>
            <a:rect l="l" t="t" r="r" b="b"/>
            <a:pathLst>
              <a:path w="42364" h="35763" extrusionOk="0">
                <a:moveTo>
                  <a:pt x="19717" y="0"/>
                </a:moveTo>
                <a:cubicBezTo>
                  <a:pt x="18063" y="0"/>
                  <a:pt x="16370" y="547"/>
                  <a:pt x="15011" y="1507"/>
                </a:cubicBezTo>
                <a:cubicBezTo>
                  <a:pt x="12509" y="3242"/>
                  <a:pt x="10941" y="6044"/>
                  <a:pt x="9774" y="8846"/>
                </a:cubicBezTo>
                <a:lnTo>
                  <a:pt x="9674" y="8913"/>
                </a:lnTo>
                <a:cubicBezTo>
                  <a:pt x="8686" y="8693"/>
                  <a:pt x="7835" y="8549"/>
                  <a:pt x="7081" y="8549"/>
                </a:cubicBezTo>
                <a:cubicBezTo>
                  <a:pt x="5544" y="8549"/>
                  <a:pt x="4410" y="9146"/>
                  <a:pt x="3336" y="10914"/>
                </a:cubicBezTo>
                <a:cubicBezTo>
                  <a:pt x="1802" y="13549"/>
                  <a:pt x="4070" y="16251"/>
                  <a:pt x="3736" y="19287"/>
                </a:cubicBezTo>
                <a:cubicBezTo>
                  <a:pt x="3469" y="21688"/>
                  <a:pt x="0" y="24724"/>
                  <a:pt x="2002" y="28193"/>
                </a:cubicBezTo>
                <a:cubicBezTo>
                  <a:pt x="4303" y="32129"/>
                  <a:pt x="8573" y="29861"/>
                  <a:pt x="10308" y="33797"/>
                </a:cubicBezTo>
                <a:cubicBezTo>
                  <a:pt x="10608" y="34431"/>
                  <a:pt x="12843" y="35031"/>
                  <a:pt x="13443" y="35432"/>
                </a:cubicBezTo>
                <a:cubicBezTo>
                  <a:pt x="13772" y="35662"/>
                  <a:pt x="14104" y="35762"/>
                  <a:pt x="14442" y="35762"/>
                </a:cubicBezTo>
                <a:cubicBezTo>
                  <a:pt x="16742" y="35762"/>
                  <a:pt x="19248" y="31087"/>
                  <a:pt x="21983" y="31028"/>
                </a:cubicBezTo>
                <a:cubicBezTo>
                  <a:pt x="22036" y="31027"/>
                  <a:pt x="22089" y="31026"/>
                  <a:pt x="22141" y="31026"/>
                </a:cubicBezTo>
                <a:cubicBezTo>
                  <a:pt x="24113" y="31026"/>
                  <a:pt x="25899" y="32220"/>
                  <a:pt x="27653" y="33130"/>
                </a:cubicBezTo>
                <a:cubicBezTo>
                  <a:pt x="28783" y="33737"/>
                  <a:pt x="30110" y="34226"/>
                  <a:pt x="31362" y="34226"/>
                </a:cubicBezTo>
                <a:cubicBezTo>
                  <a:pt x="32106" y="34226"/>
                  <a:pt x="32823" y="34053"/>
                  <a:pt x="33457" y="33630"/>
                </a:cubicBezTo>
                <a:cubicBezTo>
                  <a:pt x="35092" y="32596"/>
                  <a:pt x="35592" y="30261"/>
                  <a:pt x="37260" y="29294"/>
                </a:cubicBezTo>
                <a:cubicBezTo>
                  <a:pt x="38161" y="28760"/>
                  <a:pt x="39328" y="28727"/>
                  <a:pt x="40262" y="28226"/>
                </a:cubicBezTo>
                <a:cubicBezTo>
                  <a:pt x="42330" y="27059"/>
                  <a:pt x="42364" y="23857"/>
                  <a:pt x="40996" y="21889"/>
                </a:cubicBezTo>
                <a:cubicBezTo>
                  <a:pt x="39762" y="20187"/>
                  <a:pt x="37627" y="18853"/>
                  <a:pt x="37460" y="16718"/>
                </a:cubicBezTo>
                <a:cubicBezTo>
                  <a:pt x="37427" y="15851"/>
                  <a:pt x="37694" y="15017"/>
                  <a:pt x="37927" y="14116"/>
                </a:cubicBezTo>
                <a:cubicBezTo>
                  <a:pt x="38294" y="12549"/>
                  <a:pt x="38294" y="10781"/>
                  <a:pt x="37594" y="9346"/>
                </a:cubicBezTo>
                <a:cubicBezTo>
                  <a:pt x="36890" y="7939"/>
                  <a:pt x="35450" y="6838"/>
                  <a:pt x="33892" y="6838"/>
                </a:cubicBezTo>
                <a:cubicBezTo>
                  <a:pt x="33825" y="6838"/>
                  <a:pt x="33758" y="6840"/>
                  <a:pt x="33691" y="6844"/>
                </a:cubicBezTo>
                <a:cubicBezTo>
                  <a:pt x="32624" y="6878"/>
                  <a:pt x="31623" y="7445"/>
                  <a:pt x="30522" y="7445"/>
                </a:cubicBezTo>
                <a:cubicBezTo>
                  <a:pt x="30497" y="7445"/>
                  <a:pt x="30473" y="7446"/>
                  <a:pt x="30448" y="7446"/>
                </a:cubicBezTo>
                <a:cubicBezTo>
                  <a:pt x="27301" y="7446"/>
                  <a:pt x="26099" y="3226"/>
                  <a:pt x="23584" y="1240"/>
                </a:cubicBezTo>
                <a:cubicBezTo>
                  <a:pt x="22471" y="387"/>
                  <a:pt x="21108" y="0"/>
                  <a:pt x="19717"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7">
            <a:hlinkClick r:id="rId5" action="ppaction://hlinksldjump"/>
          </p:cNvPr>
          <p:cNvSpPr/>
          <p:nvPr/>
        </p:nvSpPr>
        <p:spPr>
          <a:xfrm>
            <a:off x="1709549" y="3582909"/>
            <a:ext cx="618759" cy="447087"/>
          </a:xfrm>
          <a:custGeom>
            <a:avLst/>
            <a:gdLst/>
            <a:ahLst/>
            <a:cxnLst/>
            <a:rect l="l" t="t" r="r" b="b"/>
            <a:pathLst>
              <a:path w="20249" h="14631" extrusionOk="0">
                <a:moveTo>
                  <a:pt x="8051" y="1"/>
                </a:moveTo>
                <a:cubicBezTo>
                  <a:pt x="6273" y="1"/>
                  <a:pt x="4503" y="338"/>
                  <a:pt x="2869" y="1033"/>
                </a:cubicBezTo>
                <a:lnTo>
                  <a:pt x="1" y="3101"/>
                </a:lnTo>
                <a:cubicBezTo>
                  <a:pt x="1507" y="4939"/>
                  <a:pt x="3829" y="6042"/>
                  <a:pt x="6206" y="6042"/>
                </a:cubicBezTo>
                <a:cubicBezTo>
                  <a:pt x="6461" y="6042"/>
                  <a:pt x="6717" y="6029"/>
                  <a:pt x="6972" y="6003"/>
                </a:cubicBezTo>
                <a:cubicBezTo>
                  <a:pt x="8402" y="5880"/>
                  <a:pt x="9850" y="5374"/>
                  <a:pt x="11248" y="5374"/>
                </a:cubicBezTo>
                <a:cubicBezTo>
                  <a:pt x="11743" y="5374"/>
                  <a:pt x="12231" y="5437"/>
                  <a:pt x="12710" y="5603"/>
                </a:cubicBezTo>
                <a:cubicBezTo>
                  <a:pt x="15011" y="6337"/>
                  <a:pt x="16012" y="9105"/>
                  <a:pt x="15979" y="11474"/>
                </a:cubicBezTo>
                <a:cubicBezTo>
                  <a:pt x="15979" y="12107"/>
                  <a:pt x="15912" y="12708"/>
                  <a:pt x="16045" y="13308"/>
                </a:cubicBezTo>
                <a:cubicBezTo>
                  <a:pt x="16179" y="13875"/>
                  <a:pt x="16613" y="14476"/>
                  <a:pt x="17246" y="14609"/>
                </a:cubicBezTo>
                <a:cubicBezTo>
                  <a:pt x="17325" y="14623"/>
                  <a:pt x="17401" y="14630"/>
                  <a:pt x="17476" y="14630"/>
                </a:cubicBezTo>
                <a:cubicBezTo>
                  <a:pt x="18454" y="14630"/>
                  <a:pt x="19136" y="13466"/>
                  <a:pt x="19415" y="12474"/>
                </a:cubicBezTo>
                <a:cubicBezTo>
                  <a:pt x="20082" y="10173"/>
                  <a:pt x="20248" y="7538"/>
                  <a:pt x="19048" y="5469"/>
                </a:cubicBezTo>
                <a:cubicBezTo>
                  <a:pt x="18581" y="4669"/>
                  <a:pt x="17947" y="4002"/>
                  <a:pt x="17313" y="3435"/>
                </a:cubicBezTo>
                <a:cubicBezTo>
                  <a:pt x="14765" y="1192"/>
                  <a:pt x="11394" y="1"/>
                  <a:pt x="8051" y="1"/>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7"/>
          <p:cNvSpPr/>
          <p:nvPr/>
        </p:nvSpPr>
        <p:spPr>
          <a:xfrm>
            <a:off x="4004686" y="1828414"/>
            <a:ext cx="1066942" cy="948187"/>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7"/>
          <p:cNvSpPr/>
          <p:nvPr/>
        </p:nvSpPr>
        <p:spPr>
          <a:xfrm>
            <a:off x="4060356" y="2747086"/>
            <a:ext cx="957133" cy="1009697"/>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7"/>
          <p:cNvSpPr/>
          <p:nvPr/>
        </p:nvSpPr>
        <p:spPr>
          <a:xfrm>
            <a:off x="4055721" y="2034268"/>
            <a:ext cx="966403" cy="1142682"/>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7"/>
          <p:cNvSpPr/>
          <p:nvPr/>
        </p:nvSpPr>
        <p:spPr>
          <a:xfrm>
            <a:off x="3842198" y="2460902"/>
            <a:ext cx="269076" cy="315614"/>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7"/>
          <p:cNvSpPr/>
          <p:nvPr/>
        </p:nvSpPr>
        <p:spPr>
          <a:xfrm>
            <a:off x="3929341" y="2558846"/>
            <a:ext cx="124364" cy="109809"/>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7"/>
          <p:cNvSpPr/>
          <p:nvPr/>
        </p:nvSpPr>
        <p:spPr>
          <a:xfrm>
            <a:off x="3951590" y="2588512"/>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7"/>
          <p:cNvSpPr/>
          <p:nvPr/>
        </p:nvSpPr>
        <p:spPr>
          <a:xfrm>
            <a:off x="4964882" y="2460902"/>
            <a:ext cx="267547" cy="315614"/>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7"/>
          <p:cNvSpPr/>
          <p:nvPr/>
        </p:nvSpPr>
        <p:spPr>
          <a:xfrm>
            <a:off x="5021015" y="2558893"/>
            <a:ext cx="124364" cy="109763"/>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7"/>
          <p:cNvSpPr/>
          <p:nvPr/>
        </p:nvSpPr>
        <p:spPr>
          <a:xfrm>
            <a:off x="5045211" y="2589486"/>
            <a:ext cx="76204" cy="77131"/>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7"/>
          <p:cNvSpPr/>
          <p:nvPr/>
        </p:nvSpPr>
        <p:spPr>
          <a:xfrm>
            <a:off x="4259811" y="3093436"/>
            <a:ext cx="559753" cy="171643"/>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7"/>
          <p:cNvSpPr/>
          <p:nvPr/>
        </p:nvSpPr>
        <p:spPr>
          <a:xfrm>
            <a:off x="4484019" y="2352807"/>
            <a:ext cx="109809" cy="329381"/>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7"/>
          <p:cNvSpPr/>
          <p:nvPr/>
        </p:nvSpPr>
        <p:spPr>
          <a:xfrm>
            <a:off x="4732933" y="2541417"/>
            <a:ext cx="208818" cy="120656"/>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7"/>
          <p:cNvSpPr/>
          <p:nvPr/>
        </p:nvSpPr>
        <p:spPr>
          <a:xfrm>
            <a:off x="4137672" y="2541417"/>
            <a:ext cx="208772" cy="120656"/>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7">
            <a:hlinkClick r:id="rId6"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271" name="Google Shape;271;p27">
            <a:hlinkClick r:id="rId7" action="ppaction://hlinksldjump"/>
          </p:cNvPr>
          <p:cNvSpPr/>
          <p:nvPr/>
        </p:nvSpPr>
        <p:spPr>
          <a:xfrm>
            <a:off x="6696111" y="3337505"/>
            <a:ext cx="728316" cy="1096218"/>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7">
            <a:hlinkClick r:id="rId7" action="ppaction://hlinksldjump"/>
          </p:cNvPr>
          <p:cNvSpPr/>
          <p:nvPr/>
        </p:nvSpPr>
        <p:spPr>
          <a:xfrm>
            <a:off x="6823719" y="3296079"/>
            <a:ext cx="473090" cy="234392"/>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7">
            <a:hlinkClick r:id="rId7" action="ppaction://hlinksldjump"/>
          </p:cNvPr>
          <p:cNvSpPr/>
          <p:nvPr/>
        </p:nvSpPr>
        <p:spPr>
          <a:xfrm>
            <a:off x="6851633" y="3471154"/>
            <a:ext cx="72172" cy="20907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7">
            <a:hlinkClick r:id="rId7" action="ppaction://hlinksldjump"/>
          </p:cNvPr>
          <p:cNvSpPr/>
          <p:nvPr/>
        </p:nvSpPr>
        <p:spPr>
          <a:xfrm>
            <a:off x="7218847" y="3524966"/>
            <a:ext cx="72172" cy="20907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019"/>
        <p:cNvGrpSpPr/>
        <p:nvPr/>
      </p:nvGrpSpPr>
      <p:grpSpPr>
        <a:xfrm>
          <a:off x="0" y="0"/>
          <a:ext cx="0" cy="0"/>
          <a:chOff x="0" y="0"/>
          <a:chExt cx="0" cy="0"/>
        </a:xfrm>
      </p:grpSpPr>
      <p:sp>
        <p:nvSpPr>
          <p:cNvPr id="3020" name="Google Shape;3020;p108"/>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3021" name="Google Shape;3021;p108">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3022" name="Google Shape;3022;p108">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08">
            <a:hlinkClick r:id="rId5"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4" name="Google Shape;3024;p108"/>
          <p:cNvGrpSpPr/>
          <p:nvPr/>
        </p:nvGrpSpPr>
        <p:grpSpPr>
          <a:xfrm>
            <a:off x="3702935" y="1729864"/>
            <a:ext cx="1659382" cy="2497077"/>
            <a:chOff x="5001246" y="1844152"/>
            <a:chExt cx="1749849" cy="2633770"/>
          </a:xfrm>
        </p:grpSpPr>
        <p:sp>
          <p:nvSpPr>
            <p:cNvPr id="3025" name="Google Shape;3025;p108"/>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08"/>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08"/>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08"/>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08"/>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08"/>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08"/>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08"/>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08"/>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08"/>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08"/>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08"/>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08"/>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08"/>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08"/>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0" name="Google Shape;3040;p108"/>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1" name="Google Shape;3041;p108"/>
          <p:cNvGrpSpPr/>
          <p:nvPr/>
        </p:nvGrpSpPr>
        <p:grpSpPr>
          <a:xfrm>
            <a:off x="4280328" y="2326145"/>
            <a:ext cx="532598" cy="184205"/>
            <a:chOff x="4280328" y="2326145"/>
            <a:chExt cx="532598" cy="184205"/>
          </a:xfrm>
        </p:grpSpPr>
        <p:sp>
          <p:nvSpPr>
            <p:cNvPr id="3042" name="Google Shape;3042;p108"/>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08"/>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08"/>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08"/>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6" name="Google Shape;3046;p108"/>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7" name="Google Shape;3047;p108"/>
          <p:cNvGrpSpPr/>
          <p:nvPr/>
        </p:nvGrpSpPr>
        <p:grpSpPr>
          <a:xfrm>
            <a:off x="3987025" y="2295425"/>
            <a:ext cx="968533" cy="352749"/>
            <a:chOff x="3987025" y="2295425"/>
            <a:chExt cx="968533" cy="352749"/>
          </a:xfrm>
        </p:grpSpPr>
        <p:sp>
          <p:nvSpPr>
            <p:cNvPr id="3048" name="Google Shape;3048;p108"/>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08"/>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08"/>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08"/>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08"/>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08"/>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057"/>
        <p:cNvGrpSpPr/>
        <p:nvPr/>
      </p:nvGrpSpPr>
      <p:grpSpPr>
        <a:xfrm>
          <a:off x="0" y="0"/>
          <a:ext cx="0" cy="0"/>
          <a:chOff x="0" y="0"/>
          <a:chExt cx="0" cy="0"/>
        </a:xfrm>
      </p:grpSpPr>
      <p:sp>
        <p:nvSpPr>
          <p:cNvPr id="3058" name="Google Shape;3058;p109"/>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3059" name="Google Shape;3059;p109">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3060" name="Google Shape;3060;p109">
            <a:hlinkClick r:id="rId4" action="ppaction://hlinksldjump"/>
          </p:cNvPr>
          <p:cNvSpPr/>
          <p:nvPr/>
        </p:nvSpPr>
        <p:spPr>
          <a:xfrm rot="10800000" flipH="1">
            <a:off x="6704868"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1" name="Google Shape;3061;p109"/>
          <p:cNvGrpSpPr/>
          <p:nvPr/>
        </p:nvGrpSpPr>
        <p:grpSpPr>
          <a:xfrm>
            <a:off x="3702935" y="1729864"/>
            <a:ext cx="1659382" cy="2497077"/>
            <a:chOff x="5001246" y="1844152"/>
            <a:chExt cx="1749849" cy="2633770"/>
          </a:xfrm>
        </p:grpSpPr>
        <p:sp>
          <p:nvSpPr>
            <p:cNvPr id="3062" name="Google Shape;3062;p109"/>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09"/>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09"/>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09"/>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09"/>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09"/>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09"/>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09"/>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09"/>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09"/>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09"/>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09"/>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09"/>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09"/>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09"/>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7" name="Google Shape;3077;p109"/>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8" name="Google Shape;3078;p109"/>
          <p:cNvGrpSpPr/>
          <p:nvPr/>
        </p:nvGrpSpPr>
        <p:grpSpPr>
          <a:xfrm>
            <a:off x="4280328" y="2326145"/>
            <a:ext cx="532598" cy="184205"/>
            <a:chOff x="4280328" y="2326145"/>
            <a:chExt cx="532598" cy="184205"/>
          </a:xfrm>
        </p:grpSpPr>
        <p:sp>
          <p:nvSpPr>
            <p:cNvPr id="3079" name="Google Shape;3079;p109"/>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09"/>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09"/>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09"/>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3" name="Google Shape;3083;p109"/>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4" name="Google Shape;3084;p109"/>
          <p:cNvGrpSpPr/>
          <p:nvPr/>
        </p:nvGrpSpPr>
        <p:grpSpPr>
          <a:xfrm>
            <a:off x="3987025" y="2295425"/>
            <a:ext cx="968533" cy="352749"/>
            <a:chOff x="3987025" y="2295425"/>
            <a:chExt cx="968533" cy="352749"/>
          </a:xfrm>
        </p:grpSpPr>
        <p:sp>
          <p:nvSpPr>
            <p:cNvPr id="3085" name="Google Shape;3085;p109"/>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09"/>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09"/>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09"/>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09"/>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09"/>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1" name="Google Shape;3091;p109">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3092" name="Google Shape;3092;p109"/>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096"/>
        <p:cNvGrpSpPr/>
        <p:nvPr/>
      </p:nvGrpSpPr>
      <p:grpSpPr>
        <a:xfrm>
          <a:off x="0" y="0"/>
          <a:ext cx="0" cy="0"/>
          <a:chOff x="0" y="0"/>
          <a:chExt cx="0" cy="0"/>
        </a:xfrm>
      </p:grpSpPr>
      <p:sp>
        <p:nvSpPr>
          <p:cNvPr id="3097" name="Google Shape;3097;p110"/>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Happy or sad?</a:t>
            </a:r>
            <a:endParaRPr/>
          </a:p>
          <a:p>
            <a:pPr marL="0" lvl="0" indent="0" algn="ctr" rtl="0">
              <a:spcBef>
                <a:spcPts val="0"/>
              </a:spcBef>
              <a:spcAft>
                <a:spcPts val="0"/>
              </a:spcAft>
              <a:buNone/>
            </a:pPr>
            <a:endParaRPr/>
          </a:p>
        </p:txBody>
      </p:sp>
      <p:sp>
        <p:nvSpPr>
          <p:cNvPr id="3098" name="Google Shape;3098;p110">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3099" name="Google Shape;3099;p110">
            <a:hlinkClick r:id="rId4" action="ppaction://hlinksldjump"/>
          </p:cNvPr>
          <p:cNvSpPr/>
          <p:nvPr/>
        </p:nvSpPr>
        <p:spPr>
          <a:xfrm>
            <a:off x="1697343" y="2490008"/>
            <a:ext cx="1024499" cy="319650"/>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0" name="Google Shape;3100;p110"/>
          <p:cNvGrpSpPr/>
          <p:nvPr/>
        </p:nvGrpSpPr>
        <p:grpSpPr>
          <a:xfrm>
            <a:off x="3702935" y="1729864"/>
            <a:ext cx="1659382" cy="2497077"/>
            <a:chOff x="5001246" y="1844152"/>
            <a:chExt cx="1749849" cy="2633770"/>
          </a:xfrm>
        </p:grpSpPr>
        <p:sp>
          <p:nvSpPr>
            <p:cNvPr id="3101" name="Google Shape;3101;p110"/>
            <p:cNvSpPr/>
            <p:nvPr/>
          </p:nvSpPr>
          <p:spPr>
            <a:xfrm>
              <a:off x="5001246" y="1844152"/>
              <a:ext cx="1749849" cy="2633770"/>
            </a:xfrm>
            <a:custGeom>
              <a:avLst/>
              <a:gdLst/>
              <a:ahLst/>
              <a:cxnLst/>
              <a:rect l="l" t="t" r="r" b="b"/>
              <a:pathLst>
                <a:path w="35693" h="53723" extrusionOk="0">
                  <a:moveTo>
                    <a:pt x="18294" y="0"/>
                  </a:moveTo>
                  <a:cubicBezTo>
                    <a:pt x="17194" y="0"/>
                    <a:pt x="16091" y="91"/>
                    <a:pt x="15011" y="247"/>
                  </a:cubicBezTo>
                  <a:cubicBezTo>
                    <a:pt x="13476" y="514"/>
                    <a:pt x="11942" y="881"/>
                    <a:pt x="10541" y="1648"/>
                  </a:cubicBezTo>
                  <a:cubicBezTo>
                    <a:pt x="8139" y="2916"/>
                    <a:pt x="6004" y="5251"/>
                    <a:pt x="4637" y="7653"/>
                  </a:cubicBezTo>
                  <a:cubicBezTo>
                    <a:pt x="601" y="14658"/>
                    <a:pt x="0" y="22897"/>
                    <a:pt x="100" y="31003"/>
                  </a:cubicBezTo>
                  <a:cubicBezTo>
                    <a:pt x="134" y="33505"/>
                    <a:pt x="601" y="41844"/>
                    <a:pt x="1201" y="44246"/>
                  </a:cubicBezTo>
                  <a:cubicBezTo>
                    <a:pt x="2369" y="48715"/>
                    <a:pt x="4870" y="46847"/>
                    <a:pt x="8606" y="49516"/>
                  </a:cubicBezTo>
                  <a:cubicBezTo>
                    <a:pt x="12342" y="52185"/>
                    <a:pt x="16879" y="53586"/>
                    <a:pt x="21516" y="53719"/>
                  </a:cubicBezTo>
                  <a:cubicBezTo>
                    <a:pt x="21646" y="53721"/>
                    <a:pt x="21777" y="53722"/>
                    <a:pt x="21908" y="53722"/>
                  </a:cubicBezTo>
                  <a:cubicBezTo>
                    <a:pt x="25760" y="53722"/>
                    <a:pt x="29780" y="52760"/>
                    <a:pt x="32490" y="50050"/>
                  </a:cubicBezTo>
                  <a:lnTo>
                    <a:pt x="35292" y="45013"/>
                  </a:lnTo>
                  <a:lnTo>
                    <a:pt x="35392" y="40243"/>
                  </a:lnTo>
                  <a:cubicBezTo>
                    <a:pt x="35526" y="34372"/>
                    <a:pt x="35692" y="28501"/>
                    <a:pt x="35325" y="22664"/>
                  </a:cubicBezTo>
                  <a:cubicBezTo>
                    <a:pt x="35025" y="18360"/>
                    <a:pt x="34458" y="14024"/>
                    <a:pt x="32724" y="10054"/>
                  </a:cubicBezTo>
                  <a:cubicBezTo>
                    <a:pt x="31022" y="6085"/>
                    <a:pt x="28020" y="2582"/>
                    <a:pt x="24017" y="1015"/>
                  </a:cubicBezTo>
                  <a:cubicBezTo>
                    <a:pt x="22203" y="289"/>
                    <a:pt x="20251" y="0"/>
                    <a:pt x="18294"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0"/>
            <p:cNvSpPr/>
            <p:nvPr/>
          </p:nvSpPr>
          <p:spPr>
            <a:xfrm>
              <a:off x="5377366" y="2917603"/>
              <a:ext cx="1012317" cy="1067912"/>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0"/>
            <p:cNvSpPr/>
            <p:nvPr/>
          </p:nvSpPr>
          <p:spPr>
            <a:xfrm>
              <a:off x="5370797" y="2163696"/>
              <a:ext cx="1022171" cy="1208564"/>
            </a:xfrm>
            <a:custGeom>
              <a:avLst/>
              <a:gdLst/>
              <a:ahLst/>
              <a:cxnLst/>
              <a:rect l="l" t="t" r="r" b="b"/>
              <a:pathLst>
                <a:path w="20850" h="24652" extrusionOk="0">
                  <a:moveTo>
                    <a:pt x="10442" y="1"/>
                  </a:moveTo>
                  <a:cubicBezTo>
                    <a:pt x="2403" y="1"/>
                    <a:pt x="1" y="6839"/>
                    <a:pt x="1" y="13510"/>
                  </a:cubicBezTo>
                  <a:cubicBezTo>
                    <a:pt x="1" y="20182"/>
                    <a:pt x="4237" y="24652"/>
                    <a:pt x="10442" y="24652"/>
                  </a:cubicBezTo>
                  <a:cubicBezTo>
                    <a:pt x="16679" y="24652"/>
                    <a:pt x="20849" y="20182"/>
                    <a:pt x="20849" y="13510"/>
                  </a:cubicBezTo>
                  <a:cubicBezTo>
                    <a:pt x="20849" y="6839"/>
                    <a:pt x="18481" y="1"/>
                    <a:pt x="104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0"/>
            <p:cNvSpPr/>
            <p:nvPr/>
          </p:nvSpPr>
          <p:spPr>
            <a:xfrm>
              <a:off x="6342227" y="2614923"/>
              <a:ext cx="284590" cy="333811"/>
            </a:xfrm>
            <a:custGeom>
              <a:avLst/>
              <a:gdLst/>
              <a:ahLst/>
              <a:cxnLst/>
              <a:rect l="l" t="t" r="r" b="b"/>
              <a:pathLst>
                <a:path w="5805" h="6809" extrusionOk="0">
                  <a:moveTo>
                    <a:pt x="2109" y="0"/>
                  </a:moveTo>
                  <a:cubicBezTo>
                    <a:pt x="1942" y="0"/>
                    <a:pt x="1772" y="12"/>
                    <a:pt x="1601" y="37"/>
                  </a:cubicBezTo>
                  <a:cubicBezTo>
                    <a:pt x="1001" y="137"/>
                    <a:pt x="467" y="370"/>
                    <a:pt x="0" y="737"/>
                  </a:cubicBezTo>
                  <a:lnTo>
                    <a:pt x="167" y="6174"/>
                  </a:lnTo>
                  <a:cubicBezTo>
                    <a:pt x="708" y="6561"/>
                    <a:pt x="1389" y="6808"/>
                    <a:pt x="2086" y="6808"/>
                  </a:cubicBezTo>
                  <a:cubicBezTo>
                    <a:pt x="2291" y="6808"/>
                    <a:pt x="2497" y="6787"/>
                    <a:pt x="2702" y="6741"/>
                  </a:cubicBezTo>
                  <a:cubicBezTo>
                    <a:pt x="4537" y="6475"/>
                    <a:pt x="5804" y="4707"/>
                    <a:pt x="5504" y="2839"/>
                  </a:cubicBezTo>
                  <a:cubicBezTo>
                    <a:pt x="5231" y="1172"/>
                    <a:pt x="3774" y="0"/>
                    <a:pt x="2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0"/>
            <p:cNvSpPr/>
            <p:nvPr/>
          </p:nvSpPr>
          <p:spPr>
            <a:xfrm>
              <a:off x="6401596" y="2718561"/>
              <a:ext cx="133054" cy="116091"/>
            </a:xfrm>
            <a:custGeom>
              <a:avLst/>
              <a:gdLst/>
              <a:ahLst/>
              <a:cxnLst/>
              <a:rect l="l" t="t" r="r" b="b"/>
              <a:pathLst>
                <a:path w="2714" h="2368" extrusionOk="0">
                  <a:moveTo>
                    <a:pt x="2164" y="0"/>
                  </a:moveTo>
                  <a:cubicBezTo>
                    <a:pt x="1036" y="0"/>
                    <a:pt x="1" y="1026"/>
                    <a:pt x="123" y="2192"/>
                  </a:cubicBezTo>
                  <a:cubicBezTo>
                    <a:pt x="140" y="2309"/>
                    <a:pt x="248" y="2367"/>
                    <a:pt x="344" y="2367"/>
                  </a:cubicBezTo>
                  <a:cubicBezTo>
                    <a:pt x="440" y="2367"/>
                    <a:pt x="524" y="2309"/>
                    <a:pt x="490" y="2192"/>
                  </a:cubicBezTo>
                  <a:cubicBezTo>
                    <a:pt x="367" y="1268"/>
                    <a:pt x="1154" y="372"/>
                    <a:pt x="2090" y="372"/>
                  </a:cubicBezTo>
                  <a:cubicBezTo>
                    <a:pt x="2168" y="372"/>
                    <a:pt x="2246" y="378"/>
                    <a:pt x="2325" y="391"/>
                  </a:cubicBezTo>
                  <a:cubicBezTo>
                    <a:pt x="2337" y="392"/>
                    <a:pt x="2348" y="393"/>
                    <a:pt x="2359" y="393"/>
                  </a:cubicBezTo>
                  <a:cubicBezTo>
                    <a:pt x="2603" y="393"/>
                    <a:pt x="2714" y="56"/>
                    <a:pt x="2458" y="24"/>
                  </a:cubicBezTo>
                  <a:cubicBezTo>
                    <a:pt x="2360" y="8"/>
                    <a:pt x="2262" y="0"/>
                    <a:pt x="216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0"/>
            <p:cNvSpPr/>
            <p:nvPr/>
          </p:nvSpPr>
          <p:spPr>
            <a:xfrm>
              <a:off x="6427432" y="2750918"/>
              <a:ext cx="81382" cy="81578"/>
            </a:xfrm>
            <a:custGeom>
              <a:avLst/>
              <a:gdLst/>
              <a:ahLst/>
              <a:cxnLst/>
              <a:rect l="l" t="t" r="r" b="b"/>
              <a:pathLst>
                <a:path w="1660" h="1664" extrusionOk="0">
                  <a:moveTo>
                    <a:pt x="280" y="0"/>
                  </a:moveTo>
                  <a:cubicBezTo>
                    <a:pt x="134" y="0"/>
                    <a:pt x="1" y="253"/>
                    <a:pt x="197" y="365"/>
                  </a:cubicBezTo>
                  <a:cubicBezTo>
                    <a:pt x="697" y="565"/>
                    <a:pt x="1064" y="999"/>
                    <a:pt x="1231" y="1532"/>
                  </a:cubicBezTo>
                  <a:cubicBezTo>
                    <a:pt x="1257" y="1623"/>
                    <a:pt x="1333" y="1663"/>
                    <a:pt x="1410" y="1663"/>
                  </a:cubicBezTo>
                  <a:cubicBezTo>
                    <a:pt x="1533" y="1663"/>
                    <a:pt x="1659" y="1562"/>
                    <a:pt x="1598" y="1399"/>
                  </a:cubicBezTo>
                  <a:cubicBezTo>
                    <a:pt x="1398" y="765"/>
                    <a:pt x="964" y="265"/>
                    <a:pt x="364" y="31"/>
                  </a:cubicBezTo>
                  <a:cubicBezTo>
                    <a:pt x="337" y="10"/>
                    <a:pt x="308" y="0"/>
                    <a:pt x="280"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0"/>
            <p:cNvSpPr/>
            <p:nvPr/>
          </p:nvSpPr>
          <p:spPr>
            <a:xfrm>
              <a:off x="5148419" y="2614923"/>
              <a:ext cx="284590" cy="333811"/>
            </a:xfrm>
            <a:custGeom>
              <a:avLst/>
              <a:gdLst/>
              <a:ahLst/>
              <a:cxnLst/>
              <a:rect l="l" t="t" r="r" b="b"/>
              <a:pathLst>
                <a:path w="5805" h="6809" extrusionOk="0">
                  <a:moveTo>
                    <a:pt x="3696" y="0"/>
                  </a:moveTo>
                  <a:cubicBezTo>
                    <a:pt x="2030" y="0"/>
                    <a:pt x="573" y="1172"/>
                    <a:pt x="301" y="2839"/>
                  </a:cubicBezTo>
                  <a:cubicBezTo>
                    <a:pt x="0" y="4707"/>
                    <a:pt x="1268" y="6475"/>
                    <a:pt x="3103" y="6741"/>
                  </a:cubicBezTo>
                  <a:cubicBezTo>
                    <a:pt x="3307" y="6787"/>
                    <a:pt x="3514" y="6808"/>
                    <a:pt x="3718" y="6808"/>
                  </a:cubicBezTo>
                  <a:cubicBezTo>
                    <a:pt x="4416" y="6808"/>
                    <a:pt x="5096" y="6561"/>
                    <a:pt x="5638" y="6174"/>
                  </a:cubicBezTo>
                  <a:lnTo>
                    <a:pt x="5804" y="737"/>
                  </a:lnTo>
                  <a:cubicBezTo>
                    <a:pt x="5337" y="370"/>
                    <a:pt x="4804" y="137"/>
                    <a:pt x="4203" y="37"/>
                  </a:cubicBezTo>
                  <a:cubicBezTo>
                    <a:pt x="4033" y="12"/>
                    <a:pt x="386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0"/>
            <p:cNvSpPr/>
            <p:nvPr/>
          </p:nvSpPr>
          <p:spPr>
            <a:xfrm>
              <a:off x="5240537" y="2718512"/>
              <a:ext cx="131583" cy="116140"/>
            </a:xfrm>
            <a:custGeom>
              <a:avLst/>
              <a:gdLst/>
              <a:ahLst/>
              <a:cxnLst/>
              <a:rect l="l" t="t" r="r" b="b"/>
              <a:pathLst>
                <a:path w="2684" h="2369" extrusionOk="0">
                  <a:moveTo>
                    <a:pt x="557" y="1"/>
                  </a:moveTo>
                  <a:cubicBezTo>
                    <a:pt x="458" y="1"/>
                    <a:pt x="357" y="9"/>
                    <a:pt x="256" y="25"/>
                  </a:cubicBezTo>
                  <a:cubicBezTo>
                    <a:pt x="1" y="57"/>
                    <a:pt x="112" y="394"/>
                    <a:pt x="356" y="394"/>
                  </a:cubicBezTo>
                  <a:cubicBezTo>
                    <a:pt x="367" y="394"/>
                    <a:pt x="378" y="393"/>
                    <a:pt x="390" y="392"/>
                  </a:cubicBezTo>
                  <a:cubicBezTo>
                    <a:pt x="469" y="379"/>
                    <a:pt x="547" y="373"/>
                    <a:pt x="624" y="373"/>
                  </a:cubicBezTo>
                  <a:cubicBezTo>
                    <a:pt x="1555" y="373"/>
                    <a:pt x="2317" y="1269"/>
                    <a:pt x="2224" y="2193"/>
                  </a:cubicBezTo>
                  <a:cubicBezTo>
                    <a:pt x="2191" y="2310"/>
                    <a:pt x="2283" y="2368"/>
                    <a:pt x="2383" y="2368"/>
                  </a:cubicBezTo>
                  <a:cubicBezTo>
                    <a:pt x="2483" y="2368"/>
                    <a:pt x="2591" y="2310"/>
                    <a:pt x="2591" y="2193"/>
                  </a:cubicBezTo>
                  <a:cubicBezTo>
                    <a:pt x="2683" y="999"/>
                    <a:pt x="1678"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0"/>
            <p:cNvSpPr/>
            <p:nvPr/>
          </p:nvSpPr>
          <p:spPr>
            <a:xfrm>
              <a:off x="5457473" y="2700079"/>
              <a:ext cx="220858" cy="127612"/>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0"/>
            <p:cNvSpPr/>
            <p:nvPr/>
          </p:nvSpPr>
          <p:spPr>
            <a:xfrm>
              <a:off x="6087101" y="2700079"/>
              <a:ext cx="220809" cy="127612"/>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0"/>
            <p:cNvSpPr/>
            <p:nvPr/>
          </p:nvSpPr>
          <p:spPr>
            <a:xfrm>
              <a:off x="5586703" y="3283918"/>
              <a:ext cx="592026" cy="181540"/>
            </a:xfrm>
            <a:custGeom>
              <a:avLst/>
              <a:gdLst/>
              <a:ahLst/>
              <a:cxnLst/>
              <a:rect l="l" t="t" r="r" b="b"/>
              <a:pathLst>
                <a:path w="12076" h="3703" extrusionOk="0">
                  <a:moveTo>
                    <a:pt x="0" y="0"/>
                  </a:moveTo>
                  <a:cubicBezTo>
                    <a:pt x="0" y="1"/>
                    <a:pt x="1768" y="3703"/>
                    <a:pt x="6004" y="3703"/>
                  </a:cubicBezTo>
                  <a:cubicBezTo>
                    <a:pt x="10174" y="3703"/>
                    <a:pt x="12075" y="1"/>
                    <a:pt x="12075" y="0"/>
                  </a:cubicBezTo>
                  <a:lnTo>
                    <a:pt x="12075" y="0"/>
                  </a:lnTo>
                  <a:cubicBezTo>
                    <a:pt x="10407" y="1134"/>
                    <a:pt x="8373" y="1735"/>
                    <a:pt x="6038" y="1735"/>
                  </a:cubicBezTo>
                  <a:cubicBezTo>
                    <a:pt x="3703" y="1735"/>
                    <a:pt x="1668" y="1134"/>
                    <a:pt x="0" y="0"/>
                  </a:cubicBez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0"/>
            <p:cNvSpPr/>
            <p:nvPr/>
          </p:nvSpPr>
          <p:spPr>
            <a:xfrm>
              <a:off x="5261226" y="1873910"/>
              <a:ext cx="1136645" cy="563150"/>
            </a:xfrm>
            <a:custGeom>
              <a:avLst/>
              <a:gdLst/>
              <a:ahLst/>
              <a:cxnLst/>
              <a:rect l="l" t="t" r="r" b="b"/>
              <a:pathLst>
                <a:path w="23185" h="11487" extrusionOk="0">
                  <a:moveTo>
                    <a:pt x="12811" y="0"/>
                  </a:moveTo>
                  <a:cubicBezTo>
                    <a:pt x="10458" y="0"/>
                    <a:pt x="8114" y="498"/>
                    <a:pt x="6039" y="1575"/>
                  </a:cubicBezTo>
                  <a:cubicBezTo>
                    <a:pt x="3370" y="2943"/>
                    <a:pt x="1202" y="5244"/>
                    <a:pt x="168" y="8046"/>
                  </a:cubicBezTo>
                  <a:cubicBezTo>
                    <a:pt x="68" y="8280"/>
                    <a:pt x="1" y="8580"/>
                    <a:pt x="134" y="8780"/>
                  </a:cubicBezTo>
                  <a:cubicBezTo>
                    <a:pt x="234" y="8947"/>
                    <a:pt x="401" y="9081"/>
                    <a:pt x="568" y="9147"/>
                  </a:cubicBezTo>
                  <a:cubicBezTo>
                    <a:pt x="4541" y="10845"/>
                    <a:pt x="9000" y="11487"/>
                    <a:pt x="13094" y="11487"/>
                  </a:cubicBezTo>
                  <a:cubicBezTo>
                    <a:pt x="16802" y="11487"/>
                    <a:pt x="20210" y="10960"/>
                    <a:pt x="22684" y="10215"/>
                  </a:cubicBezTo>
                  <a:lnTo>
                    <a:pt x="22884" y="7913"/>
                  </a:lnTo>
                  <a:cubicBezTo>
                    <a:pt x="23184" y="5812"/>
                    <a:pt x="22150" y="3710"/>
                    <a:pt x="20516" y="2376"/>
                  </a:cubicBezTo>
                  <a:cubicBezTo>
                    <a:pt x="18881" y="1041"/>
                    <a:pt x="16813" y="374"/>
                    <a:pt x="14711" y="107"/>
                  </a:cubicBezTo>
                  <a:cubicBezTo>
                    <a:pt x="14081" y="37"/>
                    <a:pt x="13445" y="0"/>
                    <a:pt x="12811" y="0"/>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0"/>
            <p:cNvSpPr/>
            <p:nvPr/>
          </p:nvSpPr>
          <p:spPr>
            <a:xfrm>
              <a:off x="5328292" y="2294544"/>
              <a:ext cx="173401" cy="502310"/>
            </a:xfrm>
            <a:custGeom>
              <a:avLst/>
              <a:gdLst/>
              <a:ahLst/>
              <a:cxnLst/>
              <a:rect l="l" t="t" r="r" b="b"/>
              <a:pathLst>
                <a:path w="3537" h="10246" extrusionOk="0">
                  <a:moveTo>
                    <a:pt x="3103" y="0"/>
                  </a:moveTo>
                  <a:lnTo>
                    <a:pt x="3107" y="371"/>
                  </a:lnTo>
                  <a:lnTo>
                    <a:pt x="3107" y="371"/>
                  </a:lnTo>
                  <a:cubicBezTo>
                    <a:pt x="3254" y="392"/>
                    <a:pt x="3399" y="435"/>
                    <a:pt x="3536" y="501"/>
                  </a:cubicBezTo>
                  <a:lnTo>
                    <a:pt x="3103" y="0"/>
                  </a:lnTo>
                  <a:close/>
                  <a:moveTo>
                    <a:pt x="2874" y="354"/>
                  </a:moveTo>
                  <a:cubicBezTo>
                    <a:pt x="2345" y="354"/>
                    <a:pt x="1808" y="604"/>
                    <a:pt x="1435" y="1001"/>
                  </a:cubicBezTo>
                  <a:cubicBezTo>
                    <a:pt x="868" y="1535"/>
                    <a:pt x="634" y="2335"/>
                    <a:pt x="468" y="3069"/>
                  </a:cubicBezTo>
                  <a:cubicBezTo>
                    <a:pt x="1" y="5137"/>
                    <a:pt x="301" y="7339"/>
                    <a:pt x="1201" y="9240"/>
                  </a:cubicBezTo>
                  <a:cubicBezTo>
                    <a:pt x="1463" y="9705"/>
                    <a:pt x="1876" y="10245"/>
                    <a:pt x="2375" y="10245"/>
                  </a:cubicBezTo>
                  <a:cubicBezTo>
                    <a:pt x="2449" y="10245"/>
                    <a:pt x="2525" y="10233"/>
                    <a:pt x="2602" y="10207"/>
                  </a:cubicBezTo>
                  <a:cubicBezTo>
                    <a:pt x="3136" y="10041"/>
                    <a:pt x="3203" y="9340"/>
                    <a:pt x="3203" y="8740"/>
                  </a:cubicBezTo>
                  <a:lnTo>
                    <a:pt x="3107" y="371"/>
                  </a:lnTo>
                  <a:lnTo>
                    <a:pt x="3107" y="371"/>
                  </a:lnTo>
                  <a:cubicBezTo>
                    <a:pt x="3030" y="360"/>
                    <a:pt x="2952" y="354"/>
                    <a:pt x="2874"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0"/>
            <p:cNvSpPr/>
            <p:nvPr/>
          </p:nvSpPr>
          <p:spPr>
            <a:xfrm>
              <a:off x="6257169" y="2294544"/>
              <a:ext cx="173401" cy="502310"/>
            </a:xfrm>
            <a:custGeom>
              <a:avLst/>
              <a:gdLst/>
              <a:ahLst/>
              <a:cxnLst/>
              <a:rect l="l" t="t" r="r" b="b"/>
              <a:pathLst>
                <a:path w="3537" h="10246" extrusionOk="0">
                  <a:moveTo>
                    <a:pt x="434" y="0"/>
                  </a:moveTo>
                  <a:lnTo>
                    <a:pt x="0" y="501"/>
                  </a:lnTo>
                  <a:cubicBezTo>
                    <a:pt x="138" y="435"/>
                    <a:pt x="283" y="392"/>
                    <a:pt x="430" y="371"/>
                  </a:cubicBezTo>
                  <a:lnTo>
                    <a:pt x="430" y="371"/>
                  </a:lnTo>
                  <a:lnTo>
                    <a:pt x="434" y="0"/>
                  </a:lnTo>
                  <a:close/>
                  <a:moveTo>
                    <a:pt x="663" y="354"/>
                  </a:moveTo>
                  <a:cubicBezTo>
                    <a:pt x="585" y="354"/>
                    <a:pt x="507" y="360"/>
                    <a:pt x="430" y="371"/>
                  </a:cubicBezTo>
                  <a:lnTo>
                    <a:pt x="430" y="371"/>
                  </a:lnTo>
                  <a:lnTo>
                    <a:pt x="334" y="8740"/>
                  </a:lnTo>
                  <a:cubicBezTo>
                    <a:pt x="334" y="9340"/>
                    <a:pt x="401" y="10041"/>
                    <a:pt x="934" y="10207"/>
                  </a:cubicBezTo>
                  <a:cubicBezTo>
                    <a:pt x="1012" y="10233"/>
                    <a:pt x="1088" y="10245"/>
                    <a:pt x="1162" y="10245"/>
                  </a:cubicBezTo>
                  <a:cubicBezTo>
                    <a:pt x="1661" y="10245"/>
                    <a:pt x="2074" y="9705"/>
                    <a:pt x="2335" y="9240"/>
                  </a:cubicBezTo>
                  <a:cubicBezTo>
                    <a:pt x="3236" y="7339"/>
                    <a:pt x="3536" y="5137"/>
                    <a:pt x="3069" y="3069"/>
                  </a:cubicBezTo>
                  <a:cubicBezTo>
                    <a:pt x="2903" y="2335"/>
                    <a:pt x="2669" y="1535"/>
                    <a:pt x="2102" y="1001"/>
                  </a:cubicBezTo>
                  <a:cubicBezTo>
                    <a:pt x="1729" y="604"/>
                    <a:pt x="1192" y="354"/>
                    <a:pt x="663" y="354"/>
                  </a:cubicBezTo>
                  <a:close/>
                </a:path>
              </a:pathLst>
            </a:custGeom>
            <a:solidFill>
              <a:srgbClr val="FFC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0"/>
            <p:cNvSpPr/>
            <p:nvPr/>
          </p:nvSpPr>
          <p:spPr>
            <a:xfrm>
              <a:off x="5263840" y="2757137"/>
              <a:ext cx="77919" cy="75462"/>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6" name="Google Shape;3116;p110"/>
          <p:cNvSpPr/>
          <p:nvPr/>
        </p:nvSpPr>
        <p:spPr>
          <a:xfrm>
            <a:off x="4490828" y="2351232"/>
            <a:ext cx="109939" cy="328205"/>
          </a:xfrm>
          <a:custGeom>
            <a:avLst/>
            <a:gdLst/>
            <a:ahLst/>
            <a:cxnLst/>
            <a:rect l="l" t="t" r="r" b="b"/>
            <a:pathLst>
              <a:path w="2369" h="7073" extrusionOk="0">
                <a:moveTo>
                  <a:pt x="401" y="1"/>
                </a:moveTo>
                <a:lnTo>
                  <a:pt x="0" y="7072"/>
                </a:lnTo>
                <a:lnTo>
                  <a:pt x="2369" y="7072"/>
                </a:lnTo>
                <a:lnTo>
                  <a:pt x="2002" y="1"/>
                </a:lnTo>
                <a:close/>
              </a:path>
            </a:pathLst>
          </a:custGeom>
          <a:solidFill>
            <a:srgbClr val="297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7" name="Google Shape;3117;p110"/>
          <p:cNvGrpSpPr/>
          <p:nvPr/>
        </p:nvGrpSpPr>
        <p:grpSpPr>
          <a:xfrm>
            <a:off x="4280328" y="2326145"/>
            <a:ext cx="532598" cy="184205"/>
            <a:chOff x="4280328" y="2326145"/>
            <a:chExt cx="532598" cy="184205"/>
          </a:xfrm>
        </p:grpSpPr>
        <p:sp>
          <p:nvSpPr>
            <p:cNvPr id="3118" name="Google Shape;3118;p110"/>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0"/>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0"/>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0"/>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2" name="Google Shape;3122;p110"/>
          <p:cNvSpPr/>
          <p:nvPr/>
        </p:nvSpPr>
        <p:spPr>
          <a:xfrm flipH="1">
            <a:off x="4941850" y="2435751"/>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3" name="Google Shape;3123;p110"/>
          <p:cNvGrpSpPr/>
          <p:nvPr/>
        </p:nvGrpSpPr>
        <p:grpSpPr>
          <a:xfrm>
            <a:off x="3987025" y="2295425"/>
            <a:ext cx="968533" cy="352749"/>
            <a:chOff x="3987025" y="2295425"/>
            <a:chExt cx="968533" cy="352749"/>
          </a:xfrm>
        </p:grpSpPr>
        <p:sp>
          <p:nvSpPr>
            <p:cNvPr id="3124" name="Google Shape;3124;p110"/>
            <p:cNvSpPr/>
            <p:nvPr/>
          </p:nvSpPr>
          <p:spPr>
            <a:xfrm>
              <a:off x="4128197" y="2295425"/>
              <a:ext cx="352749" cy="352749"/>
            </a:xfrm>
            <a:custGeom>
              <a:avLst/>
              <a:gdLst/>
              <a:ahLst/>
              <a:cxnLst/>
              <a:rect l="l" t="t" r="r" b="b"/>
              <a:pathLst>
                <a:path w="7339" h="7339" extrusionOk="0">
                  <a:moveTo>
                    <a:pt x="3669" y="0"/>
                  </a:moveTo>
                  <a:cubicBezTo>
                    <a:pt x="1635" y="0"/>
                    <a:pt x="0" y="1635"/>
                    <a:pt x="0" y="3670"/>
                  </a:cubicBezTo>
                  <a:cubicBezTo>
                    <a:pt x="0" y="5704"/>
                    <a:pt x="1635" y="7339"/>
                    <a:pt x="3669" y="7339"/>
                  </a:cubicBezTo>
                  <a:cubicBezTo>
                    <a:pt x="5704" y="7339"/>
                    <a:pt x="7339" y="5704"/>
                    <a:pt x="7339" y="3670"/>
                  </a:cubicBezTo>
                  <a:cubicBezTo>
                    <a:pt x="7339" y="1635"/>
                    <a:pt x="5704" y="0"/>
                    <a:pt x="3669"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0"/>
            <p:cNvSpPr/>
            <p:nvPr/>
          </p:nvSpPr>
          <p:spPr>
            <a:xfrm>
              <a:off x="4602761" y="2295425"/>
              <a:ext cx="352797" cy="352749"/>
            </a:xfrm>
            <a:custGeom>
              <a:avLst/>
              <a:gdLst/>
              <a:ahLst/>
              <a:cxnLst/>
              <a:rect l="l" t="t" r="r" b="b"/>
              <a:pathLst>
                <a:path w="7340" h="7339" extrusionOk="0">
                  <a:moveTo>
                    <a:pt x="3670" y="0"/>
                  </a:moveTo>
                  <a:cubicBezTo>
                    <a:pt x="1635" y="0"/>
                    <a:pt x="1" y="1635"/>
                    <a:pt x="1" y="3670"/>
                  </a:cubicBezTo>
                  <a:cubicBezTo>
                    <a:pt x="1" y="5704"/>
                    <a:pt x="1635" y="7339"/>
                    <a:pt x="3670" y="7339"/>
                  </a:cubicBezTo>
                  <a:cubicBezTo>
                    <a:pt x="5705" y="7339"/>
                    <a:pt x="7339" y="5704"/>
                    <a:pt x="7339" y="3670"/>
                  </a:cubicBezTo>
                  <a:cubicBezTo>
                    <a:pt x="7339" y="1635"/>
                    <a:pt x="5705" y="0"/>
                    <a:pt x="3670" y="0"/>
                  </a:cubicBezTo>
                  <a:close/>
                </a:path>
              </a:pathLst>
            </a:custGeom>
            <a:solidFill>
              <a:srgbClr val="F0F0F0">
                <a:alpha val="58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0"/>
            <p:cNvSpPr/>
            <p:nvPr/>
          </p:nvSpPr>
          <p:spPr>
            <a:xfrm>
              <a:off x="4464521" y="2412799"/>
              <a:ext cx="158999" cy="55034"/>
            </a:xfrm>
            <a:custGeom>
              <a:avLst/>
              <a:gdLst/>
              <a:ahLst/>
              <a:cxnLst/>
              <a:rect l="l" t="t" r="r" b="b"/>
              <a:pathLst>
                <a:path w="3308" h="1145" extrusionOk="0">
                  <a:moveTo>
                    <a:pt x="1667" y="1"/>
                  </a:moveTo>
                  <a:cubicBezTo>
                    <a:pt x="1136" y="1"/>
                    <a:pt x="609" y="209"/>
                    <a:pt x="208" y="627"/>
                  </a:cubicBezTo>
                  <a:cubicBezTo>
                    <a:pt x="0" y="835"/>
                    <a:pt x="218" y="1144"/>
                    <a:pt x="466" y="1144"/>
                  </a:cubicBezTo>
                  <a:cubicBezTo>
                    <a:pt x="536" y="1144"/>
                    <a:pt x="609" y="1120"/>
                    <a:pt x="675" y="1061"/>
                  </a:cubicBezTo>
                  <a:cubicBezTo>
                    <a:pt x="955" y="781"/>
                    <a:pt x="1336" y="639"/>
                    <a:pt x="1711" y="639"/>
                  </a:cubicBezTo>
                  <a:cubicBezTo>
                    <a:pt x="2052" y="639"/>
                    <a:pt x="2389" y="756"/>
                    <a:pt x="2643" y="994"/>
                  </a:cubicBezTo>
                  <a:cubicBezTo>
                    <a:pt x="2706" y="1043"/>
                    <a:pt x="2775" y="1064"/>
                    <a:pt x="2842" y="1064"/>
                  </a:cubicBezTo>
                  <a:cubicBezTo>
                    <a:pt x="3092" y="1064"/>
                    <a:pt x="3307" y="764"/>
                    <a:pt x="3044" y="527"/>
                  </a:cubicBezTo>
                  <a:cubicBezTo>
                    <a:pt x="2645" y="176"/>
                    <a:pt x="2154" y="1"/>
                    <a:pt x="1667"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0"/>
            <p:cNvSpPr/>
            <p:nvPr/>
          </p:nvSpPr>
          <p:spPr>
            <a:xfrm>
              <a:off x="4128197" y="2295425"/>
              <a:ext cx="352749" cy="352749"/>
            </a:xfrm>
            <a:custGeom>
              <a:avLst/>
              <a:gdLst/>
              <a:ahLst/>
              <a:cxnLst/>
              <a:rect l="l" t="t" r="r" b="b"/>
              <a:pathLst>
                <a:path w="7339" h="7339" fill="none" extrusionOk="0">
                  <a:moveTo>
                    <a:pt x="7339" y="3670"/>
                  </a:moveTo>
                  <a:cubicBezTo>
                    <a:pt x="7339" y="5704"/>
                    <a:pt x="5704" y="7339"/>
                    <a:pt x="3669" y="7339"/>
                  </a:cubicBezTo>
                  <a:cubicBezTo>
                    <a:pt x="1635" y="7339"/>
                    <a:pt x="0" y="5704"/>
                    <a:pt x="0" y="3670"/>
                  </a:cubicBezTo>
                  <a:cubicBezTo>
                    <a:pt x="0" y="1635"/>
                    <a:pt x="1635" y="0"/>
                    <a:pt x="3669" y="0"/>
                  </a:cubicBezTo>
                  <a:cubicBezTo>
                    <a:pt x="5704" y="0"/>
                    <a:pt x="7339" y="1635"/>
                    <a:pt x="7339" y="3670"/>
                  </a:cubicBezTo>
                  <a:close/>
                </a:path>
              </a:pathLst>
            </a:custGeom>
            <a:no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0"/>
            <p:cNvSpPr/>
            <p:nvPr/>
          </p:nvSpPr>
          <p:spPr>
            <a:xfrm>
              <a:off x="4602761" y="2295425"/>
              <a:ext cx="352797" cy="352749"/>
            </a:xfrm>
            <a:custGeom>
              <a:avLst/>
              <a:gdLst/>
              <a:ahLst/>
              <a:cxnLst/>
              <a:rect l="l" t="t" r="r" b="b"/>
              <a:pathLst>
                <a:path w="7340" h="7339" fill="none" extrusionOk="0">
                  <a:moveTo>
                    <a:pt x="7339" y="3670"/>
                  </a:moveTo>
                  <a:cubicBezTo>
                    <a:pt x="7339" y="5704"/>
                    <a:pt x="5705" y="7339"/>
                    <a:pt x="3670" y="7339"/>
                  </a:cubicBezTo>
                  <a:cubicBezTo>
                    <a:pt x="1635" y="7339"/>
                    <a:pt x="1" y="5704"/>
                    <a:pt x="1" y="3670"/>
                  </a:cubicBezTo>
                  <a:cubicBezTo>
                    <a:pt x="1" y="1635"/>
                    <a:pt x="1635" y="0"/>
                    <a:pt x="3670" y="0"/>
                  </a:cubicBezTo>
                  <a:cubicBezTo>
                    <a:pt x="5705" y="0"/>
                    <a:pt x="7339" y="1635"/>
                    <a:pt x="7339" y="3670"/>
                  </a:cubicBezTo>
                  <a:close/>
                </a:path>
              </a:pathLst>
            </a:custGeom>
            <a:solidFill>
              <a:srgbClr val="F0F0F0">
                <a:alpha val="58480"/>
              </a:srgbClr>
            </a:solidFill>
            <a:ln w="15850" cap="flat" cmpd="sng">
              <a:solidFill>
                <a:srgbClr val="F0F0F0"/>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0"/>
            <p:cNvSpPr/>
            <p:nvPr/>
          </p:nvSpPr>
          <p:spPr>
            <a:xfrm>
              <a:off x="3987025" y="2439138"/>
              <a:ext cx="157076" cy="72097"/>
            </a:xfrm>
            <a:custGeom>
              <a:avLst/>
              <a:gdLst/>
              <a:ahLst/>
              <a:cxnLst/>
              <a:rect l="l" t="t" r="r" b="b"/>
              <a:pathLst>
                <a:path w="3268" h="1500" extrusionOk="0">
                  <a:moveTo>
                    <a:pt x="444" y="1"/>
                  </a:moveTo>
                  <a:cubicBezTo>
                    <a:pt x="112" y="1"/>
                    <a:pt x="1" y="490"/>
                    <a:pt x="369" y="613"/>
                  </a:cubicBezTo>
                  <a:cubicBezTo>
                    <a:pt x="1136" y="913"/>
                    <a:pt x="1970" y="1180"/>
                    <a:pt x="2770" y="1480"/>
                  </a:cubicBezTo>
                  <a:cubicBezTo>
                    <a:pt x="2807" y="1493"/>
                    <a:pt x="2841" y="1499"/>
                    <a:pt x="2873" y="1499"/>
                  </a:cubicBezTo>
                  <a:cubicBezTo>
                    <a:pt x="3165" y="1499"/>
                    <a:pt x="3268" y="1003"/>
                    <a:pt x="2937" y="913"/>
                  </a:cubicBezTo>
                  <a:cubicBezTo>
                    <a:pt x="2137" y="613"/>
                    <a:pt x="1303" y="313"/>
                    <a:pt x="535" y="12"/>
                  </a:cubicBezTo>
                  <a:cubicBezTo>
                    <a:pt x="503" y="4"/>
                    <a:pt x="473" y="1"/>
                    <a:pt x="44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0" name="Google Shape;3130;p110">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NEXT</a:t>
            </a:r>
            <a:endParaRPr b="1">
              <a:solidFill>
                <a:srgbClr val="FFFFFF"/>
              </a:solidFill>
              <a:latin typeface="Kodchasan"/>
              <a:ea typeface="Kodchasan"/>
              <a:cs typeface="Kodchasan"/>
              <a:sym typeface="Kodchasan"/>
            </a:endParaRPr>
          </a:p>
        </p:txBody>
      </p:sp>
      <p:sp>
        <p:nvSpPr>
          <p:cNvPr id="3131" name="Google Shape;3131;p110"/>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3135"/>
        <p:cNvGrpSpPr/>
        <p:nvPr/>
      </p:nvGrpSpPr>
      <p:grpSpPr>
        <a:xfrm>
          <a:off x="0" y="0"/>
          <a:ext cx="0" cy="0"/>
          <a:chOff x="0" y="0"/>
          <a:chExt cx="0" cy="0"/>
        </a:xfrm>
      </p:grpSpPr>
      <p:sp>
        <p:nvSpPr>
          <p:cNvPr id="3136" name="Google Shape;3136;p111"/>
          <p:cNvSpPr txBox="1">
            <a:spLocks noGrp="1"/>
          </p:cNvSpPr>
          <p:nvPr>
            <p:ph type="title"/>
          </p:nvPr>
        </p:nvSpPr>
        <p:spPr>
          <a:xfrm>
            <a:off x="2114675" y="1367650"/>
            <a:ext cx="4613100" cy="1738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Choose</a:t>
            </a:r>
            <a:endParaRPr/>
          </a:p>
          <a:p>
            <a:pPr marL="0" lvl="0" indent="0" algn="l" rtl="0">
              <a:spcBef>
                <a:spcPts val="0"/>
              </a:spcBef>
              <a:spcAft>
                <a:spcPts val="0"/>
              </a:spcAft>
              <a:buNone/>
            </a:pPr>
            <a:r>
              <a:rPr lang="en"/>
              <a:t>clothes</a:t>
            </a:r>
            <a:endParaRPr/>
          </a:p>
        </p:txBody>
      </p:sp>
      <p:sp>
        <p:nvSpPr>
          <p:cNvPr id="3137" name="Google Shape;3137;p111"/>
          <p:cNvSpPr txBox="1">
            <a:spLocks noGrp="1"/>
          </p:cNvSpPr>
          <p:nvPr>
            <p:ph type="subTitle" idx="1"/>
          </p:nvPr>
        </p:nvSpPr>
        <p:spPr>
          <a:xfrm>
            <a:off x="2114675" y="2904950"/>
            <a:ext cx="3591600" cy="870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1A1A1A"/>
              </a:buClr>
              <a:buSzPts val="1100"/>
              <a:buFont typeface="Arial"/>
              <a:buNone/>
            </a:pPr>
            <a:r>
              <a:rPr lang="en"/>
              <a:t>You can enter a subtitle here in case you need it</a:t>
            </a:r>
            <a:endParaRPr/>
          </a:p>
        </p:txBody>
      </p:sp>
      <p:sp>
        <p:nvSpPr>
          <p:cNvPr id="3138" name="Google Shape;3138;p111"/>
          <p:cNvSpPr txBox="1">
            <a:spLocks noGrp="1"/>
          </p:cNvSpPr>
          <p:nvPr>
            <p:ph type="title" idx="2"/>
          </p:nvPr>
        </p:nvSpPr>
        <p:spPr>
          <a:xfrm>
            <a:off x="713225" y="1431505"/>
            <a:ext cx="1373700" cy="94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grpSp>
        <p:nvGrpSpPr>
          <p:cNvPr id="3139" name="Google Shape;3139;p111"/>
          <p:cNvGrpSpPr/>
          <p:nvPr/>
        </p:nvGrpSpPr>
        <p:grpSpPr>
          <a:xfrm>
            <a:off x="5782803" y="1219825"/>
            <a:ext cx="2641040" cy="2708420"/>
            <a:chOff x="3084050" y="3189250"/>
            <a:chExt cx="1444375" cy="1481225"/>
          </a:xfrm>
        </p:grpSpPr>
        <p:sp>
          <p:nvSpPr>
            <p:cNvPr id="3140" name="Google Shape;3140;p111"/>
            <p:cNvSpPr/>
            <p:nvPr/>
          </p:nvSpPr>
          <p:spPr>
            <a:xfrm>
              <a:off x="3512675" y="3289700"/>
              <a:ext cx="157650" cy="259975"/>
            </a:xfrm>
            <a:custGeom>
              <a:avLst/>
              <a:gdLst/>
              <a:ahLst/>
              <a:cxnLst/>
              <a:rect l="l" t="t" r="r" b="b"/>
              <a:pathLst>
                <a:path w="6306" h="10399" extrusionOk="0">
                  <a:moveTo>
                    <a:pt x="4792" y="0"/>
                  </a:moveTo>
                  <a:cubicBezTo>
                    <a:pt x="4639" y="0"/>
                    <a:pt x="4485" y="19"/>
                    <a:pt x="4337" y="58"/>
                  </a:cubicBezTo>
                  <a:cubicBezTo>
                    <a:pt x="3570" y="291"/>
                    <a:pt x="2969" y="858"/>
                    <a:pt x="2502" y="1492"/>
                  </a:cubicBezTo>
                  <a:cubicBezTo>
                    <a:pt x="534" y="3994"/>
                    <a:pt x="1" y="7430"/>
                    <a:pt x="1001" y="10398"/>
                  </a:cubicBezTo>
                  <a:cubicBezTo>
                    <a:pt x="3003" y="8130"/>
                    <a:pt x="4504" y="5462"/>
                    <a:pt x="5371" y="2526"/>
                  </a:cubicBezTo>
                  <a:lnTo>
                    <a:pt x="6305" y="892"/>
                  </a:lnTo>
                  <a:cubicBezTo>
                    <a:pt x="6063" y="327"/>
                    <a:pt x="5430" y="0"/>
                    <a:pt x="4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1"/>
            <p:cNvSpPr/>
            <p:nvPr/>
          </p:nvSpPr>
          <p:spPr>
            <a:xfrm>
              <a:off x="3946325" y="3289700"/>
              <a:ext cx="157625" cy="266200"/>
            </a:xfrm>
            <a:custGeom>
              <a:avLst/>
              <a:gdLst/>
              <a:ahLst/>
              <a:cxnLst/>
              <a:rect l="l" t="t" r="r" b="b"/>
              <a:pathLst>
                <a:path w="6305" h="10648" extrusionOk="0">
                  <a:moveTo>
                    <a:pt x="1514" y="0"/>
                  </a:moveTo>
                  <a:cubicBezTo>
                    <a:pt x="875" y="0"/>
                    <a:pt x="243" y="327"/>
                    <a:pt x="0" y="892"/>
                  </a:cubicBezTo>
                  <a:lnTo>
                    <a:pt x="934" y="2526"/>
                  </a:lnTo>
                  <a:cubicBezTo>
                    <a:pt x="1709" y="5149"/>
                    <a:pt x="2617" y="10647"/>
                    <a:pt x="4562" y="10647"/>
                  </a:cubicBezTo>
                  <a:cubicBezTo>
                    <a:pt x="4794" y="10647"/>
                    <a:pt x="5041" y="10569"/>
                    <a:pt x="5304" y="10398"/>
                  </a:cubicBezTo>
                  <a:cubicBezTo>
                    <a:pt x="6305" y="7430"/>
                    <a:pt x="5771" y="3994"/>
                    <a:pt x="3803" y="1492"/>
                  </a:cubicBezTo>
                  <a:cubicBezTo>
                    <a:pt x="3336" y="858"/>
                    <a:pt x="2702" y="291"/>
                    <a:pt x="1968" y="58"/>
                  </a:cubicBezTo>
                  <a:cubicBezTo>
                    <a:pt x="1820" y="19"/>
                    <a:pt x="1667" y="0"/>
                    <a:pt x="15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1"/>
            <p:cNvSpPr/>
            <p:nvPr/>
          </p:nvSpPr>
          <p:spPr>
            <a:xfrm>
              <a:off x="3546875" y="3682250"/>
              <a:ext cx="516225" cy="544575"/>
            </a:xfrm>
            <a:custGeom>
              <a:avLst/>
              <a:gdLst/>
              <a:ahLst/>
              <a:cxnLst/>
              <a:rect l="l" t="t" r="r" b="b"/>
              <a:pathLst>
                <a:path w="20649" h="21783" extrusionOk="0">
                  <a:moveTo>
                    <a:pt x="0" y="0"/>
                  </a:moveTo>
                  <a:lnTo>
                    <a:pt x="0" y="17780"/>
                  </a:lnTo>
                  <a:cubicBezTo>
                    <a:pt x="4059" y="20782"/>
                    <a:pt x="7706" y="21783"/>
                    <a:pt x="10765" y="21783"/>
                  </a:cubicBezTo>
                  <a:cubicBezTo>
                    <a:pt x="16883" y="21783"/>
                    <a:pt x="20648" y="17780"/>
                    <a:pt x="20648" y="17780"/>
                  </a:cubicBezTo>
                  <a:lnTo>
                    <a:pt x="206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1"/>
            <p:cNvSpPr/>
            <p:nvPr/>
          </p:nvSpPr>
          <p:spPr>
            <a:xfrm>
              <a:off x="3545200" y="3297800"/>
              <a:ext cx="521225" cy="616300"/>
            </a:xfrm>
            <a:custGeom>
              <a:avLst/>
              <a:gdLst/>
              <a:ahLst/>
              <a:cxnLst/>
              <a:rect l="l" t="t" r="r" b="b"/>
              <a:pathLst>
                <a:path w="20849" h="24652" extrusionOk="0">
                  <a:moveTo>
                    <a:pt x="10408" y="1"/>
                  </a:moveTo>
                  <a:cubicBezTo>
                    <a:pt x="2369" y="1"/>
                    <a:pt x="1" y="6839"/>
                    <a:pt x="1" y="13510"/>
                  </a:cubicBezTo>
                  <a:cubicBezTo>
                    <a:pt x="1" y="20182"/>
                    <a:pt x="4170" y="24652"/>
                    <a:pt x="10408" y="24652"/>
                  </a:cubicBezTo>
                  <a:cubicBezTo>
                    <a:pt x="16679" y="24652"/>
                    <a:pt x="20849" y="20182"/>
                    <a:pt x="20849" y="13510"/>
                  </a:cubicBezTo>
                  <a:cubicBezTo>
                    <a:pt x="20849" y="6839"/>
                    <a:pt x="18480" y="1"/>
                    <a:pt x="104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1"/>
            <p:cNvSpPr/>
            <p:nvPr/>
          </p:nvSpPr>
          <p:spPr>
            <a:xfrm>
              <a:off x="4038900" y="3527900"/>
              <a:ext cx="145125" cy="170225"/>
            </a:xfrm>
            <a:custGeom>
              <a:avLst/>
              <a:gdLst/>
              <a:ahLst/>
              <a:cxnLst/>
              <a:rect l="l" t="t" r="r" b="b"/>
              <a:pathLst>
                <a:path w="5805" h="6809" extrusionOk="0">
                  <a:moveTo>
                    <a:pt x="2110" y="0"/>
                  </a:moveTo>
                  <a:cubicBezTo>
                    <a:pt x="1942" y="0"/>
                    <a:pt x="1772" y="12"/>
                    <a:pt x="1601" y="37"/>
                  </a:cubicBezTo>
                  <a:cubicBezTo>
                    <a:pt x="1001" y="137"/>
                    <a:pt x="467" y="370"/>
                    <a:pt x="0" y="737"/>
                  </a:cubicBezTo>
                  <a:lnTo>
                    <a:pt x="167" y="6174"/>
                  </a:lnTo>
                  <a:cubicBezTo>
                    <a:pt x="708" y="6561"/>
                    <a:pt x="1389" y="6808"/>
                    <a:pt x="2101" y="6808"/>
                  </a:cubicBezTo>
                  <a:cubicBezTo>
                    <a:pt x="2311" y="6808"/>
                    <a:pt x="2523" y="6787"/>
                    <a:pt x="2735" y="6741"/>
                  </a:cubicBezTo>
                  <a:cubicBezTo>
                    <a:pt x="4570" y="6475"/>
                    <a:pt x="5804" y="4707"/>
                    <a:pt x="5504" y="2839"/>
                  </a:cubicBezTo>
                  <a:cubicBezTo>
                    <a:pt x="5262" y="1172"/>
                    <a:pt x="3780" y="0"/>
                    <a:pt x="2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1"/>
            <p:cNvSpPr/>
            <p:nvPr/>
          </p:nvSpPr>
          <p:spPr>
            <a:xfrm>
              <a:off x="3775375" y="3469600"/>
              <a:ext cx="59225" cy="177650"/>
            </a:xfrm>
            <a:custGeom>
              <a:avLst/>
              <a:gdLst/>
              <a:ahLst/>
              <a:cxnLst/>
              <a:rect l="l" t="t" r="r" b="b"/>
              <a:pathLst>
                <a:path w="2369" h="7106" extrusionOk="0">
                  <a:moveTo>
                    <a:pt x="434" y="0"/>
                  </a:moveTo>
                  <a:lnTo>
                    <a:pt x="0" y="7105"/>
                  </a:lnTo>
                  <a:lnTo>
                    <a:pt x="2369" y="7105"/>
                  </a:lnTo>
                  <a:lnTo>
                    <a:pt x="2002" y="0"/>
                  </a:ln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1"/>
            <p:cNvSpPr/>
            <p:nvPr/>
          </p:nvSpPr>
          <p:spPr>
            <a:xfrm>
              <a:off x="3768025" y="3688350"/>
              <a:ext cx="75200" cy="22900"/>
            </a:xfrm>
            <a:custGeom>
              <a:avLst/>
              <a:gdLst/>
              <a:ahLst/>
              <a:cxnLst/>
              <a:rect l="l" t="t" r="r" b="b"/>
              <a:pathLst>
                <a:path w="3008" h="916" extrusionOk="0">
                  <a:moveTo>
                    <a:pt x="295" y="0"/>
                  </a:moveTo>
                  <a:cubicBezTo>
                    <a:pt x="145" y="0"/>
                    <a:pt x="0" y="178"/>
                    <a:pt x="127" y="357"/>
                  </a:cubicBezTo>
                  <a:cubicBezTo>
                    <a:pt x="520" y="732"/>
                    <a:pt x="1018" y="916"/>
                    <a:pt x="1508" y="916"/>
                  </a:cubicBezTo>
                  <a:cubicBezTo>
                    <a:pt x="1976" y="916"/>
                    <a:pt x="2438" y="749"/>
                    <a:pt x="2796" y="423"/>
                  </a:cubicBezTo>
                  <a:cubicBezTo>
                    <a:pt x="3008" y="291"/>
                    <a:pt x="2862" y="74"/>
                    <a:pt x="2693" y="74"/>
                  </a:cubicBezTo>
                  <a:cubicBezTo>
                    <a:pt x="2649" y="74"/>
                    <a:pt x="2604" y="89"/>
                    <a:pt x="2562" y="123"/>
                  </a:cubicBezTo>
                  <a:cubicBezTo>
                    <a:pt x="2264" y="390"/>
                    <a:pt x="1899" y="517"/>
                    <a:pt x="1538" y="517"/>
                  </a:cubicBezTo>
                  <a:cubicBezTo>
                    <a:pt x="1131" y="517"/>
                    <a:pt x="728" y="357"/>
                    <a:pt x="428" y="57"/>
                  </a:cubicBezTo>
                  <a:cubicBezTo>
                    <a:pt x="388" y="17"/>
                    <a:pt x="341" y="0"/>
                    <a:pt x="295"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1"/>
            <p:cNvSpPr/>
            <p:nvPr/>
          </p:nvSpPr>
          <p:spPr>
            <a:xfrm>
              <a:off x="4069950" y="3580750"/>
              <a:ext cx="67075" cy="59200"/>
            </a:xfrm>
            <a:custGeom>
              <a:avLst/>
              <a:gdLst/>
              <a:ahLst/>
              <a:cxnLst/>
              <a:rect l="l" t="t" r="r" b="b"/>
              <a:pathLst>
                <a:path w="2683" h="2368" extrusionOk="0">
                  <a:moveTo>
                    <a:pt x="2134" y="0"/>
                  </a:moveTo>
                  <a:cubicBezTo>
                    <a:pt x="1010" y="0"/>
                    <a:pt x="0" y="1026"/>
                    <a:pt x="92" y="2192"/>
                  </a:cubicBezTo>
                  <a:cubicBezTo>
                    <a:pt x="126" y="2309"/>
                    <a:pt x="234" y="2367"/>
                    <a:pt x="326" y="2367"/>
                  </a:cubicBezTo>
                  <a:cubicBezTo>
                    <a:pt x="418" y="2367"/>
                    <a:pt x="493" y="2309"/>
                    <a:pt x="459" y="2192"/>
                  </a:cubicBezTo>
                  <a:cubicBezTo>
                    <a:pt x="367" y="1268"/>
                    <a:pt x="1128" y="372"/>
                    <a:pt x="2060" y="372"/>
                  </a:cubicBezTo>
                  <a:cubicBezTo>
                    <a:pt x="2137" y="372"/>
                    <a:pt x="2215" y="378"/>
                    <a:pt x="2294" y="391"/>
                  </a:cubicBezTo>
                  <a:cubicBezTo>
                    <a:pt x="2307" y="392"/>
                    <a:pt x="2320" y="393"/>
                    <a:pt x="2332" y="393"/>
                  </a:cubicBezTo>
                  <a:cubicBezTo>
                    <a:pt x="2602" y="393"/>
                    <a:pt x="2683" y="56"/>
                    <a:pt x="2427" y="24"/>
                  </a:cubicBezTo>
                  <a:cubicBezTo>
                    <a:pt x="2329" y="8"/>
                    <a:pt x="2231" y="0"/>
                    <a:pt x="213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1"/>
            <p:cNvSpPr/>
            <p:nvPr/>
          </p:nvSpPr>
          <p:spPr>
            <a:xfrm>
              <a:off x="4082500" y="3597250"/>
              <a:ext cx="42175" cy="41600"/>
            </a:xfrm>
            <a:custGeom>
              <a:avLst/>
              <a:gdLst/>
              <a:ahLst/>
              <a:cxnLst/>
              <a:rect l="l" t="t" r="r" b="b"/>
              <a:pathLst>
                <a:path w="1687" h="1664" extrusionOk="0">
                  <a:moveTo>
                    <a:pt x="294" y="0"/>
                  </a:moveTo>
                  <a:cubicBezTo>
                    <a:pt x="128" y="0"/>
                    <a:pt x="0" y="253"/>
                    <a:pt x="224" y="365"/>
                  </a:cubicBezTo>
                  <a:cubicBezTo>
                    <a:pt x="724" y="565"/>
                    <a:pt x="1091" y="999"/>
                    <a:pt x="1258" y="1532"/>
                  </a:cubicBezTo>
                  <a:cubicBezTo>
                    <a:pt x="1297" y="1623"/>
                    <a:pt x="1376" y="1663"/>
                    <a:pt x="1452" y="1663"/>
                  </a:cubicBezTo>
                  <a:cubicBezTo>
                    <a:pt x="1573" y="1663"/>
                    <a:pt x="1686" y="1562"/>
                    <a:pt x="1625" y="1399"/>
                  </a:cubicBezTo>
                  <a:cubicBezTo>
                    <a:pt x="1425" y="765"/>
                    <a:pt x="1025" y="265"/>
                    <a:pt x="391" y="31"/>
                  </a:cubicBezTo>
                  <a:cubicBezTo>
                    <a:pt x="359" y="10"/>
                    <a:pt x="325" y="0"/>
                    <a:pt x="294"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1"/>
            <p:cNvSpPr/>
            <p:nvPr/>
          </p:nvSpPr>
          <p:spPr>
            <a:xfrm>
              <a:off x="3431800" y="3527900"/>
              <a:ext cx="144275" cy="170225"/>
            </a:xfrm>
            <a:custGeom>
              <a:avLst/>
              <a:gdLst/>
              <a:ahLst/>
              <a:cxnLst/>
              <a:rect l="l" t="t" r="r" b="b"/>
              <a:pathLst>
                <a:path w="5771" h="6809" extrusionOk="0">
                  <a:moveTo>
                    <a:pt x="3694" y="0"/>
                  </a:moveTo>
                  <a:cubicBezTo>
                    <a:pt x="2024" y="0"/>
                    <a:pt x="540" y="1172"/>
                    <a:pt x="267" y="2839"/>
                  </a:cubicBezTo>
                  <a:cubicBezTo>
                    <a:pt x="0" y="4707"/>
                    <a:pt x="1234" y="6475"/>
                    <a:pt x="3069" y="6741"/>
                  </a:cubicBezTo>
                  <a:cubicBezTo>
                    <a:pt x="3281" y="6787"/>
                    <a:pt x="3492" y="6808"/>
                    <a:pt x="3698" y="6808"/>
                  </a:cubicBezTo>
                  <a:cubicBezTo>
                    <a:pt x="4402" y="6808"/>
                    <a:pt x="5063" y="6561"/>
                    <a:pt x="5604" y="6174"/>
                  </a:cubicBezTo>
                  <a:lnTo>
                    <a:pt x="5771" y="737"/>
                  </a:lnTo>
                  <a:cubicBezTo>
                    <a:pt x="5337" y="370"/>
                    <a:pt x="4770" y="137"/>
                    <a:pt x="4203" y="37"/>
                  </a:cubicBezTo>
                  <a:cubicBezTo>
                    <a:pt x="4032" y="12"/>
                    <a:pt x="3862" y="0"/>
                    <a:pt x="36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1"/>
            <p:cNvSpPr/>
            <p:nvPr/>
          </p:nvSpPr>
          <p:spPr>
            <a:xfrm>
              <a:off x="3478700" y="3580725"/>
              <a:ext cx="66250" cy="59225"/>
            </a:xfrm>
            <a:custGeom>
              <a:avLst/>
              <a:gdLst/>
              <a:ahLst/>
              <a:cxnLst/>
              <a:rect l="l" t="t" r="r" b="b"/>
              <a:pathLst>
                <a:path w="2650" h="2369" extrusionOk="0">
                  <a:moveTo>
                    <a:pt x="501" y="1"/>
                  </a:moveTo>
                  <a:cubicBezTo>
                    <a:pt x="399" y="1"/>
                    <a:pt x="296" y="9"/>
                    <a:pt x="192" y="25"/>
                  </a:cubicBezTo>
                  <a:cubicBezTo>
                    <a:pt x="1" y="57"/>
                    <a:pt x="53" y="394"/>
                    <a:pt x="292" y="394"/>
                  </a:cubicBezTo>
                  <a:cubicBezTo>
                    <a:pt x="303" y="394"/>
                    <a:pt x="314" y="393"/>
                    <a:pt x="326" y="392"/>
                  </a:cubicBezTo>
                  <a:cubicBezTo>
                    <a:pt x="405" y="379"/>
                    <a:pt x="483" y="373"/>
                    <a:pt x="560" y="373"/>
                  </a:cubicBezTo>
                  <a:cubicBezTo>
                    <a:pt x="1496" y="373"/>
                    <a:pt x="2283" y="1269"/>
                    <a:pt x="2160" y="2193"/>
                  </a:cubicBezTo>
                  <a:cubicBezTo>
                    <a:pt x="2144" y="2310"/>
                    <a:pt x="2235" y="2368"/>
                    <a:pt x="2331" y="2368"/>
                  </a:cubicBezTo>
                  <a:cubicBezTo>
                    <a:pt x="2427" y="2368"/>
                    <a:pt x="2527" y="2310"/>
                    <a:pt x="2527" y="2193"/>
                  </a:cubicBezTo>
                  <a:cubicBezTo>
                    <a:pt x="2650" y="999"/>
                    <a:pt x="1647" y="1"/>
                    <a:pt x="501"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1"/>
            <p:cNvSpPr/>
            <p:nvPr/>
          </p:nvSpPr>
          <p:spPr>
            <a:xfrm>
              <a:off x="3490775" y="3596725"/>
              <a:ext cx="42025" cy="40700"/>
            </a:xfrm>
            <a:custGeom>
              <a:avLst/>
              <a:gdLst/>
              <a:ahLst/>
              <a:cxnLst/>
              <a:rect l="l" t="t" r="r" b="b"/>
              <a:pathLst>
                <a:path w="1681" h="1628" extrusionOk="0">
                  <a:moveTo>
                    <a:pt x="1386" y="0"/>
                  </a:moveTo>
                  <a:cubicBezTo>
                    <a:pt x="1362" y="0"/>
                    <a:pt x="1336" y="6"/>
                    <a:pt x="1310" y="19"/>
                  </a:cubicBezTo>
                  <a:cubicBezTo>
                    <a:pt x="710" y="252"/>
                    <a:pt x="243" y="786"/>
                    <a:pt x="43" y="1386"/>
                  </a:cubicBezTo>
                  <a:cubicBezTo>
                    <a:pt x="1" y="1533"/>
                    <a:pt x="130" y="1627"/>
                    <a:pt x="249" y="1627"/>
                  </a:cubicBezTo>
                  <a:cubicBezTo>
                    <a:pt x="319" y="1627"/>
                    <a:pt x="385" y="1594"/>
                    <a:pt x="410" y="1520"/>
                  </a:cubicBezTo>
                  <a:cubicBezTo>
                    <a:pt x="576" y="953"/>
                    <a:pt x="977" y="586"/>
                    <a:pt x="1477" y="352"/>
                  </a:cubicBezTo>
                  <a:cubicBezTo>
                    <a:pt x="1681" y="265"/>
                    <a:pt x="1555"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1"/>
            <p:cNvSpPr/>
            <p:nvPr/>
          </p:nvSpPr>
          <p:spPr>
            <a:xfrm>
              <a:off x="3084050" y="4126725"/>
              <a:ext cx="1444375" cy="543750"/>
            </a:xfrm>
            <a:custGeom>
              <a:avLst/>
              <a:gdLst/>
              <a:ahLst/>
              <a:cxnLst/>
              <a:rect l="l" t="t" r="r" b="b"/>
              <a:pathLst>
                <a:path w="57775" h="21750" extrusionOk="0">
                  <a:moveTo>
                    <a:pt x="18580" y="1"/>
                  </a:moveTo>
                  <a:cubicBezTo>
                    <a:pt x="18580" y="1"/>
                    <a:pt x="0" y="434"/>
                    <a:pt x="0" y="21750"/>
                  </a:cubicBezTo>
                  <a:lnTo>
                    <a:pt x="57775" y="21750"/>
                  </a:lnTo>
                  <a:cubicBezTo>
                    <a:pt x="57775" y="434"/>
                    <a:pt x="39195" y="1"/>
                    <a:pt x="39195" y="1"/>
                  </a:cubicBezTo>
                  <a:cubicBezTo>
                    <a:pt x="39195" y="1"/>
                    <a:pt x="35429" y="4004"/>
                    <a:pt x="29321" y="4004"/>
                  </a:cubicBezTo>
                  <a:cubicBezTo>
                    <a:pt x="26267" y="4004"/>
                    <a:pt x="22627" y="3003"/>
                    <a:pt x="18580"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11"/>
            <p:cNvSpPr/>
            <p:nvPr/>
          </p:nvSpPr>
          <p:spPr>
            <a:xfrm>
              <a:off x="3654450" y="3869050"/>
              <a:ext cx="301900" cy="92575"/>
            </a:xfrm>
            <a:custGeom>
              <a:avLst/>
              <a:gdLst/>
              <a:ahLst/>
              <a:cxnLst/>
              <a:rect l="l" t="t" r="r" b="b"/>
              <a:pathLst>
                <a:path w="12076" h="3703" extrusionOk="0">
                  <a:moveTo>
                    <a:pt x="0" y="0"/>
                  </a:moveTo>
                  <a:lnTo>
                    <a:pt x="0" y="0"/>
                  </a:lnTo>
                  <a:cubicBezTo>
                    <a:pt x="1" y="1"/>
                    <a:pt x="1802" y="3703"/>
                    <a:pt x="6005" y="3703"/>
                  </a:cubicBezTo>
                  <a:cubicBezTo>
                    <a:pt x="10174" y="3703"/>
                    <a:pt x="12076" y="1"/>
                    <a:pt x="12076" y="0"/>
                  </a:cubicBezTo>
                  <a:lnTo>
                    <a:pt x="12076" y="0"/>
                  </a:lnTo>
                  <a:cubicBezTo>
                    <a:pt x="10408" y="1134"/>
                    <a:pt x="8373" y="1735"/>
                    <a:pt x="6038" y="1735"/>
                  </a:cubicBezTo>
                  <a:cubicBezTo>
                    <a:pt x="3703" y="1735"/>
                    <a:pt x="1668" y="1134"/>
                    <a:pt x="0" y="0"/>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11"/>
            <p:cNvSpPr/>
            <p:nvPr/>
          </p:nvSpPr>
          <p:spPr>
            <a:xfrm>
              <a:off x="3683625" y="3528800"/>
              <a:ext cx="33400" cy="33375"/>
            </a:xfrm>
            <a:custGeom>
              <a:avLst/>
              <a:gdLst/>
              <a:ahLst/>
              <a:cxnLst/>
              <a:rect l="l" t="t" r="r" b="b"/>
              <a:pathLst>
                <a:path w="1336"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1"/>
            <p:cNvSpPr/>
            <p:nvPr/>
          </p:nvSpPr>
          <p:spPr>
            <a:xfrm>
              <a:off x="3899625" y="3528800"/>
              <a:ext cx="33375" cy="33375"/>
            </a:xfrm>
            <a:custGeom>
              <a:avLst/>
              <a:gdLst/>
              <a:ahLst/>
              <a:cxnLst/>
              <a:rect l="l" t="t" r="r" b="b"/>
              <a:pathLst>
                <a:path w="1335" h="1335" extrusionOk="0">
                  <a:moveTo>
                    <a:pt x="668" y="1"/>
                  </a:moveTo>
                  <a:cubicBezTo>
                    <a:pt x="301" y="1"/>
                    <a:pt x="0" y="301"/>
                    <a:pt x="0" y="668"/>
                  </a:cubicBezTo>
                  <a:cubicBezTo>
                    <a:pt x="0" y="1035"/>
                    <a:pt x="301" y="1335"/>
                    <a:pt x="668" y="1335"/>
                  </a:cubicBezTo>
                  <a:cubicBezTo>
                    <a:pt x="1034" y="1335"/>
                    <a:pt x="1335" y="1035"/>
                    <a:pt x="1335" y="668"/>
                  </a:cubicBezTo>
                  <a:cubicBezTo>
                    <a:pt x="1335" y="301"/>
                    <a:pt x="1034"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1"/>
            <p:cNvSpPr/>
            <p:nvPr/>
          </p:nvSpPr>
          <p:spPr>
            <a:xfrm>
              <a:off x="3670125" y="3470275"/>
              <a:ext cx="59500" cy="24350"/>
            </a:xfrm>
            <a:custGeom>
              <a:avLst/>
              <a:gdLst/>
              <a:ahLst/>
              <a:cxnLst/>
              <a:rect l="l" t="t" r="r" b="b"/>
              <a:pathLst>
                <a:path w="2380" h="974" extrusionOk="0">
                  <a:moveTo>
                    <a:pt x="1213" y="1"/>
                  </a:moveTo>
                  <a:cubicBezTo>
                    <a:pt x="725" y="1"/>
                    <a:pt x="232" y="252"/>
                    <a:pt x="41" y="740"/>
                  </a:cubicBezTo>
                  <a:cubicBezTo>
                    <a:pt x="0" y="881"/>
                    <a:pt x="118" y="973"/>
                    <a:pt x="232" y="973"/>
                  </a:cubicBezTo>
                  <a:cubicBezTo>
                    <a:pt x="307" y="973"/>
                    <a:pt x="381" y="933"/>
                    <a:pt x="407" y="840"/>
                  </a:cubicBezTo>
                  <a:cubicBezTo>
                    <a:pt x="539" y="545"/>
                    <a:pt x="849" y="403"/>
                    <a:pt x="1157" y="403"/>
                  </a:cubicBezTo>
                  <a:cubicBezTo>
                    <a:pt x="1474" y="403"/>
                    <a:pt x="1790" y="553"/>
                    <a:pt x="1909" y="840"/>
                  </a:cubicBezTo>
                  <a:cubicBezTo>
                    <a:pt x="1958" y="910"/>
                    <a:pt x="2022" y="938"/>
                    <a:pt x="2086" y="938"/>
                  </a:cubicBezTo>
                  <a:cubicBezTo>
                    <a:pt x="2235" y="938"/>
                    <a:pt x="2379" y="781"/>
                    <a:pt x="2309" y="640"/>
                  </a:cubicBezTo>
                  <a:cubicBezTo>
                    <a:pt x="2102" y="210"/>
                    <a:pt x="1659" y="1"/>
                    <a:pt x="1213"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1"/>
            <p:cNvSpPr/>
            <p:nvPr/>
          </p:nvSpPr>
          <p:spPr>
            <a:xfrm>
              <a:off x="3880600" y="3470275"/>
              <a:ext cx="59750" cy="24350"/>
            </a:xfrm>
            <a:custGeom>
              <a:avLst/>
              <a:gdLst/>
              <a:ahLst/>
              <a:cxnLst/>
              <a:rect l="l" t="t" r="r" b="b"/>
              <a:pathLst>
                <a:path w="2390" h="974" extrusionOk="0">
                  <a:moveTo>
                    <a:pt x="1229" y="1"/>
                  </a:moveTo>
                  <a:cubicBezTo>
                    <a:pt x="745" y="1"/>
                    <a:pt x="253" y="252"/>
                    <a:pt x="61" y="740"/>
                  </a:cubicBezTo>
                  <a:cubicBezTo>
                    <a:pt x="1" y="881"/>
                    <a:pt x="110" y="973"/>
                    <a:pt x="228" y="973"/>
                  </a:cubicBezTo>
                  <a:cubicBezTo>
                    <a:pt x="306" y="973"/>
                    <a:pt x="388" y="933"/>
                    <a:pt x="428" y="840"/>
                  </a:cubicBezTo>
                  <a:cubicBezTo>
                    <a:pt x="543" y="545"/>
                    <a:pt x="844" y="403"/>
                    <a:pt x="1152" y="403"/>
                  </a:cubicBezTo>
                  <a:cubicBezTo>
                    <a:pt x="1469" y="403"/>
                    <a:pt x="1794" y="553"/>
                    <a:pt x="1929" y="840"/>
                  </a:cubicBezTo>
                  <a:cubicBezTo>
                    <a:pt x="1979" y="910"/>
                    <a:pt x="2043" y="938"/>
                    <a:pt x="2105" y="938"/>
                  </a:cubicBezTo>
                  <a:cubicBezTo>
                    <a:pt x="2253" y="938"/>
                    <a:pt x="2390" y="781"/>
                    <a:pt x="2296" y="640"/>
                  </a:cubicBezTo>
                  <a:cubicBezTo>
                    <a:pt x="2105" y="210"/>
                    <a:pt x="1671" y="1"/>
                    <a:pt x="122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1"/>
            <p:cNvSpPr/>
            <p:nvPr/>
          </p:nvSpPr>
          <p:spPr>
            <a:xfrm>
              <a:off x="3588575" y="3571325"/>
              <a:ext cx="112600" cy="65075"/>
            </a:xfrm>
            <a:custGeom>
              <a:avLst/>
              <a:gdLst/>
              <a:ahLst/>
              <a:cxnLst/>
              <a:rect l="l" t="t" r="r" b="b"/>
              <a:pathLst>
                <a:path w="4504" h="2603" extrusionOk="0">
                  <a:moveTo>
                    <a:pt x="2268" y="1"/>
                  </a:moveTo>
                  <a:cubicBezTo>
                    <a:pt x="1001" y="1"/>
                    <a:pt x="0" y="601"/>
                    <a:pt x="0" y="1302"/>
                  </a:cubicBezTo>
                  <a:cubicBezTo>
                    <a:pt x="0" y="2036"/>
                    <a:pt x="1001" y="2603"/>
                    <a:pt x="2268" y="2603"/>
                  </a:cubicBezTo>
                  <a:cubicBezTo>
                    <a:pt x="3503" y="2603"/>
                    <a:pt x="4503" y="2036"/>
                    <a:pt x="4503" y="1302"/>
                  </a:cubicBezTo>
                  <a:cubicBezTo>
                    <a:pt x="4503" y="601"/>
                    <a:pt x="3503" y="1"/>
                    <a:pt x="2268"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1"/>
            <p:cNvSpPr/>
            <p:nvPr/>
          </p:nvSpPr>
          <p:spPr>
            <a:xfrm>
              <a:off x="3909625" y="3571325"/>
              <a:ext cx="112600" cy="65075"/>
            </a:xfrm>
            <a:custGeom>
              <a:avLst/>
              <a:gdLst/>
              <a:ahLst/>
              <a:cxnLst/>
              <a:rect l="l" t="t" r="r" b="b"/>
              <a:pathLst>
                <a:path w="4504" h="2603" extrusionOk="0">
                  <a:moveTo>
                    <a:pt x="2269" y="1"/>
                  </a:moveTo>
                  <a:cubicBezTo>
                    <a:pt x="1001" y="1"/>
                    <a:pt x="1" y="601"/>
                    <a:pt x="1" y="1302"/>
                  </a:cubicBezTo>
                  <a:cubicBezTo>
                    <a:pt x="1" y="2036"/>
                    <a:pt x="1001" y="2603"/>
                    <a:pt x="2269" y="2603"/>
                  </a:cubicBezTo>
                  <a:cubicBezTo>
                    <a:pt x="3503" y="2603"/>
                    <a:pt x="4504" y="2036"/>
                    <a:pt x="4504" y="1302"/>
                  </a:cubicBezTo>
                  <a:cubicBezTo>
                    <a:pt x="4504" y="601"/>
                    <a:pt x="3503" y="1"/>
                    <a:pt x="2269" y="1"/>
                  </a:cubicBezTo>
                  <a:close/>
                </a:path>
              </a:pathLst>
            </a:custGeom>
            <a:solidFill>
              <a:srgbClr val="FF7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1"/>
            <p:cNvSpPr/>
            <p:nvPr/>
          </p:nvSpPr>
          <p:spPr>
            <a:xfrm>
              <a:off x="3592725" y="3189250"/>
              <a:ext cx="432850" cy="223250"/>
            </a:xfrm>
            <a:custGeom>
              <a:avLst/>
              <a:gdLst/>
              <a:ahLst/>
              <a:cxnLst/>
              <a:rect l="l" t="t" r="r" b="b"/>
              <a:pathLst>
                <a:path w="17314" h="8930" extrusionOk="0">
                  <a:moveTo>
                    <a:pt x="8779" y="1"/>
                  </a:moveTo>
                  <a:cubicBezTo>
                    <a:pt x="7424" y="1"/>
                    <a:pt x="6061" y="253"/>
                    <a:pt x="4771" y="707"/>
                  </a:cubicBezTo>
                  <a:cubicBezTo>
                    <a:pt x="2736" y="1407"/>
                    <a:pt x="768" y="2875"/>
                    <a:pt x="168" y="4976"/>
                  </a:cubicBezTo>
                  <a:cubicBezTo>
                    <a:pt x="68" y="5310"/>
                    <a:pt x="1" y="5644"/>
                    <a:pt x="134" y="5910"/>
                  </a:cubicBezTo>
                  <a:cubicBezTo>
                    <a:pt x="234" y="6211"/>
                    <a:pt x="501" y="6411"/>
                    <a:pt x="768" y="6578"/>
                  </a:cubicBezTo>
                  <a:cubicBezTo>
                    <a:pt x="3061" y="8146"/>
                    <a:pt x="5840" y="8930"/>
                    <a:pt x="8613" y="8930"/>
                  </a:cubicBezTo>
                  <a:cubicBezTo>
                    <a:pt x="11327" y="8930"/>
                    <a:pt x="14036" y="8179"/>
                    <a:pt x="16279" y="6678"/>
                  </a:cubicBezTo>
                  <a:lnTo>
                    <a:pt x="17313" y="6344"/>
                  </a:lnTo>
                  <a:cubicBezTo>
                    <a:pt x="16780" y="3809"/>
                    <a:pt x="14812" y="1641"/>
                    <a:pt x="12410" y="673"/>
                  </a:cubicBezTo>
                  <a:cubicBezTo>
                    <a:pt x="11247" y="212"/>
                    <a:pt x="10017" y="1"/>
                    <a:pt x="87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164"/>
        <p:cNvGrpSpPr/>
        <p:nvPr/>
      </p:nvGrpSpPr>
      <p:grpSpPr>
        <a:xfrm>
          <a:off x="0" y="0"/>
          <a:ext cx="0" cy="0"/>
          <a:chOff x="0" y="0"/>
          <a:chExt cx="0" cy="0"/>
        </a:xfrm>
      </p:grpSpPr>
      <p:sp>
        <p:nvSpPr>
          <p:cNvPr id="3165" name="Google Shape;3165;p112"/>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166" name="Google Shape;3166;p112">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grpSp>
        <p:nvGrpSpPr>
          <p:cNvPr id="3167" name="Google Shape;3167;p112"/>
          <p:cNvGrpSpPr/>
          <p:nvPr/>
        </p:nvGrpSpPr>
        <p:grpSpPr>
          <a:xfrm>
            <a:off x="3842198" y="1539113"/>
            <a:ext cx="1742336" cy="2221409"/>
            <a:chOff x="2808649" y="2388343"/>
            <a:chExt cx="1390310" cy="1772448"/>
          </a:xfrm>
        </p:grpSpPr>
        <p:sp>
          <p:nvSpPr>
            <p:cNvPr id="3168" name="Google Shape;3168;p11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12"/>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2"/>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2"/>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2"/>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2"/>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2"/>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2"/>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2"/>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2"/>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2"/>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2"/>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2"/>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2"/>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2"/>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3" name="Google Shape;3183;p112"/>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2"/>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2"/>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2"/>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2"/>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2">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2">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2">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2">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2">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2">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2">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198"/>
        <p:cNvGrpSpPr/>
        <p:nvPr/>
      </p:nvGrpSpPr>
      <p:grpSpPr>
        <a:xfrm>
          <a:off x="0" y="0"/>
          <a:ext cx="0" cy="0"/>
          <a:chOff x="0" y="0"/>
          <a:chExt cx="0" cy="0"/>
        </a:xfrm>
      </p:grpSpPr>
      <p:sp>
        <p:nvSpPr>
          <p:cNvPr id="3199" name="Google Shape;3199;p113"/>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200" name="Google Shape;3200;p113">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grpSp>
        <p:nvGrpSpPr>
          <p:cNvPr id="3201" name="Google Shape;3201;p113"/>
          <p:cNvGrpSpPr/>
          <p:nvPr/>
        </p:nvGrpSpPr>
        <p:grpSpPr>
          <a:xfrm>
            <a:off x="3842198" y="1539113"/>
            <a:ext cx="1742336" cy="2221409"/>
            <a:chOff x="2808649" y="2388343"/>
            <a:chExt cx="1390310" cy="1772448"/>
          </a:xfrm>
        </p:grpSpPr>
        <p:sp>
          <p:nvSpPr>
            <p:cNvPr id="3202" name="Google Shape;3202;p11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3"/>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3"/>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3"/>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3"/>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3"/>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3"/>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3"/>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3"/>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3"/>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3"/>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3"/>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3"/>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3"/>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13"/>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7" name="Google Shape;3217;p113"/>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3"/>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3"/>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3"/>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3"/>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2" name="Google Shape;3222;p113"/>
          <p:cNvGrpSpPr/>
          <p:nvPr/>
        </p:nvGrpSpPr>
        <p:grpSpPr>
          <a:xfrm>
            <a:off x="3201501" y="3474521"/>
            <a:ext cx="2689328" cy="1015527"/>
            <a:chOff x="3075700" y="1956000"/>
            <a:chExt cx="1444400" cy="545425"/>
          </a:xfrm>
        </p:grpSpPr>
        <p:sp>
          <p:nvSpPr>
            <p:cNvPr id="3223" name="Google Shape;3223;p113"/>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3"/>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3"/>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6" name="Google Shape;3226;p113">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3">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3">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3">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3">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234"/>
        <p:cNvGrpSpPr/>
        <p:nvPr/>
      </p:nvGrpSpPr>
      <p:grpSpPr>
        <a:xfrm>
          <a:off x="0" y="0"/>
          <a:ext cx="0" cy="0"/>
          <a:chOff x="0" y="0"/>
          <a:chExt cx="0" cy="0"/>
        </a:xfrm>
      </p:grpSpPr>
      <p:sp>
        <p:nvSpPr>
          <p:cNvPr id="3235" name="Google Shape;3235;p114"/>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sp>
        <p:nvSpPr>
          <p:cNvPr id="3236" name="Google Shape;3236;p114">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3237" name="Google Shape;3237;p114">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4">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4">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0" name="Google Shape;3240;p114"/>
          <p:cNvGrpSpPr/>
          <p:nvPr/>
        </p:nvGrpSpPr>
        <p:grpSpPr>
          <a:xfrm>
            <a:off x="3201525" y="1539113"/>
            <a:ext cx="2689334" cy="2953078"/>
            <a:chOff x="3201525" y="1539113"/>
            <a:chExt cx="2689334" cy="2953078"/>
          </a:xfrm>
        </p:grpSpPr>
        <p:grpSp>
          <p:nvGrpSpPr>
            <p:cNvPr id="3241" name="Google Shape;3241;p114"/>
            <p:cNvGrpSpPr/>
            <p:nvPr/>
          </p:nvGrpSpPr>
          <p:grpSpPr>
            <a:xfrm>
              <a:off x="3842198" y="1539113"/>
              <a:ext cx="1742336" cy="2221409"/>
              <a:chOff x="2808649" y="2388343"/>
              <a:chExt cx="1390310" cy="1772448"/>
            </a:xfrm>
          </p:grpSpPr>
          <p:sp>
            <p:nvSpPr>
              <p:cNvPr id="3242" name="Google Shape;3242;p114"/>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4"/>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4"/>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4"/>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4"/>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4"/>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4"/>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4"/>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4"/>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4"/>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4"/>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4"/>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4"/>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4"/>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4"/>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7" name="Google Shape;3257;p114"/>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4"/>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4"/>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4"/>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4"/>
            <p:cNvSpPr/>
            <p:nvPr/>
          </p:nvSpPr>
          <p:spPr>
            <a:xfrm>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2" name="Google Shape;3262;p114"/>
            <p:cNvGrpSpPr/>
            <p:nvPr/>
          </p:nvGrpSpPr>
          <p:grpSpPr>
            <a:xfrm>
              <a:off x="3201525" y="3474525"/>
              <a:ext cx="2689334" cy="1017666"/>
              <a:chOff x="4729380" y="4126724"/>
              <a:chExt cx="1443550" cy="546251"/>
            </a:xfrm>
          </p:grpSpPr>
          <p:sp>
            <p:nvSpPr>
              <p:cNvPr id="3263" name="Google Shape;3263;p114"/>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4"/>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4"/>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4"/>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67" name="Google Shape;3267;p114">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271"/>
        <p:cNvGrpSpPr/>
        <p:nvPr/>
      </p:nvGrpSpPr>
      <p:grpSpPr>
        <a:xfrm>
          <a:off x="0" y="0"/>
          <a:ext cx="0" cy="0"/>
          <a:chOff x="0" y="0"/>
          <a:chExt cx="0" cy="0"/>
        </a:xfrm>
      </p:grpSpPr>
      <p:sp>
        <p:nvSpPr>
          <p:cNvPr id="3272" name="Google Shape;3272;p115"/>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3273" name="Google Shape;3273;p115"/>
          <p:cNvGrpSpPr/>
          <p:nvPr/>
        </p:nvGrpSpPr>
        <p:grpSpPr>
          <a:xfrm>
            <a:off x="3842198" y="1539113"/>
            <a:ext cx="1742336" cy="2221409"/>
            <a:chOff x="2808649" y="2388343"/>
            <a:chExt cx="1390310" cy="1772448"/>
          </a:xfrm>
        </p:grpSpPr>
        <p:sp>
          <p:nvSpPr>
            <p:cNvPr id="3274" name="Google Shape;3274;p115"/>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5"/>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5"/>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5"/>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15"/>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15"/>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5"/>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5"/>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5"/>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5"/>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5"/>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5"/>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5"/>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5"/>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5"/>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9" name="Google Shape;3289;p115"/>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5"/>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5"/>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5"/>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5">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BACK</a:t>
            </a:r>
            <a:endParaRPr b="1">
              <a:solidFill>
                <a:srgbClr val="FFFFFF"/>
              </a:solidFill>
              <a:latin typeface="Kodchasan"/>
              <a:ea typeface="Kodchasan"/>
              <a:cs typeface="Kodchasan"/>
              <a:sym typeface="Kodchasan"/>
            </a:endParaRPr>
          </a:p>
        </p:txBody>
      </p:sp>
      <p:sp>
        <p:nvSpPr>
          <p:cNvPr id="3294" name="Google Shape;3294;p115"/>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5">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5">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5">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5">
            <a:hlinkClick r:id="rId5"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5">
            <a:hlinkClick r:id="rId5"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5">
            <a:hlinkClick r:id="rId5"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5">
            <a:hlinkClick r:id="rId5"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305"/>
        <p:cNvGrpSpPr/>
        <p:nvPr/>
      </p:nvGrpSpPr>
      <p:grpSpPr>
        <a:xfrm>
          <a:off x="0" y="0"/>
          <a:ext cx="0" cy="0"/>
          <a:chOff x="0" y="0"/>
          <a:chExt cx="0" cy="0"/>
        </a:xfrm>
      </p:grpSpPr>
      <p:sp>
        <p:nvSpPr>
          <p:cNvPr id="3306" name="Google Shape;3306;p116"/>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3307" name="Google Shape;3307;p116"/>
          <p:cNvGrpSpPr/>
          <p:nvPr/>
        </p:nvGrpSpPr>
        <p:grpSpPr>
          <a:xfrm>
            <a:off x="3842198" y="1539113"/>
            <a:ext cx="1742336" cy="2221409"/>
            <a:chOff x="2808649" y="2388343"/>
            <a:chExt cx="1390310" cy="1772448"/>
          </a:xfrm>
        </p:grpSpPr>
        <p:sp>
          <p:nvSpPr>
            <p:cNvPr id="3308" name="Google Shape;3308;p116"/>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6"/>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16"/>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16"/>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16"/>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16"/>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16"/>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16"/>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16"/>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16"/>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16"/>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16"/>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16"/>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16"/>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16"/>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3" name="Google Shape;3323;p116"/>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16"/>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16"/>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16"/>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16">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3328" name="Google Shape;3328;p116"/>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9" name="Google Shape;3329;p116"/>
          <p:cNvGrpSpPr/>
          <p:nvPr/>
        </p:nvGrpSpPr>
        <p:grpSpPr>
          <a:xfrm>
            <a:off x="3201501" y="3474521"/>
            <a:ext cx="2689328" cy="1015527"/>
            <a:chOff x="3075700" y="1956000"/>
            <a:chExt cx="1444400" cy="545425"/>
          </a:xfrm>
        </p:grpSpPr>
        <p:sp>
          <p:nvSpPr>
            <p:cNvPr id="3330" name="Google Shape;3330;p116"/>
            <p:cNvSpPr/>
            <p:nvPr/>
          </p:nvSpPr>
          <p:spPr>
            <a:xfrm>
              <a:off x="3075700" y="1956850"/>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16"/>
            <p:cNvSpPr/>
            <p:nvPr/>
          </p:nvSpPr>
          <p:spPr>
            <a:xfrm>
              <a:off x="3796225" y="1956000"/>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16"/>
            <p:cNvSpPr/>
            <p:nvPr/>
          </p:nvSpPr>
          <p:spPr>
            <a:xfrm>
              <a:off x="3541025" y="1956000"/>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3" name="Google Shape;3333;p116">
            <a:hlinkClick r:id="rId4" action="ppaction://hlinksldjump"/>
          </p:cNvPr>
          <p:cNvSpPr/>
          <p:nvPr/>
        </p:nvSpPr>
        <p:spPr>
          <a:xfrm>
            <a:off x="6496750" y="2535975"/>
            <a:ext cx="1443550" cy="543750"/>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16">
            <a:hlinkClick r:id="rId4" action="ppaction://hlinksldjump"/>
          </p:cNvPr>
          <p:cNvSpPr/>
          <p:nvPr/>
        </p:nvSpPr>
        <p:spPr>
          <a:xfrm>
            <a:off x="6960425" y="2535975"/>
            <a:ext cx="516225" cy="543750"/>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16">
            <a:hlinkClick r:id="rId4" action="ppaction://hlinksldjump"/>
          </p:cNvPr>
          <p:cNvSpPr/>
          <p:nvPr/>
        </p:nvSpPr>
        <p:spPr>
          <a:xfrm>
            <a:off x="6625175" y="253597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16">
            <a:hlinkClick r:id="rId4" action="ppaction://hlinksldjump"/>
          </p:cNvPr>
          <p:cNvSpPr/>
          <p:nvPr/>
        </p:nvSpPr>
        <p:spPr>
          <a:xfrm>
            <a:off x="7439100" y="253597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16">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341"/>
        <p:cNvGrpSpPr/>
        <p:nvPr/>
      </p:nvGrpSpPr>
      <p:grpSpPr>
        <a:xfrm>
          <a:off x="0" y="0"/>
          <a:ext cx="0" cy="0"/>
          <a:chOff x="0" y="0"/>
          <a:chExt cx="0" cy="0"/>
        </a:xfrm>
      </p:grpSpPr>
      <p:sp>
        <p:nvSpPr>
          <p:cNvPr id="3342" name="Google Shape;3342;p117"/>
          <p:cNvSpPr txBox="1">
            <a:spLocks noGrp="1"/>
          </p:cNvSpPr>
          <p:nvPr>
            <p:ph type="title"/>
          </p:nvPr>
        </p:nvSpPr>
        <p:spPr>
          <a:xfrm>
            <a:off x="713225" y="445025"/>
            <a:ext cx="7717800" cy="118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Choose clothes</a:t>
            </a:r>
            <a:endParaRPr/>
          </a:p>
          <a:p>
            <a:pPr marL="0" lvl="0" indent="0" algn="ctr" rtl="0">
              <a:spcBef>
                <a:spcPts val="0"/>
              </a:spcBef>
              <a:spcAft>
                <a:spcPts val="0"/>
              </a:spcAft>
              <a:buNone/>
            </a:pPr>
            <a:endParaRPr/>
          </a:p>
        </p:txBody>
      </p:sp>
      <p:grpSp>
        <p:nvGrpSpPr>
          <p:cNvPr id="3343" name="Google Shape;3343;p117"/>
          <p:cNvGrpSpPr/>
          <p:nvPr/>
        </p:nvGrpSpPr>
        <p:grpSpPr>
          <a:xfrm>
            <a:off x="3842198" y="1539113"/>
            <a:ext cx="1742336" cy="2221409"/>
            <a:chOff x="2808649" y="2388343"/>
            <a:chExt cx="1390310" cy="1772448"/>
          </a:xfrm>
        </p:grpSpPr>
        <p:sp>
          <p:nvSpPr>
            <p:cNvPr id="3344" name="Google Shape;3344;p117"/>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17"/>
            <p:cNvSpPr/>
            <p:nvPr/>
          </p:nvSpPr>
          <p:spPr>
            <a:xfrm>
              <a:off x="2943350" y="2619552"/>
              <a:ext cx="852759" cy="757844"/>
            </a:xfrm>
            <a:custGeom>
              <a:avLst/>
              <a:gdLst/>
              <a:ahLst/>
              <a:cxnLst/>
              <a:rect l="l" t="t" r="r" b="b"/>
              <a:pathLst>
                <a:path w="23018" h="20456" extrusionOk="0">
                  <a:moveTo>
                    <a:pt x="11786" y="1"/>
                  </a:moveTo>
                  <a:cubicBezTo>
                    <a:pt x="8881" y="1"/>
                    <a:pt x="5976" y="1021"/>
                    <a:pt x="3837" y="2941"/>
                  </a:cubicBezTo>
                  <a:cubicBezTo>
                    <a:pt x="501" y="5909"/>
                    <a:pt x="1" y="10946"/>
                    <a:pt x="668" y="15349"/>
                  </a:cubicBezTo>
                  <a:lnTo>
                    <a:pt x="1135" y="15416"/>
                  </a:lnTo>
                  <a:cubicBezTo>
                    <a:pt x="701" y="16650"/>
                    <a:pt x="1935" y="17851"/>
                    <a:pt x="3103" y="18485"/>
                  </a:cubicBezTo>
                  <a:cubicBezTo>
                    <a:pt x="5525" y="19806"/>
                    <a:pt x="8271" y="20456"/>
                    <a:pt x="11018" y="20456"/>
                  </a:cubicBezTo>
                  <a:cubicBezTo>
                    <a:pt x="14513" y="20456"/>
                    <a:pt x="18010" y="19405"/>
                    <a:pt x="20849" y="17351"/>
                  </a:cubicBezTo>
                  <a:cubicBezTo>
                    <a:pt x="21416" y="16884"/>
                    <a:pt x="22016" y="16417"/>
                    <a:pt x="22383" y="15783"/>
                  </a:cubicBezTo>
                  <a:cubicBezTo>
                    <a:pt x="23017" y="14749"/>
                    <a:pt x="22950" y="13481"/>
                    <a:pt x="22884" y="12281"/>
                  </a:cubicBezTo>
                  <a:cubicBezTo>
                    <a:pt x="22683" y="9612"/>
                    <a:pt x="22250" y="6843"/>
                    <a:pt x="20849" y="4442"/>
                  </a:cubicBezTo>
                  <a:cubicBezTo>
                    <a:pt x="20182" y="3307"/>
                    <a:pt x="18514" y="2007"/>
                    <a:pt x="17380" y="1406"/>
                  </a:cubicBezTo>
                  <a:cubicBezTo>
                    <a:pt x="15669" y="457"/>
                    <a:pt x="13728" y="1"/>
                    <a:pt x="11786"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17"/>
            <p:cNvSpPr/>
            <p:nvPr/>
          </p:nvSpPr>
          <p:spPr>
            <a:xfrm>
              <a:off x="2987843" y="3353784"/>
              <a:ext cx="764994" cy="807006"/>
            </a:xfrm>
            <a:custGeom>
              <a:avLst/>
              <a:gdLst/>
              <a:ahLst/>
              <a:cxnLst/>
              <a:rect l="l" t="t" r="r" b="b"/>
              <a:pathLst>
                <a:path w="20649" h="21783" extrusionOk="0">
                  <a:moveTo>
                    <a:pt x="0" y="0"/>
                  </a:moveTo>
                  <a:lnTo>
                    <a:pt x="0" y="17780"/>
                  </a:lnTo>
                  <a:cubicBezTo>
                    <a:pt x="0" y="17780"/>
                    <a:pt x="3766" y="21783"/>
                    <a:pt x="9884" y="21783"/>
                  </a:cubicBezTo>
                  <a:cubicBezTo>
                    <a:pt x="12943" y="21783"/>
                    <a:pt x="16590" y="20782"/>
                    <a:pt x="20649" y="17780"/>
                  </a:cubicBezTo>
                  <a:lnTo>
                    <a:pt x="20649" y="0"/>
                  </a:ln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17"/>
            <p:cNvSpPr/>
            <p:nvPr/>
          </p:nvSpPr>
          <p:spPr>
            <a:xfrm>
              <a:off x="2984138" y="2784077"/>
              <a:ext cx="772403" cy="913295"/>
            </a:xfrm>
            <a:custGeom>
              <a:avLst/>
              <a:gdLst/>
              <a:ahLst/>
              <a:cxnLst/>
              <a:rect l="l" t="t" r="r" b="b"/>
              <a:pathLst>
                <a:path w="20849" h="24652" extrusionOk="0">
                  <a:moveTo>
                    <a:pt x="10441" y="1"/>
                  </a:moveTo>
                  <a:cubicBezTo>
                    <a:pt x="2402" y="1"/>
                    <a:pt x="0" y="6839"/>
                    <a:pt x="0" y="13510"/>
                  </a:cubicBezTo>
                  <a:cubicBezTo>
                    <a:pt x="0" y="20182"/>
                    <a:pt x="4170" y="24652"/>
                    <a:pt x="10441" y="24652"/>
                  </a:cubicBezTo>
                  <a:cubicBezTo>
                    <a:pt x="16679" y="24652"/>
                    <a:pt x="20849" y="20182"/>
                    <a:pt x="20849" y="13510"/>
                  </a:cubicBezTo>
                  <a:cubicBezTo>
                    <a:pt x="20849" y="6839"/>
                    <a:pt x="18480" y="1"/>
                    <a:pt x="10441" y="1"/>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17"/>
            <p:cNvSpPr/>
            <p:nvPr/>
          </p:nvSpPr>
          <p:spPr>
            <a:xfrm>
              <a:off x="2808649" y="3125057"/>
              <a:ext cx="215061" cy="252256"/>
            </a:xfrm>
            <a:custGeom>
              <a:avLst/>
              <a:gdLst/>
              <a:ahLst/>
              <a:cxnLst/>
              <a:rect l="l" t="t" r="r" b="b"/>
              <a:pathLst>
                <a:path w="5805" h="6809" extrusionOk="0">
                  <a:moveTo>
                    <a:pt x="3695" y="0"/>
                  </a:moveTo>
                  <a:cubicBezTo>
                    <a:pt x="2025" y="0"/>
                    <a:pt x="543" y="1172"/>
                    <a:pt x="301" y="2839"/>
                  </a:cubicBezTo>
                  <a:cubicBezTo>
                    <a:pt x="1" y="4707"/>
                    <a:pt x="1235" y="6475"/>
                    <a:pt x="3070" y="6741"/>
                  </a:cubicBezTo>
                  <a:cubicBezTo>
                    <a:pt x="3282" y="6787"/>
                    <a:pt x="3492" y="6808"/>
                    <a:pt x="3699" y="6808"/>
                  </a:cubicBezTo>
                  <a:cubicBezTo>
                    <a:pt x="4404" y="6808"/>
                    <a:pt x="5071" y="6561"/>
                    <a:pt x="5638" y="6174"/>
                  </a:cubicBezTo>
                  <a:lnTo>
                    <a:pt x="5805" y="737"/>
                  </a:lnTo>
                  <a:cubicBezTo>
                    <a:pt x="5338" y="370"/>
                    <a:pt x="4804" y="137"/>
                    <a:pt x="4204" y="37"/>
                  </a:cubicBezTo>
                  <a:cubicBezTo>
                    <a:pt x="4033" y="12"/>
                    <a:pt x="3863" y="0"/>
                    <a:pt x="3695"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17"/>
            <p:cNvSpPr/>
            <p:nvPr/>
          </p:nvSpPr>
          <p:spPr>
            <a:xfrm>
              <a:off x="2878296" y="3203337"/>
              <a:ext cx="99398" cy="87766"/>
            </a:xfrm>
            <a:custGeom>
              <a:avLst/>
              <a:gdLst/>
              <a:ahLst/>
              <a:cxnLst/>
              <a:rect l="l" t="t" r="r" b="b"/>
              <a:pathLst>
                <a:path w="2683" h="2369" extrusionOk="0">
                  <a:moveTo>
                    <a:pt x="557" y="1"/>
                  </a:moveTo>
                  <a:cubicBezTo>
                    <a:pt x="457" y="1"/>
                    <a:pt x="356" y="9"/>
                    <a:pt x="256" y="25"/>
                  </a:cubicBezTo>
                  <a:cubicBezTo>
                    <a:pt x="0" y="57"/>
                    <a:pt x="111" y="394"/>
                    <a:pt x="326" y="394"/>
                  </a:cubicBezTo>
                  <a:cubicBezTo>
                    <a:pt x="336" y="394"/>
                    <a:pt x="345" y="393"/>
                    <a:pt x="356" y="392"/>
                  </a:cubicBezTo>
                  <a:cubicBezTo>
                    <a:pt x="437" y="379"/>
                    <a:pt x="518" y="373"/>
                    <a:pt x="597" y="373"/>
                  </a:cubicBezTo>
                  <a:cubicBezTo>
                    <a:pt x="1555" y="373"/>
                    <a:pt x="2313" y="1269"/>
                    <a:pt x="2190" y="2193"/>
                  </a:cubicBezTo>
                  <a:cubicBezTo>
                    <a:pt x="2174" y="2310"/>
                    <a:pt x="2274" y="2368"/>
                    <a:pt x="2378" y="2368"/>
                  </a:cubicBezTo>
                  <a:cubicBezTo>
                    <a:pt x="2482" y="2368"/>
                    <a:pt x="2591" y="2310"/>
                    <a:pt x="2591" y="2193"/>
                  </a:cubicBezTo>
                  <a:cubicBezTo>
                    <a:pt x="2682" y="999"/>
                    <a:pt x="1677" y="1"/>
                    <a:pt x="55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17"/>
            <p:cNvSpPr/>
            <p:nvPr/>
          </p:nvSpPr>
          <p:spPr>
            <a:xfrm>
              <a:off x="2896079" y="3227047"/>
              <a:ext cx="62277" cy="60313"/>
            </a:xfrm>
            <a:custGeom>
              <a:avLst/>
              <a:gdLst/>
              <a:ahLst/>
              <a:cxnLst/>
              <a:rect l="l" t="t" r="r" b="b"/>
              <a:pathLst>
                <a:path w="1681" h="1628" extrusionOk="0">
                  <a:moveTo>
                    <a:pt x="1386" y="0"/>
                  </a:moveTo>
                  <a:cubicBezTo>
                    <a:pt x="1361" y="0"/>
                    <a:pt x="1336" y="6"/>
                    <a:pt x="1310" y="19"/>
                  </a:cubicBezTo>
                  <a:cubicBezTo>
                    <a:pt x="710" y="252"/>
                    <a:pt x="276" y="786"/>
                    <a:pt x="42" y="1386"/>
                  </a:cubicBezTo>
                  <a:cubicBezTo>
                    <a:pt x="0" y="1533"/>
                    <a:pt x="130" y="1627"/>
                    <a:pt x="256" y="1627"/>
                  </a:cubicBezTo>
                  <a:cubicBezTo>
                    <a:pt x="331" y="1627"/>
                    <a:pt x="405" y="1594"/>
                    <a:pt x="443" y="1520"/>
                  </a:cubicBezTo>
                  <a:cubicBezTo>
                    <a:pt x="609" y="953"/>
                    <a:pt x="976" y="586"/>
                    <a:pt x="1477" y="352"/>
                  </a:cubicBezTo>
                  <a:cubicBezTo>
                    <a:pt x="1680" y="265"/>
                    <a:pt x="1554" y="0"/>
                    <a:pt x="1386"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17"/>
            <p:cNvSpPr/>
            <p:nvPr/>
          </p:nvSpPr>
          <p:spPr>
            <a:xfrm>
              <a:off x="3710769" y="3125057"/>
              <a:ext cx="213838" cy="252256"/>
            </a:xfrm>
            <a:custGeom>
              <a:avLst/>
              <a:gdLst/>
              <a:ahLst/>
              <a:cxnLst/>
              <a:rect l="l" t="t" r="r" b="b"/>
              <a:pathLst>
                <a:path w="5772" h="6809" extrusionOk="0">
                  <a:moveTo>
                    <a:pt x="2084" y="0"/>
                  </a:moveTo>
                  <a:cubicBezTo>
                    <a:pt x="1914" y="0"/>
                    <a:pt x="1742" y="12"/>
                    <a:pt x="1568" y="37"/>
                  </a:cubicBezTo>
                  <a:cubicBezTo>
                    <a:pt x="1001" y="137"/>
                    <a:pt x="467" y="370"/>
                    <a:pt x="0" y="737"/>
                  </a:cubicBezTo>
                  <a:lnTo>
                    <a:pt x="167" y="6174"/>
                  </a:lnTo>
                  <a:cubicBezTo>
                    <a:pt x="709" y="6561"/>
                    <a:pt x="1389" y="6808"/>
                    <a:pt x="2086" y="6808"/>
                  </a:cubicBezTo>
                  <a:cubicBezTo>
                    <a:pt x="2291" y="6808"/>
                    <a:pt x="2498" y="6787"/>
                    <a:pt x="2702" y="6741"/>
                  </a:cubicBezTo>
                  <a:cubicBezTo>
                    <a:pt x="4537" y="6475"/>
                    <a:pt x="5771" y="4707"/>
                    <a:pt x="5504" y="2839"/>
                  </a:cubicBezTo>
                  <a:cubicBezTo>
                    <a:pt x="5232" y="1172"/>
                    <a:pt x="3775" y="0"/>
                    <a:pt x="2084" y="0"/>
                  </a:cubicBezTo>
                  <a:close/>
                </a:path>
              </a:pathLst>
            </a:custGeom>
            <a:solidFill>
              <a:srgbClr val="FD7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17"/>
            <p:cNvSpPr/>
            <p:nvPr/>
          </p:nvSpPr>
          <p:spPr>
            <a:xfrm>
              <a:off x="3755632" y="3203374"/>
              <a:ext cx="99398" cy="87728"/>
            </a:xfrm>
            <a:custGeom>
              <a:avLst/>
              <a:gdLst/>
              <a:ahLst/>
              <a:cxnLst/>
              <a:rect l="l" t="t" r="r" b="b"/>
              <a:pathLst>
                <a:path w="2683" h="2368" extrusionOk="0">
                  <a:moveTo>
                    <a:pt x="2158" y="0"/>
                  </a:moveTo>
                  <a:cubicBezTo>
                    <a:pt x="1008" y="0"/>
                    <a:pt x="1" y="1026"/>
                    <a:pt x="124" y="2192"/>
                  </a:cubicBezTo>
                  <a:cubicBezTo>
                    <a:pt x="140" y="2309"/>
                    <a:pt x="240" y="2367"/>
                    <a:pt x="332" y="2367"/>
                  </a:cubicBezTo>
                  <a:cubicBezTo>
                    <a:pt x="424" y="2367"/>
                    <a:pt x="507" y="2309"/>
                    <a:pt x="491" y="2192"/>
                  </a:cubicBezTo>
                  <a:cubicBezTo>
                    <a:pt x="367" y="1268"/>
                    <a:pt x="1155" y="372"/>
                    <a:pt x="2091" y="372"/>
                  </a:cubicBezTo>
                  <a:cubicBezTo>
                    <a:pt x="2168" y="372"/>
                    <a:pt x="2246" y="378"/>
                    <a:pt x="2325" y="391"/>
                  </a:cubicBezTo>
                  <a:cubicBezTo>
                    <a:pt x="2337" y="392"/>
                    <a:pt x="2348" y="393"/>
                    <a:pt x="2359" y="393"/>
                  </a:cubicBezTo>
                  <a:cubicBezTo>
                    <a:pt x="2600" y="393"/>
                    <a:pt x="2682" y="56"/>
                    <a:pt x="2459" y="24"/>
                  </a:cubicBezTo>
                  <a:cubicBezTo>
                    <a:pt x="2358" y="8"/>
                    <a:pt x="2257" y="0"/>
                    <a:pt x="2158"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17"/>
            <p:cNvSpPr/>
            <p:nvPr/>
          </p:nvSpPr>
          <p:spPr>
            <a:xfrm>
              <a:off x="3774970" y="3227825"/>
              <a:ext cx="60906" cy="61647"/>
            </a:xfrm>
            <a:custGeom>
              <a:avLst/>
              <a:gdLst/>
              <a:ahLst/>
              <a:cxnLst/>
              <a:rect l="l" t="t" r="r" b="b"/>
              <a:pathLst>
                <a:path w="1644" h="1664" extrusionOk="0">
                  <a:moveTo>
                    <a:pt x="243" y="0"/>
                  </a:moveTo>
                  <a:cubicBezTo>
                    <a:pt x="91" y="0"/>
                    <a:pt x="1" y="253"/>
                    <a:pt x="169" y="365"/>
                  </a:cubicBezTo>
                  <a:cubicBezTo>
                    <a:pt x="669" y="565"/>
                    <a:pt x="1069" y="999"/>
                    <a:pt x="1236" y="1532"/>
                  </a:cubicBezTo>
                  <a:cubicBezTo>
                    <a:pt x="1262" y="1623"/>
                    <a:pt x="1333" y="1663"/>
                    <a:pt x="1406" y="1663"/>
                  </a:cubicBezTo>
                  <a:cubicBezTo>
                    <a:pt x="1522" y="1663"/>
                    <a:pt x="1644" y="1562"/>
                    <a:pt x="1603" y="1399"/>
                  </a:cubicBezTo>
                  <a:cubicBezTo>
                    <a:pt x="1403" y="765"/>
                    <a:pt x="969" y="265"/>
                    <a:pt x="336" y="31"/>
                  </a:cubicBezTo>
                  <a:cubicBezTo>
                    <a:pt x="303" y="10"/>
                    <a:pt x="272" y="0"/>
                    <a:pt x="243" y="0"/>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17"/>
            <p:cNvSpPr/>
            <p:nvPr/>
          </p:nvSpPr>
          <p:spPr>
            <a:xfrm>
              <a:off x="3147254" y="3630599"/>
              <a:ext cx="447386" cy="137187"/>
            </a:xfrm>
            <a:custGeom>
              <a:avLst/>
              <a:gdLst/>
              <a:ahLst/>
              <a:cxnLst/>
              <a:rect l="l" t="t" r="r" b="b"/>
              <a:pathLst>
                <a:path w="12076" h="3703" extrusionOk="0">
                  <a:moveTo>
                    <a:pt x="1" y="0"/>
                  </a:moveTo>
                  <a:cubicBezTo>
                    <a:pt x="1" y="1"/>
                    <a:pt x="1902" y="3703"/>
                    <a:pt x="6072" y="3703"/>
                  </a:cubicBezTo>
                  <a:cubicBezTo>
                    <a:pt x="10274" y="3703"/>
                    <a:pt x="12076" y="1"/>
                    <a:pt x="12076" y="0"/>
                  </a:cubicBezTo>
                  <a:lnTo>
                    <a:pt x="12076" y="0"/>
                  </a:lnTo>
                  <a:cubicBezTo>
                    <a:pt x="10408" y="1134"/>
                    <a:pt x="8373" y="1735"/>
                    <a:pt x="6038" y="1735"/>
                  </a:cubicBezTo>
                  <a:cubicBezTo>
                    <a:pt x="3703" y="1735"/>
                    <a:pt x="1668" y="1134"/>
                    <a:pt x="1" y="0"/>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17"/>
            <p:cNvSpPr/>
            <p:nvPr/>
          </p:nvSpPr>
          <p:spPr>
            <a:xfrm>
              <a:off x="3327064" y="3037261"/>
              <a:ext cx="87766" cy="263260"/>
            </a:xfrm>
            <a:custGeom>
              <a:avLst/>
              <a:gdLst/>
              <a:ahLst/>
              <a:cxnLst/>
              <a:rect l="l" t="t" r="r" b="b"/>
              <a:pathLst>
                <a:path w="2369" h="7106" extrusionOk="0">
                  <a:moveTo>
                    <a:pt x="401" y="0"/>
                  </a:moveTo>
                  <a:lnTo>
                    <a:pt x="0" y="7105"/>
                  </a:lnTo>
                  <a:lnTo>
                    <a:pt x="2369" y="7105"/>
                  </a:lnTo>
                  <a:lnTo>
                    <a:pt x="2002" y="0"/>
                  </a:ln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17"/>
            <p:cNvSpPr/>
            <p:nvPr/>
          </p:nvSpPr>
          <p:spPr>
            <a:xfrm>
              <a:off x="3525388" y="3189407"/>
              <a:ext cx="166899" cy="96435"/>
            </a:xfrm>
            <a:custGeom>
              <a:avLst/>
              <a:gdLst/>
              <a:ahLst/>
              <a:cxnLst/>
              <a:rect l="l" t="t" r="r" b="b"/>
              <a:pathLst>
                <a:path w="4505" h="2603" extrusionOk="0">
                  <a:moveTo>
                    <a:pt x="2236" y="1"/>
                  </a:moveTo>
                  <a:cubicBezTo>
                    <a:pt x="1002" y="1"/>
                    <a:pt x="1" y="601"/>
                    <a:pt x="1" y="1302"/>
                  </a:cubicBezTo>
                  <a:cubicBezTo>
                    <a:pt x="1" y="2036"/>
                    <a:pt x="1002" y="2603"/>
                    <a:pt x="2236" y="2603"/>
                  </a:cubicBezTo>
                  <a:cubicBezTo>
                    <a:pt x="3503" y="2603"/>
                    <a:pt x="4504" y="2036"/>
                    <a:pt x="4504" y="1302"/>
                  </a:cubicBezTo>
                  <a:cubicBezTo>
                    <a:pt x="4504" y="601"/>
                    <a:pt x="3503" y="1"/>
                    <a:pt x="2236"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17"/>
            <p:cNvSpPr/>
            <p:nvPr/>
          </p:nvSpPr>
          <p:spPr>
            <a:xfrm>
              <a:off x="3049636" y="3189407"/>
              <a:ext cx="166862" cy="96435"/>
            </a:xfrm>
            <a:custGeom>
              <a:avLst/>
              <a:gdLst/>
              <a:ahLst/>
              <a:cxnLst/>
              <a:rect l="l" t="t" r="r" b="b"/>
              <a:pathLst>
                <a:path w="4504" h="2603" extrusionOk="0">
                  <a:moveTo>
                    <a:pt x="2235" y="1"/>
                  </a:moveTo>
                  <a:cubicBezTo>
                    <a:pt x="1001" y="1"/>
                    <a:pt x="0" y="601"/>
                    <a:pt x="0" y="1302"/>
                  </a:cubicBezTo>
                  <a:cubicBezTo>
                    <a:pt x="0" y="2036"/>
                    <a:pt x="1001" y="2603"/>
                    <a:pt x="2235" y="2603"/>
                  </a:cubicBezTo>
                  <a:cubicBezTo>
                    <a:pt x="3503" y="2603"/>
                    <a:pt x="4504" y="2036"/>
                    <a:pt x="4504" y="1302"/>
                  </a:cubicBezTo>
                  <a:cubicBezTo>
                    <a:pt x="4504" y="601"/>
                    <a:pt x="3503" y="1"/>
                    <a:pt x="2235" y="1"/>
                  </a:cubicBezTo>
                  <a:close/>
                </a:path>
              </a:pathLst>
            </a:custGeom>
            <a:solidFill>
              <a:srgbClr val="F44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17"/>
            <p:cNvSpPr/>
            <p:nvPr/>
          </p:nvSpPr>
          <p:spPr>
            <a:xfrm>
              <a:off x="3138622" y="2388343"/>
              <a:ext cx="1060336" cy="1516428"/>
            </a:xfrm>
            <a:custGeom>
              <a:avLst/>
              <a:gdLst/>
              <a:ahLst/>
              <a:cxnLst/>
              <a:rect l="l" t="t" r="r" b="b"/>
              <a:pathLst>
                <a:path w="28621" h="40932" extrusionOk="0">
                  <a:moveTo>
                    <a:pt x="9433" y="0"/>
                  </a:moveTo>
                  <a:cubicBezTo>
                    <a:pt x="8298" y="0"/>
                    <a:pt x="7246" y="370"/>
                    <a:pt x="6505" y="1276"/>
                  </a:cubicBezTo>
                  <a:cubicBezTo>
                    <a:pt x="5838" y="2076"/>
                    <a:pt x="5571" y="3211"/>
                    <a:pt x="4670" y="3744"/>
                  </a:cubicBezTo>
                  <a:cubicBezTo>
                    <a:pt x="4103" y="4111"/>
                    <a:pt x="3402" y="4178"/>
                    <a:pt x="2735" y="4378"/>
                  </a:cubicBezTo>
                  <a:cubicBezTo>
                    <a:pt x="1067" y="4912"/>
                    <a:pt x="0" y="6847"/>
                    <a:pt x="334" y="8548"/>
                  </a:cubicBezTo>
                  <a:lnTo>
                    <a:pt x="634" y="8948"/>
                  </a:lnTo>
                  <a:cubicBezTo>
                    <a:pt x="133" y="10883"/>
                    <a:pt x="1468" y="13084"/>
                    <a:pt x="3402" y="13551"/>
                  </a:cubicBezTo>
                  <a:cubicBezTo>
                    <a:pt x="3741" y="13633"/>
                    <a:pt x="4079" y="13667"/>
                    <a:pt x="4419" y="13667"/>
                  </a:cubicBezTo>
                  <a:cubicBezTo>
                    <a:pt x="6066" y="13667"/>
                    <a:pt x="7731" y="12869"/>
                    <a:pt x="9415" y="12869"/>
                  </a:cubicBezTo>
                  <a:cubicBezTo>
                    <a:pt x="9646" y="12869"/>
                    <a:pt x="9876" y="12884"/>
                    <a:pt x="10107" y="12918"/>
                  </a:cubicBezTo>
                  <a:cubicBezTo>
                    <a:pt x="12509" y="13251"/>
                    <a:pt x="14244" y="16053"/>
                    <a:pt x="13476" y="18355"/>
                  </a:cubicBezTo>
                  <a:cubicBezTo>
                    <a:pt x="12976" y="19856"/>
                    <a:pt x="11642" y="21223"/>
                    <a:pt x="11975" y="22758"/>
                  </a:cubicBezTo>
                  <a:cubicBezTo>
                    <a:pt x="12309" y="24326"/>
                    <a:pt x="14244" y="25160"/>
                    <a:pt x="14610" y="26694"/>
                  </a:cubicBezTo>
                  <a:cubicBezTo>
                    <a:pt x="14944" y="28262"/>
                    <a:pt x="13576" y="29596"/>
                    <a:pt x="12509" y="30864"/>
                  </a:cubicBezTo>
                  <a:cubicBezTo>
                    <a:pt x="11475" y="32098"/>
                    <a:pt x="10908" y="34333"/>
                    <a:pt x="12309" y="35100"/>
                  </a:cubicBezTo>
                  <a:cubicBezTo>
                    <a:pt x="12809" y="35400"/>
                    <a:pt x="13443" y="35367"/>
                    <a:pt x="13977" y="35667"/>
                  </a:cubicBezTo>
                  <a:cubicBezTo>
                    <a:pt x="14977" y="36201"/>
                    <a:pt x="15077" y="37602"/>
                    <a:pt x="15511" y="38669"/>
                  </a:cubicBezTo>
                  <a:cubicBezTo>
                    <a:pt x="16153" y="40107"/>
                    <a:pt x="17743" y="40932"/>
                    <a:pt x="19338" y="40932"/>
                  </a:cubicBezTo>
                  <a:cubicBezTo>
                    <a:pt x="19816" y="40932"/>
                    <a:pt x="20295" y="40858"/>
                    <a:pt x="20748" y="40704"/>
                  </a:cubicBezTo>
                  <a:cubicBezTo>
                    <a:pt x="22650" y="40037"/>
                    <a:pt x="23984" y="38069"/>
                    <a:pt x="24284" y="36067"/>
                  </a:cubicBezTo>
                  <a:cubicBezTo>
                    <a:pt x="24484" y="34566"/>
                    <a:pt x="24184" y="32932"/>
                    <a:pt x="24985" y="31631"/>
                  </a:cubicBezTo>
                  <a:cubicBezTo>
                    <a:pt x="25485" y="30797"/>
                    <a:pt x="26352" y="30297"/>
                    <a:pt x="27019" y="29596"/>
                  </a:cubicBezTo>
                  <a:cubicBezTo>
                    <a:pt x="28354" y="28128"/>
                    <a:pt x="28620" y="25760"/>
                    <a:pt x="27620" y="24059"/>
                  </a:cubicBezTo>
                  <a:cubicBezTo>
                    <a:pt x="26986" y="23025"/>
                    <a:pt x="25985" y="22224"/>
                    <a:pt x="25485" y="21123"/>
                  </a:cubicBezTo>
                  <a:cubicBezTo>
                    <a:pt x="24484" y="19089"/>
                    <a:pt x="25452" y="16687"/>
                    <a:pt x="26119" y="14452"/>
                  </a:cubicBezTo>
                  <a:cubicBezTo>
                    <a:pt x="26786" y="12284"/>
                    <a:pt x="27019" y="9515"/>
                    <a:pt x="25185" y="8081"/>
                  </a:cubicBezTo>
                  <a:cubicBezTo>
                    <a:pt x="23984" y="7180"/>
                    <a:pt x="22349" y="7247"/>
                    <a:pt x="20915" y="6847"/>
                  </a:cubicBezTo>
                  <a:cubicBezTo>
                    <a:pt x="18180" y="6046"/>
                    <a:pt x="16345" y="3578"/>
                    <a:pt x="14143" y="1776"/>
                  </a:cubicBezTo>
                  <a:cubicBezTo>
                    <a:pt x="12848" y="756"/>
                    <a:pt x="11056" y="0"/>
                    <a:pt x="9433" y="0"/>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9" name="Google Shape;3359;p117"/>
          <p:cNvSpPr/>
          <p:nvPr/>
        </p:nvSpPr>
        <p:spPr>
          <a:xfrm>
            <a:off x="4723445" y="2444351"/>
            <a:ext cx="65999" cy="65999"/>
          </a:xfrm>
          <a:custGeom>
            <a:avLst/>
            <a:gdLst/>
            <a:ahLst/>
            <a:cxnLst/>
            <a:rect l="l" t="t" r="r" b="b"/>
            <a:pathLst>
              <a:path w="1335" h="1335" extrusionOk="0">
                <a:moveTo>
                  <a:pt x="667" y="1"/>
                </a:moveTo>
                <a:cubicBezTo>
                  <a:pt x="300" y="1"/>
                  <a:pt x="0" y="301"/>
                  <a:pt x="0" y="668"/>
                </a:cubicBezTo>
                <a:cubicBezTo>
                  <a:pt x="0" y="1035"/>
                  <a:pt x="300" y="1335"/>
                  <a:pt x="667" y="1335"/>
                </a:cubicBezTo>
                <a:cubicBezTo>
                  <a:pt x="1034" y="1335"/>
                  <a:pt x="1334" y="1035"/>
                  <a:pt x="1334" y="668"/>
                </a:cubicBezTo>
                <a:cubicBezTo>
                  <a:pt x="1334" y="301"/>
                  <a:pt x="1034" y="1"/>
                  <a:pt x="66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17"/>
          <p:cNvSpPr/>
          <p:nvPr/>
        </p:nvSpPr>
        <p:spPr>
          <a:xfrm>
            <a:off x="4296296" y="2444351"/>
            <a:ext cx="65999" cy="65999"/>
          </a:xfrm>
          <a:custGeom>
            <a:avLst/>
            <a:gdLst/>
            <a:ahLst/>
            <a:cxnLst/>
            <a:rect l="l" t="t" r="r" b="b"/>
            <a:pathLst>
              <a:path w="1335" h="1335" extrusionOk="0">
                <a:moveTo>
                  <a:pt x="668" y="1"/>
                </a:moveTo>
                <a:cubicBezTo>
                  <a:pt x="301" y="1"/>
                  <a:pt x="1" y="301"/>
                  <a:pt x="1" y="668"/>
                </a:cubicBezTo>
                <a:cubicBezTo>
                  <a:pt x="1" y="1035"/>
                  <a:pt x="301" y="1335"/>
                  <a:pt x="668" y="1335"/>
                </a:cubicBezTo>
                <a:cubicBezTo>
                  <a:pt x="1035" y="1335"/>
                  <a:pt x="1335" y="1035"/>
                  <a:pt x="1335" y="668"/>
                </a:cubicBezTo>
                <a:cubicBezTo>
                  <a:pt x="1335" y="301"/>
                  <a:pt x="1035" y="1"/>
                  <a:pt x="668"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17"/>
          <p:cNvSpPr/>
          <p:nvPr/>
        </p:nvSpPr>
        <p:spPr>
          <a:xfrm>
            <a:off x="4697539" y="2326145"/>
            <a:ext cx="115387" cy="49586"/>
          </a:xfrm>
          <a:custGeom>
            <a:avLst/>
            <a:gdLst/>
            <a:ahLst/>
            <a:cxnLst/>
            <a:rect l="l" t="t" r="r" b="b"/>
            <a:pathLst>
              <a:path w="2334" h="1003" extrusionOk="0">
                <a:moveTo>
                  <a:pt x="1107" y="1"/>
                </a:moveTo>
                <a:cubicBezTo>
                  <a:pt x="666" y="1"/>
                  <a:pt x="231" y="211"/>
                  <a:pt x="24" y="657"/>
                </a:cubicBezTo>
                <a:cubicBezTo>
                  <a:pt x="1" y="816"/>
                  <a:pt x="149" y="976"/>
                  <a:pt x="267" y="976"/>
                </a:cubicBezTo>
                <a:cubicBezTo>
                  <a:pt x="322" y="976"/>
                  <a:pt x="369" y="942"/>
                  <a:pt x="391" y="857"/>
                </a:cubicBezTo>
                <a:cubicBezTo>
                  <a:pt x="528" y="566"/>
                  <a:pt x="859" y="406"/>
                  <a:pt x="1180" y="406"/>
                </a:cubicBezTo>
                <a:cubicBezTo>
                  <a:pt x="1483" y="406"/>
                  <a:pt x="1778" y="549"/>
                  <a:pt x="1892" y="857"/>
                </a:cubicBezTo>
                <a:cubicBezTo>
                  <a:pt x="1930" y="959"/>
                  <a:pt x="2007" y="1003"/>
                  <a:pt x="2084" y="1003"/>
                </a:cubicBezTo>
                <a:cubicBezTo>
                  <a:pt x="2209" y="1003"/>
                  <a:pt x="2333" y="889"/>
                  <a:pt x="2292" y="724"/>
                </a:cubicBezTo>
                <a:cubicBezTo>
                  <a:pt x="2083" y="253"/>
                  <a:pt x="1591" y="1"/>
                  <a:pt x="1107"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17"/>
          <p:cNvSpPr/>
          <p:nvPr/>
        </p:nvSpPr>
        <p:spPr>
          <a:xfrm>
            <a:off x="4280328" y="2326145"/>
            <a:ext cx="115338" cy="49586"/>
          </a:xfrm>
          <a:custGeom>
            <a:avLst/>
            <a:gdLst/>
            <a:ahLst/>
            <a:cxnLst/>
            <a:rect l="l" t="t" r="r" b="b"/>
            <a:pathLst>
              <a:path w="2333" h="1003" extrusionOk="0">
                <a:moveTo>
                  <a:pt x="1119" y="1"/>
                </a:moveTo>
                <a:cubicBezTo>
                  <a:pt x="673" y="1"/>
                  <a:pt x="230" y="211"/>
                  <a:pt x="23" y="657"/>
                </a:cubicBezTo>
                <a:cubicBezTo>
                  <a:pt x="1" y="816"/>
                  <a:pt x="149" y="976"/>
                  <a:pt x="277" y="976"/>
                </a:cubicBezTo>
                <a:cubicBezTo>
                  <a:pt x="337" y="976"/>
                  <a:pt x="392" y="942"/>
                  <a:pt x="424" y="857"/>
                </a:cubicBezTo>
                <a:cubicBezTo>
                  <a:pt x="544" y="566"/>
                  <a:pt x="866" y="406"/>
                  <a:pt x="1188" y="406"/>
                </a:cubicBezTo>
                <a:cubicBezTo>
                  <a:pt x="1492" y="406"/>
                  <a:pt x="1795" y="549"/>
                  <a:pt x="1925" y="857"/>
                </a:cubicBezTo>
                <a:cubicBezTo>
                  <a:pt x="1950" y="959"/>
                  <a:pt x="2019" y="1003"/>
                  <a:pt x="2092" y="1003"/>
                </a:cubicBezTo>
                <a:cubicBezTo>
                  <a:pt x="2208" y="1003"/>
                  <a:pt x="2333" y="889"/>
                  <a:pt x="2292" y="724"/>
                </a:cubicBezTo>
                <a:cubicBezTo>
                  <a:pt x="2100" y="253"/>
                  <a:pt x="1607" y="1"/>
                  <a:pt x="1119"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17">
            <a:hlinkClick r:id="rId3" action="ppaction://hlinksldjump"/>
          </p:cNvPr>
          <p:cNvSpPr/>
          <p:nvPr/>
        </p:nvSpPr>
        <p:spPr>
          <a:xfrm>
            <a:off x="76962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CLEAR</a:t>
            </a:r>
            <a:endParaRPr b="1">
              <a:solidFill>
                <a:srgbClr val="FFFFFF"/>
              </a:solidFill>
              <a:latin typeface="Kodchasan"/>
              <a:ea typeface="Kodchasan"/>
              <a:cs typeface="Kodchasan"/>
              <a:sym typeface="Kodchasan"/>
            </a:endParaRPr>
          </a:p>
        </p:txBody>
      </p:sp>
      <p:sp>
        <p:nvSpPr>
          <p:cNvPr id="3364" name="Google Shape;3364;p117"/>
          <p:cNvSpPr/>
          <p:nvPr/>
        </p:nvSpPr>
        <p:spPr>
          <a:xfrm rot="10800000" flipH="1">
            <a:off x="4477293" y="2787619"/>
            <a:ext cx="137762" cy="42984"/>
          </a:xfrm>
          <a:custGeom>
            <a:avLst/>
            <a:gdLst/>
            <a:ahLst/>
            <a:cxnLst/>
            <a:rect l="l" t="t" r="r" b="b"/>
            <a:pathLst>
              <a:path w="2955" h="922" extrusionOk="0">
                <a:moveTo>
                  <a:pt x="2692" y="1"/>
                </a:moveTo>
                <a:cubicBezTo>
                  <a:pt x="2649" y="1"/>
                  <a:pt x="2603" y="16"/>
                  <a:pt x="2558" y="53"/>
                </a:cubicBezTo>
                <a:cubicBezTo>
                  <a:pt x="2244" y="350"/>
                  <a:pt x="1830" y="500"/>
                  <a:pt x="1425" y="500"/>
                </a:cubicBezTo>
                <a:cubicBezTo>
                  <a:pt x="1056" y="500"/>
                  <a:pt x="694" y="375"/>
                  <a:pt x="423" y="120"/>
                </a:cubicBezTo>
                <a:cubicBezTo>
                  <a:pt x="386" y="83"/>
                  <a:pt x="343" y="68"/>
                  <a:pt x="300" y="68"/>
                </a:cubicBezTo>
                <a:cubicBezTo>
                  <a:pt x="148" y="68"/>
                  <a:pt x="0" y="264"/>
                  <a:pt x="156" y="420"/>
                </a:cubicBezTo>
                <a:cubicBezTo>
                  <a:pt x="522" y="755"/>
                  <a:pt x="987" y="922"/>
                  <a:pt x="1449" y="922"/>
                </a:cubicBezTo>
                <a:cubicBezTo>
                  <a:pt x="1956" y="922"/>
                  <a:pt x="2459" y="721"/>
                  <a:pt x="2825" y="320"/>
                </a:cubicBezTo>
                <a:cubicBezTo>
                  <a:pt x="2954" y="191"/>
                  <a:pt x="2842" y="1"/>
                  <a:pt x="2692" y="1"/>
                </a:cubicBezTo>
                <a:close/>
              </a:path>
            </a:pathLst>
          </a:custGeom>
          <a:solidFill>
            <a:srgbClr val="3F27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5" name="Google Shape;3365;p117"/>
          <p:cNvGrpSpPr/>
          <p:nvPr/>
        </p:nvGrpSpPr>
        <p:grpSpPr>
          <a:xfrm>
            <a:off x="3201525" y="3474525"/>
            <a:ext cx="2689334" cy="1017666"/>
            <a:chOff x="4729380" y="4126724"/>
            <a:chExt cx="1443550" cy="546251"/>
          </a:xfrm>
        </p:grpSpPr>
        <p:sp>
          <p:nvSpPr>
            <p:cNvPr id="3366" name="Google Shape;3366;p117"/>
            <p:cNvSpPr/>
            <p:nvPr/>
          </p:nvSpPr>
          <p:spPr>
            <a:xfrm>
              <a:off x="4729380" y="4126724"/>
              <a:ext cx="1443550" cy="545109"/>
            </a:xfrm>
            <a:custGeom>
              <a:avLst/>
              <a:gdLst/>
              <a:ahLst/>
              <a:cxnLst/>
              <a:rect l="l" t="t" r="r" b="b"/>
              <a:pathLst>
                <a:path w="57742" h="21750" extrusionOk="0">
                  <a:moveTo>
                    <a:pt x="18547" y="1"/>
                  </a:moveTo>
                  <a:cubicBezTo>
                    <a:pt x="18547" y="1"/>
                    <a:pt x="1" y="434"/>
                    <a:pt x="1" y="21750"/>
                  </a:cubicBezTo>
                  <a:lnTo>
                    <a:pt x="57742" y="21750"/>
                  </a:lnTo>
                  <a:cubicBezTo>
                    <a:pt x="57742" y="434"/>
                    <a:pt x="39195" y="1"/>
                    <a:pt x="39195" y="1"/>
                  </a:cubicBezTo>
                  <a:cubicBezTo>
                    <a:pt x="39195" y="1"/>
                    <a:pt x="35430" y="4004"/>
                    <a:pt x="29312" y="4004"/>
                  </a:cubicBezTo>
                  <a:cubicBezTo>
                    <a:pt x="26253" y="4004"/>
                    <a:pt x="22606" y="3003"/>
                    <a:pt x="18547" y="1"/>
                  </a:cubicBezTo>
                  <a:close/>
                </a:path>
              </a:pathLst>
            </a:custGeom>
            <a:solidFill>
              <a:srgbClr val="2C7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17"/>
            <p:cNvSpPr/>
            <p:nvPr/>
          </p:nvSpPr>
          <p:spPr>
            <a:xfrm>
              <a:off x="5193054" y="4126724"/>
              <a:ext cx="516225" cy="545109"/>
            </a:xfrm>
            <a:custGeom>
              <a:avLst/>
              <a:gdLst/>
              <a:ahLst/>
              <a:cxnLst/>
              <a:rect l="l" t="t" r="r" b="b"/>
              <a:pathLst>
                <a:path w="20649" h="21750" extrusionOk="0">
                  <a:moveTo>
                    <a:pt x="0" y="1"/>
                  </a:moveTo>
                  <a:lnTo>
                    <a:pt x="1001" y="21750"/>
                  </a:lnTo>
                  <a:lnTo>
                    <a:pt x="19347" y="21750"/>
                  </a:lnTo>
                  <a:lnTo>
                    <a:pt x="20648" y="1"/>
                  </a:lnTo>
                  <a:lnTo>
                    <a:pt x="20648" y="1"/>
                  </a:lnTo>
                  <a:cubicBezTo>
                    <a:pt x="20648" y="1"/>
                    <a:pt x="16882" y="4004"/>
                    <a:pt x="10765" y="4004"/>
                  </a:cubicBezTo>
                  <a:cubicBezTo>
                    <a:pt x="7706" y="4004"/>
                    <a:pt x="4059" y="3003"/>
                    <a:pt x="0"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17"/>
            <p:cNvSpPr/>
            <p:nvPr/>
          </p:nvSpPr>
          <p:spPr>
            <a:xfrm>
              <a:off x="4857800" y="4126725"/>
              <a:ext cx="371975" cy="546250"/>
            </a:xfrm>
            <a:custGeom>
              <a:avLst/>
              <a:gdLst/>
              <a:ahLst/>
              <a:cxnLst/>
              <a:rect l="l" t="t" r="r" b="b"/>
              <a:pathLst>
                <a:path w="14879" h="21850" extrusionOk="0">
                  <a:moveTo>
                    <a:pt x="13410" y="1"/>
                  </a:moveTo>
                  <a:cubicBezTo>
                    <a:pt x="13410" y="1"/>
                    <a:pt x="1" y="5004"/>
                    <a:pt x="8107" y="14578"/>
                  </a:cubicBezTo>
                  <a:cubicBezTo>
                    <a:pt x="8107" y="14578"/>
                    <a:pt x="1435" y="16613"/>
                    <a:pt x="8407" y="21850"/>
                  </a:cubicBezTo>
                  <a:lnTo>
                    <a:pt x="14878" y="21850"/>
                  </a:lnTo>
                  <a:lnTo>
                    <a:pt x="13410" y="1"/>
                  </a:ln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17"/>
            <p:cNvSpPr/>
            <p:nvPr/>
          </p:nvSpPr>
          <p:spPr>
            <a:xfrm>
              <a:off x="5671725" y="4126725"/>
              <a:ext cx="371950" cy="546250"/>
            </a:xfrm>
            <a:custGeom>
              <a:avLst/>
              <a:gdLst/>
              <a:ahLst/>
              <a:cxnLst/>
              <a:rect l="l" t="t" r="r" b="b"/>
              <a:pathLst>
                <a:path w="14878" h="21850" extrusionOk="0">
                  <a:moveTo>
                    <a:pt x="1468" y="1"/>
                  </a:moveTo>
                  <a:lnTo>
                    <a:pt x="0" y="21850"/>
                  </a:lnTo>
                  <a:lnTo>
                    <a:pt x="6472" y="21850"/>
                  </a:lnTo>
                  <a:cubicBezTo>
                    <a:pt x="13410" y="16613"/>
                    <a:pt x="6738" y="14578"/>
                    <a:pt x="6738" y="14578"/>
                  </a:cubicBezTo>
                  <a:cubicBezTo>
                    <a:pt x="14878" y="5004"/>
                    <a:pt x="1468" y="1"/>
                    <a:pt x="1468" y="1"/>
                  </a:cubicBezTo>
                  <a:close/>
                </a:path>
              </a:pathLst>
            </a:custGeom>
            <a:solidFill>
              <a:srgbClr val="7DC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0" name="Google Shape;3370;p117">
            <a:hlinkClick r:id="rId4" action="ppaction://hlinksldjump"/>
          </p:cNvPr>
          <p:cNvSpPr/>
          <p:nvPr/>
        </p:nvSpPr>
        <p:spPr>
          <a:xfrm>
            <a:off x="1485563" y="2536425"/>
            <a:ext cx="1444400" cy="544575"/>
          </a:xfrm>
          <a:custGeom>
            <a:avLst/>
            <a:gdLst/>
            <a:ahLst/>
            <a:cxnLst/>
            <a:rect l="l" t="t" r="r" b="b"/>
            <a:pathLst>
              <a:path w="57776" h="21783" extrusionOk="0">
                <a:moveTo>
                  <a:pt x="18580" y="0"/>
                </a:moveTo>
                <a:cubicBezTo>
                  <a:pt x="18580" y="0"/>
                  <a:pt x="1" y="467"/>
                  <a:pt x="1" y="21782"/>
                </a:cubicBezTo>
                <a:lnTo>
                  <a:pt x="57775" y="21782"/>
                </a:lnTo>
                <a:cubicBezTo>
                  <a:pt x="57775" y="467"/>
                  <a:pt x="39195" y="0"/>
                  <a:pt x="39195" y="0"/>
                </a:cubicBezTo>
                <a:cubicBezTo>
                  <a:pt x="35326" y="3169"/>
                  <a:pt x="31745" y="4225"/>
                  <a:pt x="28691" y="4225"/>
                </a:cubicBezTo>
                <a:cubicBezTo>
                  <a:pt x="22583" y="4225"/>
                  <a:pt x="18580" y="0"/>
                  <a:pt x="18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17">
            <a:hlinkClick r:id="rId4" action="ppaction://hlinksldjump"/>
          </p:cNvPr>
          <p:cNvSpPr/>
          <p:nvPr/>
        </p:nvSpPr>
        <p:spPr>
          <a:xfrm>
            <a:off x="2206088" y="2535575"/>
            <a:ext cx="259375" cy="173800"/>
          </a:xfrm>
          <a:custGeom>
            <a:avLst/>
            <a:gdLst/>
            <a:ahLst/>
            <a:cxnLst/>
            <a:rect l="l" t="t" r="r" b="b"/>
            <a:pathLst>
              <a:path w="10375" h="6952" extrusionOk="0">
                <a:moveTo>
                  <a:pt x="10374" y="1"/>
                </a:moveTo>
                <a:cubicBezTo>
                  <a:pt x="10374" y="1"/>
                  <a:pt x="5370" y="4004"/>
                  <a:pt x="0" y="4004"/>
                </a:cubicBezTo>
                <a:cubicBezTo>
                  <a:pt x="0" y="4023"/>
                  <a:pt x="3255" y="6952"/>
                  <a:pt x="6124" y="6952"/>
                </a:cubicBezTo>
                <a:cubicBezTo>
                  <a:pt x="8218" y="6952"/>
                  <a:pt x="10107" y="5391"/>
                  <a:pt x="10374"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17">
            <a:hlinkClick r:id="rId4" action="ppaction://hlinksldjump"/>
          </p:cNvPr>
          <p:cNvSpPr/>
          <p:nvPr/>
        </p:nvSpPr>
        <p:spPr>
          <a:xfrm>
            <a:off x="1950888" y="2535575"/>
            <a:ext cx="259375" cy="173800"/>
          </a:xfrm>
          <a:custGeom>
            <a:avLst/>
            <a:gdLst/>
            <a:ahLst/>
            <a:cxnLst/>
            <a:rect l="l" t="t" r="r" b="b"/>
            <a:pathLst>
              <a:path w="10375" h="6952" extrusionOk="0">
                <a:moveTo>
                  <a:pt x="1" y="1"/>
                </a:moveTo>
                <a:lnTo>
                  <a:pt x="1" y="1"/>
                </a:lnTo>
                <a:cubicBezTo>
                  <a:pt x="240" y="5391"/>
                  <a:pt x="2124" y="6952"/>
                  <a:pt x="4223" y="6952"/>
                </a:cubicBezTo>
                <a:cubicBezTo>
                  <a:pt x="7098" y="6952"/>
                  <a:pt x="10375" y="4023"/>
                  <a:pt x="10375" y="4004"/>
                </a:cubicBezTo>
                <a:cubicBezTo>
                  <a:pt x="5005" y="4004"/>
                  <a:pt x="1" y="1"/>
                  <a:pt x="1" y="1"/>
                </a:cubicBezTo>
                <a:close/>
              </a:path>
            </a:pathLst>
          </a:custGeom>
          <a:solidFill>
            <a:srgbClr val="F0F0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17">
            <a:hlinkClick r:id="rId5" action="ppaction://hlinksldjump"/>
          </p:cNvPr>
          <p:cNvSpPr/>
          <p:nvPr/>
        </p:nvSpPr>
        <p:spPr>
          <a:xfrm>
            <a:off x="7135375" y="556725"/>
            <a:ext cx="1244700" cy="441300"/>
          </a:xfrm>
          <a:prstGeom prst="roundRect">
            <a:avLst>
              <a:gd name="adj" fmla="val 16667"/>
            </a:avLst>
          </a:prstGeom>
          <a:solidFill>
            <a:srgbClr val="7DC4FF"/>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Kodchasan"/>
                <a:ea typeface="Kodchasan"/>
                <a:cs typeface="Kodchasan"/>
                <a:sym typeface="Kodchasan"/>
              </a:rPr>
              <a:t>AVATAR</a:t>
            </a:r>
            <a:endParaRPr b="1">
              <a:solidFill>
                <a:srgbClr val="FFFFFF"/>
              </a:solidFill>
              <a:latin typeface="Kodchasan"/>
              <a:ea typeface="Kodchasan"/>
              <a:cs typeface="Kodchasan"/>
              <a:sym typeface="Kodchasan"/>
            </a:endParaRPr>
          </a:p>
        </p:txBody>
      </p:sp>
    </p:spTree>
  </p:cSld>
  <p:clrMapOvr>
    <a:masterClrMapping/>
  </p:clrMapOvr>
</p:sld>
</file>

<file path=ppt/theme/theme1.xml><?xml version="1.0" encoding="utf-8"?>
<a:theme xmlns:a="http://schemas.openxmlformats.org/drawingml/2006/main" name="Create Your Character Game by Slidesgo ">
  <a:themeElements>
    <a:clrScheme name="Simple Light">
      <a:dk1>
        <a:srgbClr val="000000"/>
      </a:dk1>
      <a:lt1>
        <a:srgbClr val="FFFFFF"/>
      </a:lt1>
      <a:dk2>
        <a:srgbClr val="FD78FF"/>
      </a:dk2>
      <a:lt2>
        <a:srgbClr val="7DC4FF"/>
      </a:lt2>
      <a:accent1>
        <a:srgbClr val="FF9645"/>
      </a:accent1>
      <a:accent2>
        <a:srgbClr val="FFC74D"/>
      </a:accent2>
      <a:accent3>
        <a:srgbClr val="598EE1"/>
      </a:accent3>
      <a:accent4>
        <a:srgbClr val="FD78FF"/>
      </a:accent4>
      <a:accent5>
        <a:srgbClr val="7DC4FF"/>
      </a:accent5>
      <a:accent6>
        <a:srgbClr val="FD78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2203</Words>
  <Application>Microsoft Office PowerPoint</Application>
  <PresentationFormat>On-screen Show (16:9)</PresentationFormat>
  <Paragraphs>944</Paragraphs>
  <Slides>275</Slides>
  <Notes>275</Notes>
  <HiddenSlides>0</HiddenSlides>
  <MMClips>0</MMClips>
  <ScaleCrop>false</ScaleCrop>
  <HeadingPairs>
    <vt:vector size="6" baseType="variant">
      <vt:variant>
        <vt:lpstr>Fonts Used</vt:lpstr>
      </vt:variant>
      <vt:variant>
        <vt:i4>10</vt:i4>
      </vt:variant>
      <vt:variant>
        <vt:lpstr>Theme</vt:lpstr>
      </vt:variant>
      <vt:variant>
        <vt:i4>2</vt:i4>
      </vt:variant>
      <vt:variant>
        <vt:lpstr>Slide Titles</vt:lpstr>
      </vt:variant>
      <vt:variant>
        <vt:i4>275</vt:i4>
      </vt:variant>
    </vt:vector>
  </HeadingPairs>
  <TitlesOfParts>
    <vt:vector size="287" baseType="lpstr">
      <vt:lpstr>Arial</vt:lpstr>
      <vt:lpstr>Ubuntu</vt:lpstr>
      <vt:lpstr>Amatic SC</vt:lpstr>
      <vt:lpstr>Raleway</vt:lpstr>
      <vt:lpstr>Proxima Nova Semibold</vt:lpstr>
      <vt:lpstr>Roboto Medium</vt:lpstr>
      <vt:lpstr>Kodchasan</vt:lpstr>
      <vt:lpstr>Cabin</vt:lpstr>
      <vt:lpstr>Calibri</vt:lpstr>
      <vt:lpstr>Proxima Nova</vt:lpstr>
      <vt:lpstr>Create Your Character Game by Slidesgo </vt:lpstr>
      <vt:lpstr>Slidesgo Final Pages</vt:lpstr>
      <vt:lpstr>Create Your Character Game</vt:lpstr>
      <vt:lpstr>Content of this template</vt:lpstr>
      <vt:lpstr>05</vt:lpstr>
      <vt:lpstr>Choose the skin color</vt:lpstr>
      <vt:lpstr>Choose the skin color</vt:lpstr>
      <vt:lpstr>Choose the skin color</vt:lpstr>
      <vt:lpstr>Choose the skin color</vt:lpstr>
      <vt:lpstr>Choose the  hair! </vt:lpstr>
      <vt:lpstr>Choose the hair!</vt:lpstr>
      <vt:lpstr>Choose the hair! </vt:lpstr>
      <vt:lpstr>Choose the hair! </vt:lpstr>
      <vt:lpstr>Choose the hair! </vt:lpstr>
      <vt:lpstr>Choose the hair! </vt:lpstr>
      <vt:lpstr>Choose the hair!</vt:lpstr>
      <vt:lpstr>Choose the hair! </vt:lpstr>
      <vt:lpstr>Choose the hair! </vt:lpstr>
      <vt:lpstr>Choose the hair! </vt:lpstr>
      <vt:lpstr>Choose the hair! </vt:lpstr>
      <vt:lpstr>With glasses or without them?</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With glasses or without them? </vt:lpstr>
      <vt:lpstr>Happy or sad?</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Happy or sad? </vt:lpstr>
      <vt:lpstr>Choose clothes</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Look at  your avatar!</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Choose clothes </vt:lpstr>
      <vt:lpstr>Thanks!</vt:lpstr>
      <vt:lpstr>Alternative resources</vt:lpstr>
      <vt:lpstr>Alternative resources</vt:lpstr>
      <vt:lpstr>Resources</vt:lpstr>
      <vt:lpstr>Instructions for use</vt:lpstr>
      <vt:lpstr>Fonts &amp; colors used</vt:lpstr>
      <vt:lpstr>Storyset by Freepik</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Create Your Character Game</dc:title>
  <cp:lastModifiedBy>2014515048-NGUYEN TRUNG NGHIA</cp:lastModifiedBy>
  <cp:revision>1</cp:revision>
  <dcterms:modified xsi:type="dcterms:W3CDTF">2021-02-28T12:17:20Z</dcterms:modified>
</cp:coreProperties>
</file>