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1" r:id="rId3"/>
    <p:sldId id="306" r:id="rId4"/>
    <p:sldId id="288" r:id="rId5"/>
    <p:sldId id="298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F1"/>
    <a:srgbClr val="FAB8E7"/>
    <a:srgbClr val="FFE285"/>
    <a:srgbClr val="FAFACA"/>
    <a:srgbClr val="0EBE88"/>
    <a:srgbClr val="16CCB6"/>
    <a:srgbClr val="8BE1FF"/>
    <a:srgbClr val="F3E9BF"/>
    <a:srgbClr val="FFFDA1"/>
    <a:srgbClr val="FFF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75" autoAdjust="0"/>
  </p:normalViewPr>
  <p:slideViewPr>
    <p:cSldViewPr>
      <p:cViewPr>
        <p:scale>
          <a:sx n="75" d="100"/>
          <a:sy n="75" d="100"/>
        </p:scale>
        <p:origin x="-696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9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87211" y="2523353"/>
            <a:ext cx="588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78/SGK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4540" y="595166"/>
            <a:ext cx="722088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THỜI GIAN. GIỜ VÀ LỊCH</a:t>
            </a:r>
            <a:endParaRPr lang="en-US" sz="28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675408" y="-45720"/>
            <a:ext cx="8239991" cy="1976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Tìm đường về nhà.</a:t>
            </a:r>
          </a:p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Đường về nhà của ốc sen là đường đi qua tất cả các viên đá, mỗi viên đá ghi một ngày trong tuần. Tìm ngày còn thiếu ở mỗi viên đá.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38198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6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5934904" cy="3372321"/>
          </a:xfrm>
          <a:prstGeom prst="rect">
            <a:avLst/>
          </a:prstGeom>
        </p:spPr>
      </p:pic>
      <p:sp>
        <p:nvSpPr>
          <p:cNvPr id="10" name="Title 4"/>
          <p:cNvSpPr txBox="1">
            <a:spLocks/>
          </p:cNvSpPr>
          <p:nvPr/>
        </p:nvSpPr>
        <p:spPr>
          <a:xfrm>
            <a:off x="2609850" y="1930336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ba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4"/>
          <p:cNvSpPr txBox="1">
            <a:spLocks/>
          </p:cNvSpPr>
          <p:nvPr/>
        </p:nvSpPr>
        <p:spPr>
          <a:xfrm>
            <a:off x="3770086" y="2753602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năm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4818263" y="3285975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bảy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3663294" y="3589747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Thứ sáu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048875" y="4090611"/>
            <a:ext cx="1351291" cy="43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>
                <a:latin typeface="Arial" pitchFamily="34" charset="0"/>
                <a:cs typeface="Arial" pitchFamily="34" charset="0"/>
              </a:rPr>
              <a:t>Chủ nhật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4"/>
          <p:cNvSpPr txBox="1">
            <a:spLocks/>
          </p:cNvSpPr>
          <p:nvPr/>
        </p:nvSpPr>
        <p:spPr>
          <a:xfrm>
            <a:off x="679038" y="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Xem thời khoá biểu của bạn Rô-bốt rồi trả lời.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2009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40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892522"/>
              </p:ext>
            </p:extLst>
          </p:nvPr>
        </p:nvGraphicFramePr>
        <p:xfrm>
          <a:off x="533400" y="856746"/>
          <a:ext cx="8057292" cy="3266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882"/>
                <a:gridCol w="1342882"/>
                <a:gridCol w="1342882"/>
                <a:gridCol w="1342882"/>
                <a:gridCol w="1342882"/>
                <a:gridCol w="1342882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STT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hai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ba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tư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năm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 sáu</a:t>
                      </a:r>
                      <a:endParaRPr lang="en-US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285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1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Thể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dục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2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</a:t>
                      </a:r>
                    </a:p>
                    <a:p>
                      <a:pPr algn="ctr"/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  <a:tr h="875620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3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Thể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dục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 b="1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CA"/>
                    </a:solidFill>
                  </a:tcPr>
                </a:tc>
              </a:tr>
            </a:tbl>
          </a:graphicData>
        </a:graphic>
      </p:graphicFrame>
      <p:sp>
        <p:nvSpPr>
          <p:cNvPr id="13" name="Title 4"/>
          <p:cNvSpPr txBox="1">
            <a:spLocks/>
          </p:cNvSpPr>
          <p:nvPr/>
        </p:nvSpPr>
        <p:spPr>
          <a:xfrm>
            <a:off x="408709" y="4019550"/>
            <a:ext cx="8351114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a) Rô-bốt học những môn gì trong ngày thứ ba?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411886" y="4491990"/>
            <a:ext cx="8351114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b) Rô-bốt học Tiếng Việt vào những ngày nào trong tuần?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75677"/>
              </p:ext>
            </p:extLst>
          </p:nvPr>
        </p:nvGraphicFramePr>
        <p:xfrm>
          <a:off x="3217238" y="853440"/>
          <a:ext cx="1344168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Thứ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ba</a:t>
                      </a:r>
                      <a:endParaRPr lang="en-US" smtClean="0">
                        <a:solidFill>
                          <a:schemeClr val="tx1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Lắp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ghép hình</a:t>
                      </a:r>
                      <a:endParaRPr lang="en-US" b="1" smtClean="0">
                        <a:solidFill>
                          <a:srgbClr val="0EBE88"/>
                        </a:solidFill>
                        <a:latin typeface="Arial" pitchFamily="34" charset="0"/>
                        <a:ea typeface="Aachen" pitchFamily="18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Máy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tính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Bay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58461"/>
              </p:ext>
            </p:extLst>
          </p:nvPr>
        </p:nvGraphicFramePr>
        <p:xfrm>
          <a:off x="1870710" y="149352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90108"/>
              </p:ext>
            </p:extLst>
          </p:nvPr>
        </p:nvGraphicFramePr>
        <p:xfrm>
          <a:off x="4572836" y="325755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63295"/>
              </p:ext>
            </p:extLst>
          </p:nvPr>
        </p:nvGraphicFramePr>
        <p:xfrm>
          <a:off x="7250430" y="2366010"/>
          <a:ext cx="1344168" cy="87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8"/>
              </a:tblGrid>
              <a:tr h="8778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Tiếng</a:t>
                      </a:r>
                      <a:r>
                        <a:rPr lang="en-US" b="1" baseline="0" smtClean="0">
                          <a:solidFill>
                            <a:srgbClr val="0EBE88"/>
                          </a:solidFill>
                          <a:latin typeface="Arial" pitchFamily="34" charset="0"/>
                          <a:ea typeface="Aachen" pitchFamily="18" charset="0"/>
                          <a:cs typeface="Arial" pitchFamily="34" charset="0"/>
                        </a:rPr>
                        <a:t> Việt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4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81443" y="-22492"/>
            <a:ext cx="8137668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Rô-bốt đi du lịch. Hành trình đi du lịch của Rô-bốt qua các địa điểm 1 – 2 – 3 – 4 – 5 – 6 – 7.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4019792" y="819150"/>
            <a:ext cx="4953000" cy="10072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Biết rằng mỗi ngày Rô-bốt ở một nơi khác nhau và thứ hai, Rô-bốt ở Cao Bằng. Hỏi: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4038600" y="16573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a) Thứ ba, Rô-bốt ở đâu?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23698" r="37481" b="24739"/>
          <a:stretch/>
        </p:blipFill>
        <p:spPr bwMode="auto">
          <a:xfrm>
            <a:off x="0" y="954886"/>
            <a:ext cx="3833521" cy="405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itle 4"/>
          <p:cNvSpPr txBox="1">
            <a:spLocks/>
          </p:cNvSpPr>
          <p:nvPr/>
        </p:nvSpPr>
        <p:spPr>
          <a:xfrm>
            <a:off x="4038600" y="25717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b) Thứ mấy Rô-bốt ở Đà Nẵng?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4019792" y="3590392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c) Rô-bốt kết thúc hành trình vào ngày nào trong tuần?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4127977" y="2138629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Thứ ba, Rô-bốt ở Hà Nội.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4140677" y="3028950"/>
            <a:ext cx="4127015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 smtClean="0">
                <a:latin typeface="Arial" pitchFamily="34" charset="0"/>
                <a:cs typeface="Arial" pitchFamily="34" charset="0"/>
              </a:rPr>
              <a:t>Thứ năm Rô-bốt ở Đà Nẵng.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4114800" y="4276192"/>
            <a:ext cx="4343400" cy="657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000">
                <a:latin typeface="Arial" pitchFamily="34" charset="0"/>
                <a:cs typeface="Arial" pitchFamily="34" charset="0"/>
              </a:rPr>
              <a:t>Rô-bốt kết thúc hành </a:t>
            </a:r>
            <a:r>
              <a:rPr lang="en-US" sz="2000">
                <a:latin typeface="Arial" pitchFamily="34" charset="0"/>
                <a:cs typeface="Arial" pitchFamily="34" charset="0"/>
              </a:rPr>
              <a:t>trình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vào ngày chủ nhật.</a:t>
            </a:r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  <p:bldP spid="16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Thực hành xem lịch và giờ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303</Words>
  <PresentationFormat>On-screen Show (16:9)</PresentationFormat>
  <Paragraphs>66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Chủ đề 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2021-01-09T02:19:28Z</dcterms:created>
  <dcterms:modified xsi:type="dcterms:W3CDTF">2021-03-22T16:04:05Z</dcterms:modified>
</cp:coreProperties>
</file>