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342" r:id="rId3"/>
    <p:sldId id="343" r:id="rId4"/>
    <p:sldId id="380" r:id="rId5"/>
    <p:sldId id="379" r:id="rId6"/>
    <p:sldId id="378" r:id="rId7"/>
    <p:sldId id="381" r:id="rId8"/>
    <p:sldId id="359" r:id="rId9"/>
    <p:sldId id="354" r:id="rId10"/>
    <p:sldId id="362" r:id="rId11"/>
    <p:sldId id="353" r:id="rId12"/>
    <p:sldId id="383" r:id="rId13"/>
    <p:sldId id="384" r:id="rId14"/>
    <p:sldId id="363" r:id="rId15"/>
    <p:sldId id="386" r:id="rId16"/>
    <p:sldId id="385" r:id="rId17"/>
    <p:sldId id="347" r:id="rId18"/>
    <p:sldId id="366" r:id="rId19"/>
    <p:sldId id="368" r:id="rId20"/>
    <p:sldId id="367" r:id="rId21"/>
    <p:sldId id="352" r:id="rId22"/>
    <p:sldId id="369" r:id="rId23"/>
    <p:sldId id="370" r:id="rId24"/>
    <p:sldId id="371" r:id="rId25"/>
    <p:sldId id="387" r:id="rId26"/>
    <p:sldId id="390" r:id="rId27"/>
    <p:sldId id="389" r:id="rId28"/>
    <p:sldId id="388" r:id="rId29"/>
    <p:sldId id="348" r:id="rId30"/>
    <p:sldId id="372" r:id="rId31"/>
    <p:sldId id="392" r:id="rId32"/>
    <p:sldId id="393" r:id="rId33"/>
    <p:sldId id="391" r:id="rId34"/>
    <p:sldId id="374" r:id="rId35"/>
    <p:sldId id="351" r:id="rId36"/>
    <p:sldId id="375" r:id="rId37"/>
    <p:sldId id="376" r:id="rId38"/>
    <p:sldId id="377" r:id="rId39"/>
    <p:sldId id="394" r:id="rId40"/>
    <p:sldId id="395" r:id="rId41"/>
    <p:sldId id="396" r:id="rId42"/>
    <p:sldId id="401" r:id="rId43"/>
    <p:sldId id="402" r:id="rId44"/>
    <p:sldId id="397" r:id="rId45"/>
    <p:sldId id="398" r:id="rId46"/>
    <p:sldId id="400" r:id="rId47"/>
    <p:sldId id="350" r:id="rId48"/>
    <p:sldId id="356" r:id="rId49"/>
    <p:sldId id="355" r:id="rId50"/>
    <p:sldId id="403" r:id="rId51"/>
    <p:sldId id="346" r:id="rId52"/>
  </p:sldIdLst>
  <p:sldSz cx="12192000" cy="6858000"/>
  <p:notesSz cx="6858000" cy="9144000"/>
  <p:embeddedFontLst>
    <p:embeddedFont>
      <p:font typeface="Calibri" pitchFamily="34" charset="0"/>
      <p:regular r:id="rId54"/>
      <p:bold r:id="rId55"/>
      <p:italic r:id="rId56"/>
      <p:boldItalic r:id="rId57"/>
    </p:embeddedFont>
    <p:embeddedFont>
      <p:font typeface="Cambria" pitchFamily="18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5013-4BF5-4603-9672-345FAFD9093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4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D9EDFCA-E461-4CAD-B757-27D6FF8E4E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"/>
            <a:ext cx="12192000" cy="6855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E05446-B278-45F3-A228-828BF6C83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4114"/>
            <a:ext cx="9144000" cy="178566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24AD254-0465-42DE-82F7-418D8C0EE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1855"/>
            <a:ext cx="9144000" cy="130959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2730A5-07BA-4154-A050-A64D2A3A9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8;p41"/>
          <p:cNvSpPr txBox="1">
            <a:spLocks noGrp="1"/>
          </p:cNvSpPr>
          <p:nvPr>
            <p:ph type="sldNum" idx="4294967295"/>
          </p:nvPr>
        </p:nvSpPr>
        <p:spPr>
          <a:xfrm>
            <a:off x="3463542" y="6118474"/>
            <a:ext cx="4919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  <a:endParaRPr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626" y="129140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5CCBABD-BF6B-4A81-B872-3FEB35A8D16E}"/>
              </a:ext>
            </a:extLst>
          </p:cNvPr>
          <p:cNvSpPr txBox="1"/>
          <p:nvPr/>
        </p:nvSpPr>
        <p:spPr>
          <a:xfrm>
            <a:off x="2890877" y="5220894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 VIÊN BIÊN SOẠN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2208681-4DEE-4919-B107-9560A6AEC93A}"/>
              </a:ext>
            </a:extLst>
          </p:cNvPr>
          <p:cNvSpPr txBox="1"/>
          <p:nvPr/>
        </p:nvSpPr>
        <p:spPr>
          <a:xfrm>
            <a:off x="2913343" y="5663472"/>
            <a:ext cx="6097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PHẠM MINH TUỆ</a:t>
            </a:r>
            <a:endParaRPr lang="en-GB" sz="2400" cap="all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18" y="2058634"/>
            <a:ext cx="1955954" cy="195368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754072" y="163283"/>
            <a:ext cx="6039492" cy="6204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SỞ GIÁO DỤC VÀ ĐÀO TẠO SÓC TRĂNG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THPT LÊ VĂN TÁM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THÂN THIỆN</a:t>
            </a:r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69" y="2821244"/>
            <a:ext cx="4255983" cy="239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2" y="1150248"/>
            <a:ext cx="759866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4271" y="3019590"/>
            <a:ext cx="4632403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25 SGK.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75" y="1915087"/>
            <a:ext cx="5868112" cy="47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252601" y="2179528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922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823" y="2410196"/>
            <a:ext cx="105343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SGK.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72206" y="1703538"/>
            <a:ext cx="2555311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89" y="3416473"/>
            <a:ext cx="7471399" cy="324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823" y="2410196"/>
            <a:ext cx="105343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SGK.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72206" y="1703538"/>
            <a:ext cx="2555311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07" y="3429000"/>
            <a:ext cx="7476650" cy="323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862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823" y="2410196"/>
            <a:ext cx="105343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SGK.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72206" y="1703538"/>
            <a:ext cx="2555311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44" y="3429000"/>
            <a:ext cx="7831323" cy="328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01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08" y="1956214"/>
            <a:ext cx="9641116" cy="459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840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19" y="1858876"/>
            <a:ext cx="9234588" cy="5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19" y="2354893"/>
            <a:ext cx="9234588" cy="402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32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39352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19" y="1858876"/>
            <a:ext cx="9234588" cy="5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19" y="2354893"/>
            <a:ext cx="9234588" cy="362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2727342" y="2113147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32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72105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5507" y="2136670"/>
            <a:ext cx="678591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!”.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?”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437555" y="2150240"/>
            <a:ext cx="2089266" cy="517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2" y="3041318"/>
            <a:ext cx="4079588" cy="229477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5661765" y="1698872"/>
            <a:ext cx="5943732" cy="2113395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72105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136" y="1960715"/>
            <a:ext cx="3907136" cy="357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5618" y="2023706"/>
            <a:ext cx="7423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1329" y="4484286"/>
            <a:ext cx="74477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167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72105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108" y="2346460"/>
            <a:ext cx="1047136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27 SGK,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H, Q 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97" y="4064632"/>
            <a:ext cx="8910565" cy="257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4386345" y="1745209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67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1376" y="1445628"/>
            <a:ext cx="204864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9806" y="1456365"/>
            <a:ext cx="8014868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chi?</a:t>
            </a:r>
          </a:p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!”.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”,...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96" y="2384242"/>
            <a:ext cx="2541748" cy="2541748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3294144" y="2052468"/>
            <a:ext cx="6912487" cy="1602648"/>
          </a:xfrm>
          <a:prstGeom prst="cloudCallout">
            <a:avLst>
              <a:gd name="adj1" fmla="val -45608"/>
              <a:gd name="adj2" fmla="val 6437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72105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88162" y="1767006"/>
            <a:ext cx="751114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H: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....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Q: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....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M: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Q.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2" y="2228140"/>
            <a:ext cx="3613475" cy="406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7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4646" y="2861132"/>
            <a:ext cx="609600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64480" y="1999927"/>
            <a:ext cx="2089266" cy="517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70" y="2019368"/>
            <a:ext cx="4692560" cy="351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5670958" y="1832307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3099" y="2631927"/>
            <a:ext cx="10665652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8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8021" y="2508523"/>
            <a:ext cx="1005761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27 SGK.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01" y="3648466"/>
            <a:ext cx="8407268" cy="282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386345" y="1782787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980" y="2992025"/>
            <a:ext cx="503316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27 SGK.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76447" y="2183620"/>
            <a:ext cx="2169043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411" y="2358984"/>
            <a:ext cx="6538542" cy="325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8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69" y="1969392"/>
            <a:ext cx="10325809" cy="426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196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36" y="2027716"/>
            <a:ext cx="9885527" cy="60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10" y="2617940"/>
            <a:ext cx="9890218" cy="354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887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4732799" y="1681991"/>
            <a:ext cx="5709069" cy="1687511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954842" y="3457184"/>
            <a:ext cx="3304049" cy="29185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8" name="Oval 17"/>
          <p:cNvSpPr/>
          <p:nvPr/>
        </p:nvSpPr>
        <p:spPr>
          <a:xfrm>
            <a:off x="6461400" y="3469710"/>
            <a:ext cx="3304049" cy="291856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Google Shape;173;p4"/>
          <p:cNvSpPr/>
          <p:nvPr/>
        </p:nvSpPr>
        <p:spPr>
          <a:xfrm>
            <a:off x="1699621" y="4737350"/>
            <a:ext cx="643735" cy="62826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71;p4"/>
          <p:cNvSpPr/>
          <p:nvPr/>
        </p:nvSpPr>
        <p:spPr>
          <a:xfrm>
            <a:off x="6130440" y="4606165"/>
            <a:ext cx="762000" cy="759445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3887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18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8203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0997" y="2523561"/>
            <a:ext cx="10517687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87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806" y="3325774"/>
            <a:ext cx="447510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58" y="2220497"/>
            <a:ext cx="6830176" cy="405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979026" y="2345757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275509" y="2573665"/>
            <a:ext cx="609600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GV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42364" y="1941534"/>
            <a:ext cx="2167003" cy="4384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96" y="2611243"/>
            <a:ext cx="5370535" cy="3068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030" y="3429000"/>
            <a:ext cx="488868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SGK.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301" y="2150691"/>
            <a:ext cx="6220670" cy="411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242072" y="2571225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XỬ LÍ TÌNH HUỐNG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92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02" y="2190228"/>
            <a:ext cx="10278158" cy="359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015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28" y="2025238"/>
            <a:ext cx="9999312" cy="47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28" y="2502074"/>
            <a:ext cx="10005010" cy="303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892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28" y="2025238"/>
            <a:ext cx="9999312" cy="47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28" y="2492679"/>
            <a:ext cx="9999693" cy="298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015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939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59" y="1996858"/>
            <a:ext cx="4441521" cy="4441521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5611660" y="2943615"/>
            <a:ext cx="5999967" cy="130270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5611660" y="4574086"/>
            <a:ext cx="5999967" cy="162629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2-Point Star 18"/>
          <p:cNvSpPr/>
          <p:nvPr/>
        </p:nvSpPr>
        <p:spPr>
          <a:xfrm>
            <a:off x="5328778" y="2680571"/>
            <a:ext cx="570980" cy="601249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2-Point Star 19"/>
          <p:cNvSpPr/>
          <p:nvPr/>
        </p:nvSpPr>
        <p:spPr>
          <a:xfrm>
            <a:off x="5378881" y="4273461"/>
            <a:ext cx="570980" cy="601249"/>
          </a:xfrm>
          <a:prstGeom prst="star1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667956" y="2154477"/>
            <a:ext cx="2515736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PHỎNG VẤN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92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973680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3446" y="2901212"/>
            <a:ext cx="3173946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30" y="2545849"/>
            <a:ext cx="8100140" cy="30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377778" y="2095237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973680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0379" y="2397670"/>
            <a:ext cx="4083939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140259" y="4860099"/>
            <a:ext cx="2392080" cy="47598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 XUYÊN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1140259" y="5501015"/>
            <a:ext cx="2392080" cy="47598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THỈNH THOẢNG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1140259" y="6127316"/>
            <a:ext cx="2392080" cy="475989"/>
          </a:xfrm>
          <a:prstGeom prst="round2Diag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 THỰC HIỆN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31" y="2340411"/>
            <a:ext cx="7323137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852541" y="1737180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33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8" grpId="0" animBg="1"/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453046" y="1791223"/>
            <a:ext cx="6040877" cy="2204580"/>
          </a:xfrm>
          <a:prstGeom prst="cloudCallout">
            <a:avLst>
              <a:gd name="adj1" fmla="val -33047"/>
              <a:gd name="adj2" fmla="val 62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973680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0230" y="1841326"/>
            <a:ext cx="78764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,......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912" y="4441480"/>
            <a:ext cx="66754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4" y="1778697"/>
            <a:ext cx="3029534" cy="26423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79" y="4181108"/>
            <a:ext cx="4708288" cy="2468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633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0" y="2943418"/>
            <a:ext cx="3106652" cy="3106652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12" y="2782996"/>
            <a:ext cx="8177270" cy="3467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8290" y="1852157"/>
            <a:ext cx="115413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33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811" y="3122296"/>
            <a:ext cx="635555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85" y="1898313"/>
            <a:ext cx="4613603" cy="422095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146782" y="2246811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7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73" y="2145453"/>
            <a:ext cx="5811051" cy="3874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57" y="2145453"/>
            <a:ext cx="3292929" cy="3874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972438" y="5616069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23300" y="1970995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00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545699" y="1477063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42037" y="2433552"/>
            <a:ext cx="7586597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7" y="2162599"/>
            <a:ext cx="3159559" cy="395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697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2157" y="2427910"/>
            <a:ext cx="1092061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45" y="3738758"/>
            <a:ext cx="10973337" cy="272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188525" y="1737895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7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19" y="1842630"/>
            <a:ext cx="8630621" cy="45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84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4508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8679" y="2715471"/>
            <a:ext cx="10342323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26311" y="1988416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VỀ NHÀ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1579" y="4477610"/>
            <a:ext cx="552907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tày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 bạn mà chơi, chọn nơi mà 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916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112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0922" y="2448404"/>
            <a:ext cx="1043000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album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30 SGK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album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881" y="4202809"/>
            <a:ext cx="8067352" cy="24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135586" y="1772950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7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112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97" y="3240044"/>
            <a:ext cx="4455091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18" y="1412961"/>
            <a:ext cx="6378669" cy="381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247435" y="2214821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 BÀY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7908" y="5559861"/>
            <a:ext cx="1017531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4935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407912" y="179472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4112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4479" y="3816242"/>
            <a:ext cx="1062168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935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74"/>
          <p:cNvGrpSpPr>
            <a:grpSpLocks/>
          </p:cNvGrpSpPr>
          <p:nvPr/>
        </p:nvGrpSpPr>
        <p:grpSpPr bwMode="auto">
          <a:xfrm>
            <a:off x="208386" y="1160702"/>
            <a:ext cx="381000" cy="381000"/>
            <a:chOff x="2078" y="1680"/>
            <a:chExt cx="1615" cy="1615"/>
          </a:xfrm>
        </p:grpSpPr>
        <p:sp>
          <p:nvSpPr>
            <p:cNvPr id="19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3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5" name="Text Box 9"/>
          <p:cNvSpPr txBox="1">
            <a:spLocks noChangeArrowheads="1"/>
          </p:cNvSpPr>
          <p:nvPr/>
        </p:nvSpPr>
        <p:spPr bwMode="gray">
          <a:xfrm>
            <a:off x="213654" y="1181388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80314" y="4553211"/>
            <a:ext cx="569089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574" y="1680616"/>
            <a:ext cx="5468374" cy="28789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35" y="1905672"/>
            <a:ext cx="3543320" cy="4586531"/>
          </a:xfrm>
          <a:prstGeom prst="rect">
            <a:avLst/>
          </a:prstGeom>
        </p:spPr>
      </p:pic>
      <p:sp>
        <p:nvSpPr>
          <p:cNvPr id="29" name="Cloud Callout 28"/>
          <p:cNvSpPr/>
          <p:nvPr/>
        </p:nvSpPr>
        <p:spPr>
          <a:xfrm>
            <a:off x="83432" y="1905672"/>
            <a:ext cx="6012493" cy="2293265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7"/>
            <a:ext cx="495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84865" y="3484822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368" y="1500124"/>
            <a:ext cx="4786783" cy="516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4: SỐNG HÒA HỢP TRONG GIA ĐÌNH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SBT.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6" y="1876896"/>
            <a:ext cx="3963476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34" y="1876896"/>
            <a:ext cx="7158038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206838" y="6203738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30097" y="1702521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00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9983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LẠI!</a:t>
            </a: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GOODBYE SEE YOU AGAIN!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86667" y="1353444"/>
            <a:ext cx="8608729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736759" y="475330"/>
            <a:ext cx="7963507" cy="6858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</a:t>
            </a:r>
            <a:r>
              <a:rPr lang="en-US" sz="2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BÀI GIẢNG ĐIỆN TỬ</a:t>
            </a:r>
            <a:endParaRPr lang="en-US" sz="2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431822" y="5239644"/>
            <a:ext cx="8534400" cy="8001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1" y="191411"/>
            <a:ext cx="2451301" cy="24749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514600"/>
            <a:ext cx="3273778" cy="41148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 fontScale="900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2020;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73791" y="2496444"/>
            <a:ext cx="8721618" cy="28575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250.000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/Word/PPT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-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 Word/PPT 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57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34" y="2020194"/>
            <a:ext cx="3398875" cy="3979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35" y="2020193"/>
            <a:ext cx="7586078" cy="3979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Oval 16"/>
          <p:cNvSpPr/>
          <p:nvPr/>
        </p:nvSpPr>
        <p:spPr>
          <a:xfrm>
            <a:off x="217026" y="1845906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039593" y="1845906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00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88" y="2084196"/>
            <a:ext cx="5220429" cy="402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37" y="2084195"/>
            <a:ext cx="5360148" cy="402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Oval 18"/>
          <p:cNvSpPr/>
          <p:nvPr/>
        </p:nvSpPr>
        <p:spPr>
          <a:xfrm>
            <a:off x="338100" y="1834786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095925" y="1856568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6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11280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400769" y="3333451"/>
            <a:ext cx="4351123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41" y="2209992"/>
            <a:ext cx="6952197" cy="397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064711" y="2379944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49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2" y="1150248"/>
            <a:ext cx="759866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TRƯỜNG HỌC THÂN THIỆN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35805" y="3024277"/>
            <a:ext cx="5025335" cy="3046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chia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sẻ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chối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59" y="2310074"/>
            <a:ext cx="6342104" cy="379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252601" y="2179528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5920676" y="161538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3749</Words>
  <PresentationFormat>Custom</PresentationFormat>
  <Paragraphs>302</Paragraphs>
  <Slides>51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Wingdings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VÀ BÀI GIẢNG ĐIỆN TỬ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2021-09-10T07:37:52Z</dcterms:created>
  <dcterms:modified xsi:type="dcterms:W3CDTF">2023-06-11T12:24:26Z</dcterms:modified>
</cp:coreProperties>
</file>