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2"/>
  </p:notesMasterIdLst>
  <p:sldIdLst>
    <p:sldId id="256" r:id="rId2"/>
    <p:sldId id="260" r:id="rId3"/>
    <p:sldId id="261" r:id="rId4"/>
    <p:sldId id="257" r:id="rId5"/>
    <p:sldId id="258" r:id="rId6"/>
    <p:sldId id="259" r:id="rId7"/>
    <p:sldId id="312" r:id="rId8"/>
    <p:sldId id="262" r:id="rId9"/>
    <p:sldId id="266" r:id="rId10"/>
    <p:sldId id="311" r:id="rId11"/>
    <p:sldId id="313" r:id="rId12"/>
    <p:sldId id="265" r:id="rId13"/>
    <p:sldId id="268" r:id="rId14"/>
    <p:sldId id="309" r:id="rId15"/>
    <p:sldId id="279" r:id="rId16"/>
    <p:sldId id="306" r:id="rId17"/>
    <p:sldId id="271" r:id="rId18"/>
    <p:sldId id="277" r:id="rId19"/>
    <p:sldId id="272" r:id="rId20"/>
    <p:sldId id="284" r:id="rId21"/>
  </p:sldIdLst>
  <p:sldSz cx="9144000" cy="5143500" type="screen16x9"/>
  <p:notesSz cx="6858000" cy="9144000"/>
  <p:embeddedFontLst>
    <p:embeddedFont>
      <p:font typeface="Tahoma" panose="020B0604030504040204" pitchFamily="34" charset="0"/>
      <p:regular r:id="rId23"/>
      <p:bold r:id="rId24"/>
    </p:embeddedFont>
    <p:embeddedFont>
      <p:font typeface="Montserrat" panose="020B0604020202020204" charset="0"/>
      <p:regular r:id="rId25"/>
      <p:bold r:id="rId26"/>
      <p:italic r:id="rId27"/>
      <p:boldItalic r:id="rId28"/>
    </p:embeddedFont>
    <p:embeddedFont>
      <p:font typeface="Bebas Neue" panose="020B0604020202020204" charset="0"/>
      <p:regular r:id="rId29"/>
    </p:embeddedFont>
    <p:embeddedFont>
      <p:font typeface="Oswald Regular"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30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C4B851-CB39-4135-9842-DB3B0619A2BC}">
  <a:tblStyle styleId="{AAC4B851-CB39-4135-9842-DB3B0619A2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6773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26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957145733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957145733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44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9734420a89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9734420a89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423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9734420a89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9734420a89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59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9734420a89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9734420a89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09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9734420a89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9734420a89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75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96f1b656d1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96f1b656d1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29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97aefdbc6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97aefdbc6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40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70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9734420a89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9734420a89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2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96f1b656d1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96f1b656d1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97aefdb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97aefdb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376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9734420a8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9734420a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22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957145733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957145733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96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9554b38e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9554b38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92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69124" y="1483275"/>
            <a:ext cx="6005700" cy="20526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79225" y="3378325"/>
            <a:ext cx="4585500" cy="43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rot="7304502" flipH="1">
            <a:off x="1077319" y="-772035"/>
            <a:ext cx="943465" cy="1935062"/>
            <a:chOff x="2392800" y="238125"/>
            <a:chExt cx="2677175" cy="5084850"/>
          </a:xfrm>
        </p:grpSpPr>
        <p:sp>
          <p:nvSpPr>
            <p:cNvPr id="13" name="Google Shape;13;p2"/>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5110226">
            <a:off x="45967" y="-94704"/>
            <a:ext cx="1484086" cy="1456253"/>
            <a:chOff x="1124025" y="238125"/>
            <a:chExt cx="5272075" cy="5173200"/>
          </a:xfrm>
        </p:grpSpPr>
        <p:sp>
          <p:nvSpPr>
            <p:cNvPr id="25" name="Google Shape;25;p2"/>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rot="-791330">
            <a:off x="-261585" y="-187392"/>
            <a:ext cx="1330411" cy="2809652"/>
            <a:chOff x="2773725" y="240525"/>
            <a:chExt cx="2096325" cy="5101625"/>
          </a:xfrm>
        </p:grpSpPr>
        <p:sp>
          <p:nvSpPr>
            <p:cNvPr id="42" name="Google Shape;42;p2"/>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rot="-1659189">
            <a:off x="7026245" y="3942545"/>
            <a:ext cx="955048" cy="1696662"/>
            <a:chOff x="2344925" y="238125"/>
            <a:chExt cx="2835925" cy="5038075"/>
          </a:xfrm>
        </p:grpSpPr>
        <p:sp>
          <p:nvSpPr>
            <p:cNvPr id="50" name="Google Shape;50;p2"/>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2008571">
            <a:off x="7358629" y="974125"/>
            <a:ext cx="1914697" cy="3970652"/>
            <a:chOff x="2479375" y="241250"/>
            <a:chExt cx="2454400" cy="5089875"/>
          </a:xfrm>
        </p:grpSpPr>
        <p:sp>
          <p:nvSpPr>
            <p:cNvPr id="61" name="Google Shape;61;p2"/>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rot="332890" flipH="1">
            <a:off x="7732367" y="3505736"/>
            <a:ext cx="1477340" cy="1673119"/>
            <a:chOff x="1396775" y="238125"/>
            <a:chExt cx="4477525" cy="5209300"/>
          </a:xfrm>
        </p:grpSpPr>
        <p:sp>
          <p:nvSpPr>
            <p:cNvPr id="68" name="Google Shape;68;p2"/>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58"/>
        <p:cNvGrpSpPr/>
        <p:nvPr/>
      </p:nvGrpSpPr>
      <p:grpSpPr>
        <a:xfrm>
          <a:off x="0" y="0"/>
          <a:ext cx="0" cy="0"/>
          <a:chOff x="0" y="0"/>
          <a:chExt cx="0" cy="0"/>
        </a:xfrm>
      </p:grpSpPr>
      <p:sp>
        <p:nvSpPr>
          <p:cNvPr id="459" name="Google Shape;459;p14"/>
          <p:cNvSpPr/>
          <p:nvPr/>
        </p:nvSpPr>
        <p:spPr>
          <a:xfrm>
            <a:off x="417300" y="387000"/>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14"/>
          <p:cNvGrpSpPr/>
          <p:nvPr/>
        </p:nvGrpSpPr>
        <p:grpSpPr>
          <a:xfrm rot="-6902105">
            <a:off x="7004267" y="-599977"/>
            <a:ext cx="1027758" cy="2181892"/>
            <a:chOff x="2479375" y="241250"/>
            <a:chExt cx="2454400" cy="5089875"/>
          </a:xfrm>
        </p:grpSpPr>
        <p:sp>
          <p:nvSpPr>
            <p:cNvPr id="461" name="Google Shape;461;p14"/>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14"/>
          <p:cNvSpPr txBox="1">
            <a:spLocks noGrp="1"/>
          </p:cNvSpPr>
          <p:nvPr>
            <p:ph type="title"/>
          </p:nvPr>
        </p:nvSpPr>
        <p:spPr>
          <a:xfrm>
            <a:off x="720000" y="445025"/>
            <a:ext cx="3804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D85C6"/>
              </a:buClr>
              <a:buSzPts val="3600"/>
              <a:buFont typeface="Bebas Neue"/>
              <a:buNone/>
              <a:defRPr sz="3600"/>
            </a:lvl1pPr>
            <a:lvl2pPr lvl="1"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2pPr>
            <a:lvl3pPr lvl="2"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3pPr>
            <a:lvl4pPr lvl="3"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4pPr>
            <a:lvl5pPr lvl="4"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5pPr>
            <a:lvl6pPr lvl="5"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6pPr>
            <a:lvl7pPr lvl="6"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7pPr>
            <a:lvl8pPr lvl="7"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8pPr>
            <a:lvl9pPr lvl="8"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9pPr>
          </a:lstStyle>
          <a:p>
            <a:endParaRPr/>
          </a:p>
        </p:txBody>
      </p:sp>
      <p:sp>
        <p:nvSpPr>
          <p:cNvPr id="468" name="Google Shape;468;p14"/>
          <p:cNvSpPr txBox="1">
            <a:spLocks noGrp="1"/>
          </p:cNvSpPr>
          <p:nvPr>
            <p:ph type="subTitle" idx="1"/>
          </p:nvPr>
        </p:nvSpPr>
        <p:spPr>
          <a:xfrm>
            <a:off x="626700" y="1948900"/>
            <a:ext cx="2438400" cy="37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14"/>
          <p:cNvSpPr txBox="1">
            <a:spLocks noGrp="1"/>
          </p:cNvSpPr>
          <p:nvPr>
            <p:ph type="subTitle" idx="2"/>
          </p:nvPr>
        </p:nvSpPr>
        <p:spPr>
          <a:xfrm>
            <a:off x="626700" y="2183000"/>
            <a:ext cx="2438400" cy="57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14"/>
          <p:cNvSpPr txBox="1">
            <a:spLocks noGrp="1"/>
          </p:cNvSpPr>
          <p:nvPr>
            <p:ph type="title" idx="3" hasCustomPrompt="1"/>
          </p:nvPr>
        </p:nvSpPr>
        <p:spPr>
          <a:xfrm>
            <a:off x="1473150"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1" name="Google Shape;471;p14"/>
          <p:cNvSpPr txBox="1">
            <a:spLocks noGrp="1"/>
          </p:cNvSpPr>
          <p:nvPr>
            <p:ph type="subTitle" idx="4"/>
          </p:nvPr>
        </p:nvSpPr>
        <p:spPr>
          <a:xfrm>
            <a:off x="3370575"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2" name="Google Shape;472;p14"/>
          <p:cNvSpPr txBox="1">
            <a:spLocks noGrp="1"/>
          </p:cNvSpPr>
          <p:nvPr>
            <p:ph type="subTitle" idx="5"/>
          </p:nvPr>
        </p:nvSpPr>
        <p:spPr>
          <a:xfrm>
            <a:off x="3370575"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14"/>
          <p:cNvSpPr txBox="1">
            <a:spLocks noGrp="1"/>
          </p:cNvSpPr>
          <p:nvPr>
            <p:ph type="title" idx="6" hasCustomPrompt="1"/>
          </p:nvPr>
        </p:nvSpPr>
        <p:spPr>
          <a:xfrm>
            <a:off x="4217025"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4" name="Google Shape;474;p14"/>
          <p:cNvSpPr txBox="1">
            <a:spLocks noGrp="1"/>
          </p:cNvSpPr>
          <p:nvPr>
            <p:ph type="subTitle" idx="7"/>
          </p:nvPr>
        </p:nvSpPr>
        <p:spPr>
          <a:xfrm>
            <a:off x="6114450"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p14"/>
          <p:cNvSpPr txBox="1">
            <a:spLocks noGrp="1"/>
          </p:cNvSpPr>
          <p:nvPr>
            <p:ph type="subTitle" idx="8"/>
          </p:nvPr>
        </p:nvSpPr>
        <p:spPr>
          <a:xfrm>
            <a:off x="6114450"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14"/>
          <p:cNvSpPr txBox="1">
            <a:spLocks noGrp="1"/>
          </p:cNvSpPr>
          <p:nvPr>
            <p:ph type="title" idx="9" hasCustomPrompt="1"/>
          </p:nvPr>
        </p:nvSpPr>
        <p:spPr>
          <a:xfrm>
            <a:off x="6960900" y="1542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7" name="Google Shape;477;p14"/>
          <p:cNvSpPr txBox="1">
            <a:spLocks noGrp="1"/>
          </p:cNvSpPr>
          <p:nvPr>
            <p:ph type="subTitle" idx="13"/>
          </p:nvPr>
        </p:nvSpPr>
        <p:spPr>
          <a:xfrm>
            <a:off x="62670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14"/>
          <p:cNvSpPr txBox="1">
            <a:spLocks noGrp="1"/>
          </p:cNvSpPr>
          <p:nvPr>
            <p:ph type="subTitle" idx="14"/>
          </p:nvPr>
        </p:nvSpPr>
        <p:spPr>
          <a:xfrm>
            <a:off x="62670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4"/>
          <p:cNvSpPr txBox="1">
            <a:spLocks noGrp="1"/>
          </p:cNvSpPr>
          <p:nvPr>
            <p:ph type="title" idx="15" hasCustomPrompt="1"/>
          </p:nvPr>
        </p:nvSpPr>
        <p:spPr>
          <a:xfrm>
            <a:off x="1473150" y="32409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0" name="Google Shape;480;p14"/>
          <p:cNvSpPr txBox="1">
            <a:spLocks noGrp="1"/>
          </p:cNvSpPr>
          <p:nvPr>
            <p:ph type="subTitle" idx="16"/>
          </p:nvPr>
        </p:nvSpPr>
        <p:spPr>
          <a:xfrm>
            <a:off x="3370575"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1" name="Google Shape;481;p14"/>
          <p:cNvSpPr txBox="1">
            <a:spLocks noGrp="1"/>
          </p:cNvSpPr>
          <p:nvPr>
            <p:ph type="subTitle" idx="17"/>
          </p:nvPr>
        </p:nvSpPr>
        <p:spPr>
          <a:xfrm>
            <a:off x="3370575"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4"/>
          <p:cNvSpPr txBox="1">
            <a:spLocks noGrp="1"/>
          </p:cNvSpPr>
          <p:nvPr>
            <p:ph type="title" idx="18" hasCustomPrompt="1"/>
          </p:nvPr>
        </p:nvSpPr>
        <p:spPr>
          <a:xfrm>
            <a:off x="4217025" y="32382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14"/>
          <p:cNvSpPr txBox="1">
            <a:spLocks noGrp="1"/>
          </p:cNvSpPr>
          <p:nvPr>
            <p:ph type="subTitle" idx="19"/>
          </p:nvPr>
        </p:nvSpPr>
        <p:spPr>
          <a:xfrm>
            <a:off x="611445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4" name="Google Shape;484;p14"/>
          <p:cNvSpPr txBox="1">
            <a:spLocks noGrp="1"/>
          </p:cNvSpPr>
          <p:nvPr>
            <p:ph type="subTitle" idx="20"/>
          </p:nvPr>
        </p:nvSpPr>
        <p:spPr>
          <a:xfrm>
            <a:off x="611445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4"/>
          <p:cNvSpPr txBox="1">
            <a:spLocks noGrp="1"/>
          </p:cNvSpPr>
          <p:nvPr>
            <p:ph type="title" idx="21" hasCustomPrompt="1"/>
          </p:nvPr>
        </p:nvSpPr>
        <p:spPr>
          <a:xfrm>
            <a:off x="6962100" y="3237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486" name="Google Shape;486;p14"/>
          <p:cNvGrpSpPr/>
          <p:nvPr/>
        </p:nvGrpSpPr>
        <p:grpSpPr>
          <a:xfrm>
            <a:off x="7141670" y="-286963"/>
            <a:ext cx="1968002" cy="1555665"/>
            <a:chOff x="508050" y="242250"/>
            <a:chExt cx="6512250" cy="5147800"/>
          </a:xfrm>
        </p:grpSpPr>
        <p:sp>
          <p:nvSpPr>
            <p:cNvPr id="487" name="Google Shape;487;p14"/>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4"/>
          <p:cNvGrpSpPr/>
          <p:nvPr/>
        </p:nvGrpSpPr>
        <p:grpSpPr>
          <a:xfrm>
            <a:off x="-102455" y="1542654"/>
            <a:ext cx="822444" cy="807019"/>
            <a:chOff x="1124025" y="238125"/>
            <a:chExt cx="5272075" cy="5173200"/>
          </a:xfrm>
        </p:grpSpPr>
        <p:sp>
          <p:nvSpPr>
            <p:cNvPr id="495" name="Google Shape;495;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4"/>
          <p:cNvGrpSpPr/>
          <p:nvPr/>
        </p:nvGrpSpPr>
        <p:grpSpPr>
          <a:xfrm flipH="1">
            <a:off x="8598095" y="3312017"/>
            <a:ext cx="822444" cy="807019"/>
            <a:chOff x="1124025" y="238125"/>
            <a:chExt cx="5272075" cy="5173200"/>
          </a:xfrm>
        </p:grpSpPr>
        <p:sp>
          <p:nvSpPr>
            <p:cNvPr id="512" name="Google Shape;512;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528"/>
        <p:cNvGrpSpPr/>
        <p:nvPr/>
      </p:nvGrpSpPr>
      <p:grpSpPr>
        <a:xfrm>
          <a:off x="0" y="0"/>
          <a:ext cx="0" cy="0"/>
          <a:chOff x="0" y="0"/>
          <a:chExt cx="0" cy="0"/>
        </a:xfrm>
      </p:grpSpPr>
      <p:sp>
        <p:nvSpPr>
          <p:cNvPr id="529" name="Google Shape;529;p1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1" name="Google Shape;531;p15"/>
          <p:cNvSpPr txBox="1">
            <a:spLocks noGrp="1"/>
          </p:cNvSpPr>
          <p:nvPr>
            <p:ph type="subTitle" idx="1"/>
          </p:nvPr>
        </p:nvSpPr>
        <p:spPr>
          <a:xfrm>
            <a:off x="3370575"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2" name="Google Shape;532;p15"/>
          <p:cNvSpPr txBox="1">
            <a:spLocks noGrp="1"/>
          </p:cNvSpPr>
          <p:nvPr>
            <p:ph type="subTitle" idx="2"/>
          </p:nvPr>
        </p:nvSpPr>
        <p:spPr>
          <a:xfrm>
            <a:off x="3370575"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p15"/>
          <p:cNvSpPr txBox="1">
            <a:spLocks noGrp="1"/>
          </p:cNvSpPr>
          <p:nvPr>
            <p:ph type="subTitle" idx="3"/>
          </p:nvPr>
        </p:nvSpPr>
        <p:spPr>
          <a:xfrm>
            <a:off x="5985600"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4" name="Google Shape;534;p15"/>
          <p:cNvSpPr txBox="1">
            <a:spLocks noGrp="1"/>
          </p:cNvSpPr>
          <p:nvPr>
            <p:ph type="subTitle" idx="4"/>
          </p:nvPr>
        </p:nvSpPr>
        <p:spPr>
          <a:xfrm>
            <a:off x="5985600"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5" name="Google Shape;535;p15"/>
          <p:cNvSpPr txBox="1">
            <a:spLocks noGrp="1"/>
          </p:cNvSpPr>
          <p:nvPr>
            <p:ph type="subTitle" idx="5"/>
          </p:nvPr>
        </p:nvSpPr>
        <p:spPr>
          <a:xfrm>
            <a:off x="3370575"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p15"/>
          <p:cNvSpPr txBox="1">
            <a:spLocks noGrp="1"/>
          </p:cNvSpPr>
          <p:nvPr>
            <p:ph type="subTitle" idx="6"/>
          </p:nvPr>
        </p:nvSpPr>
        <p:spPr>
          <a:xfrm>
            <a:off x="3370575"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 name="Google Shape;537;p15"/>
          <p:cNvSpPr txBox="1">
            <a:spLocks noGrp="1"/>
          </p:cNvSpPr>
          <p:nvPr>
            <p:ph type="subTitle" idx="7"/>
          </p:nvPr>
        </p:nvSpPr>
        <p:spPr>
          <a:xfrm>
            <a:off x="5985600"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5"/>
          <p:cNvSpPr txBox="1">
            <a:spLocks noGrp="1"/>
          </p:cNvSpPr>
          <p:nvPr>
            <p:ph type="subTitle" idx="8"/>
          </p:nvPr>
        </p:nvSpPr>
        <p:spPr>
          <a:xfrm>
            <a:off x="5985600"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CUSTOM_6_1">
    <p:spTree>
      <p:nvGrpSpPr>
        <p:cNvPr id="1" name="Shape 634"/>
        <p:cNvGrpSpPr/>
        <p:nvPr/>
      </p:nvGrpSpPr>
      <p:grpSpPr>
        <a:xfrm>
          <a:off x="0" y="0"/>
          <a:ext cx="0" cy="0"/>
          <a:chOff x="0" y="0"/>
          <a:chExt cx="0" cy="0"/>
        </a:xfrm>
      </p:grpSpPr>
      <p:sp>
        <p:nvSpPr>
          <p:cNvPr id="635" name="Google Shape;635;p19"/>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txBox="1">
            <a:spLocks noGrp="1"/>
          </p:cNvSpPr>
          <p:nvPr>
            <p:ph type="title"/>
          </p:nvPr>
        </p:nvSpPr>
        <p:spPr>
          <a:xfrm flipH="1">
            <a:off x="6323517" y="2285400"/>
            <a:ext cx="2213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grpSp>
        <p:nvGrpSpPr>
          <p:cNvPr id="637" name="Google Shape;637;p19"/>
          <p:cNvGrpSpPr/>
          <p:nvPr/>
        </p:nvGrpSpPr>
        <p:grpSpPr>
          <a:xfrm rot="-5098072">
            <a:off x="7905881" y="4010612"/>
            <a:ext cx="878626" cy="1822072"/>
            <a:chOff x="2479375" y="241250"/>
            <a:chExt cx="2454400" cy="5089875"/>
          </a:xfrm>
        </p:grpSpPr>
        <p:sp>
          <p:nvSpPr>
            <p:cNvPr id="638" name="Google Shape;638;p19"/>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9"/>
          <p:cNvGrpSpPr/>
          <p:nvPr/>
        </p:nvGrpSpPr>
        <p:grpSpPr>
          <a:xfrm rot="10800000">
            <a:off x="8306777" y="-60121"/>
            <a:ext cx="1235774" cy="1212598"/>
            <a:chOff x="1124025" y="238125"/>
            <a:chExt cx="5272075" cy="5173200"/>
          </a:xfrm>
        </p:grpSpPr>
        <p:sp>
          <p:nvSpPr>
            <p:cNvPr id="645" name="Google Shape;645;p19"/>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9"/>
          <p:cNvGrpSpPr/>
          <p:nvPr/>
        </p:nvGrpSpPr>
        <p:grpSpPr>
          <a:xfrm rot="-8362262" flipH="1">
            <a:off x="7735845" y="-573575"/>
            <a:ext cx="955096" cy="1696746"/>
            <a:chOff x="2344925" y="238125"/>
            <a:chExt cx="2835925" cy="5038075"/>
          </a:xfrm>
        </p:grpSpPr>
        <p:sp>
          <p:nvSpPr>
            <p:cNvPr id="662" name="Google Shape;662;p19"/>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19"/>
          <p:cNvGrpSpPr/>
          <p:nvPr/>
        </p:nvGrpSpPr>
        <p:grpSpPr>
          <a:xfrm rot="-9826848" flipH="1">
            <a:off x="7667586" y="3483223"/>
            <a:ext cx="1965476" cy="1601522"/>
            <a:chOff x="508050" y="242250"/>
            <a:chExt cx="6512250" cy="5147800"/>
          </a:xfrm>
        </p:grpSpPr>
        <p:sp>
          <p:nvSpPr>
            <p:cNvPr id="673" name="Google Shape;673;p19"/>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80"/>
        <p:cNvGrpSpPr/>
        <p:nvPr/>
      </p:nvGrpSpPr>
      <p:grpSpPr>
        <a:xfrm>
          <a:off x="0" y="0"/>
          <a:ext cx="0" cy="0"/>
          <a:chOff x="0" y="0"/>
          <a:chExt cx="0" cy="0"/>
        </a:xfrm>
      </p:grpSpPr>
      <p:sp>
        <p:nvSpPr>
          <p:cNvPr id="681" name="Google Shape;681;p20"/>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txBox="1">
            <a:spLocks noGrp="1"/>
          </p:cNvSpPr>
          <p:nvPr>
            <p:ph type="title"/>
          </p:nvPr>
        </p:nvSpPr>
        <p:spPr>
          <a:xfrm>
            <a:off x="720000" y="445025"/>
            <a:ext cx="17880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grpSp>
        <p:nvGrpSpPr>
          <p:cNvPr id="683" name="Google Shape;683;p20"/>
          <p:cNvGrpSpPr/>
          <p:nvPr/>
        </p:nvGrpSpPr>
        <p:grpSpPr>
          <a:xfrm rot="2147821">
            <a:off x="696933" y="4080457"/>
            <a:ext cx="611949" cy="1256876"/>
            <a:chOff x="2392800" y="238125"/>
            <a:chExt cx="2677175" cy="5084850"/>
          </a:xfrm>
        </p:grpSpPr>
        <p:sp>
          <p:nvSpPr>
            <p:cNvPr id="684" name="Google Shape;684;p20"/>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20"/>
          <p:cNvSpPr txBox="1">
            <a:spLocks noGrp="1"/>
          </p:cNvSpPr>
          <p:nvPr>
            <p:ph type="subTitle" idx="1"/>
          </p:nvPr>
        </p:nvSpPr>
        <p:spPr>
          <a:xfrm>
            <a:off x="644475"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6" name="Google Shape;696;p20"/>
          <p:cNvSpPr txBox="1">
            <a:spLocks noGrp="1"/>
          </p:cNvSpPr>
          <p:nvPr>
            <p:ph type="subTitle" idx="2"/>
          </p:nvPr>
        </p:nvSpPr>
        <p:spPr>
          <a:xfrm>
            <a:off x="89670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7" name="Google Shape;697;p20"/>
          <p:cNvSpPr txBox="1">
            <a:spLocks noGrp="1"/>
          </p:cNvSpPr>
          <p:nvPr>
            <p:ph type="subTitle" idx="3"/>
          </p:nvPr>
        </p:nvSpPr>
        <p:spPr>
          <a:xfrm>
            <a:off x="3388350"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8" name="Google Shape;698;p20"/>
          <p:cNvSpPr txBox="1">
            <a:spLocks noGrp="1"/>
          </p:cNvSpPr>
          <p:nvPr>
            <p:ph type="subTitle" idx="4"/>
          </p:nvPr>
        </p:nvSpPr>
        <p:spPr>
          <a:xfrm>
            <a:off x="364065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9" name="Google Shape;699;p20"/>
          <p:cNvSpPr txBox="1">
            <a:spLocks noGrp="1"/>
          </p:cNvSpPr>
          <p:nvPr>
            <p:ph type="subTitle" idx="5"/>
          </p:nvPr>
        </p:nvSpPr>
        <p:spPr>
          <a:xfrm>
            <a:off x="6096675"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0" name="Google Shape;700;p20"/>
          <p:cNvSpPr txBox="1">
            <a:spLocks noGrp="1"/>
          </p:cNvSpPr>
          <p:nvPr>
            <p:ph type="subTitle" idx="6"/>
          </p:nvPr>
        </p:nvSpPr>
        <p:spPr>
          <a:xfrm>
            <a:off x="634900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1" name="Google Shape;701;p20"/>
          <p:cNvSpPr txBox="1">
            <a:spLocks noGrp="1"/>
          </p:cNvSpPr>
          <p:nvPr>
            <p:ph type="subTitle" idx="7"/>
          </p:nvPr>
        </p:nvSpPr>
        <p:spPr>
          <a:xfrm>
            <a:off x="644475"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2" name="Google Shape;702;p20"/>
          <p:cNvSpPr txBox="1">
            <a:spLocks noGrp="1"/>
          </p:cNvSpPr>
          <p:nvPr>
            <p:ph type="subTitle" idx="8"/>
          </p:nvPr>
        </p:nvSpPr>
        <p:spPr>
          <a:xfrm>
            <a:off x="896775"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3" name="Google Shape;703;p20"/>
          <p:cNvSpPr txBox="1">
            <a:spLocks noGrp="1"/>
          </p:cNvSpPr>
          <p:nvPr>
            <p:ph type="subTitle" idx="9"/>
          </p:nvPr>
        </p:nvSpPr>
        <p:spPr>
          <a:xfrm>
            <a:off x="3388350"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4" name="Google Shape;704;p20"/>
          <p:cNvSpPr txBox="1">
            <a:spLocks noGrp="1"/>
          </p:cNvSpPr>
          <p:nvPr>
            <p:ph type="subTitle" idx="13"/>
          </p:nvPr>
        </p:nvSpPr>
        <p:spPr>
          <a:xfrm>
            <a:off x="3640650"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5" name="Google Shape;705;p20"/>
          <p:cNvSpPr txBox="1">
            <a:spLocks noGrp="1"/>
          </p:cNvSpPr>
          <p:nvPr>
            <p:ph type="subTitle" idx="14"/>
          </p:nvPr>
        </p:nvSpPr>
        <p:spPr>
          <a:xfrm>
            <a:off x="6096675"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6" name="Google Shape;706;p20"/>
          <p:cNvSpPr txBox="1">
            <a:spLocks noGrp="1"/>
          </p:cNvSpPr>
          <p:nvPr>
            <p:ph type="subTitle" idx="15"/>
          </p:nvPr>
        </p:nvSpPr>
        <p:spPr>
          <a:xfrm>
            <a:off x="6348975"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07" name="Google Shape;707;p20"/>
          <p:cNvGrpSpPr/>
          <p:nvPr/>
        </p:nvGrpSpPr>
        <p:grpSpPr>
          <a:xfrm rot="-642720" flipH="1">
            <a:off x="-520112" y="3069072"/>
            <a:ext cx="1483946" cy="2720271"/>
            <a:chOff x="2453075" y="238700"/>
            <a:chExt cx="2722850" cy="5187200"/>
          </a:xfrm>
        </p:grpSpPr>
        <p:sp>
          <p:nvSpPr>
            <p:cNvPr id="708" name="Google Shape;708;p20"/>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0"/>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0"/>
          <p:cNvGrpSpPr/>
          <p:nvPr/>
        </p:nvGrpSpPr>
        <p:grpSpPr>
          <a:xfrm rot="9553560">
            <a:off x="8207945" y="61526"/>
            <a:ext cx="1119275" cy="970655"/>
            <a:chOff x="1124025" y="238125"/>
            <a:chExt cx="5272075" cy="5173200"/>
          </a:xfrm>
        </p:grpSpPr>
        <p:sp>
          <p:nvSpPr>
            <p:cNvPr id="720" name="Google Shape;720;p20"/>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0"/>
          <p:cNvGrpSpPr/>
          <p:nvPr/>
        </p:nvGrpSpPr>
        <p:grpSpPr>
          <a:xfrm rot="2880343">
            <a:off x="7849587" y="-641632"/>
            <a:ext cx="884832" cy="2121501"/>
            <a:chOff x="2773725" y="240525"/>
            <a:chExt cx="2096325" cy="5101625"/>
          </a:xfrm>
        </p:grpSpPr>
        <p:sp>
          <p:nvSpPr>
            <p:cNvPr id="737" name="Google Shape;737;p20"/>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ist">
  <p:cSld name="CUSTOM_10">
    <p:spTree>
      <p:nvGrpSpPr>
        <p:cNvPr id="1" name="Shape 842"/>
        <p:cNvGrpSpPr/>
        <p:nvPr/>
      </p:nvGrpSpPr>
      <p:grpSpPr>
        <a:xfrm>
          <a:off x="0" y="0"/>
          <a:ext cx="0" cy="0"/>
          <a:chOff x="0" y="0"/>
          <a:chExt cx="0" cy="0"/>
        </a:xfrm>
      </p:grpSpPr>
      <p:sp>
        <p:nvSpPr>
          <p:cNvPr id="843" name="Google Shape;843;p2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23"/>
          <p:cNvGrpSpPr/>
          <p:nvPr/>
        </p:nvGrpSpPr>
        <p:grpSpPr>
          <a:xfrm rot="-2008571">
            <a:off x="7268654" y="802425"/>
            <a:ext cx="1914697" cy="3970652"/>
            <a:chOff x="2479375" y="241250"/>
            <a:chExt cx="2454400" cy="5089875"/>
          </a:xfrm>
        </p:grpSpPr>
        <p:sp>
          <p:nvSpPr>
            <p:cNvPr id="845" name="Google Shape;845;p2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3"/>
          <p:cNvGrpSpPr/>
          <p:nvPr/>
        </p:nvGrpSpPr>
        <p:grpSpPr>
          <a:xfrm rot="8783438">
            <a:off x="7115976" y="1872013"/>
            <a:ext cx="1527381" cy="3806843"/>
            <a:chOff x="2773725" y="240525"/>
            <a:chExt cx="2096325" cy="5101625"/>
          </a:xfrm>
        </p:grpSpPr>
        <p:sp>
          <p:nvSpPr>
            <p:cNvPr id="852" name="Google Shape;852;p23"/>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3"/>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sp>
        <p:nvSpPr>
          <p:cNvPr id="860" name="Google Shape;860;p23"/>
          <p:cNvSpPr txBox="1">
            <a:spLocks noGrp="1"/>
          </p:cNvSpPr>
          <p:nvPr>
            <p:ph type="body" idx="1"/>
          </p:nvPr>
        </p:nvSpPr>
        <p:spPr>
          <a:xfrm>
            <a:off x="2443200" y="1742650"/>
            <a:ext cx="4257600" cy="1834500"/>
          </a:xfrm>
          <a:prstGeom prst="rect">
            <a:avLst/>
          </a:prstGeom>
        </p:spPr>
        <p:txBody>
          <a:bodyPr spcFirstLastPara="1" wrap="square" lIns="91425" tIns="91425" rIns="91425" bIns="91425" anchor="ctr" anchorCtr="0">
            <a:noAutofit/>
          </a:bodyPr>
          <a:lstStyle>
            <a:lvl1pPr marL="457200" marR="38100" lvl="0" indent="-336550" algn="ctr">
              <a:lnSpc>
                <a:spcPct val="100000"/>
              </a:lnSpc>
              <a:spcBef>
                <a:spcPts val="0"/>
              </a:spcBef>
              <a:spcAft>
                <a:spcPts val="0"/>
              </a:spcAft>
              <a:buClr>
                <a:schemeClr val="accent1"/>
              </a:buClr>
              <a:buSzPts val="1700"/>
              <a:buFont typeface="Oswald Regular"/>
              <a:buAutoNum type="arabicPeriod"/>
              <a:defRPr sz="1400"/>
            </a:lvl1pPr>
            <a:lvl2pPr marL="914400" lvl="1" indent="-317500">
              <a:spcBef>
                <a:spcPts val="0"/>
              </a:spcBef>
              <a:spcAft>
                <a:spcPts val="0"/>
              </a:spcAft>
              <a:buClr>
                <a:srgbClr val="20124D"/>
              </a:buClr>
              <a:buSzPts val="1400"/>
              <a:buFont typeface="Oswald"/>
              <a:buAutoNum type="alphaLcPeriod"/>
              <a:defRPr/>
            </a:lvl2pPr>
            <a:lvl3pPr marL="1371600" lvl="2" indent="-317500">
              <a:spcBef>
                <a:spcPts val="0"/>
              </a:spcBef>
              <a:spcAft>
                <a:spcPts val="0"/>
              </a:spcAft>
              <a:buClr>
                <a:srgbClr val="20124D"/>
              </a:buClr>
              <a:buSzPts val="1400"/>
              <a:buFont typeface="Oswald"/>
              <a:buAutoNum type="romanLcPeriod"/>
              <a:defRPr/>
            </a:lvl3pPr>
            <a:lvl4pPr marL="1828800" lvl="3" indent="-317500">
              <a:spcBef>
                <a:spcPts val="0"/>
              </a:spcBef>
              <a:spcAft>
                <a:spcPts val="0"/>
              </a:spcAft>
              <a:buClr>
                <a:srgbClr val="20124D"/>
              </a:buClr>
              <a:buSzPts val="1400"/>
              <a:buFont typeface="Oswald"/>
              <a:buAutoNum type="arabicPeriod"/>
              <a:defRPr/>
            </a:lvl4pPr>
            <a:lvl5pPr marL="2286000" lvl="4" indent="-317500">
              <a:spcBef>
                <a:spcPts val="0"/>
              </a:spcBef>
              <a:spcAft>
                <a:spcPts val="0"/>
              </a:spcAft>
              <a:buClr>
                <a:srgbClr val="20124D"/>
              </a:buClr>
              <a:buSzPts val="1400"/>
              <a:buFont typeface="Oswald"/>
              <a:buAutoNum type="alphaLcPeriod"/>
              <a:defRPr/>
            </a:lvl5pPr>
            <a:lvl6pPr marL="2743200" lvl="5" indent="-317500">
              <a:spcBef>
                <a:spcPts val="0"/>
              </a:spcBef>
              <a:spcAft>
                <a:spcPts val="0"/>
              </a:spcAft>
              <a:buClr>
                <a:srgbClr val="20124D"/>
              </a:buClr>
              <a:buSzPts val="1400"/>
              <a:buFont typeface="Oswald"/>
              <a:buAutoNum type="romanLcPeriod"/>
              <a:defRPr/>
            </a:lvl6pPr>
            <a:lvl7pPr marL="3200400" lvl="6" indent="-317500">
              <a:spcBef>
                <a:spcPts val="0"/>
              </a:spcBef>
              <a:spcAft>
                <a:spcPts val="0"/>
              </a:spcAft>
              <a:buClr>
                <a:srgbClr val="20124D"/>
              </a:buClr>
              <a:buSzPts val="1400"/>
              <a:buFont typeface="Oswald"/>
              <a:buAutoNum type="arabicPeriod"/>
              <a:defRPr/>
            </a:lvl7pPr>
            <a:lvl8pPr marL="3657600" lvl="7" indent="-317500">
              <a:spcBef>
                <a:spcPts val="0"/>
              </a:spcBef>
              <a:spcAft>
                <a:spcPts val="0"/>
              </a:spcAft>
              <a:buClr>
                <a:srgbClr val="20124D"/>
              </a:buClr>
              <a:buSzPts val="1400"/>
              <a:buFont typeface="Oswald"/>
              <a:buAutoNum type="alphaLcPeriod"/>
              <a:defRPr/>
            </a:lvl8pPr>
            <a:lvl9pPr marL="4114800" lvl="8" indent="-317500">
              <a:spcBef>
                <a:spcPts val="0"/>
              </a:spcBef>
              <a:spcAft>
                <a:spcPts val="0"/>
              </a:spcAft>
              <a:buClr>
                <a:srgbClr val="20124D"/>
              </a:buClr>
              <a:buSzPts val="1400"/>
              <a:buFont typeface="Oswald"/>
              <a:buAutoNum type="romanLcPeriod"/>
              <a:defRPr/>
            </a:lvl9pPr>
          </a:lstStyle>
          <a:p>
            <a:endParaRPr/>
          </a:p>
        </p:txBody>
      </p:sp>
      <p:grpSp>
        <p:nvGrpSpPr>
          <p:cNvPr id="861" name="Google Shape;861;p23"/>
          <p:cNvGrpSpPr/>
          <p:nvPr/>
        </p:nvGrpSpPr>
        <p:grpSpPr>
          <a:xfrm rot="-347508" flipH="1">
            <a:off x="6776994" y="3767859"/>
            <a:ext cx="1477514" cy="1673074"/>
            <a:chOff x="1396775" y="238125"/>
            <a:chExt cx="4477525" cy="5209300"/>
          </a:xfrm>
        </p:grpSpPr>
        <p:sp>
          <p:nvSpPr>
            <p:cNvPr id="862" name="Google Shape;862;p23"/>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78"/>
        <p:cNvGrpSpPr/>
        <p:nvPr/>
      </p:nvGrpSpPr>
      <p:grpSpPr>
        <a:xfrm>
          <a:off x="0" y="0"/>
          <a:ext cx="0" cy="0"/>
          <a:chOff x="0" y="0"/>
          <a:chExt cx="0" cy="0"/>
        </a:xfrm>
      </p:grpSpPr>
      <p:sp>
        <p:nvSpPr>
          <p:cNvPr id="879" name="Google Shape;879;p2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5"/>
          <p:cNvGrpSpPr/>
          <p:nvPr/>
        </p:nvGrpSpPr>
        <p:grpSpPr>
          <a:xfrm rot="3495498">
            <a:off x="1077319" y="3886487"/>
            <a:ext cx="943465" cy="1935062"/>
            <a:chOff x="2392800" y="238125"/>
            <a:chExt cx="2677175" cy="5084850"/>
          </a:xfrm>
        </p:grpSpPr>
        <p:sp>
          <p:nvSpPr>
            <p:cNvPr id="881" name="Google Shape;881;p25"/>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5"/>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25"/>
          <p:cNvGrpSpPr/>
          <p:nvPr/>
        </p:nvGrpSpPr>
        <p:grpSpPr>
          <a:xfrm rot="5689774" flipH="1">
            <a:off x="45967" y="3687966"/>
            <a:ext cx="1484086" cy="1456253"/>
            <a:chOff x="1124025" y="238125"/>
            <a:chExt cx="5272075" cy="5173200"/>
          </a:xfrm>
        </p:grpSpPr>
        <p:sp>
          <p:nvSpPr>
            <p:cNvPr id="893" name="Google Shape;893;p25"/>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5"/>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5"/>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5"/>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5"/>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rot="-10008670" flipH="1">
            <a:off x="-261585" y="2427255"/>
            <a:ext cx="1330411" cy="2809652"/>
            <a:chOff x="2773725" y="240525"/>
            <a:chExt cx="2096325" cy="5101625"/>
          </a:xfrm>
        </p:grpSpPr>
        <p:sp>
          <p:nvSpPr>
            <p:cNvPr id="910" name="Google Shape;910;p25"/>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5"/>
          <p:cNvGrpSpPr/>
          <p:nvPr/>
        </p:nvGrpSpPr>
        <p:grpSpPr>
          <a:xfrm rot="-9140811" flipH="1">
            <a:off x="7026245" y="-589692"/>
            <a:ext cx="955048" cy="1696662"/>
            <a:chOff x="2344925" y="238125"/>
            <a:chExt cx="2835925" cy="5038075"/>
          </a:xfrm>
        </p:grpSpPr>
        <p:sp>
          <p:nvSpPr>
            <p:cNvPr id="918" name="Google Shape;918;p25"/>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25"/>
          <p:cNvGrpSpPr/>
          <p:nvPr/>
        </p:nvGrpSpPr>
        <p:grpSpPr>
          <a:xfrm rot="-8791429" flipH="1">
            <a:off x="7466654" y="-255313"/>
            <a:ext cx="1914697" cy="3970652"/>
            <a:chOff x="2479375" y="241250"/>
            <a:chExt cx="2454400" cy="5089875"/>
          </a:xfrm>
        </p:grpSpPr>
        <p:sp>
          <p:nvSpPr>
            <p:cNvPr id="929" name="Google Shape;929;p25"/>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5"/>
          <p:cNvGrpSpPr/>
          <p:nvPr/>
        </p:nvGrpSpPr>
        <p:grpSpPr>
          <a:xfrm rot="10467110">
            <a:off x="7732367" y="-129340"/>
            <a:ext cx="1477340" cy="1673119"/>
            <a:chOff x="1396775" y="238125"/>
            <a:chExt cx="4477525" cy="5209300"/>
          </a:xfrm>
        </p:grpSpPr>
        <p:sp>
          <p:nvSpPr>
            <p:cNvPr id="936" name="Google Shape;936;p25"/>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949"/>
        <p:cNvGrpSpPr/>
        <p:nvPr/>
      </p:nvGrpSpPr>
      <p:grpSpPr>
        <a:xfrm>
          <a:off x="0" y="0"/>
          <a:ext cx="0" cy="0"/>
          <a:chOff x="0" y="0"/>
          <a:chExt cx="0" cy="0"/>
        </a:xfrm>
      </p:grpSpPr>
      <p:sp>
        <p:nvSpPr>
          <p:cNvPr id="950" name="Google Shape;950;p2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26"/>
          <p:cNvGrpSpPr/>
          <p:nvPr/>
        </p:nvGrpSpPr>
        <p:grpSpPr>
          <a:xfrm rot="1604119">
            <a:off x="2003675" y="2238478"/>
            <a:ext cx="1208648" cy="2295627"/>
            <a:chOff x="2392800" y="238125"/>
            <a:chExt cx="2677175" cy="5084850"/>
          </a:xfrm>
        </p:grpSpPr>
        <p:sp>
          <p:nvSpPr>
            <p:cNvPr id="952" name="Google Shape;952;p2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6"/>
          <p:cNvGrpSpPr/>
          <p:nvPr/>
        </p:nvGrpSpPr>
        <p:grpSpPr>
          <a:xfrm flipH="1">
            <a:off x="-132483" y="825807"/>
            <a:ext cx="2628639" cy="5007723"/>
            <a:chOff x="2453075" y="238700"/>
            <a:chExt cx="2722850" cy="5187200"/>
          </a:xfrm>
        </p:grpSpPr>
        <p:sp>
          <p:nvSpPr>
            <p:cNvPr id="964" name="Google Shape;964;p26"/>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26"/>
          <p:cNvGrpSpPr/>
          <p:nvPr/>
        </p:nvGrpSpPr>
        <p:grpSpPr>
          <a:xfrm rot="6017636" flipH="1">
            <a:off x="1471129" y="3720180"/>
            <a:ext cx="1731810" cy="1696742"/>
            <a:chOff x="1124025" y="238125"/>
            <a:chExt cx="5272075" cy="5173200"/>
          </a:xfrm>
        </p:grpSpPr>
        <p:sp>
          <p:nvSpPr>
            <p:cNvPr id="976" name="Google Shape;976;p2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992"/>
        <p:cNvGrpSpPr/>
        <p:nvPr/>
      </p:nvGrpSpPr>
      <p:grpSpPr>
        <a:xfrm>
          <a:off x="0" y="0"/>
          <a:ext cx="0" cy="0"/>
          <a:chOff x="0" y="0"/>
          <a:chExt cx="0" cy="0"/>
        </a:xfrm>
      </p:grpSpPr>
      <p:sp>
        <p:nvSpPr>
          <p:cNvPr id="993" name="Google Shape;993;p2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27"/>
          <p:cNvGrpSpPr/>
          <p:nvPr/>
        </p:nvGrpSpPr>
        <p:grpSpPr>
          <a:xfrm rot="-5701928" flipH="1">
            <a:off x="7774081" y="-816358"/>
            <a:ext cx="878626" cy="1822072"/>
            <a:chOff x="2479375" y="241250"/>
            <a:chExt cx="2454400" cy="5089875"/>
          </a:xfrm>
        </p:grpSpPr>
        <p:sp>
          <p:nvSpPr>
            <p:cNvPr id="995" name="Google Shape;995;p2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7"/>
          <p:cNvGrpSpPr/>
          <p:nvPr/>
        </p:nvGrpSpPr>
        <p:grpSpPr>
          <a:xfrm rot="278790" flipH="1">
            <a:off x="8148586" y="3933920"/>
            <a:ext cx="1327654" cy="1302755"/>
            <a:chOff x="1124025" y="238125"/>
            <a:chExt cx="5272075" cy="5173200"/>
          </a:xfrm>
        </p:grpSpPr>
        <p:sp>
          <p:nvSpPr>
            <p:cNvPr id="1002" name="Google Shape;1002;p2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27"/>
          <p:cNvGrpSpPr/>
          <p:nvPr/>
        </p:nvGrpSpPr>
        <p:grpSpPr>
          <a:xfrm rot="-2158988">
            <a:off x="7513885" y="3902562"/>
            <a:ext cx="1026161" cy="1822994"/>
            <a:chOff x="2344925" y="238125"/>
            <a:chExt cx="2835925" cy="5038075"/>
          </a:xfrm>
        </p:grpSpPr>
        <p:sp>
          <p:nvSpPr>
            <p:cNvPr id="1019" name="Google Shape;1019;p2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27"/>
          <p:cNvGrpSpPr/>
          <p:nvPr/>
        </p:nvGrpSpPr>
        <p:grpSpPr>
          <a:xfrm rot="-973152">
            <a:off x="7667586" y="-325593"/>
            <a:ext cx="1965476" cy="1601522"/>
            <a:chOff x="508050" y="242250"/>
            <a:chExt cx="6512250" cy="5147800"/>
          </a:xfrm>
        </p:grpSpPr>
        <p:sp>
          <p:nvSpPr>
            <p:cNvPr id="1030" name="Google Shape;1030;p27"/>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txBox="1">
            <a:spLocks noGrp="1"/>
          </p:cNvSpPr>
          <p:nvPr>
            <p:ph type="title"/>
          </p:nvPr>
        </p:nvSpPr>
        <p:spPr>
          <a:xfrm>
            <a:off x="940900" y="1684025"/>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4" name="Google Shape;84;p3"/>
          <p:cNvSpPr txBox="1">
            <a:spLocks noGrp="1"/>
          </p:cNvSpPr>
          <p:nvPr>
            <p:ph type="subTitle" idx="1"/>
          </p:nvPr>
        </p:nvSpPr>
        <p:spPr>
          <a:xfrm>
            <a:off x="1015750" y="2649938"/>
            <a:ext cx="3419100" cy="8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3"/>
          <p:cNvSpPr txBox="1">
            <a:spLocks noGrp="1"/>
          </p:cNvSpPr>
          <p:nvPr>
            <p:ph type="title" idx="2" hasCustomPrompt="1"/>
          </p:nvPr>
        </p:nvSpPr>
        <p:spPr>
          <a:xfrm>
            <a:off x="1162575" y="1174300"/>
            <a:ext cx="1247700" cy="5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86" name="Google Shape;86;p3"/>
          <p:cNvGrpSpPr/>
          <p:nvPr/>
        </p:nvGrpSpPr>
        <p:grpSpPr>
          <a:xfrm>
            <a:off x="-251310" y="3998099"/>
            <a:ext cx="1235774" cy="1212598"/>
            <a:chOff x="1124025" y="238125"/>
            <a:chExt cx="5272075" cy="5173200"/>
          </a:xfrm>
        </p:grpSpPr>
        <p:sp>
          <p:nvSpPr>
            <p:cNvPr id="87" name="Google Shape;87;p3"/>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rot="2437738" flipH="1">
            <a:off x="600300" y="4027405"/>
            <a:ext cx="955096" cy="1696746"/>
            <a:chOff x="2344925" y="238125"/>
            <a:chExt cx="2835925" cy="5038075"/>
          </a:xfrm>
        </p:grpSpPr>
        <p:sp>
          <p:nvSpPr>
            <p:cNvPr id="104" name="Google Shape;104;p3"/>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rot="7389400" flipH="1">
            <a:off x="753370" y="-278819"/>
            <a:ext cx="745838" cy="1582698"/>
            <a:chOff x="2479375" y="241250"/>
            <a:chExt cx="2454400" cy="5089875"/>
          </a:xfrm>
        </p:grpSpPr>
        <p:sp>
          <p:nvSpPr>
            <p:cNvPr id="115" name="Google Shape;115;p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rot="-172449" flipH="1">
            <a:off x="-109775" y="-95188"/>
            <a:ext cx="1428631" cy="1129304"/>
            <a:chOff x="508050" y="242250"/>
            <a:chExt cx="6512250" cy="5147800"/>
          </a:xfrm>
        </p:grpSpPr>
        <p:sp>
          <p:nvSpPr>
            <p:cNvPr id="122" name="Google Shape;122;p3"/>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20000" y="1260975"/>
            <a:ext cx="7704000" cy="34671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Oswald Regular"/>
              <a:buAutoNum type="arabicPeriod"/>
              <a:defRPr sz="1200">
                <a:solidFill>
                  <a:schemeClr val="accent1"/>
                </a:solidFill>
              </a:defRPr>
            </a:lvl1pPr>
            <a:lvl2pPr marL="914400" lvl="1" indent="-304800">
              <a:spcBef>
                <a:spcPts val="0"/>
              </a:spcBef>
              <a:spcAft>
                <a:spcPts val="0"/>
              </a:spcAft>
              <a:buClr>
                <a:schemeClr val="accent1"/>
              </a:buClr>
              <a:buSzPts val="1200"/>
              <a:buFont typeface="Roboto Condensed Light"/>
              <a:buAutoNum type="alphaLcPeriod"/>
              <a:defRPr>
                <a:solidFill>
                  <a:schemeClr val="accent1"/>
                </a:solidFill>
              </a:defRPr>
            </a:lvl2pPr>
            <a:lvl3pPr marL="1371600" lvl="2" indent="-304800">
              <a:spcBef>
                <a:spcPts val="0"/>
              </a:spcBef>
              <a:spcAft>
                <a:spcPts val="0"/>
              </a:spcAft>
              <a:buClr>
                <a:schemeClr val="accent1"/>
              </a:buClr>
              <a:buSzPts val="1200"/>
              <a:buFont typeface="Roboto Condensed Light"/>
              <a:buAutoNum type="romanLcPeriod"/>
              <a:defRPr>
                <a:solidFill>
                  <a:schemeClr val="accent1"/>
                </a:solidFill>
              </a:defRPr>
            </a:lvl3pPr>
            <a:lvl4pPr marL="1828800" lvl="3" indent="-304800">
              <a:spcBef>
                <a:spcPts val="0"/>
              </a:spcBef>
              <a:spcAft>
                <a:spcPts val="0"/>
              </a:spcAft>
              <a:buClr>
                <a:schemeClr val="accent1"/>
              </a:buClr>
              <a:buSzPts val="1200"/>
              <a:buFont typeface="Roboto Condensed Light"/>
              <a:buAutoNum type="arabicPeriod"/>
              <a:defRPr>
                <a:solidFill>
                  <a:schemeClr val="accent1"/>
                </a:solidFill>
              </a:defRPr>
            </a:lvl4pPr>
            <a:lvl5pPr marL="2286000" lvl="4" indent="-304800">
              <a:spcBef>
                <a:spcPts val="0"/>
              </a:spcBef>
              <a:spcAft>
                <a:spcPts val="0"/>
              </a:spcAft>
              <a:buClr>
                <a:schemeClr val="accent1"/>
              </a:buClr>
              <a:buSzPts val="1200"/>
              <a:buFont typeface="Roboto Condensed Light"/>
              <a:buAutoNum type="alphaLcPeriod"/>
              <a:defRPr>
                <a:solidFill>
                  <a:schemeClr val="accent1"/>
                </a:solidFill>
              </a:defRPr>
            </a:lvl5pPr>
            <a:lvl6pPr marL="2743200" lvl="5" indent="-304800">
              <a:spcBef>
                <a:spcPts val="0"/>
              </a:spcBef>
              <a:spcAft>
                <a:spcPts val="0"/>
              </a:spcAft>
              <a:buClr>
                <a:schemeClr val="accent1"/>
              </a:buClr>
              <a:buSzPts val="1200"/>
              <a:buFont typeface="Roboto Condensed Light"/>
              <a:buAutoNum type="romanLcPeriod"/>
              <a:defRPr>
                <a:solidFill>
                  <a:schemeClr val="accent1"/>
                </a:solidFill>
              </a:defRPr>
            </a:lvl6pPr>
            <a:lvl7pPr marL="3200400" lvl="6" indent="-304800">
              <a:spcBef>
                <a:spcPts val="0"/>
              </a:spcBef>
              <a:spcAft>
                <a:spcPts val="0"/>
              </a:spcAft>
              <a:buClr>
                <a:schemeClr val="accent1"/>
              </a:buClr>
              <a:buSzPts val="1200"/>
              <a:buFont typeface="Roboto Condensed Light"/>
              <a:buAutoNum type="arabicPeriod"/>
              <a:defRPr>
                <a:solidFill>
                  <a:schemeClr val="accent1"/>
                </a:solidFill>
              </a:defRPr>
            </a:lvl7pPr>
            <a:lvl8pPr marL="3657600" lvl="7" indent="-304800">
              <a:spcBef>
                <a:spcPts val="0"/>
              </a:spcBef>
              <a:spcAft>
                <a:spcPts val="0"/>
              </a:spcAft>
              <a:buClr>
                <a:schemeClr val="accent1"/>
              </a:buClr>
              <a:buSzPts val="1200"/>
              <a:buFont typeface="Roboto Condensed Light"/>
              <a:buAutoNum type="alphaLcPeriod"/>
              <a:defRPr>
                <a:solidFill>
                  <a:schemeClr val="accent1"/>
                </a:solidFill>
              </a:defRPr>
            </a:lvl8pPr>
            <a:lvl9pPr marL="4114800" lvl="8" indent="-304800">
              <a:spcBef>
                <a:spcPts val="0"/>
              </a:spcBef>
              <a:spcAft>
                <a:spcPts val="0"/>
              </a:spcAft>
              <a:buClr>
                <a:schemeClr val="accent1"/>
              </a:buClr>
              <a:buSzPts val="1200"/>
              <a:buFont typeface="Roboto Condensed Light"/>
              <a:buAutoNum type="romanLcPeriod"/>
              <a:defRPr>
                <a:solidFill>
                  <a:schemeClr val="accent1"/>
                </a:solidFill>
              </a:defRPr>
            </a:lvl9pPr>
          </a:lstStyle>
          <a:p>
            <a:endParaRPr/>
          </a:p>
        </p:txBody>
      </p:sp>
      <p:grpSp>
        <p:nvGrpSpPr>
          <p:cNvPr id="133" name="Google Shape;133;p4"/>
          <p:cNvGrpSpPr/>
          <p:nvPr/>
        </p:nvGrpSpPr>
        <p:grpSpPr>
          <a:xfrm rot="-6930117" flipH="1">
            <a:off x="7572960" y="-418182"/>
            <a:ext cx="615214" cy="1133986"/>
            <a:chOff x="2344925" y="238125"/>
            <a:chExt cx="2835925" cy="5038075"/>
          </a:xfrm>
        </p:grpSpPr>
        <p:sp>
          <p:nvSpPr>
            <p:cNvPr id="134" name="Google Shape;134;p4"/>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4"/>
          <p:cNvGrpSpPr/>
          <p:nvPr/>
        </p:nvGrpSpPr>
        <p:grpSpPr>
          <a:xfrm rot="-6750440">
            <a:off x="7693498" y="-713264"/>
            <a:ext cx="1461000" cy="2506539"/>
            <a:chOff x="2453075" y="238700"/>
            <a:chExt cx="2722850" cy="5187200"/>
          </a:xfrm>
        </p:grpSpPr>
        <p:sp>
          <p:nvSpPr>
            <p:cNvPr id="145" name="Google Shape;145;p4"/>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4"/>
          <p:cNvGrpSpPr/>
          <p:nvPr/>
        </p:nvGrpSpPr>
        <p:grpSpPr>
          <a:xfrm rot="-10723110">
            <a:off x="8476175" y="492604"/>
            <a:ext cx="872219" cy="862056"/>
            <a:chOff x="1124025" y="238125"/>
            <a:chExt cx="5272075" cy="5173200"/>
          </a:xfrm>
        </p:grpSpPr>
        <p:sp>
          <p:nvSpPr>
            <p:cNvPr id="157" name="Google Shape;157;p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6" name="Google Shape;176;p5"/>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5"/>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5"/>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5"/>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83" name="Google Shape;183;p6"/>
          <p:cNvGrpSpPr/>
          <p:nvPr/>
        </p:nvGrpSpPr>
        <p:grpSpPr>
          <a:xfrm rot="-7304592">
            <a:off x="7754158" y="-588800"/>
            <a:ext cx="762780" cy="1564067"/>
            <a:chOff x="2392800" y="238125"/>
            <a:chExt cx="2677175" cy="5084850"/>
          </a:xfrm>
        </p:grpSpPr>
        <p:sp>
          <p:nvSpPr>
            <p:cNvPr id="184" name="Google Shape;184;p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6"/>
          <p:cNvGrpSpPr/>
          <p:nvPr/>
        </p:nvGrpSpPr>
        <p:grpSpPr>
          <a:xfrm rot="-5109793" flipH="1">
            <a:off x="8150804" y="-40746"/>
            <a:ext cx="1200509" cy="1177479"/>
            <a:chOff x="1124025" y="238125"/>
            <a:chExt cx="5272075" cy="5173200"/>
          </a:xfrm>
        </p:grpSpPr>
        <p:sp>
          <p:nvSpPr>
            <p:cNvPr id="196" name="Google Shape;196;p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6"/>
          <p:cNvGrpSpPr/>
          <p:nvPr/>
        </p:nvGrpSpPr>
        <p:grpSpPr>
          <a:xfrm rot="1564534" flipH="1">
            <a:off x="8523966" y="-115808"/>
            <a:ext cx="1075451" cy="2271781"/>
            <a:chOff x="2773725" y="240525"/>
            <a:chExt cx="2096325" cy="5101625"/>
          </a:xfrm>
        </p:grpSpPr>
        <p:sp>
          <p:nvSpPr>
            <p:cNvPr id="213" name="Google Shape;213;p6"/>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6"/>
          <p:cNvGrpSpPr/>
          <p:nvPr/>
        </p:nvGrpSpPr>
        <p:grpSpPr>
          <a:xfrm rot="-142591">
            <a:off x="121618" y="3156224"/>
            <a:ext cx="745797" cy="1582787"/>
            <a:chOff x="2479375" y="241250"/>
            <a:chExt cx="2454400" cy="5089875"/>
          </a:xfrm>
        </p:grpSpPr>
        <p:sp>
          <p:nvSpPr>
            <p:cNvPr id="221" name="Google Shape;221;p6"/>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6"/>
          <p:cNvGrpSpPr/>
          <p:nvPr/>
        </p:nvGrpSpPr>
        <p:grpSpPr>
          <a:xfrm rot="7419666">
            <a:off x="-449829" y="3853233"/>
            <a:ext cx="1428683" cy="1129345"/>
            <a:chOff x="508050" y="242250"/>
            <a:chExt cx="6512250" cy="5147800"/>
          </a:xfrm>
        </p:grpSpPr>
        <p:sp>
          <p:nvSpPr>
            <p:cNvPr id="228" name="Google Shape;228;p6"/>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5"/>
        <p:cNvGrpSpPr/>
        <p:nvPr/>
      </p:nvGrpSpPr>
      <p:grpSpPr>
        <a:xfrm>
          <a:off x="0" y="0"/>
          <a:ext cx="0" cy="0"/>
          <a:chOff x="0" y="0"/>
          <a:chExt cx="0" cy="0"/>
        </a:xfrm>
      </p:grpSpPr>
      <p:sp>
        <p:nvSpPr>
          <p:cNvPr id="236" name="Google Shape;236;p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a:spLocks noGrp="1"/>
          </p:cNvSpPr>
          <p:nvPr>
            <p:ph type="title"/>
          </p:nvPr>
        </p:nvSpPr>
        <p:spPr>
          <a:xfrm>
            <a:off x="940900" y="1750388"/>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38" name="Google Shape;238;p7"/>
          <p:cNvSpPr txBox="1">
            <a:spLocks noGrp="1"/>
          </p:cNvSpPr>
          <p:nvPr>
            <p:ph type="subTitle" idx="1"/>
          </p:nvPr>
        </p:nvSpPr>
        <p:spPr>
          <a:xfrm>
            <a:off x="1015750" y="2537513"/>
            <a:ext cx="3419100" cy="85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grpSp>
        <p:nvGrpSpPr>
          <p:cNvPr id="239" name="Google Shape;239;p7"/>
          <p:cNvGrpSpPr/>
          <p:nvPr/>
        </p:nvGrpSpPr>
        <p:grpSpPr>
          <a:xfrm rot="5701928">
            <a:off x="506735" y="-682108"/>
            <a:ext cx="878626" cy="1822072"/>
            <a:chOff x="2479375" y="241250"/>
            <a:chExt cx="2454400" cy="5089875"/>
          </a:xfrm>
        </p:grpSpPr>
        <p:sp>
          <p:nvSpPr>
            <p:cNvPr id="240" name="Google Shape;240;p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7"/>
          <p:cNvGrpSpPr/>
          <p:nvPr/>
        </p:nvGrpSpPr>
        <p:grpSpPr>
          <a:xfrm rot="-10394326" flipH="1">
            <a:off x="-184212" y="-66383"/>
            <a:ext cx="1235935" cy="1212755"/>
            <a:chOff x="1124025" y="238125"/>
            <a:chExt cx="5272075" cy="5173200"/>
          </a:xfrm>
        </p:grpSpPr>
        <p:sp>
          <p:nvSpPr>
            <p:cNvPr id="247" name="Google Shape;247;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7"/>
          <p:cNvGrpSpPr/>
          <p:nvPr/>
        </p:nvGrpSpPr>
        <p:grpSpPr>
          <a:xfrm>
            <a:off x="-251310" y="3998099"/>
            <a:ext cx="1235774" cy="1212598"/>
            <a:chOff x="1124025" y="238125"/>
            <a:chExt cx="5272075" cy="5173200"/>
          </a:xfrm>
        </p:grpSpPr>
        <p:sp>
          <p:nvSpPr>
            <p:cNvPr id="264" name="Google Shape;264;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7"/>
          <p:cNvGrpSpPr/>
          <p:nvPr/>
        </p:nvGrpSpPr>
        <p:grpSpPr>
          <a:xfrm rot="2437738" flipH="1">
            <a:off x="600300" y="4027405"/>
            <a:ext cx="955096" cy="1696746"/>
            <a:chOff x="2344925" y="238125"/>
            <a:chExt cx="2835925" cy="5038075"/>
          </a:xfrm>
        </p:grpSpPr>
        <p:sp>
          <p:nvSpPr>
            <p:cNvPr id="281" name="Google Shape;281;p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1"/>
        <p:cNvGrpSpPr/>
        <p:nvPr/>
      </p:nvGrpSpPr>
      <p:grpSpPr>
        <a:xfrm>
          <a:off x="0" y="0"/>
          <a:ext cx="0" cy="0"/>
          <a:chOff x="0" y="0"/>
          <a:chExt cx="0" cy="0"/>
        </a:xfrm>
      </p:grpSpPr>
      <p:sp>
        <p:nvSpPr>
          <p:cNvPr id="292" name="Google Shape;292;p8"/>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txBox="1">
            <a:spLocks noGrp="1"/>
          </p:cNvSpPr>
          <p:nvPr>
            <p:ph type="title"/>
          </p:nvPr>
        </p:nvSpPr>
        <p:spPr>
          <a:xfrm>
            <a:off x="3137675" y="3020300"/>
            <a:ext cx="2868600" cy="41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600"/>
            </a:lvl1pPr>
            <a:lvl2pPr lvl="1">
              <a:spcBef>
                <a:spcPts val="16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4" name="Google Shape;294;p8"/>
          <p:cNvSpPr txBox="1">
            <a:spLocks noGrp="1"/>
          </p:cNvSpPr>
          <p:nvPr>
            <p:ph type="subTitle" idx="1"/>
          </p:nvPr>
        </p:nvSpPr>
        <p:spPr>
          <a:xfrm>
            <a:off x="1288050" y="1706500"/>
            <a:ext cx="6567900" cy="113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95" name="Google Shape;295;p8"/>
          <p:cNvGrpSpPr/>
          <p:nvPr/>
        </p:nvGrpSpPr>
        <p:grpSpPr>
          <a:xfrm rot="-2081495" flipH="1">
            <a:off x="7710807" y="3575766"/>
            <a:ext cx="997011" cy="2057275"/>
            <a:chOff x="2479375" y="241250"/>
            <a:chExt cx="2454400" cy="5089875"/>
          </a:xfrm>
        </p:grpSpPr>
        <p:sp>
          <p:nvSpPr>
            <p:cNvPr id="296" name="Google Shape;296;p8"/>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8"/>
          <p:cNvGrpSpPr/>
          <p:nvPr/>
        </p:nvGrpSpPr>
        <p:grpSpPr>
          <a:xfrm>
            <a:off x="8230096" y="1655452"/>
            <a:ext cx="2036147" cy="3878988"/>
            <a:chOff x="2453075" y="238700"/>
            <a:chExt cx="2722850" cy="5187200"/>
          </a:xfrm>
        </p:grpSpPr>
        <p:sp>
          <p:nvSpPr>
            <p:cNvPr id="303" name="Google Shape;303;p8"/>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rot="8563029" flipH="1">
            <a:off x="1001970" y="-511822"/>
            <a:ext cx="936072" cy="1777913"/>
            <a:chOff x="2392800" y="238125"/>
            <a:chExt cx="2677175" cy="5084850"/>
          </a:xfrm>
        </p:grpSpPr>
        <p:sp>
          <p:nvSpPr>
            <p:cNvPr id="315" name="Google Shape;315;p8"/>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8"/>
          <p:cNvGrpSpPr/>
          <p:nvPr/>
        </p:nvGrpSpPr>
        <p:grpSpPr>
          <a:xfrm rot="2212516" flipH="1">
            <a:off x="-841656" y="95872"/>
            <a:ext cx="2776042" cy="2194404"/>
            <a:chOff x="508050" y="242250"/>
            <a:chExt cx="6512250" cy="5147800"/>
          </a:xfrm>
        </p:grpSpPr>
        <p:sp>
          <p:nvSpPr>
            <p:cNvPr id="327" name="Google Shape;327;p8"/>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4"/>
        <p:cNvGrpSpPr/>
        <p:nvPr/>
      </p:nvGrpSpPr>
      <p:grpSpPr>
        <a:xfrm>
          <a:off x="0" y="0"/>
          <a:ext cx="0" cy="0"/>
          <a:chOff x="0" y="0"/>
          <a:chExt cx="0" cy="0"/>
        </a:xfrm>
      </p:grpSpPr>
      <p:sp>
        <p:nvSpPr>
          <p:cNvPr id="335" name="Google Shape;335;p9"/>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7" name="Google Shape;3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8" name="Google Shape;3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5"/>
        <p:cNvGrpSpPr/>
        <p:nvPr/>
      </p:nvGrpSpPr>
      <p:grpSpPr>
        <a:xfrm>
          <a:off x="0" y="0"/>
          <a:ext cx="0" cy="0"/>
          <a:chOff x="0" y="0"/>
          <a:chExt cx="0" cy="0"/>
        </a:xfrm>
      </p:grpSpPr>
      <p:sp>
        <p:nvSpPr>
          <p:cNvPr id="386" name="Google Shape;386;p11"/>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txBox="1">
            <a:spLocks noGrp="1"/>
          </p:cNvSpPr>
          <p:nvPr>
            <p:ph type="title" hasCustomPrompt="1"/>
          </p:nvPr>
        </p:nvSpPr>
        <p:spPr>
          <a:xfrm>
            <a:off x="1657000" y="1689075"/>
            <a:ext cx="5829900" cy="133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8" name="Google Shape;388;p11"/>
          <p:cNvSpPr txBox="1">
            <a:spLocks noGrp="1"/>
          </p:cNvSpPr>
          <p:nvPr>
            <p:ph type="body" idx="1"/>
          </p:nvPr>
        </p:nvSpPr>
        <p:spPr>
          <a:xfrm>
            <a:off x="1974900" y="3149025"/>
            <a:ext cx="5194200" cy="305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389" name="Google Shape;389;p11"/>
          <p:cNvGrpSpPr/>
          <p:nvPr/>
        </p:nvGrpSpPr>
        <p:grpSpPr>
          <a:xfrm rot="-7132837" flipH="1">
            <a:off x="7325391" y="-488562"/>
            <a:ext cx="997033" cy="2057142"/>
            <a:chOff x="2479375" y="241250"/>
            <a:chExt cx="2454400" cy="5089875"/>
          </a:xfrm>
        </p:grpSpPr>
        <p:sp>
          <p:nvSpPr>
            <p:cNvPr id="390" name="Google Shape;390;p11"/>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1"/>
          <p:cNvGrpSpPr/>
          <p:nvPr/>
        </p:nvGrpSpPr>
        <p:grpSpPr>
          <a:xfrm flipH="1">
            <a:off x="-597453" y="1655452"/>
            <a:ext cx="2036147" cy="3878988"/>
            <a:chOff x="2453075" y="238700"/>
            <a:chExt cx="2722850" cy="5187200"/>
          </a:xfrm>
        </p:grpSpPr>
        <p:sp>
          <p:nvSpPr>
            <p:cNvPr id="397" name="Google Shape;397;p11"/>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1"/>
          <p:cNvGrpSpPr/>
          <p:nvPr/>
        </p:nvGrpSpPr>
        <p:grpSpPr>
          <a:xfrm rot="799497">
            <a:off x="1117540" y="3697481"/>
            <a:ext cx="936248" cy="1778247"/>
            <a:chOff x="2392800" y="238125"/>
            <a:chExt cx="2677175" cy="5084850"/>
          </a:xfrm>
        </p:grpSpPr>
        <p:sp>
          <p:nvSpPr>
            <p:cNvPr id="409" name="Google Shape;409;p11"/>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1"/>
          <p:cNvGrpSpPr/>
          <p:nvPr/>
        </p:nvGrpSpPr>
        <p:grpSpPr>
          <a:xfrm rot="-2212516">
            <a:off x="7109480" y="95872"/>
            <a:ext cx="2776042" cy="2194404"/>
            <a:chOff x="508050" y="242250"/>
            <a:chExt cx="6512250" cy="5147800"/>
          </a:xfrm>
        </p:grpSpPr>
        <p:sp>
          <p:nvSpPr>
            <p:cNvPr id="421" name="Google Shape;421;p11"/>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5852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Oswald Regular"/>
              <a:buNone/>
              <a:defRPr sz="3600">
                <a:solidFill>
                  <a:schemeClr val="accent1"/>
                </a:solidFill>
                <a:latin typeface="Oswald Regular"/>
                <a:ea typeface="Oswald Regular"/>
                <a:cs typeface="Oswald Regular"/>
                <a:sym typeface="Oswald Regular"/>
              </a:defRPr>
            </a:lvl1pPr>
            <a:lvl2pPr lvl="1">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2pPr>
            <a:lvl3pPr lvl="2">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3pPr>
            <a:lvl4pPr lvl="3">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4pPr>
            <a:lvl5pPr lvl="4">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5pPr>
            <a:lvl6pPr lvl="5">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6pPr>
            <a:lvl7pPr lvl="6">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7pPr>
            <a:lvl8pPr lvl="7">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8pPr>
            <a:lvl9pPr lvl="8">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5"/>
              </a:buClr>
              <a:buSzPts val="1800"/>
              <a:buFont typeface="Montserrat"/>
              <a:buChar char="●"/>
              <a:defRPr sz="1800">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1" r:id="rId12"/>
    <p:sldLayoutId id="2147483665" r:id="rId13"/>
    <p:sldLayoutId id="2147483666" r:id="rId14"/>
    <p:sldLayoutId id="2147483669" r:id="rId15"/>
    <p:sldLayoutId id="2147483671" r:id="rId16"/>
    <p:sldLayoutId id="2147483672" r:id="rId17"/>
    <p:sldLayoutId id="21474836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2" name="Title 1"/>
          <p:cNvSpPr>
            <a:spLocks noGrp="1"/>
          </p:cNvSpPr>
          <p:nvPr>
            <p:ph type="ctrTitle"/>
          </p:nvPr>
        </p:nvSpPr>
        <p:spPr>
          <a:xfrm>
            <a:off x="986319" y="1329163"/>
            <a:ext cx="6978923" cy="2052600"/>
          </a:xfrm>
        </p:spPr>
        <p:txBody>
          <a:bodyPr anchor="ctr"/>
          <a:lstStyle/>
          <a:p>
            <a:pPr>
              <a:lnSpc>
                <a:spcPct val="150000"/>
              </a:lnSpc>
            </a:pPr>
            <a:r>
              <a:rPr lang="en-US" sz="3600" b="1" dirty="0">
                <a:solidFill>
                  <a:schemeClr val="accent1">
                    <a:lumMod val="75000"/>
                  </a:schemeClr>
                </a:solidFill>
                <a:latin typeface="+mn-lt"/>
              </a:rPr>
              <a:t>CHÀO MỪNG CÁC EM </a:t>
            </a:r>
            <a:br>
              <a:rPr lang="en-US" sz="3600" b="1" dirty="0">
                <a:solidFill>
                  <a:schemeClr val="accent1">
                    <a:lumMod val="75000"/>
                  </a:schemeClr>
                </a:solidFill>
                <a:latin typeface="+mn-lt"/>
              </a:rPr>
            </a:br>
            <a:r>
              <a:rPr lang="en-US" sz="3600" b="1" dirty="0">
                <a:solidFill>
                  <a:schemeClr val="accent1">
                    <a:lumMod val="75000"/>
                  </a:schemeClr>
                </a:solidFill>
                <a:latin typeface="+mn-lt"/>
              </a:rPr>
              <a:t>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725068" y="1992483"/>
            <a:ext cx="1140382" cy="121090"/>
          </a:xfrm>
        </p:spPr>
        <p:txBody>
          <a:bodyPr/>
          <a:lstStyle/>
          <a:p>
            <a:endParaRPr lang="en-US" dirty="0"/>
          </a:p>
        </p:txBody>
      </p:sp>
      <p:pic>
        <p:nvPicPr>
          <p:cNvPr id="5" name="Picture 2" descr="Nguyễn Phan Chánh: Tranh lụa và hồn quê... - Báo Lâm Đồ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749826"/>
            <a:ext cx="2722179" cy="1797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ếu nữ bên hoa huệ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97" y="567060"/>
            <a:ext cx="2151989" cy="21227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ọa sĩ Nguyễn Sáng: Cha đẻ của những tác phẩm hội họa đẹp nhất sáng tác về  đề tài chiến tranh cách mạng Việt Nam - designs.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designs.vn/wp-content/uploads/2021/09/nguyen-sang-Giac-dot-lang-toi.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ọa sĩ Nguyễn Sáng: Cha đẻ của những tác phẩm hội họa đẹp nhất sáng tác về  đề tài chiến tranh cách mạng Việt Nam - designs.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Em hãy tìm hình ảnh khá biệt trong những hình dưới đây.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71" y="3026529"/>
            <a:ext cx="2752732" cy="17560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ọa Sĩ Nguyễn Gia Trí | 1908- 1993 | Vietnam arts | Vietnam antique |  Vietnam gall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6861" y="3102857"/>
            <a:ext cx="3196796" cy="1264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44875" y="4376630"/>
            <a:ext cx="4572000" cy="523220"/>
          </a:xfrm>
          <a:prstGeom prst="rect">
            <a:avLst/>
          </a:prstGeom>
        </p:spPr>
        <p:txBody>
          <a:bodyPr>
            <a:spAutoFit/>
          </a:bodyPr>
          <a:lstStyle/>
          <a:p>
            <a:r>
              <a:rPr lang="vi-VN" dirty="0">
                <a:latin typeface="Tahoma" panose="020B0604030504040204" pitchFamily="34" charset="0"/>
              </a:rPr>
              <a:t>Thiếu Nữ Trong Vườn- Tranh Nguyễn Gia Trí (Tại BT MTVN)</a:t>
            </a:r>
            <a:endParaRPr lang="en-US" dirty="0"/>
          </a:p>
        </p:txBody>
      </p:sp>
      <p:sp>
        <p:nvSpPr>
          <p:cNvPr id="13" name="Rectangle 12"/>
          <p:cNvSpPr/>
          <p:nvPr/>
        </p:nvSpPr>
        <p:spPr>
          <a:xfrm>
            <a:off x="612775" y="2570374"/>
            <a:ext cx="4572000" cy="307777"/>
          </a:xfrm>
          <a:prstGeom prst="rect">
            <a:avLst/>
          </a:prstGeom>
        </p:spPr>
        <p:txBody>
          <a:bodyPr>
            <a:spAutoFit/>
          </a:bodyPr>
          <a:lstStyle/>
          <a:p>
            <a:r>
              <a:rPr lang="vi-VN" dirty="0" smtClean="0">
                <a:latin typeface="Tahoma" panose="020B0604030504040204" pitchFamily="34" charset="0"/>
              </a:rPr>
              <a:t>Nguyễn </a:t>
            </a:r>
            <a:r>
              <a:rPr lang="en-US" dirty="0" smtClean="0">
                <a:latin typeface="Tahoma" panose="020B0604030504040204" pitchFamily="34" charset="0"/>
              </a:rPr>
              <a:t>Phan </a:t>
            </a:r>
            <a:r>
              <a:rPr lang="en-US" dirty="0" err="1" smtClean="0">
                <a:latin typeface="Tahoma" panose="020B0604030504040204" pitchFamily="34" charset="0"/>
              </a:rPr>
              <a:t>Chánh</a:t>
            </a:r>
            <a:r>
              <a:rPr lang="en-US" dirty="0" smtClean="0">
                <a:latin typeface="Tahoma" panose="020B0604030504040204" pitchFamily="34" charset="0"/>
              </a:rPr>
              <a:t>, </a:t>
            </a:r>
            <a:r>
              <a:rPr lang="en-US" dirty="0" err="1" smtClean="0">
                <a:latin typeface="Tahoma" panose="020B0604030504040204" pitchFamily="34" charset="0"/>
              </a:rPr>
              <a:t>Chơi</a:t>
            </a:r>
            <a:r>
              <a:rPr lang="en-US" dirty="0" smtClean="0">
                <a:latin typeface="Tahoma" panose="020B0604030504040204" pitchFamily="34" charset="0"/>
              </a:rPr>
              <a:t> ô </a:t>
            </a:r>
            <a:r>
              <a:rPr lang="en-US" dirty="0" err="1" smtClean="0">
                <a:latin typeface="Tahoma" panose="020B0604030504040204" pitchFamily="34" charset="0"/>
              </a:rPr>
              <a:t>ăn</a:t>
            </a:r>
            <a:r>
              <a:rPr lang="en-US" dirty="0" smtClean="0">
                <a:latin typeface="Tahoma" panose="020B0604030504040204" pitchFamily="34" charset="0"/>
              </a:rPr>
              <a:t> </a:t>
            </a:r>
            <a:r>
              <a:rPr lang="en-US" dirty="0" err="1" smtClean="0">
                <a:latin typeface="Tahoma" panose="020B0604030504040204" pitchFamily="34" charset="0"/>
              </a:rPr>
              <a:t>quan</a:t>
            </a:r>
            <a:r>
              <a:rPr lang="en-US" dirty="0" smtClean="0">
                <a:latin typeface="Tahoma" panose="020B0604030504040204" pitchFamily="34" charset="0"/>
              </a:rPr>
              <a:t>, 131, </a:t>
            </a:r>
            <a:r>
              <a:rPr lang="en-US" dirty="0" err="1" smtClean="0">
                <a:latin typeface="Tahoma" panose="020B0604030504040204" pitchFamily="34" charset="0"/>
              </a:rPr>
              <a:t>tranh</a:t>
            </a:r>
            <a:r>
              <a:rPr lang="en-US" dirty="0" smtClean="0">
                <a:latin typeface="Tahoma" panose="020B0604030504040204" pitchFamily="34" charset="0"/>
              </a:rPr>
              <a:t> </a:t>
            </a:r>
            <a:r>
              <a:rPr lang="en-US" dirty="0" err="1" smtClean="0">
                <a:latin typeface="Tahoma" panose="020B0604030504040204" pitchFamily="34" charset="0"/>
              </a:rPr>
              <a:t>lụa</a:t>
            </a:r>
            <a:endParaRPr lang="en-US" dirty="0"/>
          </a:p>
        </p:txBody>
      </p:sp>
      <p:sp>
        <p:nvSpPr>
          <p:cNvPr id="14" name="Rectangle 13"/>
          <p:cNvSpPr/>
          <p:nvPr/>
        </p:nvSpPr>
        <p:spPr>
          <a:xfrm>
            <a:off x="4629957" y="2724262"/>
            <a:ext cx="4572000" cy="523220"/>
          </a:xfrm>
          <a:prstGeom prst="rect">
            <a:avLst/>
          </a:prstGeom>
        </p:spPr>
        <p:txBody>
          <a:bodyPr>
            <a:spAutoFit/>
          </a:bodyPr>
          <a:lstStyle/>
          <a:p>
            <a:r>
              <a:rPr lang="en-US" dirty="0" smtClean="0">
                <a:latin typeface="Tahoma" panose="020B0604030504040204" pitchFamily="34" charset="0"/>
              </a:rPr>
              <a:t> </a:t>
            </a:r>
            <a:r>
              <a:rPr lang="en-US" dirty="0" err="1" smtClean="0">
                <a:latin typeface="Tahoma" panose="020B0604030504040204" pitchFamily="34" charset="0"/>
              </a:rPr>
              <a:t>Tô</a:t>
            </a:r>
            <a:r>
              <a:rPr lang="en-US" dirty="0" smtClean="0">
                <a:latin typeface="Tahoma" panose="020B0604030504040204" pitchFamily="34" charset="0"/>
              </a:rPr>
              <a:t> </a:t>
            </a:r>
            <a:r>
              <a:rPr lang="en-US" dirty="0" err="1" smtClean="0">
                <a:latin typeface="Tahoma" panose="020B0604030504040204" pitchFamily="34" charset="0"/>
              </a:rPr>
              <a:t>Ngọc</a:t>
            </a:r>
            <a:r>
              <a:rPr lang="en-US" dirty="0" smtClean="0">
                <a:latin typeface="Tahoma" panose="020B0604030504040204" pitchFamily="34" charset="0"/>
              </a:rPr>
              <a:t> </a:t>
            </a:r>
            <a:r>
              <a:rPr lang="en-US" dirty="0" err="1" smtClean="0">
                <a:latin typeface="Tahoma" panose="020B0604030504040204" pitchFamily="34" charset="0"/>
              </a:rPr>
              <a:t>Vân</a:t>
            </a:r>
            <a:r>
              <a:rPr lang="en-US" dirty="0" smtClean="0">
                <a:latin typeface="Tahoma" panose="020B0604030504040204" pitchFamily="34" charset="0"/>
              </a:rPr>
              <a:t>, </a:t>
            </a:r>
            <a:r>
              <a:rPr lang="en-US" dirty="0" err="1" smtClean="0">
                <a:latin typeface="Tahoma" panose="020B0604030504040204" pitchFamily="34" charset="0"/>
              </a:rPr>
              <a:t>Thiếu</a:t>
            </a:r>
            <a:r>
              <a:rPr lang="en-US" dirty="0" smtClean="0">
                <a:latin typeface="Tahoma" panose="020B0604030504040204" pitchFamily="34" charset="0"/>
              </a:rPr>
              <a:t> </a:t>
            </a:r>
            <a:r>
              <a:rPr lang="en-US" dirty="0" err="1" smtClean="0">
                <a:latin typeface="Tahoma" panose="020B0604030504040204" pitchFamily="34" charset="0"/>
              </a:rPr>
              <a:t>nữ</a:t>
            </a:r>
            <a:r>
              <a:rPr lang="en-US" dirty="0" smtClean="0">
                <a:latin typeface="Tahoma" panose="020B0604030504040204" pitchFamily="34" charset="0"/>
              </a:rPr>
              <a:t> </a:t>
            </a:r>
            <a:r>
              <a:rPr lang="en-US" dirty="0" err="1" smtClean="0">
                <a:latin typeface="Tahoma" panose="020B0604030504040204" pitchFamily="34" charset="0"/>
              </a:rPr>
              <a:t>bên</a:t>
            </a:r>
            <a:r>
              <a:rPr lang="en-US" dirty="0" smtClean="0">
                <a:latin typeface="Tahoma" panose="020B0604030504040204" pitchFamily="34" charset="0"/>
              </a:rPr>
              <a:t> </a:t>
            </a:r>
            <a:r>
              <a:rPr lang="en-US" dirty="0" err="1" smtClean="0">
                <a:latin typeface="Tahoma" panose="020B0604030504040204" pitchFamily="34" charset="0"/>
              </a:rPr>
              <a:t>hoa</a:t>
            </a:r>
            <a:r>
              <a:rPr lang="en-US" dirty="0" smtClean="0">
                <a:latin typeface="Tahoma" panose="020B0604030504040204" pitchFamily="34" charset="0"/>
              </a:rPr>
              <a:t> </a:t>
            </a:r>
            <a:r>
              <a:rPr lang="en-US" dirty="0" err="1" smtClean="0">
                <a:latin typeface="Tahoma" panose="020B0604030504040204" pitchFamily="34" charset="0"/>
              </a:rPr>
              <a:t>huệ</a:t>
            </a:r>
            <a:r>
              <a:rPr lang="en-US" dirty="0" smtClean="0">
                <a:latin typeface="Tahoma" panose="020B0604030504040204" pitchFamily="34" charset="0"/>
              </a:rPr>
              <a:t> ,1943, </a:t>
            </a:r>
            <a:r>
              <a:rPr lang="en-US" dirty="0" err="1" smtClean="0">
                <a:latin typeface="Tahoma" panose="020B0604030504040204" pitchFamily="34" charset="0"/>
              </a:rPr>
              <a:t>tranh</a:t>
            </a:r>
            <a:r>
              <a:rPr lang="en-US" dirty="0" smtClean="0">
                <a:latin typeface="Tahoma" panose="020B0604030504040204" pitchFamily="34" charset="0"/>
              </a:rPr>
              <a:t> </a:t>
            </a:r>
            <a:r>
              <a:rPr lang="en-US" dirty="0" err="1" smtClean="0">
                <a:latin typeface="Tahoma" panose="020B0604030504040204" pitchFamily="34" charset="0"/>
              </a:rPr>
              <a:t>sơn</a:t>
            </a:r>
            <a:r>
              <a:rPr lang="en-US" dirty="0" smtClean="0">
                <a:latin typeface="Tahoma" panose="020B0604030504040204" pitchFamily="34" charset="0"/>
              </a:rPr>
              <a:t> </a:t>
            </a:r>
            <a:r>
              <a:rPr lang="en-US" dirty="0" err="1" smtClean="0">
                <a:latin typeface="Tahoma" panose="020B0604030504040204" pitchFamily="34" charset="0"/>
              </a:rPr>
              <a:t>dầu</a:t>
            </a:r>
            <a:r>
              <a:rPr lang="en-US" dirty="0" smtClean="0">
                <a:latin typeface="Tahoma" panose="020B0604030504040204" pitchFamily="34" charset="0"/>
              </a:rPr>
              <a:t> </a:t>
            </a:r>
            <a:endParaRPr lang="en-US" dirty="0"/>
          </a:p>
        </p:txBody>
      </p:sp>
    </p:spTree>
    <p:extLst>
      <p:ext uri="{BB962C8B-B14F-4D97-AF65-F5344CB8AC3E}">
        <p14:creationId xmlns:p14="http://schemas.microsoft.com/office/powerpoint/2010/main" val="383422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ng thỉnh Tượng nghệ thuật “Bác Hồ với thiếu nhi” về Nhà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1" y="858514"/>
            <a:ext cx="3001994" cy="21726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2622" y="3269373"/>
            <a:ext cx="3637254" cy="646331"/>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Diệp</a:t>
            </a:r>
            <a:r>
              <a:rPr lang="en-US" sz="1200" dirty="0" smtClean="0">
                <a:latin typeface="Times New Roman" panose="02020603050405020304" pitchFamily="18" charset="0"/>
                <a:cs typeface="Times New Roman" panose="02020603050405020304" pitchFamily="18" charset="0"/>
              </a:rPr>
              <a:t> Minh </a:t>
            </a:r>
            <a:r>
              <a:rPr lang="en-US" sz="1200" dirty="0" err="1" smtClean="0">
                <a:latin typeface="Times New Roman" panose="02020603050405020304" pitchFamily="18" charset="0"/>
                <a:cs typeface="Times New Roman" panose="02020603050405020304" pitchFamily="18" charset="0"/>
              </a:rPr>
              <a:t>Châu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Hồ</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với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thiếu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nhi</a:t>
            </a:r>
            <a:r>
              <a:rPr lang="en-US" sz="1200" dirty="0" smtClean="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a:t>
            </a:r>
            <a:r>
              <a:rPr lang="en-US" sz="1200" dirty="0" err="1" smtClean="0">
                <a:latin typeface="Times New Roman" panose="02020603050405020304" pitchFamily="18" charset="0"/>
                <a:cs typeface="Times New Roman" panose="02020603050405020304" pitchFamily="18" charset="0"/>
              </a:rPr>
              <a:t>Bác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Hồ</a:t>
            </a:r>
            <a:r>
              <a:rPr lang="en-US" sz="1200" dirty="0" smtClean="0">
                <a:latin typeface="Times New Roman" panose="02020603050405020304" pitchFamily="18" charset="0"/>
                <a:cs typeface="Times New Roman" panose="02020603050405020304" pitchFamily="18" charset="0"/>
              </a:rPr>
              <a:t> ở </a:t>
            </a:r>
            <a:r>
              <a:rPr lang="en-US" sz="1200" dirty="0" err="1" smtClean="0">
                <a:latin typeface="Times New Roman" panose="02020603050405020304" pitchFamily="18" charset="0"/>
                <a:cs typeface="Times New Roman" panose="02020603050405020304" pitchFamily="18" charset="0"/>
              </a:rPr>
              <a:t>chiến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Việt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Bắc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tượng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đài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chất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liệu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đồng</a:t>
            </a:r>
            <a:endParaRPr lang="en-US" sz="1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820" y="840158"/>
            <a:ext cx="2893074" cy="27015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40" y="840157"/>
            <a:ext cx="1604774" cy="3306313"/>
          </a:xfrm>
          <a:prstGeom prst="rect">
            <a:avLst/>
          </a:prstGeom>
        </p:spPr>
      </p:pic>
    </p:spTree>
    <p:extLst>
      <p:ext uri="{BB962C8B-B14F-4D97-AF65-F5344CB8AC3E}">
        <p14:creationId xmlns:p14="http://schemas.microsoft.com/office/powerpoint/2010/main" val="219353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3" name="Line Callout 1 (Border and Accent Bar) 2"/>
          <p:cNvSpPr/>
          <p:nvPr/>
        </p:nvSpPr>
        <p:spPr>
          <a:xfrm>
            <a:off x="1294545" y="544530"/>
            <a:ext cx="2445248" cy="647272"/>
          </a:xfrm>
          <a:prstGeom prst="accentBorderCallout1">
            <a:avLst>
              <a:gd name="adj1" fmla="val 18750"/>
              <a:gd name="adj2" fmla="val -8333"/>
              <a:gd name="adj3" fmla="val 18849"/>
              <a:gd name="adj4" fmla="val -53639"/>
            </a:avLst>
          </a:prstGeom>
          <a:solidFill>
            <a:schemeClr val="tx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4">
                    <a:lumMod val="10000"/>
                  </a:schemeClr>
                </a:solidFill>
              </a:rPr>
              <a:t>Hoạt</a:t>
            </a:r>
            <a:r>
              <a:rPr lang="en-US" sz="2000" dirty="0">
                <a:solidFill>
                  <a:schemeClr val="accent4">
                    <a:lumMod val="10000"/>
                  </a:schemeClr>
                </a:solidFill>
              </a:rPr>
              <a:t> </a:t>
            </a:r>
            <a:r>
              <a:rPr lang="en-US" sz="2000" dirty="0" err="1">
                <a:solidFill>
                  <a:schemeClr val="accent4">
                    <a:lumMod val="10000"/>
                  </a:schemeClr>
                </a:solidFill>
              </a:rPr>
              <a:t>động</a:t>
            </a:r>
            <a:r>
              <a:rPr lang="en-US" sz="2000" dirty="0">
                <a:solidFill>
                  <a:schemeClr val="accent4">
                    <a:lumMod val="10000"/>
                  </a:schemeClr>
                </a:solidFill>
              </a:rPr>
              <a:t> </a:t>
            </a:r>
            <a:r>
              <a:rPr lang="en-US" sz="2000" dirty="0" err="1">
                <a:solidFill>
                  <a:schemeClr val="accent4">
                    <a:lumMod val="10000"/>
                  </a:schemeClr>
                </a:solidFill>
              </a:rPr>
              <a:t>nhóm</a:t>
            </a:r>
            <a:r>
              <a:rPr lang="en-US" sz="2000" dirty="0">
                <a:solidFill>
                  <a:schemeClr val="accent4">
                    <a:lumMod val="10000"/>
                  </a:schemeClr>
                </a:solidFill>
              </a:rPr>
              <a:t> </a:t>
            </a:r>
          </a:p>
        </p:txBody>
      </p:sp>
      <p:sp>
        <p:nvSpPr>
          <p:cNvPr id="4" name="Rectangle 3"/>
          <p:cNvSpPr/>
          <p:nvPr/>
        </p:nvSpPr>
        <p:spPr>
          <a:xfrm>
            <a:off x="1058239" y="1592495"/>
            <a:ext cx="7438489" cy="1754326"/>
          </a:xfrm>
          <a:prstGeom prst="rect">
            <a:avLst/>
          </a:prstGeom>
          <a:solidFill>
            <a:schemeClr val="accent5">
              <a:lumMod val="20000"/>
              <a:lumOff val="80000"/>
            </a:schemeClr>
          </a:solidFill>
        </p:spPr>
        <p:txBody>
          <a:bodyPr wrap="square">
            <a:spAutoFit/>
          </a:bodyPr>
          <a:lstStyle/>
          <a:p>
            <a:pPr algn="just">
              <a:lnSpc>
                <a:spcPct val="150000"/>
              </a:lnSpc>
            </a:pPr>
            <a:r>
              <a:rPr lang="en-US" sz="1800" b="1" i="1" dirty="0" err="1"/>
              <a:t>Thảo</a:t>
            </a:r>
            <a:r>
              <a:rPr lang="en-US" sz="1800" b="1" i="1" dirty="0"/>
              <a:t> </a:t>
            </a:r>
            <a:r>
              <a:rPr lang="en-US" sz="1800" b="1" i="1" dirty="0" err="1"/>
              <a:t>luận</a:t>
            </a:r>
            <a:r>
              <a:rPr lang="en-US" sz="1800" b="1" i="1" dirty="0"/>
              <a:t> </a:t>
            </a:r>
            <a:r>
              <a:rPr lang="en-US" sz="1800" b="1" i="1" dirty="0" err="1"/>
              <a:t>nhóm</a:t>
            </a:r>
            <a:r>
              <a:rPr lang="en-US" sz="1800" b="1" i="1" dirty="0"/>
              <a:t> </a:t>
            </a:r>
            <a:r>
              <a:rPr lang="en-US" sz="1800" b="1" i="1" dirty="0" err="1"/>
              <a:t>trong</a:t>
            </a:r>
            <a:r>
              <a:rPr lang="en-US" sz="1800" b="1" i="1" dirty="0"/>
              <a:t> </a:t>
            </a:r>
            <a:r>
              <a:rPr lang="en-US" sz="1800" b="1" i="1" dirty="0" err="1"/>
              <a:t>thời</a:t>
            </a:r>
            <a:r>
              <a:rPr lang="en-US" sz="1800" b="1" i="1" dirty="0"/>
              <a:t> </a:t>
            </a:r>
            <a:r>
              <a:rPr lang="en-US" sz="1800" b="1" i="1" dirty="0" err="1"/>
              <a:t>gian</a:t>
            </a:r>
            <a:r>
              <a:rPr lang="en-US" sz="1800" b="1" i="1" dirty="0"/>
              <a:t> 3 </a:t>
            </a:r>
            <a:r>
              <a:rPr lang="en-US" sz="1800" b="1" i="1" dirty="0" err="1"/>
              <a:t>phút</a:t>
            </a:r>
            <a:r>
              <a:rPr lang="en-US" sz="1800" b="1" i="1" dirty="0"/>
              <a:t> </a:t>
            </a:r>
            <a:r>
              <a:rPr lang="en-US" sz="1800" b="1" i="1" dirty="0" err="1"/>
              <a:t>để</a:t>
            </a:r>
            <a:r>
              <a:rPr lang="en-US" sz="1800" b="1" i="1" dirty="0"/>
              <a:t> </a:t>
            </a:r>
            <a:r>
              <a:rPr lang="en-US" sz="1800" b="1" i="1" dirty="0" err="1"/>
              <a:t>tìm</a:t>
            </a:r>
            <a:r>
              <a:rPr lang="en-US" sz="1800" b="1" i="1" dirty="0"/>
              <a:t> </a:t>
            </a:r>
            <a:r>
              <a:rPr lang="en-US" sz="1800" b="1" i="1" dirty="0" err="1"/>
              <a:t>hiểu</a:t>
            </a:r>
            <a:r>
              <a:rPr lang="en-US" sz="1800" b="1" i="1" dirty="0"/>
              <a:t> </a:t>
            </a:r>
            <a:r>
              <a:rPr lang="en-US" sz="1800" b="1" i="1" dirty="0" err="1"/>
              <a:t>các</a:t>
            </a:r>
            <a:r>
              <a:rPr lang="en-US" sz="1800" b="1" i="1" dirty="0"/>
              <a:t> </a:t>
            </a:r>
            <a:r>
              <a:rPr lang="en-US" sz="1800" b="1" i="1" dirty="0" err="1" smtClean="0"/>
              <a:t>nội</a:t>
            </a:r>
            <a:r>
              <a:rPr lang="en-US" sz="1800" b="1" i="1" dirty="0" smtClean="0"/>
              <a:t> dung:</a:t>
            </a:r>
          </a:p>
          <a:p>
            <a:pPr marL="285750" indent="-285750" algn="just">
              <a:lnSpc>
                <a:spcPct val="150000"/>
              </a:lnSpc>
              <a:buFont typeface="Wingdings" panose="05000000000000000000" pitchFamily="2" charset="2"/>
              <a:buChar char="ü"/>
            </a:pPr>
            <a:r>
              <a:rPr lang="en-US" sz="1800" dirty="0" smtClean="0"/>
              <a:t>N1+ N3: </a:t>
            </a:r>
            <a:r>
              <a:rPr lang="en-US" sz="1800" dirty="0" err="1" smtClean="0"/>
              <a:t>Thành</a:t>
            </a:r>
            <a:r>
              <a:rPr lang="en-US" sz="1800" dirty="0" smtClean="0"/>
              <a:t> </a:t>
            </a:r>
            <a:r>
              <a:rPr lang="en-US" sz="1800" dirty="0" err="1" smtClean="0"/>
              <a:t>tựu</a:t>
            </a:r>
            <a:r>
              <a:rPr lang="en-US" sz="1800" dirty="0" smtClean="0"/>
              <a:t> </a:t>
            </a:r>
            <a:r>
              <a:rPr lang="en-US" sz="1800" dirty="0" err="1" smtClean="0"/>
              <a:t>của</a:t>
            </a:r>
            <a:r>
              <a:rPr lang="en-US" sz="1800" dirty="0" smtClean="0"/>
              <a:t> </a:t>
            </a:r>
            <a:r>
              <a:rPr lang="vi-VN" sz="1800" dirty="0" smtClean="0"/>
              <a:t>mĩ </a:t>
            </a:r>
            <a:r>
              <a:rPr lang="vi-VN" sz="1800" dirty="0"/>
              <a:t>thuật </a:t>
            </a:r>
            <a:r>
              <a:rPr lang="en-US" sz="1800" dirty="0" err="1" smtClean="0"/>
              <a:t>hiện</a:t>
            </a:r>
            <a:r>
              <a:rPr lang="en-US" sz="1800" dirty="0" smtClean="0"/>
              <a:t> </a:t>
            </a:r>
            <a:r>
              <a:rPr lang="en-US" sz="1800" dirty="0" err="1" smtClean="0"/>
              <a:t>đại</a:t>
            </a:r>
            <a:r>
              <a:rPr lang="en-US" sz="1800" dirty="0" smtClean="0"/>
              <a:t> </a:t>
            </a:r>
            <a:r>
              <a:rPr lang="vi-VN" sz="1800" dirty="0" smtClean="0"/>
              <a:t>Việt Nam</a:t>
            </a:r>
            <a:r>
              <a:rPr lang="en-US" sz="1800" dirty="0" smtClean="0"/>
              <a:t> </a:t>
            </a:r>
            <a:r>
              <a:rPr lang="en-US" sz="1800" dirty="0" err="1" smtClean="0"/>
              <a:t>được</a:t>
            </a:r>
            <a:r>
              <a:rPr lang="en-US" sz="1800" dirty="0" smtClean="0"/>
              <a:t> </a:t>
            </a:r>
            <a:r>
              <a:rPr lang="en-US" sz="1800" dirty="0" err="1" smtClean="0"/>
              <a:t>thể</a:t>
            </a:r>
            <a:r>
              <a:rPr lang="en-US" sz="1800" dirty="0" smtClean="0"/>
              <a:t> </a:t>
            </a:r>
            <a:r>
              <a:rPr lang="en-US" sz="1800" dirty="0" err="1" smtClean="0"/>
              <a:t>hiện</a:t>
            </a:r>
            <a:r>
              <a:rPr lang="en-US" sz="1800" dirty="0" smtClean="0"/>
              <a:t> qua </a:t>
            </a:r>
            <a:r>
              <a:rPr lang="en-US" sz="1800" dirty="0" err="1" smtClean="0"/>
              <a:t>tác</a:t>
            </a:r>
            <a:r>
              <a:rPr lang="en-US" sz="1800" dirty="0" smtClean="0"/>
              <a:t> </a:t>
            </a:r>
            <a:r>
              <a:rPr lang="en-US" sz="1800" dirty="0" err="1" smtClean="0"/>
              <a:t>giả</a:t>
            </a:r>
            <a:r>
              <a:rPr lang="en-US" sz="1800" dirty="0" smtClean="0"/>
              <a:t> , </a:t>
            </a:r>
            <a:r>
              <a:rPr lang="en-US" sz="1800" dirty="0" err="1" smtClean="0"/>
              <a:t>tác</a:t>
            </a:r>
            <a:r>
              <a:rPr lang="en-US" sz="1800" dirty="0" smtClean="0"/>
              <a:t> </a:t>
            </a:r>
            <a:r>
              <a:rPr lang="en-US" sz="1800" dirty="0" err="1" smtClean="0"/>
              <a:t>phẩm</a:t>
            </a:r>
            <a:r>
              <a:rPr lang="en-US" sz="1800" dirty="0" smtClean="0"/>
              <a:t> </a:t>
            </a:r>
            <a:r>
              <a:rPr lang="en-US" sz="1800" dirty="0" err="1" smtClean="0"/>
              <a:t>tiêu</a:t>
            </a:r>
            <a:r>
              <a:rPr lang="en-US" sz="1800" dirty="0" smtClean="0"/>
              <a:t> </a:t>
            </a:r>
            <a:r>
              <a:rPr lang="en-US" sz="1800" dirty="0" err="1" smtClean="0"/>
              <a:t>biểu</a:t>
            </a:r>
            <a:r>
              <a:rPr lang="en-US" sz="1800" dirty="0" smtClean="0"/>
              <a:t> </a:t>
            </a:r>
            <a:r>
              <a:rPr lang="en-US" sz="1800" dirty="0" err="1" smtClean="0"/>
              <a:t>nào</a:t>
            </a:r>
            <a:r>
              <a:rPr lang="en-US" sz="1800" dirty="0" smtClean="0"/>
              <a:t>?</a:t>
            </a:r>
            <a:endParaRPr lang="vi-VN" sz="1800" dirty="0"/>
          </a:p>
          <a:p>
            <a:pPr marL="285750" indent="-285750" algn="just">
              <a:lnSpc>
                <a:spcPct val="150000"/>
              </a:lnSpc>
              <a:buFont typeface="Wingdings" panose="05000000000000000000" pitchFamily="2" charset="2"/>
              <a:buChar char="ü"/>
            </a:pPr>
            <a:r>
              <a:rPr lang="en-US" sz="1800" dirty="0" smtClean="0"/>
              <a:t>N2+N4: </a:t>
            </a:r>
            <a:r>
              <a:rPr lang="vi-VN" sz="1800" dirty="0" smtClean="0"/>
              <a:t>Cảm </a:t>
            </a:r>
            <a:r>
              <a:rPr lang="vi-VN" sz="1800" dirty="0"/>
              <a:t>nhận về tạo hình trên </a:t>
            </a:r>
            <a:r>
              <a:rPr lang="en-US" sz="1800" dirty="0" err="1" smtClean="0"/>
              <a:t>trên</a:t>
            </a:r>
            <a:r>
              <a:rPr lang="en-US" sz="1800" dirty="0" smtClean="0"/>
              <a:t> </a:t>
            </a:r>
            <a:r>
              <a:rPr lang="en-US" sz="1800" dirty="0" err="1" smtClean="0"/>
              <a:t>những</a:t>
            </a:r>
            <a:r>
              <a:rPr lang="en-US" sz="1800" dirty="0" smtClean="0"/>
              <a:t> </a:t>
            </a:r>
            <a:r>
              <a:rPr lang="en-US" sz="1800" dirty="0" err="1" smtClean="0"/>
              <a:t>tác</a:t>
            </a:r>
            <a:r>
              <a:rPr lang="en-US" sz="1800" dirty="0" smtClean="0"/>
              <a:t> </a:t>
            </a:r>
            <a:r>
              <a:rPr lang="en-US" sz="1800" dirty="0" err="1" smtClean="0"/>
              <a:t>phẩm</a:t>
            </a:r>
            <a:r>
              <a:rPr lang="en-US" sz="1800" dirty="0" smtClean="0"/>
              <a:t> </a:t>
            </a:r>
            <a:r>
              <a:rPr lang="en-US" sz="1800" dirty="0" err="1" smtClean="0"/>
              <a:t>đó</a:t>
            </a:r>
            <a:r>
              <a:rPr lang="en-US" sz="1800" dirty="0" smtClean="0"/>
              <a:t> </a:t>
            </a:r>
            <a:r>
              <a:rPr lang="vi-VN" sz="1800" dirty="0" smtClean="0"/>
              <a:t>?</a:t>
            </a:r>
            <a:endParaRPr lang="vi-VN"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65" y="235048"/>
            <a:ext cx="1826162" cy="1357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035" y="4331850"/>
            <a:ext cx="1321922" cy="6933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811" y="3556060"/>
            <a:ext cx="687349" cy="1551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4" name="Rounded Rectangle 3"/>
          <p:cNvSpPr/>
          <p:nvPr/>
        </p:nvSpPr>
        <p:spPr>
          <a:xfrm>
            <a:off x="3318553" y="452063"/>
            <a:ext cx="2558265" cy="5436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KẾT LUẬN</a:t>
            </a:r>
          </a:p>
        </p:txBody>
      </p:sp>
      <p:sp>
        <p:nvSpPr>
          <p:cNvPr id="5" name="Rectangle 4"/>
          <p:cNvSpPr/>
          <p:nvPr/>
        </p:nvSpPr>
        <p:spPr>
          <a:xfrm>
            <a:off x="1049555" y="995680"/>
            <a:ext cx="7096259" cy="3693319"/>
          </a:xfrm>
          <a:prstGeom prst="rect">
            <a:avLst/>
          </a:prstGeom>
        </p:spPr>
        <p:txBody>
          <a:bodyPr wrap="square">
            <a:spAutoFit/>
          </a:bodyPr>
          <a:lstStyle/>
          <a:p>
            <a:pPr algn="just">
              <a:lnSpc>
                <a:spcPct val="150000"/>
              </a:lnSpc>
            </a:pPr>
            <a:r>
              <a:rPr lang="vi-VN" sz="1200" dirty="0"/>
              <a:t>Thành tựu của mĩ thuật hiện đại Việt Nam được thể hiện qua các tác giả, tác phẩm tiêu biểu ở mỗi giai đoạn</a:t>
            </a:r>
            <a:r>
              <a:rPr lang="vi-VN" sz="1200" dirty="0" smtClean="0"/>
              <a:t>.</a:t>
            </a:r>
            <a:endParaRPr lang="en-US" sz="1200" dirty="0" smtClean="0"/>
          </a:p>
          <a:p>
            <a:pPr marL="171450" indent="-171450" algn="just">
              <a:lnSpc>
                <a:spcPct val="150000"/>
              </a:lnSpc>
              <a:buFont typeface="Wingdings" panose="05000000000000000000" pitchFamily="2" charset="2"/>
              <a:buChar char="ü"/>
            </a:pPr>
            <a:r>
              <a:rPr lang="vi-VN" sz="1200" dirty="0" smtClean="0"/>
              <a:t>Trong </a:t>
            </a:r>
            <a:r>
              <a:rPr lang="vi-VN" sz="1200" dirty="0"/>
              <a:t>giai đoạn đầu, các hoạ sĩ được tiếp thu nghệ thuật hiện đại phương Tây qua một số trường phái như: hoạ sĩ Nguyễn Phan Chánh với tác phẩm tranh lụa Chơi ô ăn quan (1931), hoạ sĩ Nguyễn Gia Trí với tác phẩm tranh sơn mài Thiếu nữ trong vườn (1939), hoạ sĩ Tô Ngọc Vân với tác phẩm tranh sơn dầu Thiếu nữ bên hoa huệ (</a:t>
            </a:r>
            <a:r>
              <a:rPr lang="vi-VN" sz="1200" dirty="0" smtClean="0"/>
              <a:t>1943</a:t>
            </a:r>
            <a:r>
              <a:rPr lang="en-US" sz="1200" dirty="0" smtClean="0"/>
              <a:t>….</a:t>
            </a:r>
          </a:p>
          <a:p>
            <a:pPr marL="171450" indent="-171450" algn="just">
              <a:lnSpc>
                <a:spcPct val="150000"/>
              </a:lnSpc>
              <a:buFont typeface="Wingdings" panose="05000000000000000000" pitchFamily="2" charset="2"/>
              <a:buChar char="ü"/>
            </a:pPr>
            <a:r>
              <a:rPr lang="vi-VN" sz="1200" dirty="0" smtClean="0"/>
              <a:t> </a:t>
            </a:r>
            <a:r>
              <a:rPr lang="vi-VN" sz="1200" dirty="0"/>
              <a:t>Sau năm 1945, nhiều hoạ sĩ đã tiếp nhận và phát triển phong cách hiện thực xã hội chủ nghĩa trong những sáng tác của </a:t>
            </a:r>
            <a:r>
              <a:rPr lang="vi-VN" sz="1200" dirty="0" smtClean="0"/>
              <a:t>mình </a:t>
            </a:r>
            <a:r>
              <a:rPr lang="vi-VN" sz="1200" dirty="0"/>
              <a:t>như: hoạ sĩ Nguyễn Sỹ Ngọc với tác phẩm tranh sơn mài Tình quân dân (1949), hoạ sĩ Nguyễn Sáng với tác phẩm tranh sơn dầu Giặc đốt làng tôi (1954</a:t>
            </a:r>
            <a:r>
              <a:rPr lang="vi-VN" sz="1200" dirty="0" smtClean="0"/>
              <a:t>),...</a:t>
            </a:r>
            <a:endParaRPr lang="en-US" sz="1200" dirty="0" smtClean="0"/>
          </a:p>
          <a:p>
            <a:pPr marL="171450" indent="-171450" algn="just">
              <a:lnSpc>
                <a:spcPct val="150000"/>
              </a:lnSpc>
              <a:buFont typeface="Wingdings" panose="05000000000000000000" pitchFamily="2" charset="2"/>
              <a:buChar char="ü"/>
            </a:pPr>
            <a:r>
              <a:rPr lang="vi-VN" sz="1200" dirty="0" smtClean="0"/>
              <a:t>Từ </a:t>
            </a:r>
            <a:r>
              <a:rPr lang="vi-VN" sz="1200" dirty="0"/>
              <a:t>năm 1976 đến nay, nhiều tác phẩm mĩ thuật với sự đa dạng trong chất liệu (sơn dầu, sơn mài, màu nước, màu bột,...), đề tài (phong cảnh, chân dung, sinh hoạt,...) đã cho thấy mĩ thuật hiện đại Việt Nam thành công trong việc tiếp nối truyền thống cũng như hội nhập với các trào lưu mĩ thuật trên thế giới.</a:t>
            </a:r>
            <a:endParaRPr lang="en-US" sz="12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02" y="491435"/>
            <a:ext cx="1480969" cy="563821"/>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561" y="1213535"/>
            <a:ext cx="523439" cy="199279"/>
          </a:xfrm>
          <a:prstGeom prst="rect">
            <a:avLst/>
          </a:prstGeom>
        </p:spPr>
      </p:pic>
      <p:sp>
        <p:nvSpPr>
          <p:cNvPr id="14" name="Rectangle 13"/>
          <p:cNvSpPr/>
          <p:nvPr/>
        </p:nvSpPr>
        <p:spPr>
          <a:xfrm>
            <a:off x="746802" y="3878797"/>
            <a:ext cx="4572000" cy="261610"/>
          </a:xfrm>
          <a:prstGeom prst="rect">
            <a:avLst/>
          </a:prstGeom>
        </p:spPr>
        <p:txBody>
          <a:bodyPr>
            <a:spAutoFit/>
          </a:bodyPr>
          <a:lstStyle/>
          <a:p>
            <a:r>
              <a:rPr lang="en-US" sz="1100" dirty="0" err="1" smtClean="0">
                <a:latin typeface="Tahoma" panose="020B0604030504040204" pitchFamily="34" charset="0"/>
              </a:rPr>
              <a:t>Một</a:t>
            </a:r>
            <a:r>
              <a:rPr lang="en-US" sz="1100" dirty="0" smtClean="0">
                <a:latin typeface="Tahoma" panose="020B0604030504040204" pitchFamily="34" charset="0"/>
              </a:rPr>
              <a:t> </a:t>
            </a:r>
            <a:r>
              <a:rPr lang="en-US" sz="1100" dirty="0" err="1" smtClean="0">
                <a:latin typeface="Tahoma" panose="020B0604030504040204" pitchFamily="34" charset="0"/>
              </a:rPr>
              <a:t>buổi</a:t>
            </a:r>
            <a:r>
              <a:rPr lang="en-US" sz="1100" dirty="0" smtClean="0">
                <a:latin typeface="Tahoma" panose="020B0604030504040204" pitchFamily="34" charset="0"/>
              </a:rPr>
              <a:t> </a:t>
            </a:r>
            <a:r>
              <a:rPr lang="en-US" sz="1100" dirty="0" err="1" smtClean="0">
                <a:latin typeface="Tahoma" panose="020B0604030504040204" pitchFamily="34" charset="0"/>
              </a:rPr>
              <a:t>cày.Tranh</a:t>
            </a:r>
            <a:r>
              <a:rPr lang="en-US" sz="1100" dirty="0" smtClean="0">
                <a:latin typeface="Tahoma" panose="020B0604030504040204" pitchFamily="34" charset="0"/>
              </a:rPr>
              <a:t> </a:t>
            </a:r>
            <a:r>
              <a:rPr lang="en-US" sz="1100" dirty="0" err="1" smtClean="0">
                <a:latin typeface="Tahoma" panose="020B0604030504040204" pitchFamily="34" charset="0"/>
              </a:rPr>
              <a:t>sơn</a:t>
            </a:r>
            <a:r>
              <a:rPr lang="en-US" sz="1100" dirty="0" smtClean="0">
                <a:latin typeface="Tahoma" panose="020B0604030504040204" pitchFamily="34" charset="0"/>
              </a:rPr>
              <a:t> </a:t>
            </a:r>
            <a:r>
              <a:rPr lang="en-US" sz="1100" dirty="0" err="1" smtClean="0">
                <a:latin typeface="Tahoma" panose="020B0604030504040204" pitchFamily="34" charset="0"/>
              </a:rPr>
              <a:t>dầu</a:t>
            </a:r>
            <a:r>
              <a:rPr lang="en-US" sz="1100" dirty="0" smtClean="0">
                <a:latin typeface="Tahoma" panose="020B0604030504040204" pitchFamily="34" charset="0"/>
              </a:rPr>
              <a:t> </a:t>
            </a:r>
            <a:r>
              <a:rPr lang="en-US" sz="1100" dirty="0" err="1" smtClean="0">
                <a:latin typeface="Tahoma" panose="020B0604030504040204" pitchFamily="34" charset="0"/>
              </a:rPr>
              <a:t>của</a:t>
            </a:r>
            <a:r>
              <a:rPr lang="en-US" sz="1100" dirty="0" smtClean="0">
                <a:latin typeface="Tahoma" panose="020B0604030504040204" pitchFamily="34" charset="0"/>
              </a:rPr>
              <a:t> </a:t>
            </a:r>
            <a:r>
              <a:rPr lang="en-US" sz="1100" dirty="0" err="1" smtClean="0">
                <a:latin typeface="Tahoma" panose="020B0604030504040204" pitchFamily="34" charset="0"/>
              </a:rPr>
              <a:t>lưu</a:t>
            </a:r>
            <a:r>
              <a:rPr lang="en-US" sz="1100" dirty="0" smtClean="0">
                <a:latin typeface="Tahoma" panose="020B0604030504040204" pitchFamily="34" charset="0"/>
              </a:rPr>
              <a:t> </a:t>
            </a:r>
            <a:r>
              <a:rPr lang="en-US" sz="1100" dirty="0" err="1" smtClean="0">
                <a:latin typeface="Tahoma" panose="020B0604030504040204" pitchFamily="34" charset="0"/>
              </a:rPr>
              <a:t>công</a:t>
            </a:r>
            <a:r>
              <a:rPr lang="en-US" sz="1100" dirty="0" smtClean="0">
                <a:latin typeface="Tahoma" panose="020B0604030504040204" pitchFamily="34" charset="0"/>
              </a:rPr>
              <a:t> </a:t>
            </a:r>
            <a:r>
              <a:rPr lang="en-US" sz="1100" dirty="0" err="1" smtClean="0">
                <a:latin typeface="Tahoma" panose="020B0604030504040204" pitchFamily="34" charset="0"/>
              </a:rPr>
              <a:t>nhân</a:t>
            </a:r>
            <a:endParaRPr lang="en-US" sz="1100" dirty="0"/>
          </a:p>
        </p:txBody>
      </p:sp>
      <p:sp>
        <p:nvSpPr>
          <p:cNvPr id="2" name="AutoShape 6" descr="Lịch sử Việt Nam qua ảnh - Tác phẩm &quot; Bắt cá đêm trăng&quot; (1943) của họa sĩ  Nguyễn Khang (5/2/1912 – 15/11/1989) Năm 19 tuổi, Nguyễn Khang đỗ đầu khóa  6 ("/>
          <p:cNvSpPr>
            <a:spLocks noChangeAspect="1" noChangeArrowheads="1"/>
          </p:cNvSpPr>
          <p:nvPr/>
        </p:nvSpPr>
        <p:spPr bwMode="auto">
          <a:xfrm>
            <a:off x="4404269" y="-162404"/>
            <a:ext cx="107730" cy="1077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Fishing Under The Moonlight Lacquer Painting, 19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48" y="801455"/>
            <a:ext cx="3711635" cy="296965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881093" y="4009602"/>
            <a:ext cx="4572000" cy="261610"/>
          </a:xfrm>
          <a:prstGeom prst="rect">
            <a:avLst/>
          </a:prstGeom>
        </p:spPr>
        <p:txBody>
          <a:bodyPr>
            <a:spAutoFit/>
          </a:bodyPr>
          <a:lstStyle/>
          <a:p>
            <a:r>
              <a:rPr lang="en-US" sz="1100" dirty="0" err="1" smtClean="0">
                <a:latin typeface="Tahoma" panose="020B0604030504040204" pitchFamily="34" charset="0"/>
              </a:rPr>
              <a:t>Đánh</a:t>
            </a:r>
            <a:r>
              <a:rPr lang="en-US" sz="1100" dirty="0" smtClean="0">
                <a:latin typeface="Tahoma" panose="020B0604030504040204" pitchFamily="34" charset="0"/>
              </a:rPr>
              <a:t> </a:t>
            </a:r>
            <a:r>
              <a:rPr lang="en-US" sz="1100" dirty="0" err="1" smtClean="0">
                <a:latin typeface="Tahoma" panose="020B0604030504040204" pitchFamily="34" charset="0"/>
              </a:rPr>
              <a:t>cá</a:t>
            </a:r>
            <a:r>
              <a:rPr lang="en-US" sz="1100" dirty="0" smtClean="0">
                <a:latin typeface="Tahoma" panose="020B0604030504040204" pitchFamily="34" charset="0"/>
              </a:rPr>
              <a:t> </a:t>
            </a:r>
            <a:r>
              <a:rPr lang="en-US" sz="1100" dirty="0" err="1" smtClean="0">
                <a:latin typeface="Tahoma" panose="020B0604030504040204" pitchFamily="34" charset="0"/>
              </a:rPr>
              <a:t>đêm</a:t>
            </a:r>
            <a:r>
              <a:rPr lang="en-US" sz="1100" dirty="0" smtClean="0">
                <a:latin typeface="Tahoma" panose="020B0604030504040204" pitchFamily="34" charset="0"/>
              </a:rPr>
              <a:t> </a:t>
            </a:r>
            <a:r>
              <a:rPr lang="en-US" sz="1100" dirty="0" err="1" smtClean="0">
                <a:latin typeface="Tahoma" panose="020B0604030504040204" pitchFamily="34" charset="0"/>
              </a:rPr>
              <a:t>trăng</a:t>
            </a:r>
            <a:r>
              <a:rPr lang="en-US" sz="1100" dirty="0" smtClean="0">
                <a:latin typeface="Tahoma" panose="020B0604030504040204" pitchFamily="34" charset="0"/>
              </a:rPr>
              <a:t> </a:t>
            </a:r>
            <a:r>
              <a:rPr lang="en-US" sz="1100" dirty="0" err="1" smtClean="0">
                <a:latin typeface="Tahoma" panose="020B0604030504040204" pitchFamily="34" charset="0"/>
              </a:rPr>
              <a:t>tranh</a:t>
            </a:r>
            <a:r>
              <a:rPr lang="en-US" sz="1100" dirty="0" smtClean="0">
                <a:latin typeface="Tahoma" panose="020B0604030504040204" pitchFamily="34" charset="0"/>
              </a:rPr>
              <a:t> </a:t>
            </a:r>
            <a:r>
              <a:rPr lang="en-US" sz="1100" dirty="0" err="1" smtClean="0">
                <a:latin typeface="Tahoma" panose="020B0604030504040204" pitchFamily="34" charset="0"/>
              </a:rPr>
              <a:t>sơn</a:t>
            </a:r>
            <a:r>
              <a:rPr lang="en-US" sz="1100" dirty="0" smtClean="0">
                <a:latin typeface="Tahoma" panose="020B0604030504040204" pitchFamily="34" charset="0"/>
              </a:rPr>
              <a:t> </a:t>
            </a:r>
            <a:r>
              <a:rPr lang="en-US" sz="1100" dirty="0" err="1" smtClean="0">
                <a:latin typeface="Tahoma" panose="020B0604030504040204" pitchFamily="34" charset="0"/>
              </a:rPr>
              <a:t>mài</a:t>
            </a:r>
            <a:r>
              <a:rPr lang="en-US" sz="1100" dirty="0" smtClean="0">
                <a:latin typeface="Tahoma" panose="020B0604030504040204" pitchFamily="34" charset="0"/>
              </a:rPr>
              <a:t>( </a:t>
            </a:r>
            <a:r>
              <a:rPr lang="en-US" sz="1100" dirty="0" err="1" smtClean="0">
                <a:latin typeface="Tahoma" panose="020B0604030504040204" pitchFamily="34" charset="0"/>
              </a:rPr>
              <a:t>Nuyễn</a:t>
            </a:r>
            <a:r>
              <a:rPr lang="en-US" sz="1100" dirty="0" smtClean="0">
                <a:latin typeface="Tahoma" panose="020B0604030504040204" pitchFamily="34" charset="0"/>
              </a:rPr>
              <a:t> </a:t>
            </a:r>
            <a:r>
              <a:rPr lang="en-US" sz="1100" dirty="0" err="1" smtClean="0">
                <a:latin typeface="Tahoma" panose="020B0604030504040204" pitchFamily="34" charset="0"/>
              </a:rPr>
              <a:t>Khang</a:t>
            </a:r>
            <a:r>
              <a:rPr lang="en-US" sz="1100" dirty="0" smtClean="0">
                <a:latin typeface="Tahoma" panose="020B0604030504040204" pitchFamily="34" charset="0"/>
              </a:rPr>
              <a:t>)</a:t>
            </a:r>
            <a:endParaRPr lang="en-US" sz="1100" dirty="0"/>
          </a:p>
        </p:txBody>
      </p:sp>
      <p:pic>
        <p:nvPicPr>
          <p:cNvPr id="6154" name="Picture 10" descr="Tranh sơn dầu một buổi cày ở làng quê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690" y="801454"/>
            <a:ext cx="3273005" cy="296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6315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 r="2012" b="4567"/>
          <a:stretch/>
        </p:blipFill>
        <p:spPr>
          <a:xfrm>
            <a:off x="5699722" y="2424701"/>
            <a:ext cx="3002489" cy="2280863"/>
          </a:xfrm>
          <a:prstGeom prst="rect">
            <a:avLst/>
          </a:prstGeom>
        </p:spPr>
      </p:pic>
      <p:sp>
        <p:nvSpPr>
          <p:cNvPr id="30" name="Rounded Rectangular Callout 29"/>
          <p:cNvSpPr/>
          <p:nvPr/>
        </p:nvSpPr>
        <p:spPr>
          <a:xfrm>
            <a:off x="1127723" y="945222"/>
            <a:ext cx="4571999" cy="2260315"/>
          </a:xfrm>
          <a:prstGeom prst="wedgeRoundRectCallout">
            <a:avLst>
              <a:gd name="adj1" fmla="val 56043"/>
              <a:gd name="adj2" fmla="val 3613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err="1">
                <a:solidFill>
                  <a:srgbClr val="002060"/>
                </a:solidFill>
              </a:rPr>
              <a:t>Lựa</a:t>
            </a:r>
            <a:r>
              <a:rPr lang="en-US" dirty="0">
                <a:solidFill>
                  <a:srgbClr val="002060"/>
                </a:solidFill>
              </a:rPr>
              <a:t> </a:t>
            </a:r>
            <a:r>
              <a:rPr lang="en-US" dirty="0" err="1">
                <a:solidFill>
                  <a:srgbClr val="002060"/>
                </a:solidFill>
              </a:rPr>
              <a:t>chọn</a:t>
            </a:r>
            <a:r>
              <a:rPr lang="en-US" dirty="0">
                <a:solidFill>
                  <a:srgbClr val="002060"/>
                </a:solidFill>
              </a:rPr>
              <a:t> </a:t>
            </a:r>
            <a:r>
              <a:rPr lang="en-US" dirty="0" err="1">
                <a:solidFill>
                  <a:srgbClr val="002060"/>
                </a:solidFill>
              </a:rPr>
              <a:t>một</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hai</a:t>
            </a:r>
            <a:r>
              <a:rPr lang="en-US" dirty="0">
                <a:solidFill>
                  <a:srgbClr val="002060"/>
                </a:solidFill>
              </a:rPr>
              <a:t> </a:t>
            </a:r>
            <a:r>
              <a:rPr lang="en-US" dirty="0" err="1">
                <a:solidFill>
                  <a:srgbClr val="002060"/>
                </a:solidFill>
              </a:rPr>
              <a:t>cách</a:t>
            </a:r>
            <a:r>
              <a:rPr lang="en-US" dirty="0">
                <a:solidFill>
                  <a:srgbClr val="002060"/>
                </a:solidFill>
              </a:rPr>
              <a:t> </a:t>
            </a:r>
            <a:r>
              <a:rPr lang="en-US" dirty="0" err="1">
                <a:solidFill>
                  <a:srgbClr val="002060"/>
                </a:solidFill>
              </a:rPr>
              <a:t>thực</a:t>
            </a:r>
            <a:r>
              <a:rPr lang="en-US" dirty="0">
                <a:solidFill>
                  <a:srgbClr val="002060"/>
                </a:solidFill>
              </a:rPr>
              <a:t> </a:t>
            </a:r>
            <a:r>
              <a:rPr lang="en-US" dirty="0" err="1">
                <a:solidFill>
                  <a:srgbClr val="002060"/>
                </a:solidFill>
              </a:rPr>
              <a:t>hành</a:t>
            </a:r>
            <a:r>
              <a:rPr lang="en-US" dirty="0" smtClean="0">
                <a:solidFill>
                  <a:srgbClr val="002060"/>
                </a:solidFill>
              </a:rPr>
              <a:t>:</a:t>
            </a:r>
          </a:p>
          <a:p>
            <a:pPr marL="285750" indent="-285750" algn="just">
              <a:lnSpc>
                <a:spcPct val="150000"/>
              </a:lnSpc>
              <a:buFont typeface="Wingdings" panose="05000000000000000000" pitchFamily="2" charset="2"/>
              <a:buChar char="Ø"/>
            </a:pPr>
            <a:r>
              <a:rPr lang="en-US" dirty="0" err="1" smtClean="0">
                <a:solidFill>
                  <a:srgbClr val="002060"/>
                </a:solidFill>
              </a:rPr>
              <a:t>Viết</a:t>
            </a:r>
            <a:r>
              <a:rPr lang="en-US" dirty="0" smtClean="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giới</a:t>
            </a:r>
            <a:r>
              <a:rPr lang="en-US" dirty="0">
                <a:solidFill>
                  <a:srgbClr val="002060"/>
                </a:solidFill>
              </a:rPr>
              <a:t> </a:t>
            </a:r>
            <a:r>
              <a:rPr lang="en-US" dirty="0" err="1">
                <a:solidFill>
                  <a:srgbClr val="002060"/>
                </a:solidFill>
              </a:rPr>
              <a:t>thiệu</a:t>
            </a:r>
            <a:r>
              <a:rPr lang="en-US" dirty="0">
                <a:solidFill>
                  <a:srgbClr val="002060"/>
                </a:solidFill>
              </a:rPr>
              <a:t> (</a:t>
            </a:r>
            <a:r>
              <a:rPr lang="en-US" dirty="0" err="1">
                <a:solidFill>
                  <a:srgbClr val="002060"/>
                </a:solidFill>
              </a:rPr>
              <a:t>từ</a:t>
            </a:r>
            <a:r>
              <a:rPr lang="en-US" dirty="0">
                <a:solidFill>
                  <a:srgbClr val="002060"/>
                </a:solidFill>
              </a:rPr>
              <a:t> 10 </a:t>
            </a:r>
            <a:r>
              <a:rPr lang="en-US" dirty="0" err="1">
                <a:solidFill>
                  <a:srgbClr val="002060"/>
                </a:solidFill>
              </a:rPr>
              <a:t>đến</a:t>
            </a:r>
            <a:r>
              <a:rPr lang="en-US" dirty="0">
                <a:solidFill>
                  <a:srgbClr val="002060"/>
                </a:solidFill>
              </a:rPr>
              <a:t> 15 </a:t>
            </a:r>
            <a:r>
              <a:rPr lang="en-US" dirty="0" err="1">
                <a:solidFill>
                  <a:srgbClr val="002060"/>
                </a:solidFill>
              </a:rPr>
              <a:t>câu</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một</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giả</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phẩm</a:t>
            </a:r>
            <a:r>
              <a:rPr lang="en-US" dirty="0">
                <a:solidFill>
                  <a:srgbClr val="002060"/>
                </a:solidFill>
              </a:rPr>
              <a:t> </a:t>
            </a:r>
            <a:r>
              <a:rPr lang="en-US" dirty="0" err="1">
                <a:solidFill>
                  <a:srgbClr val="002060"/>
                </a:solidFill>
              </a:rPr>
              <a:t>mĩ</a:t>
            </a:r>
            <a:r>
              <a:rPr lang="en-US" dirty="0">
                <a:solidFill>
                  <a:srgbClr val="002060"/>
                </a:solidFill>
              </a:rPr>
              <a:t> </a:t>
            </a:r>
            <a:r>
              <a:rPr lang="en-US" dirty="0" err="1">
                <a:solidFill>
                  <a:srgbClr val="002060"/>
                </a:solidFill>
              </a:rPr>
              <a:t>thuật</a:t>
            </a:r>
            <a:r>
              <a:rPr lang="en-US" dirty="0">
                <a:solidFill>
                  <a:srgbClr val="002060"/>
                </a:solidFill>
              </a:rPr>
              <a:t> </a:t>
            </a:r>
            <a:r>
              <a:rPr lang="en-US" dirty="0" err="1">
                <a:solidFill>
                  <a:srgbClr val="002060"/>
                </a:solidFill>
              </a:rPr>
              <a:t>Việt</a:t>
            </a:r>
            <a:r>
              <a:rPr lang="en-US" dirty="0">
                <a:solidFill>
                  <a:srgbClr val="002060"/>
                </a:solidFill>
              </a:rPr>
              <a:t> Nam </a:t>
            </a:r>
            <a:r>
              <a:rPr lang="en-US" dirty="0" err="1">
                <a:solidFill>
                  <a:srgbClr val="002060"/>
                </a:solidFill>
              </a:rPr>
              <a:t>thời</a:t>
            </a:r>
            <a:r>
              <a:rPr lang="en-US" dirty="0">
                <a:solidFill>
                  <a:srgbClr val="002060"/>
                </a:solidFill>
              </a:rPr>
              <a:t> </a:t>
            </a:r>
            <a:r>
              <a:rPr lang="en-US" dirty="0" err="1">
                <a:solidFill>
                  <a:srgbClr val="002060"/>
                </a:solidFill>
              </a:rPr>
              <a:t>kì</a:t>
            </a:r>
            <a:r>
              <a:rPr lang="en-US" dirty="0">
                <a:solidFill>
                  <a:srgbClr val="002060"/>
                </a:solidFill>
              </a:rPr>
              <a:t> </a:t>
            </a:r>
            <a:r>
              <a:rPr lang="en-US" dirty="0" err="1">
                <a:solidFill>
                  <a:srgbClr val="002060"/>
                </a:solidFill>
              </a:rPr>
              <a:t>hiện</a:t>
            </a:r>
            <a:r>
              <a:rPr lang="en-US" dirty="0">
                <a:solidFill>
                  <a:srgbClr val="002060"/>
                </a:solidFill>
              </a:rPr>
              <a:t> </a:t>
            </a:r>
            <a:r>
              <a:rPr lang="en-US" dirty="0" err="1">
                <a:solidFill>
                  <a:srgbClr val="002060"/>
                </a:solidFill>
              </a:rPr>
              <a:t>đại</a:t>
            </a:r>
            <a:r>
              <a:rPr lang="en-US" dirty="0" smtClean="0">
                <a:solidFill>
                  <a:srgbClr val="002060"/>
                </a:solidFill>
              </a:rPr>
              <a:t>.</a:t>
            </a:r>
          </a:p>
          <a:p>
            <a:pPr marL="285750" indent="-285750" algn="just">
              <a:lnSpc>
                <a:spcPct val="150000"/>
              </a:lnSpc>
              <a:buFont typeface="Wingdings" panose="05000000000000000000" pitchFamily="2" charset="2"/>
              <a:buChar char="Ø"/>
            </a:pPr>
            <a:r>
              <a:rPr lang="en-US" dirty="0" err="1" smtClean="0">
                <a:solidFill>
                  <a:srgbClr val="002060"/>
                </a:solidFill>
              </a:rPr>
              <a:t>Khai</a:t>
            </a:r>
            <a:r>
              <a:rPr lang="en-US" dirty="0" smtClean="0">
                <a:solidFill>
                  <a:srgbClr val="002060"/>
                </a:solidFill>
              </a:rPr>
              <a:t> </a:t>
            </a:r>
            <a:r>
              <a:rPr lang="en-US" dirty="0" err="1">
                <a:solidFill>
                  <a:srgbClr val="002060"/>
                </a:solidFill>
              </a:rPr>
              <a:t>thác</a:t>
            </a:r>
            <a:r>
              <a:rPr lang="en-US" dirty="0">
                <a:solidFill>
                  <a:srgbClr val="002060"/>
                </a:solidFill>
              </a:rPr>
              <a:t> </a:t>
            </a:r>
            <a:r>
              <a:rPr lang="en-US" dirty="0" err="1">
                <a:solidFill>
                  <a:srgbClr val="002060"/>
                </a:solidFill>
              </a:rPr>
              <a:t>ngôn</a:t>
            </a:r>
            <a:r>
              <a:rPr lang="en-US" dirty="0">
                <a:solidFill>
                  <a:srgbClr val="002060"/>
                </a:solidFill>
              </a:rPr>
              <a:t> </a:t>
            </a:r>
            <a:r>
              <a:rPr lang="en-US" dirty="0" err="1">
                <a:solidFill>
                  <a:srgbClr val="002060"/>
                </a:solidFill>
              </a:rPr>
              <a:t>ngữ</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hình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một</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phẩm</a:t>
            </a:r>
            <a:r>
              <a:rPr lang="en-US" dirty="0">
                <a:solidFill>
                  <a:srgbClr val="002060"/>
                </a:solidFill>
              </a:rPr>
              <a:t> </a:t>
            </a:r>
            <a:r>
              <a:rPr lang="en-US" dirty="0" err="1">
                <a:solidFill>
                  <a:srgbClr val="002060"/>
                </a:solidFill>
              </a:rPr>
              <a:t>mĩ</a:t>
            </a:r>
            <a:r>
              <a:rPr lang="en-US" dirty="0">
                <a:solidFill>
                  <a:srgbClr val="002060"/>
                </a:solidFill>
              </a:rPr>
              <a:t> </a:t>
            </a:r>
            <a:r>
              <a:rPr lang="en-US" dirty="0" err="1">
                <a:solidFill>
                  <a:srgbClr val="002060"/>
                </a:solidFill>
              </a:rPr>
              <a:t>thuật</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thời</a:t>
            </a:r>
            <a:r>
              <a:rPr lang="en-US" dirty="0">
                <a:solidFill>
                  <a:srgbClr val="002060"/>
                </a:solidFill>
              </a:rPr>
              <a:t> </a:t>
            </a:r>
            <a:r>
              <a:rPr lang="en-US" dirty="0" err="1">
                <a:solidFill>
                  <a:srgbClr val="002060"/>
                </a:solidFill>
              </a:rPr>
              <a:t>kì</a:t>
            </a:r>
            <a:r>
              <a:rPr lang="en-US" dirty="0">
                <a:solidFill>
                  <a:srgbClr val="002060"/>
                </a:solidFill>
              </a:rPr>
              <a:t> </a:t>
            </a:r>
            <a:r>
              <a:rPr lang="en-US" dirty="0" err="1">
                <a:solidFill>
                  <a:srgbClr val="002060"/>
                </a:solidFill>
              </a:rPr>
              <a:t>mĩ</a:t>
            </a:r>
            <a:r>
              <a:rPr lang="en-US" dirty="0">
                <a:solidFill>
                  <a:srgbClr val="002060"/>
                </a:solidFill>
              </a:rPr>
              <a:t> </a:t>
            </a:r>
            <a:r>
              <a:rPr lang="en-US" dirty="0" err="1">
                <a:solidFill>
                  <a:srgbClr val="002060"/>
                </a:solidFill>
              </a:rPr>
              <a:t>thuật</a:t>
            </a:r>
            <a:r>
              <a:rPr lang="en-US" dirty="0">
                <a:solidFill>
                  <a:srgbClr val="002060"/>
                </a:solidFill>
              </a:rPr>
              <a:t> </a:t>
            </a:r>
            <a:r>
              <a:rPr lang="en-US" dirty="0" err="1">
                <a:solidFill>
                  <a:srgbClr val="002060"/>
                </a:solidFill>
              </a:rPr>
              <a:t>Việt</a:t>
            </a:r>
            <a:r>
              <a:rPr lang="en-US" dirty="0">
                <a:solidFill>
                  <a:srgbClr val="002060"/>
                </a:solidFill>
              </a:rPr>
              <a:t> Nam </a:t>
            </a:r>
            <a:r>
              <a:rPr lang="en-US" dirty="0" err="1">
                <a:solidFill>
                  <a:srgbClr val="002060"/>
                </a:solidFill>
              </a:rPr>
              <a:t>hiện</a:t>
            </a:r>
            <a:r>
              <a:rPr lang="en-US" dirty="0">
                <a:solidFill>
                  <a:srgbClr val="002060"/>
                </a:solidFill>
              </a:rPr>
              <a:t> </a:t>
            </a:r>
            <a:r>
              <a:rPr lang="en-US" dirty="0" err="1">
                <a:solidFill>
                  <a:srgbClr val="002060"/>
                </a:solidFill>
              </a:rPr>
              <a:t>đại</a:t>
            </a:r>
            <a:r>
              <a:rPr lang="en-US" dirty="0">
                <a:solidFill>
                  <a:srgbClr val="002060"/>
                </a:solidFill>
              </a:rPr>
              <a:t> </a:t>
            </a:r>
            <a:r>
              <a:rPr lang="en-US" dirty="0" err="1">
                <a:solidFill>
                  <a:srgbClr val="002060"/>
                </a:solidFill>
              </a:rPr>
              <a:t>vào</a:t>
            </a:r>
            <a:r>
              <a:rPr lang="en-US" dirty="0">
                <a:solidFill>
                  <a:srgbClr val="002060"/>
                </a:solidFill>
              </a:rPr>
              <a:t> </a:t>
            </a:r>
            <a:r>
              <a:rPr lang="en-US" dirty="0" err="1">
                <a:solidFill>
                  <a:srgbClr val="002060"/>
                </a:solidFill>
              </a:rPr>
              <a:t>sáng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sản</a:t>
            </a:r>
            <a:r>
              <a:rPr lang="en-US" dirty="0">
                <a:solidFill>
                  <a:srgbClr val="002060"/>
                </a:solidFill>
              </a:rPr>
              <a:t> </a:t>
            </a:r>
            <a:r>
              <a:rPr lang="en-US" dirty="0" err="1">
                <a:solidFill>
                  <a:srgbClr val="002060"/>
                </a:solidFill>
              </a:rPr>
              <a:t>phẩm</a:t>
            </a:r>
            <a:r>
              <a:rPr lang="en-US" dirty="0">
                <a:solidFill>
                  <a:srgbClr val="002060"/>
                </a:solidFill>
              </a:rPr>
              <a:t> </a:t>
            </a:r>
            <a:r>
              <a:rPr lang="en-US" dirty="0" err="1">
                <a:solidFill>
                  <a:srgbClr val="002060"/>
                </a:solidFill>
              </a:rPr>
              <a:t>mĩ</a:t>
            </a:r>
            <a:r>
              <a:rPr lang="en-US" dirty="0">
                <a:solidFill>
                  <a:srgbClr val="002060"/>
                </a:solidFill>
              </a:rPr>
              <a:t> </a:t>
            </a:r>
            <a:r>
              <a:rPr lang="en-US" dirty="0" err="1" smtClean="0">
                <a:solidFill>
                  <a:srgbClr val="002060"/>
                </a:solidFill>
              </a:rPr>
              <a:t>thuật</a:t>
            </a:r>
            <a:r>
              <a:rPr lang="en-US" dirty="0" smtClean="0">
                <a:solidFill>
                  <a:srgbClr val="002060"/>
                </a:solidFill>
              </a:rPr>
              <a:t>.</a:t>
            </a:r>
            <a:endParaRPr lang="en-US"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7"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ppt_x</p:attrName>
                                        </p:attrNameLst>
                                      </p:cBhvr>
                                      <p:tavLst>
                                        <p:tav tm="0">
                                          <p:val>
                                            <p:strVal val="#ppt_x"/>
                                          </p:val>
                                        </p:tav>
                                        <p:tav tm="100000">
                                          <p:val>
                                            <p:strVal val="#ppt_x"/>
                                          </p:val>
                                        </p:tav>
                                      </p:tavLst>
                                    </p:anim>
                                    <p:anim calcmode="lin" valueType="num">
                                      <p:cBhvr>
                                        <p:cTn id="11" dur="500" fill="hold"/>
                                        <p:tgtEl>
                                          <p:spTgt spid="30"/>
                                        </p:tgtEl>
                                        <p:attrNameLst>
                                          <p:attrName>ppt_y</p:attrName>
                                        </p:attrNameLst>
                                      </p:cBhvr>
                                      <p:tavLst>
                                        <p:tav tm="0">
                                          <p:val>
                                            <p:strVal val="#ppt_y+#ppt_h/2"/>
                                          </p:val>
                                        </p:tav>
                                        <p:tav tm="100000">
                                          <p:val>
                                            <p:strVal val="#ppt_y"/>
                                          </p:val>
                                        </p:tav>
                                      </p:tavLst>
                                    </p:anim>
                                    <p:anim calcmode="lin" valueType="num">
                                      <p:cBhvr>
                                        <p:cTn id="12" dur="500" fill="hold"/>
                                        <p:tgtEl>
                                          <p:spTgt spid="30"/>
                                        </p:tgtEl>
                                        <p:attrNameLst>
                                          <p:attrName>ppt_w</p:attrName>
                                        </p:attrNameLst>
                                      </p:cBhvr>
                                      <p:tavLst>
                                        <p:tav tm="0">
                                          <p:val>
                                            <p:strVal val="#ppt_w"/>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4831" y="616450"/>
            <a:ext cx="4685015" cy="584775"/>
          </a:xfrm>
          <a:prstGeom prst="rect">
            <a:avLst/>
          </a:prstGeom>
          <a:noFill/>
        </p:spPr>
        <p:txBody>
          <a:bodyPr wrap="square" rtlCol="0">
            <a:spAutoFit/>
          </a:bodyPr>
          <a:lstStyle/>
          <a:p>
            <a:pPr algn="ctr"/>
            <a:r>
              <a:rPr lang="en-US" sz="3200" b="1" dirty="0">
                <a:solidFill>
                  <a:schemeClr val="bg1">
                    <a:lumMod val="50000"/>
                  </a:schemeClr>
                </a:solidFill>
              </a:rPr>
              <a:t>3. THẢO LUẬN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166" b="3104"/>
          <a:stretch/>
        </p:blipFill>
        <p:spPr>
          <a:xfrm>
            <a:off x="3369702" y="1299364"/>
            <a:ext cx="4900776" cy="3226086"/>
          </a:xfrm>
          <a:prstGeom prst="ellipse">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66" y="1201225"/>
            <a:ext cx="6400800" cy="3324225"/>
          </a:xfrm>
          <a:prstGeom prst="rect">
            <a:avLst/>
          </a:prstGeom>
        </p:spPr>
      </p:pic>
    </p:spTree>
    <p:extLst>
      <p:ext uri="{BB962C8B-B14F-4D97-AF65-F5344CB8AC3E}">
        <p14:creationId xmlns:p14="http://schemas.microsoft.com/office/powerpoint/2010/main" val="127522862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34" name="Google Shape;1834;p45"/>
          <p:cNvSpPr txBox="1">
            <a:spLocks noGrp="1"/>
          </p:cNvSpPr>
          <p:nvPr>
            <p:ph type="title" idx="4294967295"/>
          </p:nvPr>
        </p:nvSpPr>
        <p:spPr>
          <a:xfrm>
            <a:off x="4207575" y="2532163"/>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mn-lt"/>
              </a:rPr>
              <a:t>02</a:t>
            </a:r>
            <a:endParaRPr sz="3200">
              <a:solidFill>
                <a:schemeClr val="dk2"/>
              </a:solidFill>
              <a:latin typeface="+mn-lt"/>
            </a:endParaRPr>
          </a:p>
        </p:txBody>
      </p:sp>
      <p:sp>
        <p:nvSpPr>
          <p:cNvPr id="1835" name="Google Shape;1835;p45"/>
          <p:cNvSpPr txBox="1">
            <a:spLocks noGrp="1"/>
          </p:cNvSpPr>
          <p:nvPr>
            <p:ph type="title" idx="4294967295"/>
          </p:nvPr>
        </p:nvSpPr>
        <p:spPr>
          <a:xfrm>
            <a:off x="4207575" y="3823213"/>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mn-lt"/>
              </a:rPr>
              <a:t>03</a:t>
            </a:r>
            <a:endParaRPr sz="3200">
              <a:solidFill>
                <a:schemeClr val="dk2"/>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94" y="837127"/>
            <a:ext cx="7225048" cy="2692019"/>
          </a:xfrm>
          <a:prstGeom prst="rect">
            <a:avLst/>
          </a:prstGeom>
        </p:spPr>
      </p:pic>
    </p:spTree>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3" name="TextBox 2"/>
          <p:cNvSpPr txBox="1"/>
          <p:nvPr/>
        </p:nvSpPr>
        <p:spPr>
          <a:xfrm>
            <a:off x="3030876" y="565079"/>
            <a:ext cx="2969232" cy="584775"/>
          </a:xfrm>
          <a:prstGeom prst="rect">
            <a:avLst/>
          </a:prstGeom>
          <a:noFill/>
        </p:spPr>
        <p:txBody>
          <a:bodyPr wrap="square" rtlCol="0">
            <a:spAutoFit/>
          </a:bodyPr>
          <a:lstStyle/>
          <a:p>
            <a:pPr algn="ctr"/>
            <a:r>
              <a:rPr lang="en-US" sz="3200" b="1" dirty="0">
                <a:solidFill>
                  <a:srgbClr val="002060"/>
                </a:solidFill>
              </a:rPr>
              <a:t>4. ỨNG DỤNG</a:t>
            </a:r>
          </a:p>
        </p:txBody>
      </p:sp>
      <p:sp>
        <p:nvSpPr>
          <p:cNvPr id="25" name="TextBox 24"/>
          <p:cNvSpPr txBox="1"/>
          <p:nvPr/>
        </p:nvSpPr>
        <p:spPr>
          <a:xfrm>
            <a:off x="1538554" y="1149854"/>
            <a:ext cx="6097713" cy="1338828"/>
          </a:xfrm>
          <a:prstGeom prst="rect">
            <a:avLst/>
          </a:prstGeom>
          <a:noFill/>
        </p:spPr>
        <p:txBody>
          <a:bodyPr wrap="square" rtlCol="0">
            <a:spAutoFit/>
          </a:bodyPr>
          <a:lstStyle/>
          <a:p>
            <a:pPr algn="just">
              <a:lnSpc>
                <a:spcPct val="150000"/>
              </a:lnSpc>
            </a:pPr>
            <a:r>
              <a:rPr lang="en-US" sz="1800" dirty="0" err="1" smtClean="0"/>
              <a:t>Tìm</a:t>
            </a:r>
            <a:r>
              <a:rPr lang="en-US" sz="1800" dirty="0" smtClean="0"/>
              <a:t> </a:t>
            </a:r>
            <a:r>
              <a:rPr lang="en-US" sz="1800" dirty="0" err="1" smtClean="0"/>
              <a:t>hiểu</a:t>
            </a:r>
            <a:r>
              <a:rPr lang="en-US" sz="1800" dirty="0" smtClean="0"/>
              <a:t>, </a:t>
            </a:r>
            <a:r>
              <a:rPr lang="en-US" sz="1800" dirty="0" err="1" smtClean="0"/>
              <a:t>làm</a:t>
            </a:r>
            <a:r>
              <a:rPr lang="en-US" sz="1800" dirty="0" smtClean="0"/>
              <a:t> vi </a:t>
            </a:r>
            <a:r>
              <a:rPr lang="en-US" sz="1800" dirty="0" err="1" smtClean="0"/>
              <a:t>deo</a:t>
            </a:r>
            <a:r>
              <a:rPr lang="en-US" sz="1800" dirty="0" smtClean="0"/>
              <a:t> clip(</a:t>
            </a:r>
            <a:r>
              <a:rPr lang="en-US" sz="1800" dirty="0" err="1" smtClean="0"/>
              <a:t>hoặc</a:t>
            </a:r>
            <a:r>
              <a:rPr lang="en-US" sz="1800" dirty="0" smtClean="0"/>
              <a:t> </a:t>
            </a:r>
            <a:r>
              <a:rPr lang="en-US" sz="1800" dirty="0" err="1" smtClean="0"/>
              <a:t>vẽ</a:t>
            </a:r>
            <a:r>
              <a:rPr lang="en-US" sz="1800" dirty="0" smtClean="0"/>
              <a:t> </a:t>
            </a:r>
            <a:r>
              <a:rPr lang="en-US" sz="1800" dirty="0" err="1" smtClean="0"/>
              <a:t>sơ</a:t>
            </a:r>
            <a:r>
              <a:rPr lang="en-US" sz="1800" dirty="0" smtClean="0"/>
              <a:t> </a:t>
            </a:r>
            <a:r>
              <a:rPr lang="en-US" sz="1800" dirty="0" err="1" smtClean="0"/>
              <a:t>đồ</a:t>
            </a:r>
            <a:r>
              <a:rPr lang="en-US" sz="1800" dirty="0" smtClean="0"/>
              <a:t>) </a:t>
            </a:r>
            <a:r>
              <a:rPr lang="en-US" sz="1800" dirty="0" err="1" smtClean="0"/>
              <a:t>giới</a:t>
            </a:r>
            <a:r>
              <a:rPr lang="en-US" sz="1800" dirty="0" smtClean="0"/>
              <a:t> </a:t>
            </a:r>
            <a:r>
              <a:rPr lang="en-US" sz="1800" dirty="0" err="1" smtClean="0"/>
              <a:t>thiệu</a:t>
            </a:r>
            <a:r>
              <a:rPr lang="en-US" sz="1800" dirty="0" smtClean="0"/>
              <a:t> </a:t>
            </a:r>
            <a:r>
              <a:rPr lang="en-US" sz="1800" dirty="0" err="1" smtClean="0"/>
              <a:t>về</a:t>
            </a:r>
            <a:r>
              <a:rPr lang="en-US" sz="1800" dirty="0" smtClean="0"/>
              <a:t> </a:t>
            </a:r>
            <a:r>
              <a:rPr lang="en-US" sz="1800" dirty="0" err="1" smtClean="0"/>
              <a:t>tác</a:t>
            </a:r>
            <a:r>
              <a:rPr lang="en-US" sz="1800" dirty="0" smtClean="0"/>
              <a:t> </a:t>
            </a:r>
            <a:r>
              <a:rPr lang="en-US" sz="1800" dirty="0" err="1" smtClean="0"/>
              <a:t>giả</a:t>
            </a:r>
            <a:r>
              <a:rPr lang="en-US" sz="1800" dirty="0" smtClean="0"/>
              <a:t>, </a:t>
            </a:r>
            <a:r>
              <a:rPr lang="en-US" sz="1800" dirty="0" err="1" smtClean="0"/>
              <a:t>tác</a:t>
            </a:r>
            <a:r>
              <a:rPr lang="en-US" sz="1800" dirty="0" smtClean="0"/>
              <a:t> </a:t>
            </a:r>
            <a:r>
              <a:rPr lang="en-US" sz="1800" dirty="0" err="1" smtClean="0"/>
              <a:t>phẩm</a:t>
            </a:r>
            <a:r>
              <a:rPr lang="en-US" sz="1800" dirty="0" smtClean="0"/>
              <a:t> </a:t>
            </a:r>
            <a:r>
              <a:rPr lang="en-US" sz="1800" dirty="0" err="1" smtClean="0"/>
              <a:t>tiêu</a:t>
            </a:r>
            <a:r>
              <a:rPr lang="en-US" sz="1800" dirty="0" smtClean="0"/>
              <a:t> </a:t>
            </a:r>
            <a:r>
              <a:rPr lang="en-US" sz="1800" dirty="0" err="1" smtClean="0"/>
              <a:t>biểu</a:t>
            </a:r>
            <a:r>
              <a:rPr lang="en-US" sz="1800" dirty="0" smtClean="0"/>
              <a:t> </a:t>
            </a:r>
            <a:r>
              <a:rPr lang="en-US" sz="1800" dirty="0" err="1" smtClean="0"/>
              <a:t>của</a:t>
            </a:r>
            <a:r>
              <a:rPr lang="en-US" sz="1800" dirty="0" smtClean="0"/>
              <a:t> </a:t>
            </a:r>
            <a:r>
              <a:rPr lang="en-US" sz="1800" dirty="0" err="1" smtClean="0"/>
              <a:t>nền</a:t>
            </a:r>
            <a:r>
              <a:rPr lang="en-US" sz="1800" dirty="0" smtClean="0"/>
              <a:t> </a:t>
            </a:r>
            <a:r>
              <a:rPr lang="en-US" sz="1800" dirty="0" err="1" smtClean="0"/>
              <a:t>mĩ</a:t>
            </a:r>
            <a:r>
              <a:rPr lang="en-US" sz="1800" dirty="0" smtClean="0"/>
              <a:t> </a:t>
            </a:r>
            <a:r>
              <a:rPr lang="en-US" sz="1800" dirty="0" err="1" smtClean="0"/>
              <a:t>thuật</a:t>
            </a:r>
            <a:r>
              <a:rPr lang="en-US" sz="1800" dirty="0" smtClean="0"/>
              <a:t> </a:t>
            </a:r>
            <a:r>
              <a:rPr lang="en-US" sz="1800" dirty="0" err="1" smtClean="0"/>
              <a:t>Việt</a:t>
            </a:r>
            <a:r>
              <a:rPr lang="en-US" sz="1800" dirty="0" smtClean="0"/>
              <a:t> Nam </a:t>
            </a:r>
            <a:r>
              <a:rPr lang="en-US" sz="1800" dirty="0" err="1" smtClean="0"/>
              <a:t>thời</a:t>
            </a:r>
            <a:r>
              <a:rPr lang="en-US" sz="1800" dirty="0" smtClean="0"/>
              <a:t> </a:t>
            </a:r>
            <a:r>
              <a:rPr lang="en-US" sz="1800" dirty="0" err="1" smtClean="0"/>
              <a:t>kì</a:t>
            </a:r>
            <a:r>
              <a:rPr lang="en-US" sz="1800" dirty="0" smtClean="0"/>
              <a:t> </a:t>
            </a:r>
            <a:r>
              <a:rPr lang="en-US" sz="1800" dirty="0" err="1" smtClean="0"/>
              <a:t>hiện</a:t>
            </a:r>
            <a:r>
              <a:rPr lang="en-US" sz="1800" dirty="0" smtClean="0"/>
              <a:t> </a:t>
            </a:r>
            <a:r>
              <a:rPr lang="en-US" sz="1800" dirty="0" err="1" smtClean="0"/>
              <a:t>đại</a:t>
            </a:r>
            <a:r>
              <a:rPr lang="en-US" sz="1800" dirty="0" smtClean="0"/>
              <a:t>.</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5" y="4522401"/>
            <a:ext cx="753142" cy="709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5" presetClass="entr" presetSubtype="5"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46"/>
          <p:cNvSpPr txBox="1">
            <a:spLocks noGrp="1"/>
          </p:cNvSpPr>
          <p:nvPr>
            <p:ph type="title"/>
          </p:nvPr>
        </p:nvSpPr>
        <p:spPr>
          <a:xfrm>
            <a:off x="720000" y="445025"/>
            <a:ext cx="77870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tx2">
                    <a:lumMod val="50000"/>
                  </a:schemeClr>
                </a:solidFill>
                <a:latin typeface="+mn-lt"/>
              </a:rPr>
              <a:t>HƯỚNG DẪN VỀ NHÀ</a:t>
            </a:r>
            <a:endParaRPr sz="3200" b="1" dirty="0">
              <a:solidFill>
                <a:schemeClr val="tx2">
                  <a:lumMod val="50000"/>
                </a:schemeClr>
              </a:solidFill>
              <a:latin typeface="+mn-lt"/>
            </a:endParaRPr>
          </a:p>
        </p:txBody>
      </p:sp>
      <p:grpSp>
        <p:nvGrpSpPr>
          <p:cNvPr id="1845" name="Google Shape;1845;p46"/>
          <p:cNvGrpSpPr/>
          <p:nvPr/>
        </p:nvGrpSpPr>
        <p:grpSpPr>
          <a:xfrm>
            <a:off x="6503041" y="1417592"/>
            <a:ext cx="413912" cy="472676"/>
            <a:chOff x="-17545650" y="2051350"/>
            <a:chExt cx="266250" cy="304050"/>
          </a:xfrm>
          <a:solidFill>
            <a:schemeClr val="accent2">
              <a:lumMod val="50000"/>
            </a:schemeClr>
          </a:solidFill>
        </p:grpSpPr>
        <p:sp>
          <p:nvSpPr>
            <p:cNvPr id="1846" name="Google Shape;1846;p46"/>
            <p:cNvSpPr/>
            <p:nvPr/>
          </p:nvSpPr>
          <p:spPr>
            <a:xfrm>
              <a:off x="-17475550" y="22301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1745822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1749367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17545650" y="2051350"/>
              <a:ext cx="266250" cy="304050"/>
            </a:xfrm>
            <a:custGeom>
              <a:avLst/>
              <a:gdLst/>
              <a:ahLst/>
              <a:cxnLst/>
              <a:rect l="l" t="t" r="r" b="b"/>
              <a:pathLst>
                <a:path w="10650" h="12162" extrusionOk="0">
                  <a:moveTo>
                    <a:pt x="5640" y="694"/>
                  </a:moveTo>
                  <a:lnTo>
                    <a:pt x="5640" y="1072"/>
                  </a:lnTo>
                  <a:cubicBezTo>
                    <a:pt x="5640" y="1387"/>
                    <a:pt x="5797" y="1671"/>
                    <a:pt x="5986" y="1860"/>
                  </a:cubicBezTo>
                  <a:cubicBezTo>
                    <a:pt x="5797" y="2017"/>
                    <a:pt x="5577" y="2143"/>
                    <a:pt x="5293" y="2143"/>
                  </a:cubicBezTo>
                  <a:cubicBezTo>
                    <a:pt x="5010" y="2143"/>
                    <a:pt x="4789" y="2017"/>
                    <a:pt x="4569" y="1860"/>
                  </a:cubicBezTo>
                  <a:cubicBezTo>
                    <a:pt x="4821" y="1702"/>
                    <a:pt x="4915" y="1387"/>
                    <a:pt x="4915" y="1072"/>
                  </a:cubicBezTo>
                  <a:lnTo>
                    <a:pt x="4915" y="694"/>
                  </a:lnTo>
                  <a:close/>
                  <a:moveTo>
                    <a:pt x="7404" y="2143"/>
                  </a:moveTo>
                  <a:cubicBezTo>
                    <a:pt x="8507" y="2143"/>
                    <a:pt x="9452" y="2868"/>
                    <a:pt x="9799" y="3844"/>
                  </a:cubicBezTo>
                  <a:cubicBezTo>
                    <a:pt x="9893" y="4065"/>
                    <a:pt x="9704" y="4285"/>
                    <a:pt x="9452" y="4285"/>
                  </a:cubicBezTo>
                  <a:lnTo>
                    <a:pt x="8475" y="4285"/>
                  </a:lnTo>
                  <a:cubicBezTo>
                    <a:pt x="8381" y="3403"/>
                    <a:pt x="7971" y="2647"/>
                    <a:pt x="7278" y="2143"/>
                  </a:cubicBezTo>
                  <a:close/>
                  <a:moveTo>
                    <a:pt x="3277" y="2143"/>
                  </a:moveTo>
                  <a:cubicBezTo>
                    <a:pt x="2615" y="2647"/>
                    <a:pt x="2206" y="3435"/>
                    <a:pt x="2080" y="4285"/>
                  </a:cubicBezTo>
                  <a:lnTo>
                    <a:pt x="1103" y="4285"/>
                  </a:lnTo>
                  <a:cubicBezTo>
                    <a:pt x="1092" y="4287"/>
                    <a:pt x="1081" y="4288"/>
                    <a:pt x="1071" y="4288"/>
                  </a:cubicBezTo>
                  <a:cubicBezTo>
                    <a:pt x="893" y="4288"/>
                    <a:pt x="729" y="4052"/>
                    <a:pt x="788" y="3844"/>
                  </a:cubicBezTo>
                  <a:cubicBezTo>
                    <a:pt x="1135" y="2805"/>
                    <a:pt x="2080" y="2143"/>
                    <a:pt x="3151" y="2143"/>
                  </a:cubicBezTo>
                  <a:close/>
                  <a:moveTo>
                    <a:pt x="6428" y="2458"/>
                  </a:moveTo>
                  <a:cubicBezTo>
                    <a:pt x="7152" y="2805"/>
                    <a:pt x="7625" y="3529"/>
                    <a:pt x="7719" y="4317"/>
                  </a:cubicBezTo>
                  <a:lnTo>
                    <a:pt x="2773" y="4317"/>
                  </a:lnTo>
                  <a:cubicBezTo>
                    <a:pt x="2962" y="3529"/>
                    <a:pt x="3435" y="2805"/>
                    <a:pt x="4128" y="2458"/>
                  </a:cubicBezTo>
                  <a:cubicBezTo>
                    <a:pt x="4443" y="2742"/>
                    <a:pt x="4852" y="2899"/>
                    <a:pt x="5293" y="2899"/>
                  </a:cubicBezTo>
                  <a:cubicBezTo>
                    <a:pt x="5734" y="2899"/>
                    <a:pt x="6112" y="2742"/>
                    <a:pt x="6428" y="2458"/>
                  </a:cubicBezTo>
                  <a:close/>
                  <a:moveTo>
                    <a:pt x="9168" y="5010"/>
                  </a:moveTo>
                  <a:lnTo>
                    <a:pt x="9168" y="5861"/>
                  </a:lnTo>
                  <a:lnTo>
                    <a:pt x="9231" y="5861"/>
                  </a:lnTo>
                  <a:cubicBezTo>
                    <a:pt x="9231" y="8381"/>
                    <a:pt x="7656" y="10618"/>
                    <a:pt x="5293" y="11437"/>
                  </a:cubicBezTo>
                  <a:cubicBezTo>
                    <a:pt x="2930" y="10618"/>
                    <a:pt x="1355" y="8350"/>
                    <a:pt x="1355" y="5861"/>
                  </a:cubicBezTo>
                  <a:lnTo>
                    <a:pt x="1355" y="5010"/>
                  </a:lnTo>
                  <a:close/>
                  <a:moveTo>
                    <a:pt x="4600" y="1"/>
                  </a:moveTo>
                  <a:cubicBezTo>
                    <a:pt x="4411" y="1"/>
                    <a:pt x="4254" y="190"/>
                    <a:pt x="4254" y="379"/>
                  </a:cubicBezTo>
                  <a:lnTo>
                    <a:pt x="4254" y="1135"/>
                  </a:lnTo>
                  <a:cubicBezTo>
                    <a:pt x="4254" y="1324"/>
                    <a:pt x="4096" y="1482"/>
                    <a:pt x="3907" y="1482"/>
                  </a:cubicBezTo>
                  <a:lnTo>
                    <a:pt x="3183" y="1482"/>
                  </a:lnTo>
                  <a:cubicBezTo>
                    <a:pt x="1828" y="1482"/>
                    <a:pt x="599" y="2332"/>
                    <a:pt x="158" y="3655"/>
                  </a:cubicBezTo>
                  <a:cubicBezTo>
                    <a:pt x="1" y="4159"/>
                    <a:pt x="253" y="4695"/>
                    <a:pt x="725" y="4916"/>
                  </a:cubicBezTo>
                  <a:lnTo>
                    <a:pt x="725" y="5861"/>
                  </a:lnTo>
                  <a:cubicBezTo>
                    <a:pt x="725" y="7278"/>
                    <a:pt x="1135" y="8602"/>
                    <a:pt x="1985" y="9736"/>
                  </a:cubicBezTo>
                  <a:cubicBezTo>
                    <a:pt x="2804" y="10901"/>
                    <a:pt x="3939" y="11721"/>
                    <a:pt x="5230" y="12162"/>
                  </a:cubicBezTo>
                  <a:lnTo>
                    <a:pt x="5482" y="12162"/>
                  </a:lnTo>
                  <a:cubicBezTo>
                    <a:pt x="6806" y="11721"/>
                    <a:pt x="7908" y="10901"/>
                    <a:pt x="8759" y="9736"/>
                  </a:cubicBezTo>
                  <a:cubicBezTo>
                    <a:pt x="9578" y="8602"/>
                    <a:pt x="10019" y="7278"/>
                    <a:pt x="10019" y="5861"/>
                  </a:cubicBezTo>
                  <a:lnTo>
                    <a:pt x="10019" y="4916"/>
                  </a:lnTo>
                  <a:cubicBezTo>
                    <a:pt x="10397" y="4664"/>
                    <a:pt x="10649" y="4159"/>
                    <a:pt x="10492" y="3655"/>
                  </a:cubicBezTo>
                  <a:cubicBezTo>
                    <a:pt x="10051" y="2332"/>
                    <a:pt x="8822" y="1482"/>
                    <a:pt x="7436" y="1482"/>
                  </a:cubicBezTo>
                  <a:lnTo>
                    <a:pt x="6743" y="1482"/>
                  </a:lnTo>
                  <a:cubicBezTo>
                    <a:pt x="6554" y="1482"/>
                    <a:pt x="6396" y="1324"/>
                    <a:pt x="6396" y="1135"/>
                  </a:cubicBezTo>
                  <a:lnTo>
                    <a:pt x="6396" y="379"/>
                  </a:lnTo>
                  <a:cubicBezTo>
                    <a:pt x="6396" y="190"/>
                    <a:pt x="6238"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6"/>
          <p:cNvGrpSpPr/>
          <p:nvPr/>
        </p:nvGrpSpPr>
        <p:grpSpPr>
          <a:xfrm>
            <a:off x="2196429" y="1418221"/>
            <a:ext cx="475125" cy="471432"/>
            <a:chOff x="-18668025" y="2435725"/>
            <a:chExt cx="305625" cy="303250"/>
          </a:xfrm>
          <a:solidFill>
            <a:schemeClr val="accent2">
              <a:lumMod val="50000"/>
            </a:schemeClr>
          </a:solidFill>
        </p:grpSpPr>
        <p:sp>
          <p:nvSpPr>
            <p:cNvPr id="1851" name="Google Shape;1851;p46"/>
            <p:cNvSpPr/>
            <p:nvPr/>
          </p:nvSpPr>
          <p:spPr>
            <a:xfrm>
              <a:off x="-18668025" y="2435725"/>
              <a:ext cx="305625" cy="303250"/>
            </a:xfrm>
            <a:custGeom>
              <a:avLst/>
              <a:gdLst/>
              <a:ahLst/>
              <a:cxnLst/>
              <a:rect l="l" t="t" r="r" b="b"/>
              <a:pathLst>
                <a:path w="12225" h="12130" extrusionOk="0">
                  <a:moveTo>
                    <a:pt x="2143" y="662"/>
                  </a:moveTo>
                  <a:cubicBezTo>
                    <a:pt x="2395" y="662"/>
                    <a:pt x="2679" y="756"/>
                    <a:pt x="2931" y="914"/>
                  </a:cubicBezTo>
                  <a:cubicBezTo>
                    <a:pt x="2679" y="977"/>
                    <a:pt x="2490" y="1103"/>
                    <a:pt x="2301" y="1260"/>
                  </a:cubicBezTo>
                  <a:cubicBezTo>
                    <a:pt x="1734" y="1670"/>
                    <a:pt x="1419" y="2206"/>
                    <a:pt x="1419" y="2804"/>
                  </a:cubicBezTo>
                  <a:lnTo>
                    <a:pt x="1419" y="3308"/>
                  </a:lnTo>
                  <a:cubicBezTo>
                    <a:pt x="978" y="3088"/>
                    <a:pt x="726" y="2647"/>
                    <a:pt x="726" y="2079"/>
                  </a:cubicBezTo>
                  <a:cubicBezTo>
                    <a:pt x="726" y="1292"/>
                    <a:pt x="1356" y="662"/>
                    <a:pt x="2143" y="662"/>
                  </a:cubicBezTo>
                  <a:close/>
                  <a:moveTo>
                    <a:pt x="10020" y="662"/>
                  </a:moveTo>
                  <a:cubicBezTo>
                    <a:pt x="10807" y="662"/>
                    <a:pt x="11437" y="1292"/>
                    <a:pt x="11437" y="2079"/>
                  </a:cubicBezTo>
                  <a:cubicBezTo>
                    <a:pt x="11437" y="2647"/>
                    <a:pt x="11122" y="3119"/>
                    <a:pt x="10681" y="3340"/>
                  </a:cubicBezTo>
                  <a:lnTo>
                    <a:pt x="10681" y="2804"/>
                  </a:lnTo>
                  <a:cubicBezTo>
                    <a:pt x="10681" y="2206"/>
                    <a:pt x="10366" y="1638"/>
                    <a:pt x="9799" y="1260"/>
                  </a:cubicBezTo>
                  <a:cubicBezTo>
                    <a:pt x="9610" y="1134"/>
                    <a:pt x="9421" y="1008"/>
                    <a:pt x="9169" y="945"/>
                  </a:cubicBezTo>
                  <a:cubicBezTo>
                    <a:pt x="9452" y="756"/>
                    <a:pt x="9736" y="662"/>
                    <a:pt x="10020" y="662"/>
                  </a:cubicBezTo>
                  <a:close/>
                  <a:moveTo>
                    <a:pt x="7909" y="1355"/>
                  </a:moveTo>
                  <a:cubicBezTo>
                    <a:pt x="8476" y="1355"/>
                    <a:pt x="9011" y="1512"/>
                    <a:pt x="9484" y="1827"/>
                  </a:cubicBezTo>
                  <a:cubicBezTo>
                    <a:pt x="9893" y="2079"/>
                    <a:pt x="10083" y="2458"/>
                    <a:pt x="10083" y="2804"/>
                  </a:cubicBezTo>
                  <a:lnTo>
                    <a:pt x="10083" y="3434"/>
                  </a:lnTo>
                  <a:cubicBezTo>
                    <a:pt x="10083" y="5072"/>
                    <a:pt x="10587" y="6774"/>
                    <a:pt x="11500" y="8223"/>
                  </a:cubicBezTo>
                  <a:cubicBezTo>
                    <a:pt x="10555" y="10176"/>
                    <a:pt x="8633" y="11436"/>
                    <a:pt x="6491" y="11436"/>
                  </a:cubicBezTo>
                  <a:lnTo>
                    <a:pt x="5640" y="11436"/>
                  </a:lnTo>
                  <a:cubicBezTo>
                    <a:pt x="3561" y="11436"/>
                    <a:pt x="1576" y="10176"/>
                    <a:pt x="757" y="8223"/>
                  </a:cubicBezTo>
                  <a:cubicBezTo>
                    <a:pt x="1671" y="6805"/>
                    <a:pt x="2143" y="5135"/>
                    <a:pt x="2143" y="3434"/>
                  </a:cubicBezTo>
                  <a:lnTo>
                    <a:pt x="2143" y="2804"/>
                  </a:lnTo>
                  <a:cubicBezTo>
                    <a:pt x="2143" y="2458"/>
                    <a:pt x="2332" y="2079"/>
                    <a:pt x="2710" y="1827"/>
                  </a:cubicBezTo>
                  <a:cubicBezTo>
                    <a:pt x="3120" y="1544"/>
                    <a:pt x="3719" y="1355"/>
                    <a:pt x="4286" y="1355"/>
                  </a:cubicBezTo>
                  <a:cubicBezTo>
                    <a:pt x="4884" y="1355"/>
                    <a:pt x="5483" y="1512"/>
                    <a:pt x="5924" y="1827"/>
                  </a:cubicBezTo>
                  <a:cubicBezTo>
                    <a:pt x="5971" y="1859"/>
                    <a:pt x="6034" y="1875"/>
                    <a:pt x="6105" y="1875"/>
                  </a:cubicBezTo>
                  <a:cubicBezTo>
                    <a:pt x="6176" y="1875"/>
                    <a:pt x="6255" y="1859"/>
                    <a:pt x="6333" y="1827"/>
                  </a:cubicBezTo>
                  <a:cubicBezTo>
                    <a:pt x="6743" y="1512"/>
                    <a:pt x="7342" y="1355"/>
                    <a:pt x="7909" y="1355"/>
                  </a:cubicBezTo>
                  <a:close/>
                  <a:moveTo>
                    <a:pt x="2143" y="0"/>
                  </a:moveTo>
                  <a:cubicBezTo>
                    <a:pt x="946" y="0"/>
                    <a:pt x="1" y="945"/>
                    <a:pt x="1" y="2143"/>
                  </a:cubicBezTo>
                  <a:cubicBezTo>
                    <a:pt x="1" y="3025"/>
                    <a:pt x="568" y="3812"/>
                    <a:pt x="1419" y="4127"/>
                  </a:cubicBezTo>
                  <a:cubicBezTo>
                    <a:pt x="1293" y="5514"/>
                    <a:pt x="820" y="6900"/>
                    <a:pt x="95" y="8034"/>
                  </a:cubicBezTo>
                  <a:cubicBezTo>
                    <a:pt x="1" y="8128"/>
                    <a:pt x="1" y="8286"/>
                    <a:pt x="32" y="8349"/>
                  </a:cubicBezTo>
                  <a:cubicBezTo>
                    <a:pt x="474" y="9483"/>
                    <a:pt x="1261" y="10428"/>
                    <a:pt x="2301" y="11121"/>
                  </a:cubicBezTo>
                  <a:cubicBezTo>
                    <a:pt x="3309" y="11783"/>
                    <a:pt x="4443" y="12130"/>
                    <a:pt x="5672" y="12130"/>
                  </a:cubicBezTo>
                  <a:lnTo>
                    <a:pt x="6554" y="12130"/>
                  </a:lnTo>
                  <a:cubicBezTo>
                    <a:pt x="7751" y="12130"/>
                    <a:pt x="8948" y="11783"/>
                    <a:pt x="9925" y="11121"/>
                  </a:cubicBezTo>
                  <a:cubicBezTo>
                    <a:pt x="10965" y="10428"/>
                    <a:pt x="11689" y="9483"/>
                    <a:pt x="12162" y="8349"/>
                  </a:cubicBezTo>
                  <a:cubicBezTo>
                    <a:pt x="12225" y="8223"/>
                    <a:pt x="12225" y="8128"/>
                    <a:pt x="12130" y="8034"/>
                  </a:cubicBezTo>
                  <a:cubicBezTo>
                    <a:pt x="11311" y="6868"/>
                    <a:pt x="10839" y="5514"/>
                    <a:pt x="10713" y="4127"/>
                  </a:cubicBezTo>
                  <a:cubicBezTo>
                    <a:pt x="11532" y="3812"/>
                    <a:pt x="12130" y="3025"/>
                    <a:pt x="12130" y="2143"/>
                  </a:cubicBezTo>
                  <a:cubicBezTo>
                    <a:pt x="12130" y="945"/>
                    <a:pt x="11185" y="0"/>
                    <a:pt x="10020" y="0"/>
                  </a:cubicBezTo>
                  <a:cubicBezTo>
                    <a:pt x="9389" y="0"/>
                    <a:pt x="8791" y="284"/>
                    <a:pt x="8381" y="756"/>
                  </a:cubicBezTo>
                  <a:cubicBezTo>
                    <a:pt x="8224" y="725"/>
                    <a:pt x="8035" y="725"/>
                    <a:pt x="7846" y="725"/>
                  </a:cubicBezTo>
                  <a:cubicBezTo>
                    <a:pt x="7184" y="725"/>
                    <a:pt x="6554" y="882"/>
                    <a:pt x="6081" y="1197"/>
                  </a:cubicBezTo>
                  <a:cubicBezTo>
                    <a:pt x="5546" y="851"/>
                    <a:pt x="4916" y="725"/>
                    <a:pt x="4254" y="725"/>
                  </a:cubicBezTo>
                  <a:cubicBezTo>
                    <a:pt x="4097" y="725"/>
                    <a:pt x="3908" y="725"/>
                    <a:pt x="3750" y="756"/>
                  </a:cubicBezTo>
                  <a:cubicBezTo>
                    <a:pt x="3340" y="284"/>
                    <a:pt x="2773"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18596350" y="2524725"/>
              <a:ext cx="160700" cy="178800"/>
            </a:xfrm>
            <a:custGeom>
              <a:avLst/>
              <a:gdLst/>
              <a:ahLst/>
              <a:cxnLst/>
              <a:rect l="l" t="t" r="r" b="b"/>
              <a:pathLst>
                <a:path w="6428" h="7152" extrusionOk="0">
                  <a:moveTo>
                    <a:pt x="1072" y="693"/>
                  </a:moveTo>
                  <a:cubicBezTo>
                    <a:pt x="1261" y="693"/>
                    <a:pt x="1419" y="851"/>
                    <a:pt x="1419" y="1040"/>
                  </a:cubicBezTo>
                  <a:cubicBezTo>
                    <a:pt x="1419" y="1260"/>
                    <a:pt x="1261" y="1418"/>
                    <a:pt x="1072" y="1418"/>
                  </a:cubicBezTo>
                  <a:cubicBezTo>
                    <a:pt x="883" y="1418"/>
                    <a:pt x="726" y="1260"/>
                    <a:pt x="726" y="1040"/>
                  </a:cubicBezTo>
                  <a:cubicBezTo>
                    <a:pt x="726" y="851"/>
                    <a:pt x="883" y="693"/>
                    <a:pt x="1072" y="693"/>
                  </a:cubicBezTo>
                  <a:close/>
                  <a:moveTo>
                    <a:pt x="5325" y="693"/>
                  </a:moveTo>
                  <a:cubicBezTo>
                    <a:pt x="5514" y="693"/>
                    <a:pt x="5672" y="851"/>
                    <a:pt x="5672" y="1040"/>
                  </a:cubicBezTo>
                  <a:cubicBezTo>
                    <a:pt x="5672" y="1260"/>
                    <a:pt x="5514" y="1418"/>
                    <a:pt x="5325" y="1418"/>
                  </a:cubicBezTo>
                  <a:cubicBezTo>
                    <a:pt x="5136" y="1418"/>
                    <a:pt x="4979" y="1260"/>
                    <a:pt x="4979" y="1040"/>
                  </a:cubicBezTo>
                  <a:cubicBezTo>
                    <a:pt x="4979" y="851"/>
                    <a:pt x="5136" y="693"/>
                    <a:pt x="5325" y="693"/>
                  </a:cubicBezTo>
                  <a:close/>
                  <a:moveTo>
                    <a:pt x="3214" y="3781"/>
                  </a:moveTo>
                  <a:cubicBezTo>
                    <a:pt x="3372" y="3781"/>
                    <a:pt x="3529" y="3875"/>
                    <a:pt x="3561" y="4001"/>
                  </a:cubicBezTo>
                  <a:lnTo>
                    <a:pt x="3214" y="4442"/>
                  </a:lnTo>
                  <a:lnTo>
                    <a:pt x="2836" y="4001"/>
                  </a:lnTo>
                  <a:cubicBezTo>
                    <a:pt x="2899" y="3844"/>
                    <a:pt x="3057" y="3781"/>
                    <a:pt x="3214" y="3781"/>
                  </a:cubicBezTo>
                  <a:close/>
                  <a:moveTo>
                    <a:pt x="3214" y="1449"/>
                  </a:moveTo>
                  <a:cubicBezTo>
                    <a:pt x="3876" y="1449"/>
                    <a:pt x="4475" y="1922"/>
                    <a:pt x="4632" y="2552"/>
                  </a:cubicBezTo>
                  <a:lnTo>
                    <a:pt x="5136" y="4631"/>
                  </a:lnTo>
                  <a:cubicBezTo>
                    <a:pt x="5357" y="5545"/>
                    <a:pt x="4664" y="6459"/>
                    <a:pt x="3718" y="6459"/>
                  </a:cubicBezTo>
                  <a:lnTo>
                    <a:pt x="3561" y="6459"/>
                  </a:lnTo>
                  <a:lnTo>
                    <a:pt x="3561" y="5136"/>
                  </a:lnTo>
                  <a:lnTo>
                    <a:pt x="4191" y="4348"/>
                  </a:lnTo>
                  <a:cubicBezTo>
                    <a:pt x="4223" y="4285"/>
                    <a:pt x="4254" y="4190"/>
                    <a:pt x="4254" y="4127"/>
                  </a:cubicBezTo>
                  <a:cubicBezTo>
                    <a:pt x="4254" y="3529"/>
                    <a:pt x="3781" y="3056"/>
                    <a:pt x="3214" y="3056"/>
                  </a:cubicBezTo>
                  <a:cubicBezTo>
                    <a:pt x="2616" y="3056"/>
                    <a:pt x="2143" y="3529"/>
                    <a:pt x="2143" y="4127"/>
                  </a:cubicBezTo>
                  <a:cubicBezTo>
                    <a:pt x="2143" y="4190"/>
                    <a:pt x="2175" y="4285"/>
                    <a:pt x="2206" y="4348"/>
                  </a:cubicBezTo>
                  <a:lnTo>
                    <a:pt x="2836" y="5136"/>
                  </a:lnTo>
                  <a:lnTo>
                    <a:pt x="2836" y="6459"/>
                  </a:lnTo>
                  <a:lnTo>
                    <a:pt x="2679" y="6459"/>
                  </a:lnTo>
                  <a:cubicBezTo>
                    <a:pt x="1734" y="6459"/>
                    <a:pt x="1041" y="5545"/>
                    <a:pt x="1261" y="4631"/>
                  </a:cubicBezTo>
                  <a:lnTo>
                    <a:pt x="1797" y="2552"/>
                  </a:lnTo>
                  <a:cubicBezTo>
                    <a:pt x="1954" y="1891"/>
                    <a:pt x="2521" y="1449"/>
                    <a:pt x="3214" y="1449"/>
                  </a:cubicBezTo>
                  <a:close/>
                  <a:moveTo>
                    <a:pt x="1072" y="0"/>
                  </a:moveTo>
                  <a:cubicBezTo>
                    <a:pt x="473" y="0"/>
                    <a:pt x="1" y="441"/>
                    <a:pt x="1" y="1040"/>
                  </a:cubicBezTo>
                  <a:cubicBezTo>
                    <a:pt x="1" y="1638"/>
                    <a:pt x="473" y="2111"/>
                    <a:pt x="1072" y="2111"/>
                  </a:cubicBezTo>
                  <a:lnTo>
                    <a:pt x="1167" y="2111"/>
                  </a:lnTo>
                  <a:cubicBezTo>
                    <a:pt x="1104" y="2174"/>
                    <a:pt x="1104" y="2269"/>
                    <a:pt x="1072" y="2332"/>
                  </a:cubicBezTo>
                  <a:lnTo>
                    <a:pt x="568" y="4442"/>
                  </a:lnTo>
                  <a:cubicBezTo>
                    <a:pt x="221" y="5797"/>
                    <a:pt x="1261" y="7152"/>
                    <a:pt x="2679" y="7152"/>
                  </a:cubicBezTo>
                  <a:lnTo>
                    <a:pt x="3718" y="7152"/>
                  </a:lnTo>
                  <a:cubicBezTo>
                    <a:pt x="5136" y="7152"/>
                    <a:pt x="6207" y="5797"/>
                    <a:pt x="5829" y="4442"/>
                  </a:cubicBezTo>
                  <a:lnTo>
                    <a:pt x="5325" y="2332"/>
                  </a:lnTo>
                  <a:cubicBezTo>
                    <a:pt x="5294" y="2269"/>
                    <a:pt x="5294" y="2174"/>
                    <a:pt x="5262" y="2111"/>
                  </a:cubicBezTo>
                  <a:lnTo>
                    <a:pt x="5325" y="2111"/>
                  </a:lnTo>
                  <a:cubicBezTo>
                    <a:pt x="5924" y="2111"/>
                    <a:pt x="6396" y="1638"/>
                    <a:pt x="6396" y="1040"/>
                  </a:cubicBezTo>
                  <a:cubicBezTo>
                    <a:pt x="6428" y="473"/>
                    <a:pt x="5924" y="0"/>
                    <a:pt x="5325" y="0"/>
                  </a:cubicBezTo>
                  <a:cubicBezTo>
                    <a:pt x="4790" y="0"/>
                    <a:pt x="4317" y="410"/>
                    <a:pt x="4254" y="977"/>
                  </a:cubicBezTo>
                  <a:cubicBezTo>
                    <a:pt x="3939" y="788"/>
                    <a:pt x="3592" y="693"/>
                    <a:pt x="3214" y="693"/>
                  </a:cubicBezTo>
                  <a:cubicBezTo>
                    <a:pt x="2805" y="693"/>
                    <a:pt x="2458" y="819"/>
                    <a:pt x="2143" y="977"/>
                  </a:cubicBezTo>
                  <a:cubicBezTo>
                    <a:pt x="2112" y="410"/>
                    <a:pt x="163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404047" y="2142123"/>
            <a:ext cx="2435706" cy="1015663"/>
          </a:xfrm>
          <a:prstGeom prst="rect">
            <a:avLst/>
          </a:prstGeom>
          <a:noFill/>
        </p:spPr>
        <p:txBody>
          <a:bodyPr wrap="square" rtlCol="0">
            <a:spAutoFit/>
          </a:bodyPr>
          <a:lstStyle/>
          <a:p>
            <a:pPr algn="just">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phần</a:t>
            </a:r>
            <a:r>
              <a:rPr lang="en-US" sz="2000" dirty="0"/>
              <a:t> </a:t>
            </a:r>
            <a:r>
              <a:rPr lang="en-US" sz="2000" dirty="0" err="1"/>
              <a:t>vận</a:t>
            </a:r>
            <a:r>
              <a:rPr lang="en-US" sz="2000" dirty="0"/>
              <a:t> </a:t>
            </a:r>
            <a:r>
              <a:rPr lang="en-US" sz="2000" dirty="0" err="1"/>
              <a:t>dụng</a:t>
            </a:r>
            <a:r>
              <a:rPr lang="en-US" sz="2000" dirty="0"/>
              <a:t>.</a:t>
            </a:r>
          </a:p>
        </p:txBody>
      </p:sp>
      <p:sp>
        <p:nvSpPr>
          <p:cNvPr id="52" name="TextBox 51"/>
          <p:cNvSpPr txBox="1"/>
          <p:nvPr/>
        </p:nvSpPr>
        <p:spPr>
          <a:xfrm>
            <a:off x="5583666" y="2096564"/>
            <a:ext cx="2779497" cy="1938992"/>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hiểu</a:t>
            </a:r>
            <a:r>
              <a:rPr lang="en-US" sz="2000" dirty="0" smtClean="0"/>
              <a:t> </a:t>
            </a:r>
            <a:r>
              <a:rPr lang="en-US" sz="2000" dirty="0" err="1" smtClean="0"/>
              <a:t>thêm</a:t>
            </a:r>
            <a:r>
              <a:rPr lang="en-US" sz="2000" dirty="0" smtClean="0"/>
              <a:t> </a:t>
            </a:r>
            <a:r>
              <a:rPr lang="en-US" sz="2000" dirty="0" err="1" smtClean="0"/>
              <a:t>về</a:t>
            </a:r>
            <a:r>
              <a:rPr lang="en-US" sz="2000" dirty="0" smtClean="0"/>
              <a:t> </a:t>
            </a:r>
            <a:r>
              <a:rPr lang="en-US" sz="2000" dirty="0" err="1" smtClean="0"/>
              <a:t>cuộc</a:t>
            </a:r>
            <a:r>
              <a:rPr lang="en-US" sz="2000" dirty="0" smtClean="0"/>
              <a:t> </a:t>
            </a:r>
            <a:r>
              <a:rPr lang="en-US" sz="2000" dirty="0" err="1" smtClean="0"/>
              <a:t>đời</a:t>
            </a:r>
            <a:r>
              <a:rPr lang="en-US" sz="2000" dirty="0" smtClean="0"/>
              <a:t> </a:t>
            </a:r>
            <a:r>
              <a:rPr lang="en-US" sz="2000" dirty="0" err="1" smtClean="0"/>
              <a:t>và</a:t>
            </a:r>
            <a:r>
              <a:rPr lang="en-US" sz="2000" dirty="0" smtClean="0"/>
              <a:t> </a:t>
            </a:r>
            <a:r>
              <a:rPr lang="en-US" sz="2000" dirty="0" err="1" smtClean="0"/>
              <a:t>sự</a:t>
            </a:r>
            <a:r>
              <a:rPr lang="en-US" sz="2000" dirty="0" smtClean="0"/>
              <a:t> </a:t>
            </a:r>
            <a:r>
              <a:rPr lang="en-US" sz="2000" dirty="0" err="1" smtClean="0"/>
              <a:t>nghiệp</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tác</a:t>
            </a:r>
            <a:r>
              <a:rPr lang="en-US" sz="2000" dirty="0" smtClean="0"/>
              <a:t> </a:t>
            </a:r>
            <a:r>
              <a:rPr lang="en-US" sz="2000" dirty="0" err="1" smtClean="0"/>
              <a:t>giả</a:t>
            </a:r>
            <a:r>
              <a:rPr lang="en-US" sz="2000" dirty="0" smtClean="0"/>
              <a:t> </a:t>
            </a:r>
            <a:r>
              <a:rPr lang="en-US" sz="2000" dirty="0" err="1" smtClean="0"/>
              <a:t>mĩ</a:t>
            </a:r>
            <a:r>
              <a:rPr lang="en-US" sz="2000" dirty="0" smtClean="0"/>
              <a:t> </a:t>
            </a:r>
            <a:r>
              <a:rPr lang="en-US" sz="2000" dirty="0" err="1" smtClean="0"/>
              <a:t>thuật</a:t>
            </a:r>
            <a:r>
              <a:rPr lang="en-US" sz="2000" dirty="0" smtClean="0"/>
              <a:t> </a:t>
            </a:r>
            <a:r>
              <a:rPr lang="en-US" sz="2000" dirty="0" err="1" smtClean="0"/>
              <a:t>hiện</a:t>
            </a:r>
            <a:r>
              <a:rPr lang="en-US" sz="2000" dirty="0" smtClean="0"/>
              <a:t> </a:t>
            </a:r>
            <a:r>
              <a:rPr lang="en-US" sz="2000" dirty="0" err="1" smtClean="0"/>
              <a:t>đại</a:t>
            </a:r>
            <a:r>
              <a:rPr lang="en-US" sz="2000" dirty="0" smtClean="0"/>
              <a:t> </a:t>
            </a:r>
            <a:r>
              <a:rPr lang="en-US" sz="2000" dirty="0" err="1" smtClean="0"/>
              <a:t>Việt</a:t>
            </a:r>
            <a:r>
              <a:rPr lang="en-US" sz="2000" dirty="0" smtClean="0"/>
              <a:t> Nam</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753" y="2544285"/>
            <a:ext cx="1433780" cy="220521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50"/>
                                        </p:tgtEl>
                                        <p:attrNameLst>
                                          <p:attrName>style.visibility</p:attrName>
                                        </p:attrNameLst>
                                      </p:cBhvr>
                                      <p:to>
                                        <p:strVal val="visible"/>
                                      </p:to>
                                    </p:set>
                                    <p:anim calcmode="lin" valueType="num">
                                      <p:cBhvr>
                                        <p:cTn id="7" dur="500" fill="hold"/>
                                        <p:tgtEl>
                                          <p:spTgt spid="1850"/>
                                        </p:tgtEl>
                                        <p:attrNameLst>
                                          <p:attrName>ppt_w</p:attrName>
                                        </p:attrNameLst>
                                      </p:cBhvr>
                                      <p:tavLst>
                                        <p:tav tm="0">
                                          <p:val>
                                            <p:fltVal val="0"/>
                                          </p:val>
                                        </p:tav>
                                        <p:tav tm="100000">
                                          <p:val>
                                            <p:strVal val="#ppt_w"/>
                                          </p:val>
                                        </p:tav>
                                      </p:tavLst>
                                    </p:anim>
                                    <p:anim calcmode="lin" valueType="num">
                                      <p:cBhvr>
                                        <p:cTn id="8" dur="500" fill="hold"/>
                                        <p:tgtEl>
                                          <p:spTgt spid="1850"/>
                                        </p:tgtEl>
                                        <p:attrNameLst>
                                          <p:attrName>ppt_h</p:attrName>
                                        </p:attrNameLst>
                                      </p:cBhvr>
                                      <p:tavLst>
                                        <p:tav tm="0">
                                          <p:val>
                                            <p:fltVal val="0"/>
                                          </p:val>
                                        </p:tav>
                                        <p:tav tm="100000">
                                          <p:val>
                                            <p:strVal val="#ppt_h"/>
                                          </p:val>
                                        </p:tav>
                                      </p:tavLst>
                                    </p:anim>
                                    <p:animEffect transition="in" filter="fade">
                                      <p:cBhvr>
                                        <p:cTn id="9" dur="500"/>
                                        <p:tgtEl>
                                          <p:spTgt spid="18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p:cTn id="22" dur="500" fill="hold"/>
                                        <p:tgtEl>
                                          <p:spTgt spid="1845"/>
                                        </p:tgtEl>
                                        <p:attrNameLst>
                                          <p:attrName>ppt_w</p:attrName>
                                        </p:attrNameLst>
                                      </p:cBhvr>
                                      <p:tavLst>
                                        <p:tav tm="0">
                                          <p:val>
                                            <p:fltVal val="0"/>
                                          </p:val>
                                        </p:tav>
                                        <p:tav tm="100000">
                                          <p:val>
                                            <p:strVal val="#ppt_w"/>
                                          </p:val>
                                        </p:tav>
                                      </p:tavLst>
                                    </p:anim>
                                    <p:anim calcmode="lin" valueType="num">
                                      <p:cBhvr>
                                        <p:cTn id="23" dur="500" fill="hold"/>
                                        <p:tgtEl>
                                          <p:spTgt spid="1845"/>
                                        </p:tgtEl>
                                        <p:attrNameLst>
                                          <p:attrName>ppt_h</p:attrName>
                                        </p:attrNameLst>
                                      </p:cBhvr>
                                      <p:tavLst>
                                        <p:tav tm="0">
                                          <p:val>
                                            <p:fltVal val="0"/>
                                          </p:val>
                                        </p:tav>
                                        <p:tav tm="100000">
                                          <p:val>
                                            <p:strVal val="#ppt_h"/>
                                          </p:val>
                                        </p:tav>
                                      </p:tavLst>
                                    </p:anim>
                                    <p:animEffect transition="in" filter="fade">
                                      <p:cBhvr>
                                        <p:cTn id="24" dur="500"/>
                                        <p:tgtEl>
                                          <p:spTgt spid="18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34"/>
          <p:cNvSpPr txBox="1">
            <a:spLocks noGrp="1"/>
          </p:cNvSpPr>
          <p:nvPr>
            <p:ph type="title"/>
          </p:nvPr>
        </p:nvSpPr>
        <p:spPr>
          <a:xfrm>
            <a:off x="1850158" y="557748"/>
            <a:ext cx="585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002060"/>
                </a:solidFill>
                <a:latin typeface="+mn-lt"/>
              </a:rPr>
              <a:t>Ai </a:t>
            </a:r>
            <a:r>
              <a:rPr lang="en-US" sz="3200" b="1" dirty="0" err="1">
                <a:solidFill>
                  <a:srgbClr val="002060"/>
                </a:solidFill>
                <a:latin typeface="+mn-lt"/>
              </a:rPr>
              <a:t>nhanh</a:t>
            </a:r>
            <a:r>
              <a:rPr lang="en-US" sz="3200" b="1" dirty="0">
                <a:solidFill>
                  <a:srgbClr val="002060"/>
                </a:solidFill>
                <a:latin typeface="+mn-lt"/>
              </a:rPr>
              <a:t> </a:t>
            </a:r>
            <a:r>
              <a:rPr lang="en-US" sz="3200" b="1" dirty="0" err="1">
                <a:solidFill>
                  <a:srgbClr val="002060"/>
                </a:solidFill>
                <a:latin typeface="+mn-lt"/>
              </a:rPr>
              <a:t>trí</a:t>
            </a:r>
            <a:r>
              <a:rPr lang="en-US" sz="3200" b="1" dirty="0">
                <a:solidFill>
                  <a:srgbClr val="002060"/>
                </a:solidFill>
                <a:latin typeface="+mn-lt"/>
              </a:rPr>
              <a:t> </a:t>
            </a:r>
            <a:r>
              <a:rPr lang="en-US" sz="3200" b="1" dirty="0" err="1">
                <a:solidFill>
                  <a:srgbClr val="002060"/>
                </a:solidFill>
                <a:latin typeface="+mn-lt"/>
              </a:rPr>
              <a:t>hơn</a:t>
            </a:r>
            <a:r>
              <a:rPr lang="en-US" sz="3200" b="1" dirty="0">
                <a:solidFill>
                  <a:srgbClr val="002060"/>
                </a:solidFill>
                <a:latin typeface="+mn-lt"/>
              </a:rPr>
              <a:t>?</a:t>
            </a:r>
            <a:endParaRPr sz="3200" b="1" dirty="0">
              <a:solidFill>
                <a:srgbClr val="002060"/>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590" y="284695"/>
            <a:ext cx="882025" cy="907106"/>
          </a:xfrm>
          <a:prstGeom prst="rect">
            <a:avLst/>
          </a:prstGeom>
        </p:spPr>
      </p:pic>
      <p:sp>
        <p:nvSpPr>
          <p:cNvPr id="7" name="Rounded Rectangular Callout 6"/>
          <p:cNvSpPr/>
          <p:nvPr/>
        </p:nvSpPr>
        <p:spPr>
          <a:xfrm>
            <a:off x="1613044" y="1222069"/>
            <a:ext cx="5928187" cy="1030801"/>
          </a:xfrm>
          <a:prstGeom prst="wedgeRoundRectCallout">
            <a:avLst>
              <a:gd name="adj1" fmla="val -53982"/>
              <a:gd name="adj2" fmla="val 46814"/>
              <a:gd name="adj3" fmla="val 16667"/>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95236" y="1296876"/>
            <a:ext cx="5845995" cy="872034"/>
          </a:xfrm>
          <a:prstGeom prst="rect">
            <a:avLst/>
          </a:prstGeom>
          <a:noFill/>
        </p:spPr>
        <p:txBody>
          <a:bodyPr wrap="square" rtlCol="0">
            <a:spAutoFit/>
          </a:bodyPr>
          <a:lstStyle/>
          <a:p>
            <a:pPr algn="ctr">
              <a:lnSpc>
                <a:spcPct val="150000"/>
              </a:lnSpc>
            </a:pPr>
            <a:r>
              <a:rPr lang="en-US" sz="1800" dirty="0" err="1" smtClean="0"/>
              <a:t>Em</a:t>
            </a:r>
            <a:r>
              <a:rPr lang="en-US" sz="1800" dirty="0" smtClean="0"/>
              <a:t> </a:t>
            </a: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tên</a:t>
            </a:r>
            <a:r>
              <a:rPr lang="en-US" sz="1800" dirty="0" smtClean="0"/>
              <a:t> </a:t>
            </a:r>
            <a:r>
              <a:rPr lang="en-US" sz="1800" dirty="0" err="1" smtClean="0"/>
              <a:t>n</a:t>
            </a:r>
            <a:r>
              <a:rPr lang="en-US" sz="1800" dirty="0" err="1" smtClean="0"/>
              <a:t>hững</a:t>
            </a:r>
            <a:r>
              <a:rPr lang="en-US" sz="1800" dirty="0" smtClean="0"/>
              <a:t> </a:t>
            </a:r>
            <a:r>
              <a:rPr lang="en-US" sz="1800" dirty="0" err="1" smtClean="0"/>
              <a:t>bức</a:t>
            </a:r>
            <a:r>
              <a:rPr lang="en-US" sz="1800" dirty="0" smtClean="0"/>
              <a:t> </a:t>
            </a:r>
            <a:r>
              <a:rPr lang="en-US" sz="1800" dirty="0" err="1" smtClean="0"/>
              <a:t>tranh</a:t>
            </a:r>
            <a:r>
              <a:rPr lang="en-US" sz="1800" dirty="0" smtClean="0"/>
              <a:t> </a:t>
            </a:r>
            <a:r>
              <a:rPr lang="en-US" sz="1800" dirty="0" err="1"/>
              <a:t>dưới</a:t>
            </a:r>
            <a:r>
              <a:rPr lang="en-US" sz="1800" dirty="0"/>
              <a:t> </a:t>
            </a:r>
            <a:r>
              <a:rPr lang="en-US" sz="1800" dirty="0" err="1" smtClean="0"/>
              <a:t>đây</a:t>
            </a:r>
            <a:r>
              <a:rPr lang="en-US" sz="1800" dirty="0" smtClean="0"/>
              <a:t> </a:t>
            </a:r>
            <a:r>
              <a:rPr lang="en-US" sz="1800" dirty="0" err="1" smtClean="0"/>
              <a:t>và</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thời</a:t>
            </a:r>
            <a:r>
              <a:rPr lang="en-US" sz="1800" dirty="0" smtClean="0"/>
              <a:t> </a:t>
            </a:r>
            <a:r>
              <a:rPr lang="en-US" sz="1800" dirty="0" err="1"/>
              <a:t>kì</a:t>
            </a:r>
            <a:r>
              <a:rPr lang="en-US" sz="1800" dirty="0"/>
              <a:t> </a:t>
            </a:r>
            <a:r>
              <a:rPr lang="en-US" sz="1800" dirty="0" err="1"/>
              <a:t>nào</a:t>
            </a:r>
            <a:r>
              <a:rPr lang="en-US" sz="1800" dirty="0"/>
              <a:t> </a:t>
            </a:r>
            <a:r>
              <a:rPr lang="en-US" sz="1800" dirty="0" err="1"/>
              <a:t>của</a:t>
            </a:r>
            <a:r>
              <a:rPr lang="en-US" sz="1800" dirty="0"/>
              <a:t> </a:t>
            </a:r>
            <a:r>
              <a:rPr lang="en-US" sz="1800" dirty="0" err="1"/>
              <a:t>mĩ</a:t>
            </a:r>
            <a:r>
              <a:rPr lang="en-US" sz="1800" dirty="0"/>
              <a:t> </a:t>
            </a:r>
            <a:r>
              <a:rPr lang="en-US" sz="1800" dirty="0" err="1"/>
              <a:t>thuật</a:t>
            </a:r>
            <a:r>
              <a:rPr lang="en-US" sz="1800" dirty="0"/>
              <a:t> </a:t>
            </a:r>
            <a:r>
              <a:rPr lang="en-US" sz="1800" dirty="0" err="1"/>
              <a:t>Việt</a:t>
            </a:r>
            <a:r>
              <a:rPr lang="en-US" sz="1800" dirty="0"/>
              <a:t> Nam?</a:t>
            </a:r>
          </a:p>
        </p:txBody>
      </p:sp>
      <p:pic>
        <p:nvPicPr>
          <p:cNvPr id="8" name="Picture 2" descr="Số phận chìm nổi của các bức họa VN nổi tiếng - Kỳ 5: Nhữ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93" y="2427038"/>
            <a:ext cx="2501603" cy="1694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anh Em Thúy sau khi phục chế. Ảnh: Bảo tàng Mỹ thuật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709" y="2427038"/>
            <a:ext cx="1505022" cy="169438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át nước đồng chiêm” tranh sơn mài của họa sĩ Trần Văn Cẩ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444" y="2427038"/>
            <a:ext cx="1973015" cy="1694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4" name="TextBox 3"/>
          <p:cNvSpPr txBox="1"/>
          <p:nvPr/>
        </p:nvSpPr>
        <p:spPr>
          <a:xfrm>
            <a:off x="1191802" y="1387011"/>
            <a:ext cx="6832314"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pic>
        <p:nvPicPr>
          <p:cNvPr id="1030" name="Picture 6" descr="Tranh Em Thúy sau khi phục chế. Ảnh: Bảo tàng Mỹ thuật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452" y="1073426"/>
            <a:ext cx="1848678" cy="2633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ố phận chìm nổi của các bức họa VN nổi tiếng - Kỳ 5: Nhữ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98" y="1073426"/>
            <a:ext cx="2660629" cy="219622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57;p32"/>
          <p:cNvSpPr txBox="1">
            <a:spLocks noGrp="1"/>
          </p:cNvSpPr>
          <p:nvPr>
            <p:ph type="title"/>
          </p:nvPr>
        </p:nvSpPr>
        <p:spPr>
          <a:xfrm>
            <a:off x="570154" y="3712662"/>
            <a:ext cx="244471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smtClean="0">
                <a:solidFill>
                  <a:srgbClr val="000000"/>
                </a:solidFill>
                <a:latin typeface="+mn-lt"/>
              </a:rPr>
              <a:t>Du </a:t>
            </a:r>
            <a:r>
              <a:rPr lang="en-US" sz="1100" dirty="0" err="1" smtClean="0">
                <a:solidFill>
                  <a:srgbClr val="000000"/>
                </a:solidFill>
                <a:latin typeface="+mn-lt"/>
              </a:rPr>
              <a:t>kích</a:t>
            </a:r>
            <a:r>
              <a:rPr lang="en-US" sz="1100" dirty="0" smtClean="0">
                <a:solidFill>
                  <a:srgbClr val="000000"/>
                </a:solidFill>
                <a:latin typeface="+mn-lt"/>
              </a:rPr>
              <a:t> </a:t>
            </a:r>
            <a:r>
              <a:rPr lang="en-US" sz="1100" dirty="0" err="1" smtClean="0">
                <a:solidFill>
                  <a:srgbClr val="000000"/>
                </a:solidFill>
                <a:latin typeface="+mn-lt"/>
              </a:rPr>
              <a:t>tập</a:t>
            </a:r>
            <a:r>
              <a:rPr lang="en-US" sz="1100" dirty="0" smtClean="0">
                <a:solidFill>
                  <a:srgbClr val="000000"/>
                </a:solidFill>
                <a:latin typeface="+mn-lt"/>
              </a:rPr>
              <a:t> </a:t>
            </a:r>
            <a:r>
              <a:rPr lang="en-US" sz="1100" dirty="0" err="1" smtClean="0">
                <a:solidFill>
                  <a:srgbClr val="000000"/>
                </a:solidFill>
                <a:latin typeface="+mn-lt"/>
              </a:rPr>
              <a:t>bắn</a:t>
            </a:r>
            <a:r>
              <a:rPr lang="en-US" sz="1100" dirty="0" smtClean="0">
                <a:solidFill>
                  <a:srgbClr val="000000"/>
                </a:solidFill>
                <a:latin typeface="+mn-lt"/>
              </a:rPr>
              <a:t> (</a:t>
            </a:r>
            <a:r>
              <a:rPr lang="en-US" sz="1100" dirty="0" err="1" smtClean="0">
                <a:solidFill>
                  <a:srgbClr val="000000"/>
                </a:solidFill>
                <a:latin typeface="+mn-lt"/>
              </a:rPr>
              <a:t>Tranh</a:t>
            </a:r>
            <a:r>
              <a:rPr lang="en-US" sz="1100" dirty="0" smtClean="0">
                <a:solidFill>
                  <a:srgbClr val="000000"/>
                </a:solidFill>
                <a:latin typeface="+mn-lt"/>
              </a:rPr>
              <a:t> </a:t>
            </a:r>
            <a:r>
              <a:rPr lang="en-US" sz="1100" dirty="0" err="1" smtClean="0">
                <a:solidFill>
                  <a:srgbClr val="000000"/>
                </a:solidFill>
                <a:latin typeface="+mn-lt"/>
              </a:rPr>
              <a:t>màu</a:t>
            </a:r>
            <a:r>
              <a:rPr lang="en-US" sz="1100" dirty="0" smtClean="0">
                <a:solidFill>
                  <a:srgbClr val="000000"/>
                </a:solidFill>
                <a:latin typeface="+mn-lt"/>
              </a:rPr>
              <a:t> </a:t>
            </a:r>
            <a:r>
              <a:rPr lang="en-US" sz="1100" dirty="0" err="1" smtClean="0">
                <a:solidFill>
                  <a:srgbClr val="000000"/>
                </a:solidFill>
                <a:latin typeface="+mn-lt"/>
              </a:rPr>
              <a:t>bột</a:t>
            </a:r>
            <a:r>
              <a:rPr lang="en-US" sz="1100" dirty="0" smtClean="0">
                <a:solidFill>
                  <a:srgbClr val="000000"/>
                </a:solidFill>
                <a:latin typeface="+mn-lt"/>
              </a:rPr>
              <a:t> </a:t>
            </a:r>
            <a:r>
              <a:rPr lang="en-US" sz="1100" dirty="0" err="1" smtClean="0">
                <a:solidFill>
                  <a:srgbClr val="000000"/>
                </a:solidFill>
                <a:latin typeface="+mn-lt"/>
              </a:rPr>
              <a:t>của</a:t>
            </a:r>
            <a:r>
              <a:rPr lang="en-US" sz="1100" dirty="0" smtClean="0">
                <a:solidFill>
                  <a:srgbClr val="000000"/>
                </a:solidFill>
                <a:latin typeface="+mn-lt"/>
              </a:rPr>
              <a:t> </a:t>
            </a:r>
            <a:r>
              <a:rPr lang="en-US" sz="1100" dirty="0" err="1" smtClean="0">
                <a:solidFill>
                  <a:srgbClr val="000000"/>
                </a:solidFill>
                <a:latin typeface="+mn-lt"/>
              </a:rPr>
              <a:t>Họa</a:t>
            </a:r>
            <a:r>
              <a:rPr lang="en-US" sz="1100" dirty="0" smtClean="0">
                <a:solidFill>
                  <a:srgbClr val="000000"/>
                </a:solidFill>
                <a:latin typeface="+mn-lt"/>
              </a:rPr>
              <a:t> </a:t>
            </a:r>
            <a:r>
              <a:rPr lang="en-US" sz="1100" dirty="0" err="1" smtClean="0">
                <a:solidFill>
                  <a:srgbClr val="000000"/>
                </a:solidFill>
                <a:latin typeface="+mn-lt"/>
              </a:rPr>
              <a:t>sĩ</a:t>
            </a:r>
            <a:r>
              <a:rPr lang="en-US" sz="1100" dirty="0" smtClean="0">
                <a:solidFill>
                  <a:srgbClr val="000000"/>
                </a:solidFill>
                <a:latin typeface="+mn-lt"/>
              </a:rPr>
              <a:t> </a:t>
            </a:r>
            <a:r>
              <a:rPr lang="en-US" sz="1100" dirty="0" err="1" smtClean="0">
                <a:solidFill>
                  <a:srgbClr val="000000"/>
                </a:solidFill>
                <a:latin typeface="+mn-lt"/>
              </a:rPr>
              <a:t>Nguyễn</a:t>
            </a:r>
            <a:r>
              <a:rPr lang="en-US" sz="1100" dirty="0" smtClean="0">
                <a:solidFill>
                  <a:srgbClr val="000000"/>
                </a:solidFill>
                <a:latin typeface="+mn-lt"/>
              </a:rPr>
              <a:t> </a:t>
            </a:r>
            <a:r>
              <a:rPr lang="en-US" sz="1100" dirty="0" err="1" smtClean="0">
                <a:solidFill>
                  <a:srgbClr val="000000"/>
                </a:solidFill>
                <a:latin typeface="+mn-lt"/>
              </a:rPr>
              <a:t>Đỗ</a:t>
            </a:r>
            <a:r>
              <a:rPr lang="en-US" sz="1100" dirty="0" smtClean="0">
                <a:solidFill>
                  <a:srgbClr val="000000"/>
                </a:solidFill>
                <a:latin typeface="+mn-lt"/>
              </a:rPr>
              <a:t> </a:t>
            </a:r>
            <a:r>
              <a:rPr lang="en-US" sz="1100" dirty="0" err="1" smtClean="0">
                <a:solidFill>
                  <a:srgbClr val="000000"/>
                </a:solidFill>
                <a:latin typeface="+mn-lt"/>
              </a:rPr>
              <a:t>Cung</a:t>
            </a:r>
            <a:r>
              <a:rPr lang="en-US" sz="1100" dirty="0" smtClean="0">
                <a:solidFill>
                  <a:srgbClr val="000000"/>
                </a:solidFill>
                <a:latin typeface="+mn-lt"/>
              </a:rPr>
              <a:t>)</a:t>
            </a:r>
            <a:endParaRPr sz="1100" dirty="0">
              <a:solidFill>
                <a:srgbClr val="000000"/>
              </a:solidFill>
              <a:latin typeface="+mn-lt"/>
            </a:endParaRPr>
          </a:p>
        </p:txBody>
      </p:sp>
      <p:sp>
        <p:nvSpPr>
          <p:cNvPr id="12" name="Google Shape;1057;p32"/>
          <p:cNvSpPr txBox="1">
            <a:spLocks/>
          </p:cNvSpPr>
          <p:nvPr/>
        </p:nvSpPr>
        <p:spPr>
          <a:xfrm>
            <a:off x="3297178" y="3712662"/>
            <a:ext cx="256594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600"/>
              <a:buFont typeface="Oswald Regular"/>
              <a:buNone/>
              <a:defRPr sz="4400" b="0" i="0" u="none" strike="noStrike" cap="none">
                <a:solidFill>
                  <a:schemeClr val="accent1"/>
                </a:solidFill>
                <a:latin typeface="Oswald Regular"/>
                <a:ea typeface="Oswald Regular"/>
                <a:cs typeface="Oswald Regular"/>
                <a:sym typeface="Oswald Regular"/>
              </a:defRPr>
            </a:lvl1pPr>
            <a:lvl2pPr marR="0" lvl="1"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2pPr>
            <a:lvl3pPr marR="0" lvl="2"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3pPr>
            <a:lvl4pPr marR="0" lvl="3"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4pPr>
            <a:lvl5pPr marR="0" lvl="4"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5pPr>
            <a:lvl6pPr marR="0" lvl="5"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6pPr>
            <a:lvl7pPr marR="0" lvl="6"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7pPr>
            <a:lvl8pPr marR="0" lvl="7"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8pPr>
            <a:lvl9pPr marR="0" lvl="8" algn="ctr" rtl="0">
              <a:lnSpc>
                <a:spcPct val="100000"/>
              </a:lnSpc>
              <a:spcBef>
                <a:spcPts val="0"/>
              </a:spcBef>
              <a:spcAft>
                <a:spcPts val="0"/>
              </a:spcAft>
              <a:buClr>
                <a:schemeClr val="accent1"/>
              </a:buClr>
              <a:buSzPts val="3600"/>
              <a:buFont typeface="Oswald Regular"/>
              <a:buNone/>
              <a:defRPr sz="3600" b="0" i="0" u="none" strike="noStrike" cap="none">
                <a:solidFill>
                  <a:schemeClr val="accent1"/>
                </a:solidFill>
                <a:latin typeface="Oswald Regular"/>
                <a:ea typeface="Oswald Regular"/>
                <a:cs typeface="Oswald Regular"/>
                <a:sym typeface="Oswald Regular"/>
              </a:defRPr>
            </a:lvl9pPr>
          </a:lstStyle>
          <a:p>
            <a:r>
              <a:rPr lang="en-US" sz="1100" dirty="0" err="1" smtClean="0">
                <a:solidFill>
                  <a:srgbClr val="000000"/>
                </a:solidFill>
                <a:latin typeface="+mn-lt"/>
              </a:rPr>
              <a:t>Em</a:t>
            </a:r>
            <a:r>
              <a:rPr lang="en-US" sz="1100" dirty="0" smtClean="0">
                <a:solidFill>
                  <a:srgbClr val="000000"/>
                </a:solidFill>
                <a:latin typeface="+mn-lt"/>
              </a:rPr>
              <a:t> </a:t>
            </a:r>
            <a:r>
              <a:rPr lang="en-US" sz="1100" dirty="0" err="1" smtClean="0">
                <a:solidFill>
                  <a:srgbClr val="000000"/>
                </a:solidFill>
                <a:latin typeface="+mn-lt"/>
              </a:rPr>
              <a:t>Thúy</a:t>
            </a:r>
            <a:r>
              <a:rPr lang="en-US" sz="1100" dirty="0" smtClean="0">
                <a:solidFill>
                  <a:srgbClr val="000000"/>
                </a:solidFill>
                <a:latin typeface="+mn-lt"/>
              </a:rPr>
              <a:t>( </a:t>
            </a:r>
            <a:r>
              <a:rPr lang="en-US" sz="1100" dirty="0" err="1" smtClean="0">
                <a:solidFill>
                  <a:srgbClr val="000000"/>
                </a:solidFill>
                <a:latin typeface="+mn-lt"/>
              </a:rPr>
              <a:t>Tranh</a:t>
            </a:r>
            <a:r>
              <a:rPr lang="en-US" sz="1100" dirty="0" smtClean="0">
                <a:solidFill>
                  <a:srgbClr val="000000"/>
                </a:solidFill>
                <a:latin typeface="+mn-lt"/>
              </a:rPr>
              <a:t> </a:t>
            </a:r>
            <a:r>
              <a:rPr lang="en-US" sz="1100" dirty="0" err="1" smtClean="0">
                <a:solidFill>
                  <a:srgbClr val="000000"/>
                </a:solidFill>
                <a:latin typeface="+mn-lt"/>
              </a:rPr>
              <a:t>Sơn</a:t>
            </a:r>
            <a:r>
              <a:rPr lang="en-US" sz="1100" dirty="0" smtClean="0">
                <a:solidFill>
                  <a:srgbClr val="000000"/>
                </a:solidFill>
                <a:latin typeface="+mn-lt"/>
              </a:rPr>
              <a:t> </a:t>
            </a:r>
            <a:r>
              <a:rPr lang="en-US" sz="1100" dirty="0" err="1" smtClean="0">
                <a:solidFill>
                  <a:srgbClr val="000000"/>
                </a:solidFill>
                <a:latin typeface="+mn-lt"/>
              </a:rPr>
              <a:t>dầu</a:t>
            </a:r>
            <a:r>
              <a:rPr lang="en-US" sz="1100" dirty="0" smtClean="0">
                <a:solidFill>
                  <a:srgbClr val="000000"/>
                </a:solidFill>
                <a:latin typeface="+mn-lt"/>
              </a:rPr>
              <a:t> </a:t>
            </a:r>
            <a:r>
              <a:rPr lang="en-US" sz="1100" dirty="0" err="1" smtClean="0">
                <a:solidFill>
                  <a:srgbClr val="000000"/>
                </a:solidFill>
                <a:latin typeface="+mn-lt"/>
              </a:rPr>
              <a:t>của</a:t>
            </a:r>
            <a:r>
              <a:rPr lang="en-US" sz="1100" dirty="0" smtClean="0">
                <a:solidFill>
                  <a:srgbClr val="000000"/>
                </a:solidFill>
                <a:latin typeface="+mn-lt"/>
              </a:rPr>
              <a:t> </a:t>
            </a:r>
            <a:r>
              <a:rPr lang="en-US" sz="1100" dirty="0" err="1" smtClean="0">
                <a:solidFill>
                  <a:srgbClr val="000000"/>
                </a:solidFill>
                <a:latin typeface="+mn-lt"/>
              </a:rPr>
              <a:t>họa</a:t>
            </a:r>
            <a:r>
              <a:rPr lang="en-US" sz="1100" dirty="0" smtClean="0">
                <a:solidFill>
                  <a:srgbClr val="000000"/>
                </a:solidFill>
                <a:latin typeface="+mn-lt"/>
              </a:rPr>
              <a:t> </a:t>
            </a:r>
            <a:r>
              <a:rPr lang="en-US" sz="1100" dirty="0" err="1" smtClean="0">
                <a:solidFill>
                  <a:srgbClr val="000000"/>
                </a:solidFill>
                <a:latin typeface="+mn-lt"/>
              </a:rPr>
              <a:t>sĩ</a:t>
            </a:r>
            <a:r>
              <a:rPr lang="en-US" sz="1100" dirty="0" smtClean="0">
                <a:solidFill>
                  <a:srgbClr val="000000"/>
                </a:solidFill>
                <a:latin typeface="+mn-lt"/>
              </a:rPr>
              <a:t> </a:t>
            </a:r>
            <a:r>
              <a:rPr lang="en-US" sz="1100" dirty="0" err="1" smtClean="0">
                <a:solidFill>
                  <a:srgbClr val="000000"/>
                </a:solidFill>
                <a:latin typeface="+mn-lt"/>
              </a:rPr>
              <a:t>Trần</a:t>
            </a:r>
            <a:r>
              <a:rPr lang="en-US" sz="1100" dirty="0" smtClean="0">
                <a:solidFill>
                  <a:srgbClr val="000000"/>
                </a:solidFill>
                <a:latin typeface="+mn-lt"/>
              </a:rPr>
              <a:t> </a:t>
            </a:r>
            <a:r>
              <a:rPr lang="en-US" sz="1100" dirty="0" err="1" smtClean="0">
                <a:solidFill>
                  <a:srgbClr val="000000"/>
                </a:solidFill>
                <a:latin typeface="+mn-lt"/>
              </a:rPr>
              <a:t>Văn</a:t>
            </a:r>
            <a:r>
              <a:rPr lang="en-US" sz="1100" dirty="0" smtClean="0">
                <a:solidFill>
                  <a:srgbClr val="000000"/>
                </a:solidFill>
                <a:latin typeface="+mn-lt"/>
              </a:rPr>
              <a:t> </a:t>
            </a:r>
            <a:r>
              <a:rPr lang="en-US" sz="1100" dirty="0" err="1" smtClean="0">
                <a:solidFill>
                  <a:srgbClr val="000000"/>
                </a:solidFill>
                <a:latin typeface="+mn-lt"/>
              </a:rPr>
              <a:t>Cần</a:t>
            </a:r>
            <a:r>
              <a:rPr lang="en-US" sz="1100" dirty="0" smtClean="0">
                <a:solidFill>
                  <a:srgbClr val="000000"/>
                </a:solidFill>
                <a:latin typeface="+mn-lt"/>
              </a:rPr>
              <a:t>)</a:t>
            </a:r>
            <a:endParaRPr lang="en-US" sz="1100" dirty="0">
              <a:solidFill>
                <a:srgbClr val="000000"/>
              </a:solidFill>
              <a:latin typeface="+mn-lt"/>
            </a:endParaRPr>
          </a:p>
        </p:txBody>
      </p:sp>
      <p:pic>
        <p:nvPicPr>
          <p:cNvPr id="1034" name="Picture 10" descr="Tát nước đồng chiêm” tranh sơn mài của họa sĩ Trần Văn Cẩ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175" y="1073426"/>
            <a:ext cx="2387880" cy="21962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64002" y="3654024"/>
            <a:ext cx="2716173" cy="430887"/>
          </a:xfrm>
          <a:prstGeom prst="rect">
            <a:avLst/>
          </a:prstGeom>
        </p:spPr>
        <p:txBody>
          <a:bodyPr wrap="square">
            <a:spAutoFit/>
          </a:bodyPr>
          <a:lstStyle/>
          <a:p>
            <a:r>
              <a:rPr lang="vi-VN" sz="1100" dirty="0" smtClean="0">
                <a:latin typeface="arial" panose="020B0604020202020204" pitchFamily="34" charset="0"/>
              </a:rPr>
              <a:t>"</a:t>
            </a:r>
            <a:r>
              <a:rPr lang="vi-VN" sz="1100" dirty="0">
                <a:latin typeface="arial" panose="020B0604020202020204" pitchFamily="34" charset="0"/>
              </a:rPr>
              <a:t>Tát nước đồng </a:t>
            </a:r>
            <a:r>
              <a:rPr lang="vi-VN" sz="1100" dirty="0" smtClean="0">
                <a:latin typeface="arial" panose="020B0604020202020204" pitchFamily="34" charset="0"/>
              </a:rPr>
              <a:t>chiêm</a:t>
            </a:r>
            <a:r>
              <a:rPr lang="en-US" sz="1100" dirty="0" smtClean="0">
                <a:latin typeface="arial" panose="020B0604020202020204" pitchFamily="34" charset="0"/>
              </a:rPr>
              <a:t>( </a:t>
            </a:r>
            <a:r>
              <a:rPr lang="en-US" sz="1100" dirty="0" err="1" smtClean="0">
                <a:latin typeface="arial" panose="020B0604020202020204" pitchFamily="34" charset="0"/>
              </a:rPr>
              <a:t>tranh</a:t>
            </a:r>
            <a:r>
              <a:rPr lang="en-US" sz="1100" dirty="0" smtClean="0">
                <a:latin typeface="arial" panose="020B0604020202020204" pitchFamily="34" charset="0"/>
              </a:rPr>
              <a:t> </a:t>
            </a:r>
            <a:r>
              <a:rPr lang="en-US" sz="1100" dirty="0" err="1" smtClean="0">
                <a:latin typeface="arial" panose="020B0604020202020204" pitchFamily="34" charset="0"/>
              </a:rPr>
              <a:t>sơn</a:t>
            </a:r>
            <a:r>
              <a:rPr lang="en-US" sz="1100" dirty="0" smtClean="0">
                <a:latin typeface="arial" panose="020B0604020202020204" pitchFamily="34" charset="0"/>
              </a:rPr>
              <a:t> </a:t>
            </a:r>
            <a:r>
              <a:rPr lang="en-US" sz="1100" dirty="0" err="1" smtClean="0">
                <a:latin typeface="arial" panose="020B0604020202020204" pitchFamily="34" charset="0"/>
              </a:rPr>
              <a:t>mài</a:t>
            </a:r>
            <a:r>
              <a:rPr lang="vi-VN" sz="1100" dirty="0" smtClean="0">
                <a:latin typeface="arial" panose="020B0604020202020204" pitchFamily="34" charset="0"/>
              </a:rPr>
              <a:t> </a:t>
            </a:r>
            <a:r>
              <a:rPr lang="vi-VN" sz="1100" dirty="0">
                <a:latin typeface="arial" panose="020B0604020202020204" pitchFamily="34" charset="0"/>
              </a:rPr>
              <a:t>Trần Văn </a:t>
            </a:r>
            <a:r>
              <a:rPr lang="vi-VN" sz="1100" dirty="0" smtClean="0">
                <a:latin typeface="arial" panose="020B0604020202020204" pitchFamily="34" charset="0"/>
              </a:rPr>
              <a:t>Cẩn</a:t>
            </a:r>
            <a:r>
              <a:rPr lang="en-US" sz="1100" dirty="0" smtClean="0">
                <a:latin typeface="arial" panose="020B0604020202020204" pitchFamily="34" charset="0"/>
              </a:rPr>
              <a:t>)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4" name="TextBox 3"/>
          <p:cNvSpPr txBox="1"/>
          <p:nvPr/>
        </p:nvSpPr>
        <p:spPr>
          <a:xfrm>
            <a:off x="1315093" y="1335640"/>
            <a:ext cx="6503541" cy="3416320"/>
          </a:xfrm>
          <a:prstGeom prst="rect">
            <a:avLst/>
          </a:prstGeom>
          <a:noFill/>
        </p:spPr>
        <p:txBody>
          <a:bodyPr wrap="square" rtlCol="0">
            <a:spAutoFit/>
          </a:bodyPr>
          <a:lstStyle/>
          <a:p>
            <a:pPr algn="ctr">
              <a:lnSpc>
                <a:spcPct val="150000"/>
              </a:lnSpc>
            </a:pPr>
            <a:r>
              <a:rPr lang="en-US" sz="3600" b="1" dirty="0"/>
              <a:t>BÀI </a:t>
            </a:r>
            <a:r>
              <a:rPr lang="en-US" sz="3600" b="1" dirty="0" smtClean="0"/>
              <a:t>13: </a:t>
            </a:r>
            <a:r>
              <a:rPr lang="en-US" sz="3600" b="1" dirty="0" smtClean="0"/>
              <a:t>MỘT SỐ TÁC GIẢ, TÁC PHẨM MĨ THUẬT VIỆT NAM THỜI KÌ HIỆN ĐẠI</a:t>
            </a:r>
          </a:p>
          <a:p>
            <a:pPr algn="ctr">
              <a:lnSpc>
                <a:spcPct val="150000"/>
              </a:lnSpc>
            </a:pPr>
            <a:r>
              <a:rPr lang="en-US" sz="3600" b="1" dirty="0" smtClean="0"/>
              <a:t> </a:t>
            </a:r>
            <a:r>
              <a:rPr lang="en-US" sz="3600" b="1" dirty="0" smtClean="0"/>
              <a:t>(2 </a:t>
            </a:r>
            <a:r>
              <a:rPr lang="en-US" sz="3600" b="1" dirty="0" err="1"/>
              <a:t>Tiết</a:t>
            </a:r>
            <a:r>
              <a:rPr lang="en-US" sz="3600" b="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416" y="2862470"/>
            <a:ext cx="1670454" cy="14908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32"/>
          <p:cNvSpPr txBox="1">
            <a:spLocks noGrp="1"/>
          </p:cNvSpPr>
          <p:nvPr>
            <p:ph type="title"/>
          </p:nvPr>
        </p:nvSpPr>
        <p:spPr>
          <a:xfrm>
            <a:off x="2218650" y="660369"/>
            <a:ext cx="481914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NỘI DUNG BÀI HỌC</a:t>
            </a:r>
            <a:endParaRPr sz="3200" b="1" dirty="0">
              <a:solidFill>
                <a:srgbClr val="C00000"/>
              </a:solidFill>
              <a:latin typeface="+mn-lt"/>
            </a:endParaRPr>
          </a:p>
        </p:txBody>
      </p:sp>
      <p:sp>
        <p:nvSpPr>
          <p:cNvPr id="1058" name="Google Shape;1058;p32"/>
          <p:cNvSpPr txBox="1">
            <a:spLocks noGrp="1"/>
          </p:cNvSpPr>
          <p:nvPr>
            <p:ph type="subTitle" idx="1"/>
          </p:nvPr>
        </p:nvSpPr>
        <p:spPr>
          <a:xfrm>
            <a:off x="1619818" y="2333680"/>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Quan</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sát</a:t>
            </a:r>
            <a:endParaRPr sz="2800" b="0" dirty="0">
              <a:solidFill>
                <a:schemeClr val="accent4">
                  <a:lumMod val="10000"/>
                </a:schemeClr>
              </a:solidFill>
              <a:latin typeface="+mn-lt"/>
            </a:endParaRPr>
          </a:p>
        </p:txBody>
      </p:sp>
      <p:sp>
        <p:nvSpPr>
          <p:cNvPr id="1060" name="Google Shape;1060;p32"/>
          <p:cNvSpPr txBox="1">
            <a:spLocks noGrp="1"/>
          </p:cNvSpPr>
          <p:nvPr>
            <p:ph type="title" idx="3"/>
          </p:nvPr>
        </p:nvSpPr>
        <p:spPr>
          <a:xfrm>
            <a:off x="2430024" y="1655774"/>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01.</a:t>
            </a:r>
            <a:endParaRPr sz="3200" b="1" dirty="0">
              <a:solidFill>
                <a:schemeClr val="accent4">
                  <a:lumMod val="10000"/>
                </a:schemeClr>
              </a:solidFill>
              <a:latin typeface="+mn-lt"/>
            </a:endParaRPr>
          </a:p>
        </p:txBody>
      </p:sp>
      <p:sp>
        <p:nvSpPr>
          <p:cNvPr id="1063" name="Google Shape;1063;p32"/>
          <p:cNvSpPr txBox="1">
            <a:spLocks noGrp="1"/>
          </p:cNvSpPr>
          <p:nvPr>
            <p:ph type="title" idx="6"/>
          </p:nvPr>
        </p:nvSpPr>
        <p:spPr>
          <a:xfrm>
            <a:off x="5920900" y="1641537"/>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4">
                    <a:lumMod val="10000"/>
                  </a:schemeClr>
                </a:solidFill>
                <a:latin typeface="+mn-lt"/>
              </a:rPr>
              <a:t>02.</a:t>
            </a:r>
            <a:endParaRPr sz="3200" b="1">
              <a:solidFill>
                <a:schemeClr val="accent4">
                  <a:lumMod val="10000"/>
                </a:schemeClr>
              </a:solidFill>
              <a:latin typeface="+mn-lt"/>
            </a:endParaRPr>
          </a:p>
        </p:txBody>
      </p:sp>
      <p:sp>
        <p:nvSpPr>
          <p:cNvPr id="1069" name="Google Shape;1069;p32"/>
          <p:cNvSpPr txBox="1">
            <a:spLocks noGrp="1"/>
          </p:cNvSpPr>
          <p:nvPr>
            <p:ph type="title" idx="15"/>
          </p:nvPr>
        </p:nvSpPr>
        <p:spPr>
          <a:xfrm>
            <a:off x="2430024" y="3347699"/>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03.</a:t>
            </a:r>
            <a:endParaRPr sz="3200" b="1" dirty="0">
              <a:solidFill>
                <a:schemeClr val="accent4">
                  <a:lumMod val="10000"/>
                </a:schemeClr>
              </a:solidFill>
              <a:latin typeface="+mn-lt"/>
            </a:endParaRPr>
          </a:p>
        </p:txBody>
      </p:sp>
      <p:sp>
        <p:nvSpPr>
          <p:cNvPr id="1072" name="Google Shape;1072;p32"/>
          <p:cNvSpPr txBox="1">
            <a:spLocks noGrp="1"/>
          </p:cNvSpPr>
          <p:nvPr>
            <p:ph type="title" idx="18"/>
          </p:nvPr>
        </p:nvSpPr>
        <p:spPr>
          <a:xfrm>
            <a:off x="5920900" y="3330762"/>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04.</a:t>
            </a:r>
            <a:endParaRPr sz="3200" b="1" dirty="0">
              <a:solidFill>
                <a:schemeClr val="accent4">
                  <a:lumMod val="10000"/>
                </a:schemeClr>
              </a:solidFill>
              <a:latin typeface="+mn-lt"/>
            </a:endParaRPr>
          </a:p>
        </p:txBody>
      </p:sp>
      <p:sp>
        <p:nvSpPr>
          <p:cNvPr id="36" name="Google Shape;1058;p32"/>
          <p:cNvSpPr txBox="1">
            <a:spLocks noGrp="1"/>
          </p:cNvSpPr>
          <p:nvPr>
            <p:ph type="subTitle" idx="1"/>
          </p:nvPr>
        </p:nvSpPr>
        <p:spPr>
          <a:xfrm>
            <a:off x="5146653" y="2333680"/>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Thể</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hiện</a:t>
            </a:r>
            <a:endParaRPr sz="2800" b="0" dirty="0">
              <a:solidFill>
                <a:schemeClr val="accent4">
                  <a:lumMod val="10000"/>
                </a:schemeClr>
              </a:solidFill>
              <a:latin typeface="+mn-lt"/>
            </a:endParaRPr>
          </a:p>
        </p:txBody>
      </p:sp>
      <p:sp>
        <p:nvSpPr>
          <p:cNvPr id="37" name="Google Shape;1058;p32"/>
          <p:cNvSpPr txBox="1">
            <a:spLocks noGrp="1"/>
          </p:cNvSpPr>
          <p:nvPr>
            <p:ph type="subTitle" idx="1"/>
          </p:nvPr>
        </p:nvSpPr>
        <p:spPr>
          <a:xfrm>
            <a:off x="1655777" y="3972408"/>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Thảo</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luận</a:t>
            </a:r>
            <a:endParaRPr sz="2800" b="0" dirty="0">
              <a:solidFill>
                <a:schemeClr val="accent4">
                  <a:lumMod val="10000"/>
                </a:schemeClr>
              </a:solidFill>
              <a:latin typeface="+mn-lt"/>
            </a:endParaRPr>
          </a:p>
        </p:txBody>
      </p:sp>
      <p:sp>
        <p:nvSpPr>
          <p:cNvPr id="38" name="Google Shape;1058;p32"/>
          <p:cNvSpPr txBox="1">
            <a:spLocks noGrp="1"/>
          </p:cNvSpPr>
          <p:nvPr>
            <p:ph type="subTitle" idx="1"/>
          </p:nvPr>
        </p:nvSpPr>
        <p:spPr>
          <a:xfrm>
            <a:off x="5146653" y="3958171"/>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Vận</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dụng</a:t>
            </a:r>
            <a:endParaRPr sz="2800" b="0" dirty="0">
              <a:solidFill>
                <a:schemeClr val="accent4">
                  <a:lumMod val="10000"/>
                </a:schemeClr>
              </a:solidFill>
              <a:latin typeface="+mn-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778" y="2148778"/>
            <a:ext cx="1368875" cy="13908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0"/>
                                        </p:tgtEl>
                                        <p:attrNameLst>
                                          <p:attrName>style.visibility</p:attrName>
                                        </p:attrNameLst>
                                      </p:cBhvr>
                                      <p:to>
                                        <p:strVal val="visible"/>
                                      </p:to>
                                    </p:set>
                                    <p:anim calcmode="lin" valueType="num">
                                      <p:cBhvr>
                                        <p:cTn id="7" dur="500" fill="hold"/>
                                        <p:tgtEl>
                                          <p:spTgt spid="1060"/>
                                        </p:tgtEl>
                                        <p:attrNameLst>
                                          <p:attrName>ppt_w</p:attrName>
                                        </p:attrNameLst>
                                      </p:cBhvr>
                                      <p:tavLst>
                                        <p:tav tm="0">
                                          <p:val>
                                            <p:strVal val="#ppt_w*0.70"/>
                                          </p:val>
                                        </p:tav>
                                        <p:tav tm="100000">
                                          <p:val>
                                            <p:strVal val="#ppt_w"/>
                                          </p:val>
                                        </p:tav>
                                      </p:tavLst>
                                    </p:anim>
                                    <p:anim calcmode="lin" valueType="num">
                                      <p:cBhvr>
                                        <p:cTn id="8" dur="500" fill="hold"/>
                                        <p:tgtEl>
                                          <p:spTgt spid="1060"/>
                                        </p:tgtEl>
                                        <p:attrNameLst>
                                          <p:attrName>ppt_h</p:attrName>
                                        </p:attrNameLst>
                                      </p:cBhvr>
                                      <p:tavLst>
                                        <p:tav tm="0">
                                          <p:val>
                                            <p:strVal val="#ppt_h"/>
                                          </p:val>
                                        </p:tav>
                                        <p:tav tm="100000">
                                          <p:val>
                                            <p:strVal val="#ppt_h"/>
                                          </p:val>
                                        </p:tav>
                                      </p:tavLst>
                                    </p:anim>
                                    <p:animEffect transition="in" filter="fade">
                                      <p:cBhvr>
                                        <p:cTn id="9" dur="500"/>
                                        <p:tgtEl>
                                          <p:spTgt spid="106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58">
                                            <p:txEl>
                                              <p:pRg st="0" end="0"/>
                                            </p:txEl>
                                          </p:spTgt>
                                        </p:tgtEl>
                                        <p:attrNameLst>
                                          <p:attrName>style.visibility</p:attrName>
                                        </p:attrNameLst>
                                      </p:cBhvr>
                                      <p:to>
                                        <p:strVal val="visible"/>
                                      </p:to>
                                    </p:set>
                                    <p:anim calcmode="lin" valueType="num">
                                      <p:cBhvr>
                                        <p:cTn id="12" dur="500" fill="hold"/>
                                        <p:tgtEl>
                                          <p:spTgt spid="1058">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1058">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105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63"/>
                                        </p:tgtEl>
                                        <p:attrNameLst>
                                          <p:attrName>style.visibility</p:attrName>
                                        </p:attrNameLst>
                                      </p:cBhvr>
                                      <p:to>
                                        <p:strVal val="visible"/>
                                      </p:to>
                                    </p:set>
                                    <p:anim calcmode="lin" valueType="num">
                                      <p:cBhvr>
                                        <p:cTn id="22" dur="500" fill="hold"/>
                                        <p:tgtEl>
                                          <p:spTgt spid="1063"/>
                                        </p:tgtEl>
                                        <p:attrNameLst>
                                          <p:attrName>ppt_w</p:attrName>
                                        </p:attrNameLst>
                                      </p:cBhvr>
                                      <p:tavLst>
                                        <p:tav tm="0">
                                          <p:val>
                                            <p:strVal val="#ppt_w*0.70"/>
                                          </p:val>
                                        </p:tav>
                                        <p:tav tm="100000">
                                          <p:val>
                                            <p:strVal val="#ppt_w"/>
                                          </p:val>
                                        </p:tav>
                                      </p:tavLst>
                                    </p:anim>
                                    <p:anim calcmode="lin" valueType="num">
                                      <p:cBhvr>
                                        <p:cTn id="23" dur="500" fill="hold"/>
                                        <p:tgtEl>
                                          <p:spTgt spid="1063"/>
                                        </p:tgtEl>
                                        <p:attrNameLst>
                                          <p:attrName>ppt_h</p:attrName>
                                        </p:attrNameLst>
                                      </p:cBhvr>
                                      <p:tavLst>
                                        <p:tav tm="0">
                                          <p:val>
                                            <p:strVal val="#ppt_h"/>
                                          </p:val>
                                        </p:tav>
                                        <p:tav tm="100000">
                                          <p:val>
                                            <p:strVal val="#ppt_h"/>
                                          </p:val>
                                        </p:tav>
                                      </p:tavLst>
                                    </p:anim>
                                    <p:animEffect transition="in" filter="fade">
                                      <p:cBhvr>
                                        <p:cTn id="24" dur="500"/>
                                        <p:tgtEl>
                                          <p:spTgt spid="106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 calcmode="lin" valueType="num">
                                      <p:cBhvr>
                                        <p:cTn id="27" dur="500" fill="hold"/>
                                        <p:tgtEl>
                                          <p:spTgt spid="36">
                                            <p:txEl>
                                              <p:pRg st="0" end="0"/>
                                            </p:txEl>
                                          </p:spTgt>
                                        </p:tgtEl>
                                        <p:attrNameLst>
                                          <p:attrName>ppt_w</p:attrName>
                                        </p:attrNameLst>
                                      </p:cBhvr>
                                      <p:tavLst>
                                        <p:tav tm="0">
                                          <p:val>
                                            <p:strVal val="#ppt_w*0.70"/>
                                          </p:val>
                                        </p:tav>
                                        <p:tav tm="100000">
                                          <p:val>
                                            <p:strVal val="#ppt_w"/>
                                          </p:val>
                                        </p:tav>
                                      </p:tavLst>
                                    </p:anim>
                                    <p:anim calcmode="lin" valueType="num">
                                      <p:cBhvr>
                                        <p:cTn id="28" dur="500" fill="hold"/>
                                        <p:tgtEl>
                                          <p:spTgt spid="36">
                                            <p:txEl>
                                              <p:pRg st="0" end="0"/>
                                            </p:txEl>
                                          </p:spTgt>
                                        </p:tgtEl>
                                        <p:attrNameLst>
                                          <p:attrName>ppt_h</p:attrName>
                                        </p:attrNameLst>
                                      </p:cBhvr>
                                      <p:tavLst>
                                        <p:tav tm="0">
                                          <p:val>
                                            <p:strVal val="#ppt_h"/>
                                          </p:val>
                                        </p:tav>
                                        <p:tav tm="100000">
                                          <p:val>
                                            <p:strVal val="#ppt_h"/>
                                          </p:val>
                                        </p:tav>
                                      </p:tavLst>
                                    </p:anim>
                                    <p:animEffect transition="in" filter="fade">
                                      <p:cBhvr>
                                        <p:cTn id="29" dur="500"/>
                                        <p:tgtEl>
                                          <p:spTgt spid="3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069"/>
                                        </p:tgtEl>
                                        <p:attrNameLst>
                                          <p:attrName>style.visibility</p:attrName>
                                        </p:attrNameLst>
                                      </p:cBhvr>
                                      <p:to>
                                        <p:strVal val="visible"/>
                                      </p:to>
                                    </p:set>
                                    <p:anim calcmode="lin" valueType="num">
                                      <p:cBhvr>
                                        <p:cTn id="34" dur="500" fill="hold"/>
                                        <p:tgtEl>
                                          <p:spTgt spid="1069"/>
                                        </p:tgtEl>
                                        <p:attrNameLst>
                                          <p:attrName>ppt_w</p:attrName>
                                        </p:attrNameLst>
                                      </p:cBhvr>
                                      <p:tavLst>
                                        <p:tav tm="0">
                                          <p:val>
                                            <p:strVal val="#ppt_w*0.70"/>
                                          </p:val>
                                        </p:tav>
                                        <p:tav tm="100000">
                                          <p:val>
                                            <p:strVal val="#ppt_w"/>
                                          </p:val>
                                        </p:tav>
                                      </p:tavLst>
                                    </p:anim>
                                    <p:anim calcmode="lin" valueType="num">
                                      <p:cBhvr>
                                        <p:cTn id="35" dur="500" fill="hold"/>
                                        <p:tgtEl>
                                          <p:spTgt spid="1069"/>
                                        </p:tgtEl>
                                        <p:attrNameLst>
                                          <p:attrName>ppt_h</p:attrName>
                                        </p:attrNameLst>
                                      </p:cBhvr>
                                      <p:tavLst>
                                        <p:tav tm="0">
                                          <p:val>
                                            <p:strVal val="#ppt_h"/>
                                          </p:val>
                                        </p:tav>
                                        <p:tav tm="100000">
                                          <p:val>
                                            <p:strVal val="#ppt_h"/>
                                          </p:val>
                                        </p:tav>
                                      </p:tavLst>
                                    </p:anim>
                                    <p:animEffect transition="in" filter="fade">
                                      <p:cBhvr>
                                        <p:cTn id="36" dur="500"/>
                                        <p:tgtEl>
                                          <p:spTgt spid="1069"/>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anim calcmode="lin" valueType="num">
                                      <p:cBhvr>
                                        <p:cTn id="39" dur="500" fill="hold"/>
                                        <p:tgtEl>
                                          <p:spTgt spid="37">
                                            <p:txEl>
                                              <p:pRg st="0" end="0"/>
                                            </p:txEl>
                                          </p:spTgt>
                                        </p:tgtEl>
                                        <p:attrNameLst>
                                          <p:attrName>ppt_w</p:attrName>
                                        </p:attrNameLst>
                                      </p:cBhvr>
                                      <p:tavLst>
                                        <p:tav tm="0">
                                          <p:val>
                                            <p:strVal val="#ppt_w*0.70"/>
                                          </p:val>
                                        </p:tav>
                                        <p:tav tm="100000">
                                          <p:val>
                                            <p:strVal val="#ppt_w"/>
                                          </p:val>
                                        </p:tav>
                                      </p:tavLst>
                                    </p:anim>
                                    <p:anim calcmode="lin" valueType="num">
                                      <p:cBhvr>
                                        <p:cTn id="40" dur="5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41" dur="500"/>
                                        <p:tgtEl>
                                          <p:spTgt spid="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072"/>
                                        </p:tgtEl>
                                        <p:attrNameLst>
                                          <p:attrName>style.visibility</p:attrName>
                                        </p:attrNameLst>
                                      </p:cBhvr>
                                      <p:to>
                                        <p:strVal val="visible"/>
                                      </p:to>
                                    </p:set>
                                    <p:anim calcmode="lin" valueType="num">
                                      <p:cBhvr>
                                        <p:cTn id="46" dur="500" fill="hold"/>
                                        <p:tgtEl>
                                          <p:spTgt spid="1072"/>
                                        </p:tgtEl>
                                        <p:attrNameLst>
                                          <p:attrName>ppt_w</p:attrName>
                                        </p:attrNameLst>
                                      </p:cBhvr>
                                      <p:tavLst>
                                        <p:tav tm="0">
                                          <p:val>
                                            <p:strVal val="#ppt_w*0.70"/>
                                          </p:val>
                                        </p:tav>
                                        <p:tav tm="100000">
                                          <p:val>
                                            <p:strVal val="#ppt_w"/>
                                          </p:val>
                                        </p:tav>
                                      </p:tavLst>
                                    </p:anim>
                                    <p:anim calcmode="lin" valueType="num">
                                      <p:cBhvr>
                                        <p:cTn id="47" dur="500" fill="hold"/>
                                        <p:tgtEl>
                                          <p:spTgt spid="1072"/>
                                        </p:tgtEl>
                                        <p:attrNameLst>
                                          <p:attrName>ppt_h</p:attrName>
                                        </p:attrNameLst>
                                      </p:cBhvr>
                                      <p:tavLst>
                                        <p:tav tm="0">
                                          <p:val>
                                            <p:strVal val="#ppt_h"/>
                                          </p:val>
                                        </p:tav>
                                        <p:tav tm="100000">
                                          <p:val>
                                            <p:strVal val="#ppt_h"/>
                                          </p:val>
                                        </p:tav>
                                      </p:tavLst>
                                    </p:anim>
                                    <p:animEffect transition="in" filter="fade">
                                      <p:cBhvr>
                                        <p:cTn id="48" dur="500"/>
                                        <p:tgtEl>
                                          <p:spTgt spid="107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8">
                                            <p:txEl>
                                              <p:pRg st="0" end="0"/>
                                            </p:txEl>
                                          </p:spTgt>
                                        </p:tgtEl>
                                        <p:attrNameLst>
                                          <p:attrName>style.visibility</p:attrName>
                                        </p:attrNameLst>
                                      </p:cBhvr>
                                      <p:to>
                                        <p:strVal val="visible"/>
                                      </p:to>
                                    </p:set>
                                    <p:anim calcmode="lin" valueType="num">
                                      <p:cBhvr>
                                        <p:cTn id="51" dur="500" fill="hold"/>
                                        <p:tgtEl>
                                          <p:spTgt spid="38">
                                            <p:txEl>
                                              <p:pRg st="0" end="0"/>
                                            </p:txEl>
                                          </p:spTgt>
                                        </p:tgtEl>
                                        <p:attrNameLst>
                                          <p:attrName>ppt_w</p:attrName>
                                        </p:attrNameLst>
                                      </p:cBhvr>
                                      <p:tavLst>
                                        <p:tav tm="0">
                                          <p:val>
                                            <p:strVal val="#ppt_w*0.70"/>
                                          </p:val>
                                        </p:tav>
                                        <p:tav tm="100000">
                                          <p:val>
                                            <p:strVal val="#ppt_w"/>
                                          </p:val>
                                        </p:tav>
                                      </p:tavLst>
                                    </p:anim>
                                    <p:anim calcmode="lin" valueType="num">
                                      <p:cBhvr>
                                        <p:cTn id="52" dur="500" fill="hold"/>
                                        <p:tgtEl>
                                          <p:spTgt spid="38">
                                            <p:txEl>
                                              <p:pRg st="0" end="0"/>
                                            </p:txEl>
                                          </p:spTgt>
                                        </p:tgtEl>
                                        <p:attrNameLst>
                                          <p:attrName>ppt_h</p:attrName>
                                        </p:attrNameLst>
                                      </p:cBhvr>
                                      <p:tavLst>
                                        <p:tav tm="0">
                                          <p:val>
                                            <p:strVal val="#ppt_h"/>
                                          </p:val>
                                        </p:tav>
                                        <p:tav tm="100000">
                                          <p:val>
                                            <p:strVal val="#ppt_h"/>
                                          </p:val>
                                        </p:tav>
                                      </p:tavLst>
                                    </p:anim>
                                    <p:animEffect transition="in" filter="fade">
                                      <p:cBhvr>
                                        <p:cTn id="53"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build="p"/>
      <p:bldP spid="1060" grpId="0"/>
      <p:bldP spid="1063" grpId="0"/>
      <p:bldP spid="1069" grpId="0"/>
      <p:bldP spid="1072" grpId="0"/>
      <p:bldP spid="36" grpId="0" build="p"/>
      <p:bldP spid="37" grpId="0" build="p"/>
      <p:bldP spid="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5" name="TextBox 4"/>
          <p:cNvSpPr txBox="1"/>
          <p:nvPr/>
        </p:nvSpPr>
        <p:spPr>
          <a:xfrm>
            <a:off x="2578814" y="626724"/>
            <a:ext cx="3873358" cy="523220"/>
          </a:xfrm>
          <a:prstGeom prst="rect">
            <a:avLst/>
          </a:prstGeom>
          <a:noFill/>
        </p:spPr>
        <p:txBody>
          <a:bodyPr wrap="square" rtlCol="0">
            <a:spAutoFit/>
          </a:bodyPr>
          <a:lstStyle/>
          <a:p>
            <a:pPr algn="ctr"/>
            <a:r>
              <a:rPr lang="en-US" sz="2800" b="1" dirty="0"/>
              <a:t>1. QUAN SÁT</a:t>
            </a:r>
          </a:p>
        </p:txBody>
      </p:sp>
      <p:sp>
        <p:nvSpPr>
          <p:cNvPr id="6" name="TextBox 5"/>
          <p:cNvSpPr txBox="1"/>
          <p:nvPr/>
        </p:nvSpPr>
        <p:spPr>
          <a:xfrm>
            <a:off x="1020984" y="919111"/>
            <a:ext cx="6139525" cy="1384995"/>
          </a:xfrm>
          <a:prstGeom prst="rect">
            <a:avLst/>
          </a:prstGeom>
          <a:noFill/>
        </p:spPr>
        <p:txBody>
          <a:bodyPr wrap="square" rtlCol="0">
            <a:spAutoFit/>
          </a:bodyPr>
          <a:lstStyle/>
          <a:p>
            <a:pPr algn="just">
              <a:lnSpc>
                <a:spcPct val="150000"/>
              </a:lnSpc>
            </a:pPr>
            <a:r>
              <a:rPr lang="en-US" dirty="0"/>
              <a:t>Quan </a:t>
            </a:r>
            <a:r>
              <a:rPr lang="en-US" dirty="0" err="1"/>
              <a:t>sát</a:t>
            </a:r>
            <a:r>
              <a:rPr lang="en-US" dirty="0"/>
              <a:t> </a:t>
            </a:r>
            <a:r>
              <a:rPr lang="en-US" dirty="0" err="1"/>
              <a:t>một</a:t>
            </a:r>
            <a:r>
              <a:rPr lang="en-US" dirty="0"/>
              <a:t> </a:t>
            </a:r>
            <a:r>
              <a:rPr lang="en-US" dirty="0" err="1"/>
              <a:t>số</a:t>
            </a:r>
            <a:r>
              <a:rPr lang="en-US" dirty="0"/>
              <a:t> </a:t>
            </a:r>
            <a:r>
              <a:rPr lang="en-US" dirty="0" err="1" smtClean="0"/>
              <a:t>tác</a:t>
            </a:r>
            <a:r>
              <a:rPr lang="en-US" dirty="0" smtClean="0"/>
              <a:t> </a:t>
            </a:r>
            <a:r>
              <a:rPr lang="en-US" dirty="0" err="1" smtClean="0"/>
              <a:t>phẩm</a:t>
            </a:r>
            <a:r>
              <a:rPr lang="en-US" dirty="0" smtClean="0"/>
              <a:t> </a:t>
            </a:r>
            <a:r>
              <a:rPr lang="en-US" dirty="0" err="1" smtClean="0"/>
              <a:t>mĩ</a:t>
            </a:r>
            <a:r>
              <a:rPr lang="en-US" dirty="0" smtClean="0"/>
              <a:t> </a:t>
            </a:r>
            <a:r>
              <a:rPr lang="en-US" dirty="0" err="1"/>
              <a:t>thuật</a:t>
            </a:r>
            <a:r>
              <a:rPr lang="en-US" dirty="0"/>
              <a:t> </a:t>
            </a:r>
            <a:r>
              <a:rPr lang="en-US" dirty="0" err="1"/>
              <a:t>Việt</a:t>
            </a:r>
            <a:r>
              <a:rPr lang="en-US" dirty="0"/>
              <a:t> Nam </a:t>
            </a:r>
            <a:r>
              <a:rPr lang="en-US" dirty="0" err="1"/>
              <a:t>thời</a:t>
            </a:r>
            <a:r>
              <a:rPr lang="en-US" dirty="0"/>
              <a:t> </a:t>
            </a:r>
            <a:r>
              <a:rPr lang="en-US" dirty="0" err="1"/>
              <a:t>kì</a:t>
            </a:r>
            <a:r>
              <a:rPr lang="en-US" dirty="0"/>
              <a:t> </a:t>
            </a:r>
            <a:r>
              <a:rPr lang="en-US" dirty="0" err="1" smtClean="0"/>
              <a:t>hiện</a:t>
            </a:r>
            <a:r>
              <a:rPr lang="en-US" dirty="0" smtClean="0"/>
              <a:t> </a:t>
            </a:r>
            <a:r>
              <a:rPr lang="en-US" dirty="0" err="1" smtClean="0"/>
              <a:t>đại</a:t>
            </a:r>
            <a:r>
              <a:rPr lang="en-US" dirty="0" smtClean="0"/>
              <a:t> </a:t>
            </a:r>
            <a:r>
              <a:rPr lang="en-US" dirty="0"/>
              <a:t> </a:t>
            </a:r>
            <a:r>
              <a:rPr lang="en-US" dirty="0" err="1" smtClean="0"/>
              <a:t>trang</a:t>
            </a:r>
            <a:r>
              <a:rPr lang="en-US" dirty="0" smtClean="0"/>
              <a:t> </a:t>
            </a:r>
            <a:r>
              <a:rPr lang="en-US" dirty="0" smtClean="0"/>
              <a:t>54,55,56 </a:t>
            </a:r>
            <a:r>
              <a:rPr lang="en-US" dirty="0" smtClean="0"/>
              <a:t>SGK:</a:t>
            </a:r>
          </a:p>
          <a:p>
            <a:pPr algn="just">
              <a:lnSpc>
                <a:spcPct val="150000"/>
              </a:lnSpc>
            </a:pPr>
            <a:r>
              <a:rPr lang="en-US" dirty="0" smtClean="0"/>
              <a:t>+ </a:t>
            </a:r>
            <a:r>
              <a:rPr lang="en-US" dirty="0" err="1" smtClean="0"/>
              <a:t>Đặc</a:t>
            </a:r>
            <a:r>
              <a:rPr lang="en-US" dirty="0" smtClean="0"/>
              <a:t> </a:t>
            </a:r>
            <a:r>
              <a:rPr lang="en-US" dirty="0" err="1" smtClean="0"/>
              <a:t>điểm</a:t>
            </a:r>
            <a:r>
              <a:rPr lang="en-US" dirty="0" smtClean="0"/>
              <a:t> </a:t>
            </a:r>
            <a:r>
              <a:rPr lang="en-US" dirty="0" err="1" smtClean="0"/>
              <a:t>tạo</a:t>
            </a:r>
            <a:r>
              <a:rPr lang="en-US" dirty="0" smtClean="0"/>
              <a:t> </a:t>
            </a:r>
            <a:r>
              <a:rPr lang="en-US" dirty="0" err="1" smtClean="0"/>
              <a:t>hình</a:t>
            </a:r>
            <a:r>
              <a:rPr lang="en-US" dirty="0" smtClean="0"/>
              <a:t> </a:t>
            </a:r>
            <a:r>
              <a:rPr lang="en-US" dirty="0" err="1" smtClean="0"/>
              <a:t>của</a:t>
            </a:r>
            <a:r>
              <a:rPr lang="en-US" dirty="0" smtClean="0"/>
              <a:t> </a:t>
            </a:r>
            <a:r>
              <a:rPr lang="en-US" dirty="0" err="1" smtClean="0"/>
              <a:t>mĩ</a:t>
            </a:r>
            <a:r>
              <a:rPr lang="en-US" dirty="0" smtClean="0"/>
              <a:t> </a:t>
            </a:r>
            <a:r>
              <a:rPr lang="en-US" dirty="0" err="1" smtClean="0"/>
              <a:t>thuật</a:t>
            </a:r>
            <a:r>
              <a:rPr lang="en-US" dirty="0" smtClean="0"/>
              <a:t> </a:t>
            </a:r>
            <a:r>
              <a:rPr lang="en-US" dirty="0" err="1" smtClean="0"/>
              <a:t>Việt</a:t>
            </a:r>
            <a:r>
              <a:rPr lang="en-US" dirty="0" smtClean="0"/>
              <a:t> Nam </a:t>
            </a:r>
            <a:r>
              <a:rPr lang="en-US" dirty="0" err="1" smtClean="0"/>
              <a:t>thời</a:t>
            </a:r>
            <a:r>
              <a:rPr lang="en-US" dirty="0" smtClean="0"/>
              <a:t> </a:t>
            </a:r>
            <a:r>
              <a:rPr lang="en-US" dirty="0" err="1" smtClean="0"/>
              <a:t>kì</a:t>
            </a:r>
            <a:r>
              <a:rPr lang="en-US" dirty="0" smtClean="0"/>
              <a:t> </a:t>
            </a:r>
            <a:r>
              <a:rPr lang="en-US" dirty="0" err="1" smtClean="0"/>
              <a:t>hiện</a:t>
            </a:r>
            <a:r>
              <a:rPr lang="en-US" dirty="0" smtClean="0"/>
              <a:t> </a:t>
            </a:r>
            <a:r>
              <a:rPr lang="en-US" dirty="0" err="1" smtClean="0"/>
              <a:t>đại</a:t>
            </a:r>
            <a:r>
              <a:rPr lang="en-US" dirty="0" smtClean="0"/>
              <a:t> </a:t>
            </a:r>
            <a:r>
              <a:rPr lang="en-US" dirty="0" err="1" smtClean="0"/>
              <a:t>là</a:t>
            </a:r>
            <a:r>
              <a:rPr lang="en-US" dirty="0" smtClean="0"/>
              <a:t> </a:t>
            </a:r>
            <a:r>
              <a:rPr lang="en-US" dirty="0" err="1" smtClean="0"/>
              <a:t>gì</a:t>
            </a:r>
            <a:r>
              <a:rPr lang="en-US" dirty="0" smtClean="0"/>
              <a:t>?</a:t>
            </a:r>
          </a:p>
          <a:p>
            <a:pPr algn="just">
              <a:lnSpc>
                <a:spcPct val="150000"/>
              </a:lnSpc>
            </a:pPr>
            <a:r>
              <a:rPr lang="en-US" dirty="0" smtClean="0"/>
              <a:t>+ </a:t>
            </a:r>
            <a:r>
              <a:rPr lang="en-US" dirty="0" err="1" smtClean="0"/>
              <a:t>Mĩ</a:t>
            </a:r>
            <a:r>
              <a:rPr lang="en-US" dirty="0" smtClean="0"/>
              <a:t> </a:t>
            </a:r>
            <a:r>
              <a:rPr lang="en-US" dirty="0" err="1" smtClean="0"/>
              <a:t>thuật</a:t>
            </a:r>
            <a:r>
              <a:rPr lang="en-US" dirty="0" smtClean="0"/>
              <a:t> </a:t>
            </a:r>
            <a:r>
              <a:rPr lang="en-US" dirty="0" err="1" smtClean="0"/>
              <a:t>Việt</a:t>
            </a:r>
            <a:r>
              <a:rPr lang="en-US" dirty="0" smtClean="0"/>
              <a:t> Nam </a:t>
            </a:r>
            <a:r>
              <a:rPr lang="en-US" dirty="0" err="1" smtClean="0"/>
              <a:t>thời</a:t>
            </a:r>
            <a:r>
              <a:rPr lang="en-US" dirty="0" smtClean="0"/>
              <a:t> </a:t>
            </a:r>
            <a:r>
              <a:rPr lang="en-US" dirty="0" err="1" smtClean="0"/>
              <a:t>kì</a:t>
            </a:r>
            <a:r>
              <a:rPr lang="en-US" dirty="0" smtClean="0"/>
              <a:t> </a:t>
            </a:r>
            <a:r>
              <a:rPr lang="en-US" dirty="0" err="1" smtClean="0"/>
              <a:t>hiện</a:t>
            </a:r>
            <a:r>
              <a:rPr lang="en-US" dirty="0" smtClean="0"/>
              <a:t> </a:t>
            </a:r>
            <a:r>
              <a:rPr lang="en-US" dirty="0" err="1" smtClean="0"/>
              <a:t>đại</a:t>
            </a:r>
            <a:r>
              <a:rPr lang="en-US" dirty="0" smtClean="0"/>
              <a:t> </a:t>
            </a:r>
            <a:r>
              <a:rPr lang="en-US" dirty="0" err="1" smtClean="0"/>
              <a:t>thường</a:t>
            </a:r>
            <a:r>
              <a:rPr lang="en-US" dirty="0" smtClean="0"/>
              <a:t> </a:t>
            </a:r>
            <a:r>
              <a:rPr lang="en-US" dirty="0" err="1" smtClean="0"/>
              <a:t>khai</a:t>
            </a:r>
            <a:r>
              <a:rPr lang="en-US" dirty="0" smtClean="0"/>
              <a:t> </a:t>
            </a:r>
            <a:r>
              <a:rPr lang="en-US" dirty="0" err="1" smtClean="0"/>
              <a:t>thác</a:t>
            </a:r>
            <a:r>
              <a:rPr lang="en-US" dirty="0" smtClean="0"/>
              <a:t> </a:t>
            </a:r>
            <a:r>
              <a:rPr lang="en-US" dirty="0" err="1" smtClean="0"/>
              <a:t>những</a:t>
            </a:r>
            <a:r>
              <a:rPr lang="en-US" dirty="0" smtClean="0"/>
              <a:t> </a:t>
            </a:r>
            <a:r>
              <a:rPr lang="en-US" dirty="0" err="1" smtClean="0"/>
              <a:t>đề</a:t>
            </a:r>
            <a:r>
              <a:rPr lang="en-US" dirty="0" smtClean="0"/>
              <a:t> </a:t>
            </a:r>
            <a:r>
              <a:rPr lang="en-US" dirty="0" err="1" smtClean="0"/>
              <a:t>tài</a:t>
            </a:r>
            <a:r>
              <a:rPr lang="en-US" dirty="0" smtClean="0"/>
              <a:t> </a:t>
            </a:r>
            <a:r>
              <a:rPr lang="en-US" dirty="0" err="1" smtClean="0"/>
              <a:t>nào</a:t>
            </a:r>
            <a:r>
              <a:rPr lang="en-US" dirty="0" smtClean="0"/>
              <a:t>?</a:t>
            </a:r>
            <a:endParaRPr lang="en-US" dirty="0"/>
          </a:p>
        </p:txBody>
      </p:sp>
      <p:pic>
        <p:nvPicPr>
          <p:cNvPr id="3074" name="Picture 2" descr="Những bức vẽ nổi tiếng của danh họa Nguyễn Tư Nghiê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984" y="2347660"/>
            <a:ext cx="3236781" cy="191601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057;p32"/>
          <p:cNvSpPr txBox="1">
            <a:spLocks noGrp="1"/>
          </p:cNvSpPr>
          <p:nvPr>
            <p:ph type="title"/>
          </p:nvPr>
        </p:nvSpPr>
        <p:spPr>
          <a:xfrm>
            <a:off x="4826230" y="4263670"/>
            <a:ext cx="33579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err="1" smtClean="0">
                <a:solidFill>
                  <a:srgbClr val="000000"/>
                </a:solidFill>
                <a:latin typeface="+mn-lt"/>
              </a:rPr>
              <a:t>Lê</a:t>
            </a:r>
            <a:r>
              <a:rPr lang="en-US" sz="1100" dirty="0" smtClean="0">
                <a:solidFill>
                  <a:srgbClr val="000000"/>
                </a:solidFill>
                <a:latin typeface="+mn-lt"/>
              </a:rPr>
              <a:t> </a:t>
            </a:r>
            <a:r>
              <a:rPr lang="en-US" sz="1100" dirty="0" err="1" smtClean="0">
                <a:solidFill>
                  <a:srgbClr val="000000"/>
                </a:solidFill>
                <a:latin typeface="+mn-lt"/>
              </a:rPr>
              <a:t>Anh</a:t>
            </a:r>
            <a:r>
              <a:rPr lang="en-US" sz="1100" dirty="0" smtClean="0">
                <a:solidFill>
                  <a:srgbClr val="000000"/>
                </a:solidFill>
                <a:latin typeface="+mn-lt"/>
              </a:rPr>
              <a:t> </a:t>
            </a:r>
            <a:r>
              <a:rPr lang="en-US" sz="1100" dirty="0" err="1" smtClean="0">
                <a:solidFill>
                  <a:srgbClr val="000000"/>
                </a:solidFill>
                <a:latin typeface="+mn-lt"/>
              </a:rPr>
              <a:t>Vân</a:t>
            </a:r>
            <a:r>
              <a:rPr lang="en-US" sz="1100" dirty="0" smtClean="0">
                <a:solidFill>
                  <a:srgbClr val="000000"/>
                </a:solidFill>
                <a:latin typeface="+mn-lt"/>
              </a:rPr>
              <a:t>, </a:t>
            </a:r>
            <a:r>
              <a:rPr lang="en-US" sz="1100" dirty="0" err="1" smtClean="0">
                <a:solidFill>
                  <a:srgbClr val="000000"/>
                </a:solidFill>
                <a:latin typeface="+mn-lt"/>
              </a:rPr>
              <a:t>Chiến</a:t>
            </a:r>
            <a:r>
              <a:rPr lang="en-US" sz="1100" dirty="0" smtClean="0">
                <a:solidFill>
                  <a:srgbClr val="000000"/>
                </a:solidFill>
                <a:latin typeface="+mn-lt"/>
              </a:rPr>
              <a:t> </a:t>
            </a:r>
            <a:r>
              <a:rPr lang="en-US" sz="1100" dirty="0" err="1" smtClean="0">
                <a:solidFill>
                  <a:srgbClr val="000000"/>
                </a:solidFill>
                <a:latin typeface="+mn-lt"/>
              </a:rPr>
              <a:t>lũy</a:t>
            </a:r>
            <a:r>
              <a:rPr lang="en-US" sz="1100" dirty="0" smtClean="0">
                <a:solidFill>
                  <a:srgbClr val="000000"/>
                </a:solidFill>
                <a:latin typeface="+mn-lt"/>
              </a:rPr>
              <a:t>, 1984, </a:t>
            </a:r>
            <a:r>
              <a:rPr lang="en-US" sz="1100" dirty="0" err="1" smtClean="0">
                <a:solidFill>
                  <a:srgbClr val="000000"/>
                </a:solidFill>
                <a:latin typeface="+mn-lt"/>
              </a:rPr>
              <a:t>tranh</a:t>
            </a:r>
            <a:r>
              <a:rPr lang="en-US" sz="1100" dirty="0" smtClean="0">
                <a:solidFill>
                  <a:srgbClr val="000000"/>
                </a:solidFill>
                <a:latin typeface="+mn-lt"/>
              </a:rPr>
              <a:t> </a:t>
            </a:r>
            <a:r>
              <a:rPr lang="en-US" sz="1100" dirty="0" err="1" smtClean="0">
                <a:solidFill>
                  <a:srgbClr val="000000"/>
                </a:solidFill>
                <a:latin typeface="+mn-lt"/>
              </a:rPr>
              <a:t>sơn</a:t>
            </a:r>
            <a:r>
              <a:rPr lang="en-US" sz="1100" dirty="0" smtClean="0">
                <a:solidFill>
                  <a:srgbClr val="000000"/>
                </a:solidFill>
                <a:latin typeface="+mn-lt"/>
              </a:rPr>
              <a:t> </a:t>
            </a:r>
            <a:r>
              <a:rPr lang="en-US" sz="1100" dirty="0" err="1" smtClean="0">
                <a:solidFill>
                  <a:srgbClr val="000000"/>
                </a:solidFill>
                <a:latin typeface="+mn-lt"/>
              </a:rPr>
              <a:t>dầu</a:t>
            </a:r>
            <a:endParaRPr sz="1100" dirty="0">
              <a:solidFill>
                <a:srgbClr val="000000"/>
              </a:solidFill>
              <a:latin typeface="+mn-lt"/>
            </a:endParaRPr>
          </a:p>
        </p:txBody>
      </p:sp>
      <p:sp>
        <p:nvSpPr>
          <p:cNvPr id="2" name="AutoShape 4" descr="Trưng bày trực tuyến tranh sơn dầu “Chiến lũy”: Cổ vũ niềm tin chiến thắng  đại dịch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Trưng bày trực tuyến tranh sơn dầu “Chiến lũy”: Cổ vũ niềm tin chiến thắng  đại dịch Covid-1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baovanhoa.vn/Portals/0/EasyDNNNews/thumbs/28632/48580s%C6%A1n-d%E1%BA%A7u-chi%E1%BA%BFn-l%C5%A9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872" y="2347660"/>
            <a:ext cx="2929070" cy="191601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57;p32"/>
          <p:cNvSpPr txBox="1">
            <a:spLocks noGrp="1"/>
          </p:cNvSpPr>
          <p:nvPr>
            <p:ph type="title"/>
          </p:nvPr>
        </p:nvSpPr>
        <p:spPr>
          <a:xfrm>
            <a:off x="1020984" y="4263670"/>
            <a:ext cx="33579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err="1" smtClean="0">
                <a:solidFill>
                  <a:srgbClr val="000000"/>
                </a:solidFill>
                <a:latin typeface="+mn-lt"/>
              </a:rPr>
              <a:t>Nguyễn</a:t>
            </a:r>
            <a:r>
              <a:rPr lang="en-US" sz="1100" dirty="0" smtClean="0">
                <a:solidFill>
                  <a:srgbClr val="000000"/>
                </a:solidFill>
                <a:latin typeface="+mn-lt"/>
              </a:rPr>
              <a:t> </a:t>
            </a:r>
            <a:r>
              <a:rPr lang="en-US" sz="1100" dirty="0" err="1" smtClean="0">
                <a:solidFill>
                  <a:srgbClr val="000000"/>
                </a:solidFill>
                <a:latin typeface="+mn-lt"/>
              </a:rPr>
              <a:t>Tư</a:t>
            </a:r>
            <a:r>
              <a:rPr lang="en-US" sz="1100" dirty="0" smtClean="0">
                <a:solidFill>
                  <a:srgbClr val="000000"/>
                </a:solidFill>
                <a:latin typeface="+mn-lt"/>
              </a:rPr>
              <a:t> </a:t>
            </a:r>
            <a:r>
              <a:rPr lang="en-US" sz="1100" dirty="0" err="1" smtClean="0">
                <a:solidFill>
                  <a:srgbClr val="000000"/>
                </a:solidFill>
                <a:latin typeface="+mn-lt"/>
              </a:rPr>
              <a:t>Nghiêm</a:t>
            </a:r>
            <a:r>
              <a:rPr lang="en-US" sz="1100" dirty="0" smtClean="0">
                <a:solidFill>
                  <a:srgbClr val="000000"/>
                </a:solidFill>
                <a:latin typeface="+mn-lt"/>
              </a:rPr>
              <a:t>, con </a:t>
            </a:r>
            <a:r>
              <a:rPr lang="en-US" sz="1100" dirty="0" err="1" smtClean="0">
                <a:solidFill>
                  <a:srgbClr val="000000"/>
                </a:solidFill>
                <a:latin typeface="+mn-lt"/>
              </a:rPr>
              <a:t>nghé</a:t>
            </a:r>
            <a:r>
              <a:rPr lang="en-US" sz="1100" dirty="0" smtClean="0">
                <a:solidFill>
                  <a:srgbClr val="000000"/>
                </a:solidFill>
                <a:latin typeface="+mn-lt"/>
              </a:rPr>
              <a:t>, 1957, </a:t>
            </a:r>
            <a:r>
              <a:rPr lang="en-US" sz="1100" dirty="0" err="1" smtClean="0">
                <a:solidFill>
                  <a:srgbClr val="000000"/>
                </a:solidFill>
                <a:latin typeface="+mn-lt"/>
              </a:rPr>
              <a:t>Tranh</a:t>
            </a:r>
            <a:r>
              <a:rPr lang="en-US" sz="1100" dirty="0" smtClean="0">
                <a:solidFill>
                  <a:srgbClr val="000000"/>
                </a:solidFill>
                <a:latin typeface="+mn-lt"/>
              </a:rPr>
              <a:t> </a:t>
            </a:r>
            <a:r>
              <a:rPr lang="en-US" sz="1100" dirty="0" err="1" smtClean="0">
                <a:solidFill>
                  <a:srgbClr val="000000"/>
                </a:solidFill>
                <a:latin typeface="+mn-lt"/>
              </a:rPr>
              <a:t>sơn</a:t>
            </a:r>
            <a:r>
              <a:rPr lang="en-US" sz="1100" dirty="0" smtClean="0">
                <a:solidFill>
                  <a:srgbClr val="000000"/>
                </a:solidFill>
                <a:latin typeface="+mn-lt"/>
              </a:rPr>
              <a:t> </a:t>
            </a:r>
            <a:r>
              <a:rPr lang="en-US" sz="1100" dirty="0" err="1" smtClean="0">
                <a:solidFill>
                  <a:srgbClr val="000000"/>
                </a:solidFill>
                <a:latin typeface="+mn-lt"/>
              </a:rPr>
              <a:t>mài</a:t>
            </a:r>
            <a:endParaRPr sz="1100" dirty="0">
              <a:solidFill>
                <a:srgbClr val="00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4" y="1775790"/>
            <a:ext cx="6253067" cy="888755"/>
          </a:xfrm>
        </p:spPr>
        <p:txBody>
          <a:bodyPr/>
          <a:lstStyle/>
          <a:p>
            <a:pPr algn="l"/>
            <a:r>
              <a:rPr lang="en-US" sz="1400" dirty="0" smtClean="0">
                <a:solidFill>
                  <a:srgbClr val="000000"/>
                </a:solidFill>
                <a:latin typeface="+mj-lt"/>
              </a:rPr>
              <a:t> -  </a:t>
            </a:r>
            <a:r>
              <a:rPr lang="en-US" sz="1400" dirty="0" smtClean="0">
                <a:solidFill>
                  <a:srgbClr val="000000"/>
                </a:solidFill>
                <a:latin typeface="Times New Roman" panose="02020603050405020304" pitchFamily="18" charset="0"/>
                <a:cs typeface="Times New Roman" panose="02020603050405020304" pitchFamily="18" charset="0"/>
              </a:rPr>
              <a:t>B</a:t>
            </a:r>
            <a:r>
              <a:rPr lang="vi-VN" sz="1400" dirty="0" smtClean="0">
                <a:solidFill>
                  <a:srgbClr val="000000"/>
                </a:solidFill>
                <a:latin typeface="+mj-lt"/>
              </a:rPr>
              <a:t>ức </a:t>
            </a:r>
            <a:r>
              <a:rPr lang="en-US" sz="1400" dirty="0" err="1" smtClean="0">
                <a:solidFill>
                  <a:srgbClr val="000000"/>
                </a:solidFill>
                <a:latin typeface="Times New Roman" panose="02020603050405020304" pitchFamily="18" charset="0"/>
                <a:cs typeface="Times New Roman" panose="02020603050405020304" pitchFamily="18" charset="0"/>
              </a:rPr>
              <a:t>tranh</a:t>
            </a:r>
            <a:r>
              <a:rPr lang="en-US" sz="1400" dirty="0" smtClean="0">
                <a:solidFill>
                  <a:srgbClr val="000000"/>
                </a:solidFill>
                <a:latin typeface="Times New Roman" panose="02020603050405020304" pitchFamily="18" charset="0"/>
                <a:cs typeface="Times New Roman" panose="02020603050405020304" pitchFamily="18" charset="0"/>
              </a:rPr>
              <a:t> </a:t>
            </a:r>
            <a:r>
              <a:rPr lang="vi-VN" sz="1400" dirty="0" smtClean="0">
                <a:solidFill>
                  <a:srgbClr val="000000"/>
                </a:solidFill>
                <a:latin typeface="+mj-lt"/>
              </a:rPr>
              <a:t>Con nghé </a:t>
            </a:r>
            <a:r>
              <a:rPr lang="vi-VN" sz="1400" dirty="0">
                <a:solidFill>
                  <a:srgbClr val="000000"/>
                </a:solidFill>
                <a:latin typeface="+mj-lt"/>
              </a:rPr>
              <a:t>(1957), một tác phẩm vẽ về đề tài cải cách ruộng đất, với chỉnh thể toát lên tinh thần tuyên truyền cổ động đặc trưng của thời đại, nhưng người nghệ sỹ vẫn không quên khắc họa một em bé buồn so nép sau gốc chuối nhìn sang chú nghé con hoang mang giữa những người lạ</a:t>
            </a:r>
            <a:r>
              <a:rPr lang="vi-VN" sz="1400" dirty="0" smtClean="0">
                <a:solidFill>
                  <a:srgbClr val="000000"/>
                </a:solidFill>
                <a:latin typeface="+mj-lt"/>
              </a:rPr>
              <a:t>.</a:t>
            </a:r>
            <a:r>
              <a:rPr lang="en-US" sz="1400" dirty="0" smtClean="0">
                <a:solidFill>
                  <a:srgbClr val="000000"/>
                </a:solidFill>
                <a:latin typeface="+mj-lt"/>
              </a:rPr>
              <a:t/>
            </a:r>
            <a:br>
              <a:rPr lang="en-US" sz="1400" dirty="0" smtClean="0">
                <a:solidFill>
                  <a:srgbClr val="000000"/>
                </a:solidFill>
                <a:latin typeface="+mj-lt"/>
              </a:rPr>
            </a:br>
            <a:r>
              <a:rPr lang="vi-VN" sz="1400" dirty="0" smtClean="0">
                <a:solidFill>
                  <a:srgbClr val="000000"/>
                </a:solidFill>
              </a:rPr>
              <a:t> </a:t>
            </a:r>
            <a:r>
              <a:rPr lang="en-US" sz="1400" dirty="0" smtClean="0">
                <a:solidFill>
                  <a:srgbClr val="000000"/>
                </a:solidFill>
              </a:rPr>
              <a:t>- </a:t>
            </a:r>
            <a:r>
              <a:rPr lang="vi-VN" sz="1400" dirty="0" smtClean="0">
                <a:solidFill>
                  <a:srgbClr val="000000"/>
                </a:solidFill>
                <a:latin typeface="+mj-lt"/>
              </a:rPr>
              <a:t>Trong </a:t>
            </a:r>
            <a:r>
              <a:rPr lang="vi-VN" sz="1400" dirty="0">
                <a:solidFill>
                  <a:srgbClr val="000000"/>
                </a:solidFill>
                <a:latin typeface="+mj-lt"/>
              </a:rPr>
              <a:t>“chiến lũy”, giữa cảnh đổ nát của mùa đông Hà Nội 1946, qua nét bút của người vẽ, sừng sững hiện lên bốn chiến sĩ “Quyết tử để Tổ quốc quyết sinh”, đầu đội mũ ca-lô, người áo trấn thủ, người vận sơ-vin. Một chiến sĩ ngồi ở bên phải, đối diện với người xem. Ba chiến sĩ còn lại đang hướng về phía chân trời đang rạng sáng, nhấp nhô những mái nhà cổ vẫn còn vương những vệt sương lạnh. Tất cả đều trong tư thế uy nghi mà thanh thản, sẵn sàng chờ giặc đến</a:t>
            </a:r>
            <a:r>
              <a:rPr lang="en-US" sz="1400" dirty="0">
                <a:solidFill>
                  <a:srgbClr val="000000"/>
                </a:solidFill>
                <a:latin typeface="+mj-lt"/>
              </a:rPr>
              <a:t/>
            </a:r>
            <a:br>
              <a:rPr lang="en-US" sz="1400" dirty="0">
                <a:solidFill>
                  <a:srgbClr val="000000"/>
                </a:solidFill>
                <a:latin typeface="+mj-lt"/>
              </a:rPr>
            </a:br>
            <a:endParaRPr lang="en-US" sz="1400" dirty="0">
              <a:solidFill>
                <a:srgbClr val="000000"/>
              </a:solidFill>
              <a:latin typeface="+mj-lt"/>
            </a:endParaRPr>
          </a:p>
        </p:txBody>
      </p:sp>
      <p:sp>
        <p:nvSpPr>
          <p:cNvPr id="3" name="Subtitle 2"/>
          <p:cNvSpPr>
            <a:spLocks noGrp="1"/>
          </p:cNvSpPr>
          <p:nvPr>
            <p:ph type="subTitle" idx="1"/>
          </p:nvPr>
        </p:nvSpPr>
        <p:spPr>
          <a:xfrm>
            <a:off x="1022376" y="2047461"/>
            <a:ext cx="5655506" cy="1484581"/>
          </a:xfrm>
        </p:spPr>
        <p:txBody>
          <a:bodyPr/>
          <a:lstStyle/>
          <a:p>
            <a:pPr marL="114300" indent="0"/>
            <a:r>
              <a:rPr lang="en-US" sz="1400" dirty="0" smtClean="0">
                <a:solidFill>
                  <a:srgbClr val="000000"/>
                </a:solidFill>
                <a:latin typeface="+mj-lt"/>
              </a:rPr>
              <a:t>  </a:t>
            </a:r>
            <a:endParaRPr lang="en-US" sz="1400" dirty="0">
              <a:solidFill>
                <a:srgbClr val="000000"/>
              </a:solidFill>
              <a:latin typeface="+mj-lt"/>
            </a:endParaRPr>
          </a:p>
        </p:txBody>
      </p:sp>
    </p:spTree>
    <p:extLst>
      <p:ext uri="{BB962C8B-B14F-4D97-AF65-F5344CB8AC3E}">
        <p14:creationId xmlns:p14="http://schemas.microsoft.com/office/powerpoint/2010/main" val="128762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4" name="Rounded Rectangular Callout 3"/>
          <p:cNvSpPr/>
          <p:nvPr/>
        </p:nvSpPr>
        <p:spPr>
          <a:xfrm>
            <a:off x="1661375" y="657546"/>
            <a:ext cx="6581103" cy="3760342"/>
          </a:xfrm>
          <a:prstGeom prst="wedgeRoundRectCallout">
            <a:avLst>
              <a:gd name="adj1" fmla="val -58572"/>
              <a:gd name="adj2" fmla="val 32282"/>
              <a:gd name="adj3" fmla="val 16667"/>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vi-VN" dirty="0" smtClean="0">
                <a:solidFill>
                  <a:schemeClr val="accent1">
                    <a:lumMod val="50000"/>
                  </a:schemeClr>
                </a:solidFill>
              </a:rPr>
              <a:t>Mĩ thuật Việt Nam hiện đại có thể phân kì như sau:</a:t>
            </a:r>
            <a:endParaRPr lang="en-US" dirty="0" smtClean="0">
              <a:solidFill>
                <a:schemeClr val="accent1">
                  <a:lumMod val="50000"/>
                </a:schemeClr>
              </a:solidFill>
            </a:endParaRPr>
          </a:p>
          <a:p>
            <a:pPr marL="285750" indent="-285750" algn="just">
              <a:lnSpc>
                <a:spcPct val="150000"/>
              </a:lnSpc>
              <a:buFont typeface="Wingdings" panose="05000000000000000000" pitchFamily="2" charset="2"/>
              <a:buChar char="ü"/>
            </a:pPr>
            <a:r>
              <a:rPr lang="vi-VN" dirty="0" smtClean="0">
                <a:solidFill>
                  <a:schemeClr val="accent1">
                    <a:lumMod val="50000"/>
                  </a:schemeClr>
                </a:solidFill>
              </a:rPr>
              <a:t> Giai đoạn từ 1925 – 1945, mĩ thuật Việt Nam theo các khuynh hướng, trường phái nghệ thuật phương Tây, thông qua các hoạ sĩ được đào tạo ở Trường Mĩ thuật Đông Dương; </a:t>
            </a:r>
            <a:endParaRPr lang="en-US" dirty="0" smtClean="0">
              <a:solidFill>
                <a:schemeClr val="accent1">
                  <a:lumMod val="50000"/>
                </a:schemeClr>
              </a:solidFill>
            </a:endParaRPr>
          </a:p>
          <a:p>
            <a:pPr marL="285750" indent="-285750" algn="just">
              <a:lnSpc>
                <a:spcPct val="150000"/>
              </a:lnSpc>
              <a:buFont typeface="Wingdings" panose="05000000000000000000" pitchFamily="2" charset="2"/>
              <a:buChar char="ü"/>
            </a:pPr>
            <a:r>
              <a:rPr lang="vi-VN" dirty="0" smtClean="0">
                <a:solidFill>
                  <a:schemeClr val="accent1">
                    <a:lumMod val="50000"/>
                  </a:schemeClr>
                </a:solidFill>
              </a:rPr>
              <a:t>Giai đoạn từ 1946 – 1975, mĩ thuật Việt Nam lấy khuynh hướng hiện thực xã hội chủ nghĩa làm chủ đạo; </a:t>
            </a:r>
            <a:endParaRPr lang="en-US" dirty="0" smtClean="0">
              <a:solidFill>
                <a:schemeClr val="accent1">
                  <a:lumMod val="50000"/>
                </a:schemeClr>
              </a:solidFill>
            </a:endParaRPr>
          </a:p>
          <a:p>
            <a:pPr marL="285750" indent="-285750" algn="just">
              <a:lnSpc>
                <a:spcPct val="150000"/>
              </a:lnSpc>
              <a:buFont typeface="Wingdings" panose="05000000000000000000" pitchFamily="2" charset="2"/>
              <a:buChar char="ü"/>
            </a:pPr>
            <a:r>
              <a:rPr lang="vi-VN" dirty="0" smtClean="0">
                <a:solidFill>
                  <a:schemeClr val="accent1">
                    <a:lumMod val="50000"/>
                  </a:schemeClr>
                </a:solidFill>
              </a:rPr>
              <a:t>Giai đoạn từ 1976 đến nay, mĩ thuật Việt Nam có nhiều khuynh hướng sáng tác đa dạng trong bối cảnh hội nhập thế giới ngày một sâu rộng.</a:t>
            </a:r>
            <a:endParaRPr lang="en-US" dirty="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14" y="1115372"/>
            <a:ext cx="1638748" cy="3173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7"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grpSp>
        <p:nvGrpSpPr>
          <p:cNvPr id="1554" name="Google Shape;1554;p40"/>
          <p:cNvGrpSpPr/>
          <p:nvPr/>
        </p:nvGrpSpPr>
        <p:grpSpPr>
          <a:xfrm>
            <a:off x="-1800087" y="1528266"/>
            <a:ext cx="3072777" cy="4009798"/>
            <a:chOff x="121180" y="1551754"/>
            <a:chExt cx="3072777" cy="4009798"/>
          </a:xfrm>
        </p:grpSpPr>
        <p:grpSp>
          <p:nvGrpSpPr>
            <p:cNvPr id="1555" name="Google Shape;1555;p40"/>
            <p:cNvGrpSpPr/>
            <p:nvPr/>
          </p:nvGrpSpPr>
          <p:grpSpPr>
            <a:xfrm rot="-270131">
              <a:off x="196142" y="2382059"/>
              <a:ext cx="1047704" cy="1931131"/>
              <a:chOff x="2344925" y="238125"/>
              <a:chExt cx="2835925" cy="5038075"/>
            </a:xfrm>
          </p:grpSpPr>
          <p:sp>
            <p:nvSpPr>
              <p:cNvPr id="1556" name="Google Shape;1556;p40"/>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0"/>
            <p:cNvGrpSpPr/>
            <p:nvPr/>
          </p:nvGrpSpPr>
          <p:grpSpPr>
            <a:xfrm rot="-209429">
              <a:off x="1311652" y="1602644"/>
              <a:ext cx="1777829" cy="3489971"/>
              <a:chOff x="2479375" y="241250"/>
              <a:chExt cx="2454400" cy="5089875"/>
            </a:xfrm>
          </p:grpSpPr>
          <p:sp>
            <p:nvSpPr>
              <p:cNvPr id="1567" name="Google Shape;1567;p40"/>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40"/>
            <p:cNvGrpSpPr/>
            <p:nvPr/>
          </p:nvGrpSpPr>
          <p:grpSpPr>
            <a:xfrm rot="1719885" flipH="1">
              <a:off x="531533" y="3107954"/>
              <a:ext cx="1885534" cy="2135203"/>
              <a:chOff x="1396775" y="238125"/>
              <a:chExt cx="4477525" cy="5209300"/>
            </a:xfrm>
          </p:grpSpPr>
          <p:sp>
            <p:nvSpPr>
              <p:cNvPr id="1574" name="Google Shape;1574;p40"/>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TextBox 9"/>
          <p:cNvSpPr txBox="1"/>
          <p:nvPr/>
        </p:nvSpPr>
        <p:spPr>
          <a:xfrm>
            <a:off x="704455" y="1290214"/>
            <a:ext cx="7396356" cy="507831"/>
          </a:xfrm>
          <a:prstGeom prst="rect">
            <a:avLst/>
          </a:prstGeom>
          <a:noFill/>
        </p:spPr>
        <p:txBody>
          <a:bodyPr wrap="square" rtlCol="0">
            <a:spAutoFit/>
          </a:bodyPr>
          <a:lstStyle/>
          <a:p>
            <a:pPr algn="just">
              <a:lnSpc>
                <a:spcPct val="150000"/>
              </a:lnSpc>
            </a:pPr>
            <a:r>
              <a:rPr lang="en-US" sz="1800" b="1" i="1" dirty="0" err="1" smtClean="0"/>
              <a:t>Một</a:t>
            </a:r>
            <a:r>
              <a:rPr lang="en-US" sz="1800" b="1" i="1" dirty="0" smtClean="0"/>
              <a:t> </a:t>
            </a:r>
            <a:r>
              <a:rPr lang="en-US" sz="1800" b="1" i="1" dirty="0" err="1" smtClean="0"/>
              <a:t>số</a:t>
            </a:r>
            <a:r>
              <a:rPr lang="en-US" sz="1800" b="1" i="1" dirty="0" smtClean="0"/>
              <a:t> </a:t>
            </a:r>
            <a:r>
              <a:rPr lang="en-US" sz="1800" b="1" i="1" dirty="0" err="1" smtClean="0"/>
              <a:t>tác</a:t>
            </a:r>
            <a:r>
              <a:rPr lang="en-US" sz="1800" b="1" i="1" dirty="0" smtClean="0"/>
              <a:t> </a:t>
            </a:r>
            <a:r>
              <a:rPr lang="en-US" sz="1800" b="1" i="1" dirty="0" err="1" smtClean="0"/>
              <a:t>giả</a:t>
            </a:r>
            <a:r>
              <a:rPr lang="en-US" sz="1800" b="1" i="1" dirty="0" smtClean="0"/>
              <a:t>, </a:t>
            </a:r>
            <a:r>
              <a:rPr lang="en-US" sz="1800" b="1" i="1" dirty="0" err="1" smtClean="0"/>
              <a:t>tác</a:t>
            </a:r>
            <a:r>
              <a:rPr lang="en-US" sz="1800" b="1" i="1" dirty="0" smtClean="0"/>
              <a:t> </a:t>
            </a:r>
            <a:r>
              <a:rPr lang="en-US" sz="1800" b="1" i="1" dirty="0" err="1" smtClean="0"/>
              <a:t>phẩm</a:t>
            </a:r>
            <a:r>
              <a:rPr lang="en-US" sz="1800" b="1" i="1" dirty="0" smtClean="0"/>
              <a:t> </a:t>
            </a:r>
            <a:r>
              <a:rPr lang="en-US" sz="1800" b="1" i="1" dirty="0" err="1" smtClean="0"/>
              <a:t>tiêu</a:t>
            </a:r>
            <a:r>
              <a:rPr lang="en-US" sz="1800" b="1" i="1" dirty="0" smtClean="0"/>
              <a:t> </a:t>
            </a:r>
            <a:r>
              <a:rPr lang="en-US" sz="1800" b="1" i="1" dirty="0" err="1" smtClean="0"/>
              <a:t>biểu</a:t>
            </a:r>
            <a:r>
              <a:rPr lang="en-US" sz="1800" b="1" i="1" dirty="0" smtClean="0"/>
              <a:t> </a:t>
            </a:r>
            <a:r>
              <a:rPr lang="en-US" sz="1800" b="1" i="1" dirty="0" err="1" smtClean="0"/>
              <a:t>của</a:t>
            </a:r>
            <a:r>
              <a:rPr lang="en-US" sz="1800" b="1" i="1" dirty="0" smtClean="0"/>
              <a:t> </a:t>
            </a:r>
            <a:r>
              <a:rPr lang="en-US" sz="1800" b="1" i="1" dirty="0" err="1" smtClean="0"/>
              <a:t>mĩ</a:t>
            </a:r>
            <a:r>
              <a:rPr lang="en-US" sz="1800" b="1" i="1" dirty="0" smtClean="0"/>
              <a:t> </a:t>
            </a:r>
            <a:r>
              <a:rPr lang="en-US" sz="1800" b="1" i="1" dirty="0" err="1" smtClean="0"/>
              <a:t>thuật</a:t>
            </a:r>
            <a:r>
              <a:rPr lang="en-US" sz="1800" b="1" i="1" dirty="0" smtClean="0"/>
              <a:t> </a:t>
            </a:r>
            <a:r>
              <a:rPr lang="en-US" sz="1800" b="1" i="1" dirty="0" err="1" smtClean="0"/>
              <a:t>hiện</a:t>
            </a:r>
            <a:r>
              <a:rPr lang="en-US" sz="1800" b="1" i="1" dirty="0" smtClean="0"/>
              <a:t> </a:t>
            </a:r>
            <a:r>
              <a:rPr lang="en-US" sz="1800" b="1" i="1" dirty="0" err="1" smtClean="0"/>
              <a:t>đại</a:t>
            </a:r>
            <a:r>
              <a:rPr lang="en-US" sz="1800" b="1" i="1" dirty="0" smtClean="0"/>
              <a:t> </a:t>
            </a:r>
            <a:r>
              <a:rPr lang="en-US" sz="1800" b="1" i="1" dirty="0" err="1" smtClean="0"/>
              <a:t>Việt</a:t>
            </a:r>
            <a:r>
              <a:rPr lang="en-US" sz="1800" b="1" i="1" dirty="0" smtClean="0"/>
              <a:t> Nam</a:t>
            </a:r>
            <a:endParaRPr lang="en-US" sz="1800" b="1" i="1" dirty="0"/>
          </a:p>
        </p:txBody>
      </p:sp>
      <p:sp>
        <p:nvSpPr>
          <p:cNvPr id="67" name="Google Shape;1533;p40"/>
          <p:cNvSpPr txBox="1">
            <a:spLocks noGrp="1"/>
          </p:cNvSpPr>
          <p:nvPr>
            <p:ph type="title"/>
          </p:nvPr>
        </p:nvSpPr>
        <p:spPr>
          <a:xfrm>
            <a:off x="1603753" y="455299"/>
            <a:ext cx="585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002060"/>
                </a:solidFill>
                <a:latin typeface="+mn-lt"/>
              </a:rPr>
              <a:t>2. THỂ HIỆN</a:t>
            </a:r>
            <a:endParaRPr b="1" dirty="0">
              <a:solidFill>
                <a:srgbClr val="002060"/>
              </a:solidFill>
              <a:latin typeface="+mn-lt"/>
            </a:endParaRPr>
          </a:p>
        </p:txBody>
      </p:sp>
      <p:sp>
        <p:nvSpPr>
          <p:cNvPr id="2" name="Rectangle 1"/>
          <p:cNvSpPr/>
          <p:nvPr/>
        </p:nvSpPr>
        <p:spPr>
          <a:xfrm>
            <a:off x="2086826" y="2202418"/>
            <a:ext cx="4771174" cy="738664"/>
          </a:xfrm>
          <a:prstGeom prst="rect">
            <a:avLst/>
          </a:prstGeom>
        </p:spPr>
        <p:txBody>
          <a:bodyPr wrap="square">
            <a:spAutoFit/>
          </a:bodyPr>
          <a:lstStyle/>
          <a:p>
            <a:pPr algn="just">
              <a:lnSpc>
                <a:spcPct val="150000"/>
              </a:lnSpc>
            </a:pPr>
            <a:r>
              <a:rPr lang="en-US" dirty="0" err="1"/>
              <a:t>Quan</a:t>
            </a:r>
            <a:r>
              <a:rPr lang="en-US" dirty="0"/>
              <a:t> </a:t>
            </a:r>
            <a:r>
              <a:rPr lang="en-US" dirty="0" err="1"/>
              <a:t>sát</a:t>
            </a:r>
            <a:r>
              <a:rPr lang="en-US" dirty="0"/>
              <a:t> </a:t>
            </a:r>
            <a:r>
              <a:rPr lang="en-US" dirty="0" err="1"/>
              <a:t>một</a:t>
            </a:r>
            <a:r>
              <a:rPr lang="en-US" dirty="0"/>
              <a:t> </a:t>
            </a:r>
            <a:r>
              <a:rPr lang="en-US" dirty="0" err="1"/>
              <a:t>số</a:t>
            </a:r>
            <a:r>
              <a:rPr lang="en-US" dirty="0"/>
              <a:t> </a:t>
            </a:r>
            <a:r>
              <a:rPr lang="en-US" dirty="0" err="1"/>
              <a:t>tác</a:t>
            </a:r>
            <a:r>
              <a:rPr lang="en-US" dirty="0"/>
              <a:t> </a:t>
            </a:r>
            <a:r>
              <a:rPr lang="en-US" dirty="0" err="1"/>
              <a:t>phẩm</a:t>
            </a:r>
            <a:r>
              <a:rPr lang="en-US" dirty="0"/>
              <a:t> </a:t>
            </a:r>
            <a:r>
              <a:rPr lang="en-US" dirty="0" err="1"/>
              <a:t>mĩ</a:t>
            </a:r>
            <a:r>
              <a:rPr lang="en-US" dirty="0"/>
              <a:t> </a:t>
            </a:r>
            <a:r>
              <a:rPr lang="en-US" dirty="0" err="1"/>
              <a:t>thuật</a:t>
            </a:r>
            <a:r>
              <a:rPr lang="en-US" dirty="0"/>
              <a:t> </a:t>
            </a:r>
            <a:r>
              <a:rPr lang="en-US" dirty="0" err="1"/>
              <a:t>Việt</a:t>
            </a:r>
            <a:r>
              <a:rPr lang="en-US" dirty="0"/>
              <a:t> Nam </a:t>
            </a:r>
            <a:r>
              <a:rPr lang="en-US" dirty="0" err="1"/>
              <a:t>thời</a:t>
            </a:r>
            <a:r>
              <a:rPr lang="en-US" dirty="0"/>
              <a:t> </a:t>
            </a:r>
            <a:r>
              <a:rPr lang="en-US" dirty="0" err="1"/>
              <a:t>kì</a:t>
            </a:r>
            <a:r>
              <a:rPr lang="en-US" dirty="0"/>
              <a:t> </a:t>
            </a:r>
            <a:r>
              <a:rPr lang="en-US" dirty="0" err="1"/>
              <a:t>hiện</a:t>
            </a:r>
            <a:r>
              <a:rPr lang="en-US" dirty="0"/>
              <a:t> </a:t>
            </a:r>
            <a:r>
              <a:rPr lang="en-US" dirty="0" err="1"/>
              <a:t>đại</a:t>
            </a:r>
            <a:r>
              <a:rPr lang="en-US" dirty="0"/>
              <a:t>  </a:t>
            </a:r>
            <a:r>
              <a:rPr lang="en-US" dirty="0" err="1"/>
              <a:t>trang</a:t>
            </a:r>
            <a:r>
              <a:rPr lang="en-US" dirty="0"/>
              <a:t>  </a:t>
            </a:r>
            <a:r>
              <a:rPr lang="en-US" dirty="0" smtClean="0"/>
              <a:t>55,56 </a:t>
            </a:r>
            <a:r>
              <a:rPr lang="en-US" dirty="0"/>
              <a:t>SGK:</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ll Sales Marketing Plan by Slidesgo">
  <a:themeElements>
    <a:clrScheme name="Simple Light">
      <a:dk1>
        <a:srgbClr val="A0C2C4"/>
      </a:dk1>
      <a:lt1>
        <a:srgbClr val="D05266"/>
      </a:lt1>
      <a:dk2>
        <a:srgbClr val="FFFFFF"/>
      </a:dk2>
      <a:lt2>
        <a:srgbClr val="9B3C4B"/>
      </a:lt2>
      <a:accent1>
        <a:srgbClr val="705653"/>
      </a:accent1>
      <a:accent2>
        <a:srgbClr val="EAB0A8"/>
      </a:accent2>
      <a:accent3>
        <a:srgbClr val="97706B"/>
      </a:accent3>
      <a:accent4>
        <a:srgbClr val="FAC7C0"/>
      </a:accent4>
      <a:accent5>
        <a:srgbClr val="F58496"/>
      </a:accent5>
      <a:accent6>
        <a:srgbClr val="FAC7C0"/>
      </a:accent6>
      <a:hlink>
        <a:srgbClr val="D052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893</Words>
  <PresentationFormat>On-screen Show (16:9)</PresentationFormat>
  <Paragraphs>61</Paragraphs>
  <Slides>20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Wingdings</vt:lpstr>
      <vt:lpstr>Tahoma</vt:lpstr>
      <vt:lpstr>Roboto Condensed Light</vt:lpstr>
      <vt:lpstr>Arial</vt:lpstr>
      <vt:lpstr>Times New Roman</vt:lpstr>
      <vt:lpstr>Montserrat</vt:lpstr>
      <vt:lpstr>Bebas Neue</vt:lpstr>
      <vt:lpstr>Oswald Regular</vt:lpstr>
      <vt:lpstr>Oswald</vt:lpstr>
      <vt:lpstr>Fall Sales Marketing Plan by Slidesgo</vt:lpstr>
      <vt:lpstr>CHÀO MỪNG CÁC EM  ĐẾN VỚI BÀI HỌC HÔM NAY!</vt:lpstr>
      <vt:lpstr>Ai nhanh trí hơn?</vt:lpstr>
      <vt:lpstr>Du kích tập bắn (Tranh màu bột của Họa sĩ Nguyễn Đỗ Cung)</vt:lpstr>
      <vt:lpstr>PowerPoint Presentation</vt:lpstr>
      <vt:lpstr>NỘI DUNG BÀI HỌC</vt:lpstr>
      <vt:lpstr>Lê Anh Vân, Chiến lũy, 1984, tranh sơn dầu</vt:lpstr>
      <vt:lpstr> -  Bức tranh Con nghé (1957), một tác phẩm vẽ về đề tài cải cách ruộng đất, với chỉnh thể toát lên tinh thần tuyên truyền cổ động đặc trưng của thời đại, nhưng người nghệ sỹ vẫn không quên khắc họa một em bé buồn so nép sau gốc chuối nhìn sang chú nghé con hoang mang giữa những người lạ.  - Trong “chiến lũy”, giữa cảnh đổ nát của mùa đông Hà Nội 1946, qua nét bút của người vẽ, sừng sững hiện lên bốn chiến sĩ “Quyết tử để Tổ quốc quyết sinh”, đầu đội mũ ca-lô, người áo trấn thủ, người vận sơ-vin. Một chiến sĩ ngồi ở bên phải, đối diện với người xem. Ba chiến sĩ còn lại đang hướng về phía chân trời đang rạng sáng, nhấp nhô những mái nhà cổ vẫn còn vương những vệt sương lạnh. Tất cả đều trong tư thế uy nghi mà thanh thản, sẵn sàng chờ giặc đến </vt:lpstr>
      <vt:lpstr>PowerPoint Presentation</vt:lpstr>
      <vt:lpstr>2. THỂ 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2023-08-17T11:33:49Z</dcterms:modified>
</cp:coreProperties>
</file>