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92C"/>
    <a:srgbClr val="A4D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344F-5D9F-6EC4-490A-231917E98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7988-49A6-C5D1-9C59-319541966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2A4E8-C9B2-9387-1151-63BF56ED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6C21-D6B6-BF75-2646-CE41BCC4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7E249-6428-26C0-221C-623DB6AA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1045-A781-B850-29FD-E11EFCED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70618-47EB-75A7-C277-D4F4F46FC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0C8B2-0533-1E14-E866-89DDB49B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7D902-A208-4D8C-8D8A-D90290AC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9A2D6-E424-88C8-9D44-2B86E264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B5C74-A02F-5943-4E36-CC7E141DF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EDD98-7273-1B0C-CC78-156E063DD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EABC7-6478-4067-27CC-AEE38FA5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3BB7-D065-DC5B-0A7C-8E3A0323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59880-89F0-73D6-9CDE-2E811FE7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8E0E-ED3F-F5A4-117C-C419B4AF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37A8-6438-00B9-967F-4D48F702E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B6DE2-A903-9386-77A6-06D154DB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22CF-5EFB-BFBF-1130-01E9CD95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5D774-423A-D9B6-6AB7-569BC832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2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25FE-5CC2-5FCD-A1A5-C1262CE5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FF01E-CF1D-940C-8E94-D11E67838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861B-D225-23AC-DF96-E5FF7070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DA29-34C9-F7C0-F0C1-32204DE2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C314-549B-DC17-1DFB-52175F3E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B2AC-2244-D4DE-18B4-854E05AE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61A4E-2667-26D1-0CCF-FDA21660D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B34DC-9A05-3597-1F26-9BB276C40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D3-C539-0493-6FA6-04AC35F1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77773-F8BC-FC1F-4AF9-DDB83BDA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0E919-6673-189A-F48B-CE29CCA0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3DC7-4E92-8915-D2DE-66C25EA6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DD7FB-265E-69A7-F5AD-5D9892641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7FDB-A2B3-865B-8260-9CFFE4DD4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8AAA-F796-272C-461A-20BDAD3F2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44224-4C9D-0A13-FF36-724825B85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15A31-CEB1-F82A-2E47-9CA8394C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80D7F-B23C-A9B9-1B0C-C164DEEB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90A3B-FF99-8C1F-97A3-52C8499C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8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1835-1E1F-85C4-7F75-61CD2952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555FF-1B04-2E3F-6271-E0B8441F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95B63-08F1-FAAB-299D-1350416B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5071D-B895-994E-253C-2DFD8375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8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3DE77-075E-B348-6C4D-CD8E0624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C7580-268A-56A9-2C78-5C8F8F28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59D2B-98AA-44CC-62FC-D4F17DE7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C152-6743-2369-B45D-C409F9CB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075B7-FB13-603A-D430-53ECE8EF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72E03-8C80-72D3-4FFF-11B0054A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A4724-658B-A849-0C00-E316288A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A7817-E0DD-4D09-C0C9-000E3E87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061A8-4296-9032-928E-FBC88939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63A9-64D7-3F4D-C23B-738953A0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60D15-BA3F-ABAE-EE05-7D7908071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6A8BC-C89B-9DFC-4412-5D6140933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351EB-C3BB-8728-71A7-216DD751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439E3-B3E4-EFB9-B593-42B447AE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518D0-CF06-1C29-3629-0A620149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2BC2B-E627-6C50-2F34-B7523567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DB2F1-A9DF-2E1A-F00F-37A7C80B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EED5-049B-4968-8E47-5C5ADD4AA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351B-06CE-4513-894C-68FDC5F928B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F3F0-3CA2-9CFE-FF32-52DA296EA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EF5A-376B-C12B-0FC7-FD95FC506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CB06-E352-4CE9-9EED-F7608046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37C617-CB8A-E248-B1D5-E30094F91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12072937" cy="68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5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51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BD6B68D-3525-7F81-30DD-6DDD940D8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9" b="12477"/>
          <a:stretch/>
        </p:blipFill>
        <p:spPr>
          <a:xfrm>
            <a:off x="357187" y="0"/>
            <a:ext cx="10734675" cy="1673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BDE56-F274-FD40-4DC9-7D02BACBEFC9}"/>
              </a:ext>
            </a:extLst>
          </p:cNvPr>
          <p:cNvSpPr txBox="1"/>
          <p:nvPr/>
        </p:nvSpPr>
        <p:spPr>
          <a:xfrm>
            <a:off x="2671763" y="2000250"/>
            <a:ext cx="744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, </a:t>
            </a:r>
            <a:r>
              <a:rPr lang="en-US" dirty="0" err="1"/>
              <a:t>rẽ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mây</a:t>
            </a:r>
            <a:endParaRPr lang="en-US" dirty="0"/>
          </a:p>
          <a:p>
            <a:r>
              <a:rPr lang="en-US" dirty="0"/>
              <a:t>Anh </a:t>
            </a:r>
            <a:r>
              <a:rPr lang="en-US" dirty="0" err="1"/>
              <a:t>đến</a:t>
            </a:r>
            <a:r>
              <a:rPr lang="en-US" dirty="0"/>
              <a:t> Cu-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ngày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B0CD290-15A2-F02B-1BAD-C606002F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5682" r="9722"/>
          <a:stretch/>
        </p:blipFill>
        <p:spPr>
          <a:xfrm>
            <a:off x="129822" y="722489"/>
            <a:ext cx="11932356" cy="51113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FDD069-4951-FE62-6FE5-5A717508D3B8}"/>
              </a:ext>
            </a:extLst>
          </p:cNvPr>
          <p:cNvSpPr/>
          <p:nvPr/>
        </p:nvSpPr>
        <p:spPr>
          <a:xfrm>
            <a:off x="1603022" y="2043289"/>
            <a:ext cx="395111" cy="21448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FCE37-89FD-5100-DEF1-9BDB37FA68C3}"/>
              </a:ext>
            </a:extLst>
          </p:cNvPr>
          <p:cNvSpPr/>
          <p:nvPr/>
        </p:nvSpPr>
        <p:spPr>
          <a:xfrm>
            <a:off x="3889022" y="2523067"/>
            <a:ext cx="395111" cy="21448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C6895-C933-8FB7-CC12-2B834FC057A2}"/>
              </a:ext>
            </a:extLst>
          </p:cNvPr>
          <p:cNvSpPr/>
          <p:nvPr/>
        </p:nvSpPr>
        <p:spPr>
          <a:xfrm>
            <a:off x="3115733" y="2984652"/>
            <a:ext cx="395111" cy="21448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CC76E-332D-17FE-99D5-C1B4B3C7CCF9}"/>
              </a:ext>
            </a:extLst>
          </p:cNvPr>
          <p:cNvSpPr/>
          <p:nvPr/>
        </p:nvSpPr>
        <p:spPr>
          <a:xfrm>
            <a:off x="8844844" y="4137377"/>
            <a:ext cx="395111" cy="21448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E2085-E12A-16BC-5204-C0A16ECE7B52}"/>
              </a:ext>
            </a:extLst>
          </p:cNvPr>
          <p:cNvSpPr/>
          <p:nvPr/>
        </p:nvSpPr>
        <p:spPr>
          <a:xfrm>
            <a:off x="7450667" y="4628445"/>
            <a:ext cx="395111" cy="21448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8501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F09B80C-10A3-B811-16C2-F5906F176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7375" r="4537" b="5846"/>
          <a:stretch/>
        </p:blipFill>
        <p:spPr>
          <a:xfrm>
            <a:off x="0" y="124178"/>
            <a:ext cx="12192000" cy="63556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0DDF79-E686-CBFD-B474-B3C941ABE72E}"/>
              </a:ext>
            </a:extLst>
          </p:cNvPr>
          <p:cNvSpPr/>
          <p:nvPr/>
        </p:nvSpPr>
        <p:spPr>
          <a:xfrm>
            <a:off x="3877734" y="2619024"/>
            <a:ext cx="400755" cy="180622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ây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2B0AC64-FFC0-325B-A468-376347C3F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271"/>
            <a:ext cx="12192000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0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09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07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Teams Pro08</dc:creator>
  <cp:lastModifiedBy>Teams Pro08</cp:lastModifiedBy>
  <cp:revision>1</cp:revision>
  <dcterms:created xsi:type="dcterms:W3CDTF">2023-04-08T17:40:33Z</dcterms:created>
  <dcterms:modified xsi:type="dcterms:W3CDTF">2023-04-08T17:56:26Z</dcterms:modified>
</cp:coreProperties>
</file>