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785" r:id="rId2"/>
    <p:sldId id="781" r:id="rId3"/>
    <p:sldId id="782" r:id="rId4"/>
    <p:sldId id="783" r:id="rId5"/>
    <p:sldId id="784" r:id="rId6"/>
    <p:sldId id="256" r:id="rId7"/>
    <p:sldId id="257" r:id="rId8"/>
    <p:sldId id="791" r:id="rId9"/>
    <p:sldId id="789" r:id="rId10"/>
    <p:sldId id="790" r:id="rId11"/>
    <p:sldId id="741" r:id="rId12"/>
    <p:sldId id="793" r:id="rId13"/>
    <p:sldId id="788" r:id="rId14"/>
    <p:sldId id="795" r:id="rId15"/>
    <p:sldId id="794" r:id="rId16"/>
    <p:sldId id="777" r:id="rId17"/>
    <p:sldId id="796" r:id="rId18"/>
    <p:sldId id="797" r:id="rId19"/>
    <p:sldId id="780" r:id="rId20"/>
    <p:sldId id="745" r:id="rId21"/>
    <p:sldId id="798" r:id="rId22"/>
    <p:sldId id="799" r:id="rId23"/>
    <p:sldId id="746" r:id="rId24"/>
    <p:sldId id="800" r:id="rId25"/>
    <p:sldId id="801" r:id="rId26"/>
    <p:sldId id="779" r:id="rId27"/>
    <p:sldId id="802" r:id="rId28"/>
    <p:sldId id="804" r:id="rId29"/>
    <p:sldId id="805" r:id="rId30"/>
    <p:sldId id="787" r:id="rId31"/>
    <p:sldId id="808" r:id="rId32"/>
    <p:sldId id="809" r:id="rId33"/>
    <p:sldId id="810" r:id="rId34"/>
    <p:sldId id="811" r:id="rId35"/>
    <p:sldId id="807" r:id="rId36"/>
    <p:sldId id="775" r:id="rId37"/>
    <p:sldId id="786" r:id="rId3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6ACE"/>
    <a:srgbClr val="33CC33"/>
    <a:srgbClr val="0033CC"/>
    <a:srgbClr val="CCECFF"/>
    <a:srgbClr val="C06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>
        <p:scale>
          <a:sx n="60" d="100"/>
          <a:sy n="60" d="100"/>
        </p:scale>
        <p:origin x="-110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20/08/2021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20/08/2021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20/08/2021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20/08/2021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20/08/2021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20/08/2021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20/08/2021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20/08/2021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20/08/2021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20/08/2021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20/08/2021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DADE743-382B-42E5-AA6E-FB8C9D08DE14}" type="datetimeFigureOut">
              <a:rPr lang="vi-VN" smtClean="0"/>
              <a:t>20/08/2021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14" descr="heart4"/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328738"/>
            <a:ext cx="6921500" cy="5529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5" name="Picture 20" descr="ImageX[49]"/>
          <p:cNvPicPr>
            <a:picLocks noGrp="1" noChangeAspect="1" noChangeArrowheads="1" noCrop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759200"/>
            <a:ext cx="10668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3" name="Picture 12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990601"/>
            <a:ext cx="38989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18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4200">
            <a:off x="6705600" y="609601"/>
            <a:ext cx="105833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16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31494">
            <a:off x="10634134" y="2269067"/>
            <a:ext cx="793750" cy="113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21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31494">
            <a:off x="3826934" y="5088467"/>
            <a:ext cx="793750" cy="113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19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978">
            <a:off x="1625600" y="5181601"/>
            <a:ext cx="98213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9" name="Picture 17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067">
            <a:off x="508000" y="3657601"/>
            <a:ext cx="98213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0" name="Picture 8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1" y="4038601"/>
            <a:ext cx="38989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1" name="Picture 10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1" y="3962401"/>
            <a:ext cx="38989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2" name="Picture 14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1" y="2209801"/>
            <a:ext cx="38989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3" name="Picture 2" descr="49296896_comic%20paper%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"/>
            <a:ext cx="122406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4" name="Picture 17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067">
            <a:off x="338667" y="3017838"/>
            <a:ext cx="98213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5" name="Picture 19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978">
            <a:off x="1117600" y="4724401"/>
            <a:ext cx="98213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6" name="Picture 21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31494">
            <a:off x="3623734" y="4859867"/>
            <a:ext cx="793750" cy="113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7" name="Picture 8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1" y="4560888"/>
            <a:ext cx="389890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8" name="Picture 10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67" y="4560888"/>
            <a:ext cx="389890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9" name="Picture 14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1" y="2362201"/>
            <a:ext cx="38989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0" name="Picture 20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31494">
            <a:off x="9516534" y="4326467"/>
            <a:ext cx="793750" cy="113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1" name="Picture 16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31494">
            <a:off x="10227734" y="2269067"/>
            <a:ext cx="793750" cy="113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3" name="Picture 18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4200">
            <a:off x="7152218" y="333376"/>
            <a:ext cx="105833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4" name="Picture 12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1" y="1"/>
            <a:ext cx="38989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5" name="Picture 14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09601"/>
            <a:ext cx="38989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7" name="Picture 12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1" y="1"/>
            <a:ext cx="38989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8" name="Picture 14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1" y="2209801"/>
            <a:ext cx="38989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9" name="WordArt 3"/>
          <p:cNvSpPr>
            <a:spLocks noChangeArrowheads="1" noChangeShapeType="1" noTextEdit="1"/>
          </p:cNvSpPr>
          <p:nvPr/>
        </p:nvSpPr>
        <p:spPr bwMode="auto">
          <a:xfrm>
            <a:off x="999066" y="3603470"/>
            <a:ext cx="8877301" cy="17256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400" b="1" i="1" kern="10" dirty="0" err="1" smtClean="0">
                <a:solidFill>
                  <a:srgbClr val="0033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400" b="1" i="1" kern="10" dirty="0" smtClean="0">
                <a:solidFill>
                  <a:srgbClr val="0033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10" dirty="0" err="1" smtClean="0">
                <a:solidFill>
                  <a:srgbClr val="0033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i="1" kern="10" dirty="0" smtClean="0">
                <a:solidFill>
                  <a:srgbClr val="0033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10" dirty="0" err="1" smtClean="0">
                <a:solidFill>
                  <a:srgbClr val="0033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400" b="1" i="1" kern="10" dirty="0" smtClean="0">
                <a:solidFill>
                  <a:srgbClr val="0033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10" dirty="0" err="1" smtClean="0">
                <a:solidFill>
                  <a:srgbClr val="0033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400" b="1" i="1" kern="10" dirty="0" smtClean="0">
                <a:solidFill>
                  <a:srgbClr val="0033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b="1" i="1" kern="10" dirty="0" err="1" smtClean="0">
                <a:solidFill>
                  <a:srgbClr val="0033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i="1" kern="10" dirty="0" smtClean="0">
                <a:solidFill>
                  <a:srgbClr val="0033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 </a:t>
            </a:r>
          </a:p>
          <a:p>
            <a:pPr algn="ctr"/>
            <a:endParaRPr lang="vi-VN" sz="4400" b="1" i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14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762001"/>
            <a:ext cx="38989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1"/>
            <a:ext cx="3200400" cy="28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106" y="988368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373" y="2395963"/>
            <a:ext cx="116778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567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495425" y="180423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T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4850A09-2C17-4A80-BEF8-8529519F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33229"/>
            <a:ext cx="1692071" cy="1104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7CACF05-656C-4858-B0E7-BD9CBB718D4A}"/>
              </a:ext>
            </a:extLst>
          </p:cNvPr>
          <p:cNvSpPr txBox="1"/>
          <p:nvPr/>
        </p:nvSpPr>
        <p:spPr>
          <a:xfrm>
            <a:off x="1646089" y="2265981"/>
            <a:ext cx="8028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4000" b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40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ầu trượt - Đồ Chơi Sao Việt">
            <a:extLst>
              <a:ext uri="{FF2B5EF4-FFF2-40B4-BE49-F238E27FC236}">
                <a16:creationId xmlns="" xmlns:a16="http://schemas.microsoft.com/office/drawing/2014/main" id="{D374CCC8-27B3-4BCB-8427-EB045C66F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32386"/>
            <a:ext cx="5715000" cy="39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ẩn thận sàn trơn trượt - 3A Safety - Thiết kế và sản xuất biển báo an toàn">
            <a:extLst>
              <a:ext uri="{FF2B5EF4-FFF2-40B4-BE49-F238E27FC236}">
                <a16:creationId xmlns="" xmlns:a16="http://schemas.microsoft.com/office/drawing/2014/main" id="{0BA360A7-74A8-4009-9C35-5B4019D36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089" y="3104973"/>
            <a:ext cx="4301837" cy="375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8291" y="904840"/>
            <a:ext cx="4890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4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290" y="451942"/>
            <a:ext cx="1119701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40.3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718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4" name="Picture 12" descr="Wooden-Matches-Block-of-100-Fitz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1219200"/>
            <a:ext cx="635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sk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1"/>
            <a:ext cx="68834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Imag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1" y="2057401"/>
            <a:ext cx="5789084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701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7653867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NVSP08%20Viet%20bang%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600200"/>
            <a:ext cx="7520517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7CACF05-656C-4858-B0E7-BD9CBB718D4A}"/>
              </a:ext>
            </a:extLst>
          </p:cNvPr>
          <p:cNvSpPr txBox="1"/>
          <p:nvPr/>
        </p:nvSpPr>
        <p:spPr>
          <a:xfrm>
            <a:off x="1495425" y="153073"/>
            <a:ext cx="8958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 về lực ma sát trượt trong đời sống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3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290" y="2060053"/>
            <a:ext cx="113704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165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290" y="1255987"/>
            <a:ext cx="113704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062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495425" y="180423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T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4850A09-2C17-4A80-BEF8-8529519F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9492"/>
            <a:ext cx="1692071" cy="1104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7CACF05-656C-4858-B0E7-BD9CBB718D4A}"/>
              </a:ext>
            </a:extLst>
          </p:cNvPr>
          <p:cNvSpPr txBox="1"/>
          <p:nvPr/>
        </p:nvSpPr>
        <p:spPr>
          <a:xfrm>
            <a:off x="1215074" y="1086507"/>
            <a:ext cx="7066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BF2C74-35AC-4D2C-BC47-BD9F3352620C}"/>
              </a:ext>
            </a:extLst>
          </p:cNvPr>
          <p:cNvSpPr txBox="1"/>
          <p:nvPr/>
        </p:nvSpPr>
        <p:spPr>
          <a:xfrm>
            <a:off x="683067" y="1839656"/>
            <a:ext cx="11172602" cy="2595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4000" b="1" i="1" baseline="-25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i="1" baseline="-25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b="1" i="1" baseline="-25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000" b="1" i="1" baseline="-25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i="1" baseline="-250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b="1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baseline="-250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58456C6-CE9D-4697-850C-8096544C6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889" y="4166892"/>
            <a:ext cx="6233639" cy="26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0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495425" y="180423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T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BF2C74-35AC-4D2C-BC47-BD9F3352620C}"/>
              </a:ext>
            </a:extLst>
          </p:cNvPr>
          <p:cNvSpPr txBox="1"/>
          <p:nvPr/>
        </p:nvSpPr>
        <p:spPr>
          <a:xfrm>
            <a:off x="600187" y="1350914"/>
            <a:ext cx="111726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40.4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3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BF2C74-35AC-4D2C-BC47-BD9F3352620C}"/>
              </a:ext>
            </a:extLst>
          </p:cNvPr>
          <p:cNvSpPr txBox="1"/>
          <p:nvPr/>
        </p:nvSpPr>
        <p:spPr>
          <a:xfrm>
            <a:off x="600187" y="1350914"/>
            <a:ext cx="11172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0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ướng dẫn cách lắp đặt quạt trần sao cho hợp phong thủy">
            <a:extLst>
              <a:ext uri="{FF2B5EF4-FFF2-40B4-BE49-F238E27FC236}">
                <a16:creationId xmlns="" xmlns:a16="http://schemas.microsoft.com/office/drawing/2014/main" id="{1068B0F3-5B7A-4B3F-BD06-F410888CE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37" y="2356657"/>
            <a:ext cx="5168053" cy="4279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B847C7B8-3246-4988-A2A8-0BD37E5B6455}"/>
              </a:ext>
            </a:extLst>
          </p:cNvPr>
          <p:cNvSpPr/>
          <p:nvPr/>
        </p:nvSpPr>
        <p:spPr>
          <a:xfrm>
            <a:off x="4475017" y="78830"/>
            <a:ext cx="7128404" cy="2361755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2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51" y="3276600"/>
            <a:ext cx="5249333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33" y="3276599"/>
            <a:ext cx="5012267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406"/>
            <a:ext cx="3962400" cy="313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4673601" y="144406"/>
            <a:ext cx="7402785" cy="2827393"/>
          </a:xfrm>
          <a:prstGeom prst="cloudCallout">
            <a:avLst>
              <a:gd name="adj1" fmla="val -70635"/>
              <a:gd name="adj2" fmla="val -519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ợt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69033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371474" y="294010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99D0294-8DCC-48F8-8079-491EEEC29711}"/>
              </a:ext>
            </a:extLst>
          </p:cNvPr>
          <p:cNvSpPr/>
          <p:nvPr/>
        </p:nvSpPr>
        <p:spPr>
          <a:xfrm>
            <a:off x="2036618" y="5624945"/>
            <a:ext cx="983673" cy="3976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90A6E15-C929-451D-8132-44B2C85335A2}"/>
              </a:ext>
            </a:extLst>
          </p:cNvPr>
          <p:cNvSpPr/>
          <p:nvPr/>
        </p:nvSpPr>
        <p:spPr>
          <a:xfrm>
            <a:off x="3601174" y="5624945"/>
            <a:ext cx="1095517" cy="397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43983C1D-6A85-41B2-8810-C803D9AA78D9}"/>
              </a:ext>
            </a:extLst>
          </p:cNvPr>
          <p:cNvSpPr/>
          <p:nvPr/>
        </p:nvSpPr>
        <p:spPr>
          <a:xfrm>
            <a:off x="2078657" y="6483927"/>
            <a:ext cx="457199" cy="193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416E4C5-6D14-4C4E-9DED-3FEC83EA8B29}"/>
              </a:ext>
            </a:extLst>
          </p:cNvPr>
          <p:cNvSpPr txBox="1"/>
          <p:nvPr/>
        </p:nvSpPr>
        <p:spPr>
          <a:xfrm>
            <a:off x="2582140" y="5980287"/>
            <a:ext cx="407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416E4C5-6D14-4C4E-9DED-3FEC83EA8B29}"/>
              </a:ext>
            </a:extLst>
          </p:cNvPr>
          <p:cNvSpPr txBox="1"/>
          <p:nvPr/>
        </p:nvSpPr>
        <p:spPr>
          <a:xfrm>
            <a:off x="7432664" y="6022572"/>
            <a:ext cx="4070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Shape 2700"/>
          <p:cNvPicPr/>
          <p:nvPr/>
        </p:nvPicPr>
        <p:blipFill>
          <a:blip r:embed="rId2"/>
          <a:stretch/>
        </p:blipFill>
        <p:spPr>
          <a:xfrm>
            <a:off x="666750" y="1979452"/>
            <a:ext cx="11204684" cy="404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4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371474" y="294010"/>
            <a:ext cx="11594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90A6E15-C929-451D-8132-44B2C85335A2}"/>
              </a:ext>
            </a:extLst>
          </p:cNvPr>
          <p:cNvSpPr/>
          <p:nvPr/>
        </p:nvSpPr>
        <p:spPr>
          <a:xfrm>
            <a:off x="3601174" y="5624945"/>
            <a:ext cx="1095517" cy="397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416E4C5-6D14-4C4E-9DED-3FEC83EA8B29}"/>
              </a:ext>
            </a:extLst>
          </p:cNvPr>
          <p:cNvSpPr txBox="1"/>
          <p:nvPr/>
        </p:nvSpPr>
        <p:spPr>
          <a:xfrm>
            <a:off x="371474" y="1514167"/>
            <a:ext cx="112127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40.5, 40.6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phanh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điề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phanh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5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597446" y="1907272"/>
            <a:ext cx="112424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90A6E15-C929-451D-8132-44B2C85335A2}"/>
              </a:ext>
            </a:extLst>
          </p:cNvPr>
          <p:cNvSpPr/>
          <p:nvPr/>
        </p:nvSpPr>
        <p:spPr>
          <a:xfrm>
            <a:off x="3601174" y="5624945"/>
            <a:ext cx="1095517" cy="397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3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D524AC1-373F-4C4E-A546-465F7E323FCC}"/>
              </a:ext>
            </a:extLst>
          </p:cNvPr>
          <p:cNvSpPr txBox="1"/>
          <p:nvPr/>
        </p:nvSpPr>
        <p:spPr>
          <a:xfrm>
            <a:off x="533727" y="180423"/>
            <a:ext cx="11306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1B4AF22-E5A5-4C73-BE12-C36E22D4E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29" y="1802883"/>
            <a:ext cx="11445765" cy="2041417"/>
          </a:xfrm>
          <a:prstGeom prst="rect">
            <a:avLst/>
          </a:prstGeom>
        </p:spPr>
      </p:pic>
      <p:pic>
        <p:nvPicPr>
          <p:cNvPr id="8" name="Shape 2712"/>
          <p:cNvPicPr/>
          <p:nvPr/>
        </p:nvPicPr>
        <p:blipFill>
          <a:blip r:embed="rId3"/>
          <a:stretch/>
        </p:blipFill>
        <p:spPr>
          <a:xfrm>
            <a:off x="1911809" y="3972910"/>
            <a:ext cx="4457459" cy="2664373"/>
          </a:xfrm>
          <a:prstGeom prst="rect">
            <a:avLst/>
          </a:prstGeom>
        </p:spPr>
      </p:pic>
      <p:pic>
        <p:nvPicPr>
          <p:cNvPr id="9" name="Shape 2718"/>
          <p:cNvPicPr/>
          <p:nvPr/>
        </p:nvPicPr>
        <p:blipFill>
          <a:blip r:embed="rId4"/>
          <a:stretch/>
        </p:blipFill>
        <p:spPr>
          <a:xfrm>
            <a:off x="6810703" y="4099034"/>
            <a:ext cx="3547242" cy="23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1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597446" y="1371228"/>
            <a:ext cx="112424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40.7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dép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lốp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3174" y="299573"/>
            <a:ext cx="10687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23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6595" y="2286028"/>
            <a:ext cx="10687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9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476250" y="180423"/>
            <a:ext cx="11715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 descr="Tên lửa liên lục địa – Wikipedia tiếng Việt">
            <a:extLst>
              <a:ext uri="{FF2B5EF4-FFF2-40B4-BE49-F238E27FC236}">
                <a16:creationId xmlns="" xmlns:a16="http://schemas.microsoft.com/office/drawing/2014/main" id="{45E236D6-D679-463E-AAF4-160F948B5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9" y="2038806"/>
            <a:ext cx="3339523" cy="48623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á vé máy bay tăng cao trở lại">
            <a:extLst>
              <a:ext uri="{FF2B5EF4-FFF2-40B4-BE49-F238E27FC236}">
                <a16:creationId xmlns="" xmlns:a16="http://schemas.microsoft.com/office/drawing/2014/main" id="{2F01F7B5-6BAA-477F-8892-0F8073578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26" y="4294186"/>
            <a:ext cx="4772376" cy="2454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Ảnh: Giải mã màu sắc trên các viên đạn súng AK | VOV.VN">
            <a:extLst>
              <a:ext uri="{FF2B5EF4-FFF2-40B4-BE49-F238E27FC236}">
                <a16:creationId xmlns="" xmlns:a16="http://schemas.microsoft.com/office/drawing/2014/main" id="{F8D37DAF-6EF6-4292-861B-6A822EFE2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976" y="956944"/>
            <a:ext cx="4038024" cy="2692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Sơ lược về giải đua xe moto GP | 2banh.vn">
            <a:extLst>
              <a:ext uri="{FF2B5EF4-FFF2-40B4-BE49-F238E27FC236}">
                <a16:creationId xmlns="" xmlns:a16="http://schemas.microsoft.com/office/drawing/2014/main" id="{50E318BA-2DEE-420B-BB33-A3AEC5F22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72" y="1037750"/>
            <a:ext cx="4333875" cy="2886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ộc đua xe đạp Cúp Truyền hình TP.HCM 2020 xuất phát ngày 19-5 - Báo Khánh  Hòa điện tử">
            <a:extLst>
              <a:ext uri="{FF2B5EF4-FFF2-40B4-BE49-F238E27FC236}">
                <a16:creationId xmlns="" xmlns:a16="http://schemas.microsoft.com/office/drawing/2014/main" id="{D3E42182-464A-457F-BAF0-2D5922493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712" y="4129519"/>
            <a:ext cx="3843337" cy="2565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456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597446" y="2049166"/>
            <a:ext cx="64655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40.9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553174" y="299573"/>
            <a:ext cx="10687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5.1.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hape 2730"/>
          <p:cNvPicPr/>
          <p:nvPr/>
        </p:nvPicPr>
        <p:blipFill>
          <a:blip r:embed="rId2"/>
          <a:stretch/>
        </p:blipFill>
        <p:spPr>
          <a:xfrm>
            <a:off x="7062952" y="2248224"/>
            <a:ext cx="4500231" cy="42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271298" y="765198"/>
            <a:ext cx="1171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5.2.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476252" y="2100012"/>
            <a:ext cx="110641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SGK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b="1" dirty="0">
                <a:solidFill>
                  <a:srgbClr val="526ACE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526ACE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b="1" dirty="0">
                <a:solidFill>
                  <a:srgbClr val="526AC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26ACE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>
                <a:solidFill>
                  <a:srgbClr val="526AC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26AC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526AC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26ACE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b="1" dirty="0">
                <a:solidFill>
                  <a:srgbClr val="526AC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26ACE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600" b="1" dirty="0">
                <a:solidFill>
                  <a:srgbClr val="526AC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26ACE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526AC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26ACE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526ACE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526AC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dirty="0">
                <a:solidFill>
                  <a:srgbClr val="526AC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26ACE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526AC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2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6595" y="2286028"/>
            <a:ext cx="106876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3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Káº¿t quáº£ hÃ¬nh áº£nh cho lá»p x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7600" y="2819401"/>
            <a:ext cx="3332016" cy="3581401"/>
          </a:xfrm>
          <a:prstGeom prst="rect">
            <a:avLst/>
          </a:prstGeom>
          <a:noFill/>
        </p:spPr>
      </p:pic>
      <p:pic>
        <p:nvPicPr>
          <p:cNvPr id="23554" name="Picture 2" descr="Káº¿t quáº£ hÃ¬nh áº£nh cho lá»p x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021" y="3048001"/>
            <a:ext cx="7846979" cy="33528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962400" cy="259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5080001" y="144406"/>
            <a:ext cx="6604001" cy="1912994"/>
          </a:xfrm>
          <a:prstGeom prst="cloudCallout">
            <a:avLst>
              <a:gd name="adj1" fmla="val -73750"/>
              <a:gd name="adj2" fmla="val 261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lốp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0256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84" y="2281239"/>
            <a:ext cx="445134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7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84" y="1289051"/>
            <a:ext cx="1030816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8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1" y="2616201"/>
            <a:ext cx="4021667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0" name="Picture 6" descr="image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1"/>
            <a:ext cx="161713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1" name="Picture 7" descr="image0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18" y="3106739"/>
            <a:ext cx="3693583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3" name="Picture 9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2740025"/>
            <a:ext cx="283633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4" name="AutoShape 10"/>
          <p:cNvSpPr>
            <a:spLocks noChangeArrowheads="1"/>
          </p:cNvSpPr>
          <p:nvPr/>
        </p:nvSpPr>
        <p:spPr bwMode="auto">
          <a:xfrm>
            <a:off x="4572000" y="236483"/>
            <a:ext cx="3454400" cy="1860331"/>
          </a:xfrm>
          <a:prstGeom prst="irregularSeal1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ma </a:t>
            </a:r>
          </a:p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55" name="AutoShape 11"/>
          <p:cNvSpPr>
            <a:spLocks noChangeArrowheads="1"/>
          </p:cNvSpPr>
          <p:nvPr/>
        </p:nvSpPr>
        <p:spPr bwMode="auto">
          <a:xfrm>
            <a:off x="8751030" y="801413"/>
            <a:ext cx="3149600" cy="2590801"/>
          </a:xfrm>
          <a:prstGeom prst="irregularSeal1">
            <a:avLst/>
          </a:prstGeom>
          <a:solidFill>
            <a:schemeClr val="bg1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ma </a:t>
            </a:r>
          </a:p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nghỉ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56" name="AutoShape 12"/>
          <p:cNvSpPr>
            <a:spLocks noChangeArrowheads="1"/>
          </p:cNvSpPr>
          <p:nvPr/>
        </p:nvSpPr>
        <p:spPr bwMode="auto">
          <a:xfrm>
            <a:off x="8567975" y="3366570"/>
            <a:ext cx="3515710" cy="3372888"/>
          </a:xfrm>
          <a:prstGeom prst="irregularSeal1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57" name="AutoShape 13"/>
          <p:cNvSpPr>
            <a:spLocks noChangeArrowheads="1"/>
          </p:cNvSpPr>
          <p:nvPr/>
        </p:nvSpPr>
        <p:spPr bwMode="auto">
          <a:xfrm>
            <a:off x="2705942" y="4335067"/>
            <a:ext cx="4997667" cy="2502693"/>
          </a:xfrm>
          <a:prstGeom prst="irregularSeal1">
            <a:avLst/>
          </a:prstGeom>
          <a:solidFill>
            <a:schemeClr val="bg1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 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58" name="AutoShape 14"/>
          <p:cNvSpPr>
            <a:spLocks noChangeArrowheads="1"/>
          </p:cNvSpPr>
          <p:nvPr/>
        </p:nvSpPr>
        <p:spPr bwMode="auto">
          <a:xfrm>
            <a:off x="47296" y="971947"/>
            <a:ext cx="3531475" cy="3288507"/>
          </a:xfrm>
          <a:prstGeom prst="irregularSeal1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4" grpId="0" animBg="1"/>
      <p:bldP spid="134155" grpId="0" animBg="1"/>
      <p:bldP spid="134156" grpId="0" animBg="1"/>
      <p:bldP spid="134157" grpId="0" animBg="1"/>
      <p:bldP spid="13415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271298" y="260686"/>
            <a:ext cx="1171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476252" y="1059470"/>
            <a:ext cx="110641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latin typeface="Times New Roman" pitchFamily="18" charset="0"/>
                <a:ea typeface="Calibri"/>
                <a:cs typeface="Times New Roman" pitchFamily="18" charset="0"/>
              </a:rPr>
              <a:t>P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80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255534" y="2198372"/>
            <a:ext cx="117157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algn="just">
              <a:buAutoNum type="alphaLcPeriod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255534" y="2198372"/>
            <a:ext cx="117157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A. Ma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B. Ma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Ma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lốp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D. Ma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6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271298" y="260686"/>
            <a:ext cx="1171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476252" y="1059470"/>
            <a:ext cx="110641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lốp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(ô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…)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lốp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lốp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ma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ô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bùn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lầỵ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364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271298" y="474695"/>
            <a:ext cx="1171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597118" y="1768919"/>
            <a:ext cx="110641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ghề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760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476250" y="811063"/>
            <a:ext cx="1171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6733C9C-CF0A-4D72-A288-5E22097B3198}"/>
              </a:ext>
            </a:extLst>
          </p:cNvPr>
          <p:cNvSpPr txBox="1"/>
          <p:nvPr/>
        </p:nvSpPr>
        <p:spPr>
          <a:xfrm>
            <a:off x="476250" y="2403530"/>
            <a:ext cx="10185321" cy="404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ngày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nồm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nền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thường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bị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trơn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trượt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quyết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vấn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</a:p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chụp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ảnh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quay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video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minh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chứng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quyết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Báo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hần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trang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176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gk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075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2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2800" y="1"/>
            <a:ext cx="2133600" cy="3686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0901" name="Picture 5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700"/>
            <a:ext cx="12192000" cy="6997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WordArt 6"/>
          <p:cNvSpPr>
            <a:spLocks noChangeArrowheads="1" noChangeShapeType="1" noTextEdit="1"/>
          </p:cNvSpPr>
          <p:nvPr/>
        </p:nvSpPr>
        <p:spPr bwMode="auto">
          <a:xfrm>
            <a:off x="1422400" y="2209800"/>
            <a:ext cx="9753600" cy="2514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i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Chúc</a:t>
            </a:r>
            <a:r>
              <a:rPr lang="en-US" sz="3600" i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i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các</a:t>
            </a:r>
            <a:r>
              <a:rPr lang="en-US" sz="3600" i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i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em</a:t>
            </a:r>
            <a:r>
              <a:rPr lang="en-US" sz="3600" i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i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600" i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i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tập</a:t>
            </a:r>
            <a:r>
              <a:rPr lang="en-US" sz="3600" i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i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tốt</a:t>
            </a:r>
            <a:endParaRPr lang="en-US" sz="3600" i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0903" name="Picture 7" descr="2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1"/>
            <a:ext cx="3534833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90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Káº¿t quáº£ hÃ¬nh áº£nh cho trá»¥c bÃ¡nh xe bÃ² ngÃ y xÆ°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1524000"/>
            <a:ext cx="5486400" cy="411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545813"/>
            <a:ext cx="497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bò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2561" y="1524000"/>
            <a:ext cx="5486400" cy="4038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99200" y="545812"/>
            <a:ext cx="497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24162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2400" y="1676400"/>
            <a:ext cx="5384800" cy="4267200"/>
          </a:xfrm>
          <a:prstGeom prst="rect">
            <a:avLst/>
          </a:prstGeom>
          <a:noFill/>
        </p:spPr>
      </p:pic>
      <p:pic>
        <p:nvPicPr>
          <p:cNvPr id="22530" name="Picture 2" descr="Káº¿t quáº£ hÃ¬nh áº£nh cho bÃ¡nh xe cÃ³ á» b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1676400"/>
            <a:ext cx="5892800" cy="4343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7600" y="304801"/>
            <a:ext cx="1016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ổ bi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111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ình nền bài giảng powerpoint">
            <a:extLst>
              <a:ext uri="{FF2B5EF4-FFF2-40B4-BE49-F238E27FC236}">
                <a16:creationId xmlns="" xmlns:a16="http://schemas.microsoft.com/office/drawing/2014/main" id="{F00D2D83-E598-461D-BF79-8E69D0860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05C61F-9005-4F14-AAC5-86C48AA5D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6455" y="1537854"/>
            <a:ext cx="8308428" cy="97891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40: LỰC MA SÁT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T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28587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4850A09-2C17-4A80-BEF8-8529519F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999"/>
            <a:ext cx="2438399" cy="15911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D27D168-0AE3-41AC-8187-0FF07D992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128" y="1409699"/>
            <a:ext cx="10001288" cy="28768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611AA5-CA5C-430B-95CE-489FD07948B3}"/>
              </a:ext>
            </a:extLst>
          </p:cNvPr>
          <p:cNvSpPr txBox="1"/>
          <p:nvPr/>
        </p:nvSpPr>
        <p:spPr>
          <a:xfrm>
            <a:off x="2219223" y="3305224"/>
            <a:ext cx="67329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A07191A-853B-47F1-9B27-4836AB48A974}"/>
              </a:ext>
            </a:extLst>
          </p:cNvPr>
          <p:cNvSpPr txBox="1"/>
          <p:nvPr/>
        </p:nvSpPr>
        <p:spPr>
          <a:xfrm>
            <a:off x="457200" y="4685271"/>
            <a:ext cx="11351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818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291" y="578070"/>
            <a:ext cx="4860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9538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7374" y="456802"/>
            <a:ext cx="802564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Thảo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luận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cặp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đôi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–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Phiếu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tập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02</a:t>
            </a:r>
          </a:p>
          <a:p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thí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40.1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40.2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40.1, 40.2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40.1, 40.2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40.1, 40.2,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hape 2668"/>
          <p:cNvPicPr/>
          <p:nvPr/>
        </p:nvPicPr>
        <p:blipFill>
          <a:blip r:embed="rId2"/>
          <a:stretch/>
        </p:blipFill>
        <p:spPr>
          <a:xfrm>
            <a:off x="8607973" y="2549558"/>
            <a:ext cx="3389586" cy="676910"/>
          </a:xfrm>
          <a:prstGeom prst="rect">
            <a:avLst/>
          </a:prstGeom>
        </p:spPr>
      </p:pic>
      <p:pic>
        <p:nvPicPr>
          <p:cNvPr id="5" name="Shape 2672"/>
          <p:cNvPicPr/>
          <p:nvPr/>
        </p:nvPicPr>
        <p:blipFill>
          <a:blip r:embed="rId3"/>
          <a:stretch/>
        </p:blipFill>
        <p:spPr>
          <a:xfrm>
            <a:off x="8607972" y="3605942"/>
            <a:ext cx="3389587" cy="70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013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1245</TotalTime>
  <Words>1376</Words>
  <Application>Microsoft Office PowerPoint</Application>
  <PresentationFormat>Custom</PresentationFormat>
  <Paragraphs>143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40: LỰC MA SÁT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9:  SỰ ĐA DẠNG VÀ CÁC THỂ CƠ BẢN CỦA CHẤT. TÍNH CHẤT CỦA CHẤT</dc:title>
  <dc:creator>Admin</dc:creator>
  <cp:lastModifiedBy>AutoBVT</cp:lastModifiedBy>
  <cp:revision>118</cp:revision>
  <dcterms:created xsi:type="dcterms:W3CDTF">2021-02-06T13:24:47Z</dcterms:created>
  <dcterms:modified xsi:type="dcterms:W3CDTF">2021-08-20T08:28:09Z</dcterms:modified>
</cp:coreProperties>
</file>