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74" r:id="rId4"/>
    <p:sldId id="273" r:id="rId5"/>
    <p:sldId id="275" r:id="rId6"/>
    <p:sldId id="276" r:id="rId7"/>
    <p:sldId id="298" r:id="rId8"/>
    <p:sldId id="281" r:id="rId9"/>
    <p:sldId id="282" r:id="rId10"/>
    <p:sldId id="284" r:id="rId11"/>
    <p:sldId id="283" r:id="rId12"/>
    <p:sldId id="286" r:id="rId13"/>
    <p:sldId id="291" r:id="rId14"/>
    <p:sldId id="289" r:id="rId15"/>
    <p:sldId id="288" r:id="rId16"/>
    <p:sldId id="290" r:id="rId17"/>
    <p:sldId id="299" r:id="rId18"/>
    <p:sldId id="293" r:id="rId19"/>
    <p:sldId id="294" r:id="rId20"/>
    <p:sldId id="296" r:id="rId21"/>
    <p:sldId id="297" r:id="rId22"/>
    <p:sldId id="295" r:id="rId23"/>
    <p:sldId id="300"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Tahoma" panose="020B0604030504040204"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998DE"/>
    <a:srgbClr val="86D5FE"/>
    <a:srgbClr val="FB9006"/>
    <a:srgbClr val="FFD383"/>
    <a:srgbClr val="FF7E7D"/>
    <a:srgbClr val="6ABA00"/>
    <a:srgbClr val="F73838"/>
    <a:srgbClr val="FF8584"/>
    <a:srgbClr val="2E6C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60"/>
  </p:normalViewPr>
  <p:slideViewPr>
    <p:cSldViewPr snapToGrid="0">
      <p:cViewPr varScale="1">
        <p:scale>
          <a:sx n="103" d="100"/>
          <a:sy n="103"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2F618D-456A-47EB-A3A2-5035C08E04AA}"/>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5" name="Footer Placeholder 4">
            <a:extLst>
              <a:ext uri="{FF2B5EF4-FFF2-40B4-BE49-F238E27FC236}">
                <a16:creationId xmlns:a16="http://schemas.microsoft.com/office/drawing/2014/main" id="{6A2DD0F7-5D52-48AE-8A3D-241CCA88A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9B2E8-6975-482B-BCFC-815B13634E72}"/>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132192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87835-53C6-4020-B1C6-CC2B5370F50B}"/>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5" name="Footer Placeholder 4">
            <a:extLst>
              <a:ext uri="{FF2B5EF4-FFF2-40B4-BE49-F238E27FC236}">
                <a16:creationId xmlns:a16="http://schemas.microsoft.com/office/drawing/2014/main" id="{073B9395-15B1-4B31-8052-EC1F754AB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2FEBE-EF04-4AAF-88CA-AC5412C55404}"/>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47235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B3F61F-A83F-475C-A0A6-2954BF0069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D378D-5443-481E-89B2-756616F52F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3DD2F-75D4-4F40-B13B-04F49CAB2105}"/>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5" name="Footer Placeholder 4">
            <a:extLst>
              <a:ext uri="{FF2B5EF4-FFF2-40B4-BE49-F238E27FC236}">
                <a16:creationId xmlns:a16="http://schemas.microsoft.com/office/drawing/2014/main" id="{029A3E91-5645-4B8F-BBDA-62B59089C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CB804-59BB-4643-9690-5394ACA4BF7A}"/>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1099922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8" name="Picture 7" descr="Logo&#10;&#10;Description automatically generated">
            <a:extLst>
              <a:ext uri="{FF2B5EF4-FFF2-40B4-BE49-F238E27FC236}">
                <a16:creationId xmlns:a16="http://schemas.microsoft.com/office/drawing/2014/main" id="{01A1E2C9-1A8D-294A-B79B-E733C6FB34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10" name="Picture 9" descr="Logo, company name&#10;&#10;Description automatically generated">
            <a:extLst>
              <a:ext uri="{FF2B5EF4-FFF2-40B4-BE49-F238E27FC236}">
                <a16:creationId xmlns:a16="http://schemas.microsoft.com/office/drawing/2014/main" id="{FD1D560C-97BC-FC4A-B97D-B5DE7CB4DA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351747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7" name="Picture 6" descr="Logo&#10;&#10;Description automatically generated">
            <a:extLst>
              <a:ext uri="{FF2B5EF4-FFF2-40B4-BE49-F238E27FC236}">
                <a16:creationId xmlns:a16="http://schemas.microsoft.com/office/drawing/2014/main" id="{DA953B2C-3150-AB4B-8E1F-FB2267754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8" name="Picture 7" descr="Logo, company name&#10;&#10;Description automatically generated">
            <a:extLst>
              <a:ext uri="{FF2B5EF4-FFF2-40B4-BE49-F238E27FC236}">
                <a16:creationId xmlns:a16="http://schemas.microsoft.com/office/drawing/2014/main" id="{308C4A86-DE94-AB48-A13C-A45D1F8A16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387122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7" name="Picture 6" descr="Logo&#10;&#10;Description automatically generated">
            <a:extLst>
              <a:ext uri="{FF2B5EF4-FFF2-40B4-BE49-F238E27FC236}">
                <a16:creationId xmlns:a16="http://schemas.microsoft.com/office/drawing/2014/main" id="{0247DFEB-3918-C043-9211-641FDB8A81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8" name="Picture 7" descr="Logo, company name&#10;&#10;Description automatically generated">
            <a:extLst>
              <a:ext uri="{FF2B5EF4-FFF2-40B4-BE49-F238E27FC236}">
                <a16:creationId xmlns:a16="http://schemas.microsoft.com/office/drawing/2014/main" id="{BB5787C1-EB13-FC43-AF64-54494CB5D5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165469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8" name="Picture 7" descr="Logo&#10;&#10;Description automatically generated">
            <a:extLst>
              <a:ext uri="{FF2B5EF4-FFF2-40B4-BE49-F238E27FC236}">
                <a16:creationId xmlns:a16="http://schemas.microsoft.com/office/drawing/2014/main" id="{A84C036B-62B9-0345-B8A9-67A1B0EF7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9" name="Picture 8" descr="Logo, company name&#10;&#10;Description automatically generated">
            <a:extLst>
              <a:ext uri="{FF2B5EF4-FFF2-40B4-BE49-F238E27FC236}">
                <a16:creationId xmlns:a16="http://schemas.microsoft.com/office/drawing/2014/main" id="{09AF1108-1522-0049-98D0-D8180DDD24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337070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10" name="Picture 9" descr="Logo&#10;&#10;Description automatically generated">
            <a:extLst>
              <a:ext uri="{FF2B5EF4-FFF2-40B4-BE49-F238E27FC236}">
                <a16:creationId xmlns:a16="http://schemas.microsoft.com/office/drawing/2014/main" id="{CC9B0A25-E53C-CF46-BB8E-DEB41EB8C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11" name="Picture 10" descr="Logo, company name&#10;&#10;Description automatically generated">
            <a:extLst>
              <a:ext uri="{FF2B5EF4-FFF2-40B4-BE49-F238E27FC236}">
                <a16:creationId xmlns:a16="http://schemas.microsoft.com/office/drawing/2014/main" id="{53343A36-DA46-F04A-B56A-03EDA13A34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1336738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6" name="Picture 5" descr="Logo&#10;&#10;Description automatically generated">
            <a:extLst>
              <a:ext uri="{FF2B5EF4-FFF2-40B4-BE49-F238E27FC236}">
                <a16:creationId xmlns:a16="http://schemas.microsoft.com/office/drawing/2014/main" id="{FD2D741B-0813-2948-8F62-F5731109EC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7" name="Picture 6" descr="Logo, company name&#10;&#10;Description automatically generated">
            <a:extLst>
              <a:ext uri="{FF2B5EF4-FFF2-40B4-BE49-F238E27FC236}">
                <a16:creationId xmlns:a16="http://schemas.microsoft.com/office/drawing/2014/main" id="{B24E9FA3-93ED-2E42-A7F0-8ADBF3CF65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353376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5" name="Picture 4" descr="Logo&#10;&#10;Description automatically generated">
            <a:extLst>
              <a:ext uri="{FF2B5EF4-FFF2-40B4-BE49-F238E27FC236}">
                <a16:creationId xmlns:a16="http://schemas.microsoft.com/office/drawing/2014/main" id="{0273704A-35C5-394F-9D54-30F578A3D2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6" name="Picture 5" descr="Logo, company name&#10;&#10;Description automatically generated">
            <a:extLst>
              <a:ext uri="{FF2B5EF4-FFF2-40B4-BE49-F238E27FC236}">
                <a16:creationId xmlns:a16="http://schemas.microsoft.com/office/drawing/2014/main" id="{8AE8E028-B374-314C-850E-A4B59E5C9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3517528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8" name="Picture 7" descr="Logo&#10;&#10;Description automatically generated">
            <a:extLst>
              <a:ext uri="{FF2B5EF4-FFF2-40B4-BE49-F238E27FC236}">
                <a16:creationId xmlns:a16="http://schemas.microsoft.com/office/drawing/2014/main" id="{0E0696BE-BC12-754A-A736-432CCA1FB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9" name="Picture 8" descr="Logo, company name&#10;&#10;Description automatically generated">
            <a:extLst>
              <a:ext uri="{FF2B5EF4-FFF2-40B4-BE49-F238E27FC236}">
                <a16:creationId xmlns:a16="http://schemas.microsoft.com/office/drawing/2014/main" id="{5AE34EC7-A635-F04D-AED9-4A3358D850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22860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55EF4-4DDD-4D91-85E5-C894524886A5}"/>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5" name="Footer Placeholder 4">
            <a:extLst>
              <a:ext uri="{FF2B5EF4-FFF2-40B4-BE49-F238E27FC236}">
                <a16:creationId xmlns:a16="http://schemas.microsoft.com/office/drawing/2014/main" id="{20C7A354-9BB5-4783-9239-ABC77CB17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DF2C3-F236-46F4-9D06-DB8F76A78912}"/>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3644082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8" name="Picture 7" descr="Logo&#10;&#10;Description automatically generated">
            <a:extLst>
              <a:ext uri="{FF2B5EF4-FFF2-40B4-BE49-F238E27FC236}">
                <a16:creationId xmlns:a16="http://schemas.microsoft.com/office/drawing/2014/main" id="{052EF37D-4ED8-E544-A1A0-5842C2018C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9" name="Picture 8" descr="Logo, company name&#10;&#10;Description automatically generated">
            <a:extLst>
              <a:ext uri="{FF2B5EF4-FFF2-40B4-BE49-F238E27FC236}">
                <a16:creationId xmlns:a16="http://schemas.microsoft.com/office/drawing/2014/main" id="{41C7CBB0-F6B5-4C42-B082-3C89BA3B1C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2247566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7" name="Picture 6" descr="Logo&#10;&#10;Description automatically generated">
            <a:extLst>
              <a:ext uri="{FF2B5EF4-FFF2-40B4-BE49-F238E27FC236}">
                <a16:creationId xmlns:a16="http://schemas.microsoft.com/office/drawing/2014/main" id="{7D8C9FC2-EC90-E543-980B-A8794617DD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8" name="Picture 7" descr="Logo, company name&#10;&#10;Description automatically generated">
            <a:extLst>
              <a:ext uri="{FF2B5EF4-FFF2-40B4-BE49-F238E27FC236}">
                <a16:creationId xmlns:a16="http://schemas.microsoft.com/office/drawing/2014/main" id="{50154291-DA42-6E4A-B47D-7EFC5CE8A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248016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7" name="Picture 6" descr="Logo&#10;&#10;Description automatically generated">
            <a:extLst>
              <a:ext uri="{FF2B5EF4-FFF2-40B4-BE49-F238E27FC236}">
                <a16:creationId xmlns:a16="http://schemas.microsoft.com/office/drawing/2014/main" id="{07CF1A3B-E73F-894E-ABE4-84EA4F8DE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5" y="67663"/>
            <a:ext cx="1874126" cy="487537"/>
          </a:xfrm>
          <a:prstGeom prst="rect">
            <a:avLst/>
          </a:prstGeom>
        </p:spPr>
      </p:pic>
      <p:pic>
        <p:nvPicPr>
          <p:cNvPr id="8" name="Picture 7" descr="Logo, company name&#10;&#10;Description automatically generated">
            <a:extLst>
              <a:ext uri="{FF2B5EF4-FFF2-40B4-BE49-F238E27FC236}">
                <a16:creationId xmlns:a16="http://schemas.microsoft.com/office/drawing/2014/main" id="{C0E55169-7DFC-FE4F-91DB-0848AACEF2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3562" y="57407"/>
            <a:ext cx="1228438" cy="560431"/>
          </a:xfrm>
          <a:prstGeom prst="rect">
            <a:avLst/>
          </a:prstGeom>
        </p:spPr>
      </p:pic>
    </p:spTree>
    <p:extLst>
      <p:ext uri="{BB962C8B-B14F-4D97-AF65-F5344CB8AC3E}">
        <p14:creationId xmlns:p14="http://schemas.microsoft.com/office/powerpoint/2010/main" val="326842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8C7F-3BA3-46BB-ABB2-BDBAEF22A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A25A89-BB16-440E-808F-DC69C2B20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5023DB-9AEC-4C01-9173-EEEE811F98ED}"/>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5" name="Footer Placeholder 4">
            <a:extLst>
              <a:ext uri="{FF2B5EF4-FFF2-40B4-BE49-F238E27FC236}">
                <a16:creationId xmlns:a16="http://schemas.microsoft.com/office/drawing/2014/main" id="{847BA699-88B9-4D2C-8F89-630160543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07061-956E-40AE-892B-78E4C4B11C80}"/>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155178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4CBACD-8ABD-49BB-AA18-3F638730EB64}"/>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6" name="Footer Placeholder 5">
            <a:extLst>
              <a:ext uri="{FF2B5EF4-FFF2-40B4-BE49-F238E27FC236}">
                <a16:creationId xmlns:a16="http://schemas.microsoft.com/office/drawing/2014/main" id="{324DFE40-40ED-47B5-871D-3F4154648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C500A-632C-44E1-BD38-1CB385D6159D}"/>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122989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8CBD-32EE-4A3C-8751-7DF415025C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37B516-5177-494B-AE27-7CAA1CA4D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599411-EA9A-4C92-B178-F0DA6A9059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E3CFA-399F-49F4-82EC-D68C510AD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01C7D6-8ED2-4784-B32C-BC6FED4419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D9929F-E47A-4791-A18F-7021983DC8C6}"/>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8" name="Footer Placeholder 7">
            <a:extLst>
              <a:ext uri="{FF2B5EF4-FFF2-40B4-BE49-F238E27FC236}">
                <a16:creationId xmlns:a16="http://schemas.microsoft.com/office/drawing/2014/main" id="{6F41DBED-0F73-42D6-9FAB-B75751852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841655-5C04-4053-9F57-75B7074C85F9}"/>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56506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11A08-1A07-4326-85ED-FE7B0C4445F6}"/>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4" name="Footer Placeholder 3">
            <a:extLst>
              <a:ext uri="{FF2B5EF4-FFF2-40B4-BE49-F238E27FC236}">
                <a16:creationId xmlns:a16="http://schemas.microsoft.com/office/drawing/2014/main" id="{73A7D03D-2160-42D2-84BF-2C043316E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86CCDB-0ADB-45EE-B193-CCA83232BB4F}"/>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249058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FEC68-89CB-4EB0-8C3C-BDD08C80B643}"/>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3" name="Footer Placeholder 2">
            <a:extLst>
              <a:ext uri="{FF2B5EF4-FFF2-40B4-BE49-F238E27FC236}">
                <a16:creationId xmlns:a16="http://schemas.microsoft.com/office/drawing/2014/main" id="{1DC81DF0-0BAD-4003-8A7E-39775513B5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3FC369-1874-4E45-AC8A-50861ACB66CD}"/>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425946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52AC90-BCAF-47C9-90D4-1C12B878F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48FAFE-19A9-405E-8173-25D6D88DEF14}"/>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6" name="Footer Placeholder 5">
            <a:extLst>
              <a:ext uri="{FF2B5EF4-FFF2-40B4-BE49-F238E27FC236}">
                <a16:creationId xmlns:a16="http://schemas.microsoft.com/office/drawing/2014/main" id="{47CDC521-B97D-4A7E-9FAC-D8E5F4771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14F5C-7B0B-4AC8-BAEF-1C603E1E97A9}"/>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316668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48FE1-2980-4CD8-AB2B-B4DD79C1E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2CBBCD-9ED0-4975-B21B-339B0FB5B006}"/>
              </a:ext>
            </a:extLst>
          </p:cNvPr>
          <p:cNvSpPr>
            <a:spLocks noGrp="1"/>
          </p:cNvSpPr>
          <p:nvPr>
            <p:ph type="dt" sz="half" idx="10"/>
          </p:nvPr>
        </p:nvSpPr>
        <p:spPr/>
        <p:txBody>
          <a:bodyPr/>
          <a:lstStyle/>
          <a:p>
            <a:fld id="{6BA29C42-402C-4507-861E-0880DA3EE89C}" type="datetimeFigureOut">
              <a:rPr lang="en-US" smtClean="0"/>
              <a:t>7/18/21</a:t>
            </a:fld>
            <a:endParaRPr lang="en-US"/>
          </a:p>
        </p:txBody>
      </p:sp>
      <p:sp>
        <p:nvSpPr>
          <p:cNvPr id="6" name="Footer Placeholder 5">
            <a:extLst>
              <a:ext uri="{FF2B5EF4-FFF2-40B4-BE49-F238E27FC236}">
                <a16:creationId xmlns:a16="http://schemas.microsoft.com/office/drawing/2014/main" id="{7058E434-E56B-4149-8113-1419AEF6A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D39B6-9A07-4C85-A049-8A76CD66C3B4}"/>
              </a:ext>
            </a:extLst>
          </p:cNvPr>
          <p:cNvSpPr>
            <a:spLocks noGrp="1"/>
          </p:cNvSpPr>
          <p:nvPr>
            <p:ph type="sldNum" sz="quarter" idx="12"/>
          </p:nvPr>
        </p:nvSpPr>
        <p:spPr/>
        <p:txBody>
          <a:bodyPr/>
          <a:lstStyle/>
          <a:p>
            <a:fld id="{C29AE7D2-E3C8-4A77-9E10-07A8D0268D59}" type="slidenum">
              <a:rPr lang="en-US" smtClean="0"/>
              <a:t>‹#›</a:t>
            </a:fld>
            <a:endParaRPr lang="en-US"/>
          </a:p>
        </p:txBody>
      </p:sp>
    </p:spTree>
    <p:extLst>
      <p:ext uri="{BB962C8B-B14F-4D97-AF65-F5344CB8AC3E}">
        <p14:creationId xmlns:p14="http://schemas.microsoft.com/office/powerpoint/2010/main" val="158884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7D4F15-FF9F-4254-BA24-4FB0C5FD2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C29C4-D38D-4EC6-A1AE-8756990A3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29C42-402C-4507-861E-0880DA3EE89C}" type="datetimeFigureOut">
              <a:rPr lang="en-US" smtClean="0"/>
              <a:t>7/18/21</a:t>
            </a:fld>
            <a:endParaRPr lang="en-US"/>
          </a:p>
        </p:txBody>
      </p:sp>
      <p:sp>
        <p:nvSpPr>
          <p:cNvPr id="5" name="Footer Placeholder 4">
            <a:extLst>
              <a:ext uri="{FF2B5EF4-FFF2-40B4-BE49-F238E27FC236}">
                <a16:creationId xmlns:a16="http://schemas.microsoft.com/office/drawing/2014/main" id="{B9D267AE-0D73-4273-911C-A9683CFDF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869B35-F98A-467A-B934-EB7D3822C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AE7D2-E3C8-4A77-9E10-07A8D0268D59}" type="slidenum">
              <a:rPr lang="en-US" smtClean="0"/>
              <a:t>‹#›</a:t>
            </a:fld>
            <a:endParaRPr lang="en-US"/>
          </a:p>
        </p:txBody>
      </p:sp>
    </p:spTree>
    <p:extLst>
      <p:ext uri="{BB962C8B-B14F-4D97-AF65-F5344CB8AC3E}">
        <p14:creationId xmlns:p14="http://schemas.microsoft.com/office/powerpoint/2010/main" val="258879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18/07/2021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259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4.xml"/><Relationship Id="rId18" Type="http://schemas.openxmlformats.org/officeDocument/2006/relationships/slide" Target="slide14.xml"/><Relationship Id="rId26" Type="http://schemas.openxmlformats.org/officeDocument/2006/relationships/slide" Target="slide7.xml"/><Relationship Id="rId21" Type="http://schemas.openxmlformats.org/officeDocument/2006/relationships/slide" Target="slide17.xml"/><Relationship Id="rId34" Type="http://schemas.openxmlformats.org/officeDocument/2006/relationships/image" Target="../media/image10.png"/><Relationship Id="rId7" Type="http://schemas.microsoft.com/office/2007/relationships/hdphoto" Target="../media/hdphoto1.wdp"/><Relationship Id="rId12" Type="http://schemas.openxmlformats.org/officeDocument/2006/relationships/slide" Target="slide3.xml"/><Relationship Id="rId17" Type="http://schemas.openxmlformats.org/officeDocument/2006/relationships/slide" Target="slide13.xml"/><Relationship Id="rId25" Type="http://schemas.openxmlformats.org/officeDocument/2006/relationships/slide" Target="slide21.xml"/><Relationship Id="rId33"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slide" Target="slide12.xml"/><Relationship Id="rId20" Type="http://schemas.openxmlformats.org/officeDocument/2006/relationships/slide" Target="slide16.xml"/><Relationship Id="rId29" Type="http://schemas.openxmlformats.org/officeDocument/2006/relationships/slide" Target="slide10.xml"/><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slide" Target="slide2.xml"/><Relationship Id="rId24" Type="http://schemas.openxmlformats.org/officeDocument/2006/relationships/slide" Target="slide20.xml"/><Relationship Id="rId32" Type="http://schemas.openxmlformats.org/officeDocument/2006/relationships/slide" Target="slide22.xml"/><Relationship Id="rId37" Type="http://schemas.openxmlformats.org/officeDocument/2006/relationships/image" Target="../media/image13.png"/><Relationship Id="rId5" Type="http://schemas.openxmlformats.org/officeDocument/2006/relationships/audio" Target="../media/audio2.wav"/><Relationship Id="rId15" Type="http://schemas.openxmlformats.org/officeDocument/2006/relationships/slide" Target="slide6.xml"/><Relationship Id="rId23" Type="http://schemas.openxmlformats.org/officeDocument/2006/relationships/slide" Target="slide19.xml"/><Relationship Id="rId28" Type="http://schemas.openxmlformats.org/officeDocument/2006/relationships/slide" Target="slide9.xml"/><Relationship Id="rId36"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slide" Target="slide15.xml"/><Relationship Id="rId31"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6.png"/><Relationship Id="rId14" Type="http://schemas.openxmlformats.org/officeDocument/2006/relationships/slide" Target="slide5.xml"/><Relationship Id="rId22" Type="http://schemas.openxmlformats.org/officeDocument/2006/relationships/slide" Target="slide18.xml"/><Relationship Id="rId27" Type="http://schemas.openxmlformats.org/officeDocument/2006/relationships/slide" Target="slide8.xml"/><Relationship Id="rId30" Type="http://schemas.openxmlformats.org/officeDocument/2006/relationships/slide" Target="slide11.xml"/><Relationship Id="rId35" Type="http://schemas.openxmlformats.org/officeDocument/2006/relationships/image" Target="../media/image11.png"/><Relationship Id="rId8" Type="http://schemas.openxmlformats.org/officeDocument/2006/relationships/image" Target="../media/image5.png"/><Relationship Id="rId3"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4.wav"/><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5.wav"/><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4.wav"/><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5.wav"/><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5.wav"/><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audio" Target="../media/audio4.wav"/><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5.wav"/><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audio" Target="../media/audio4.wav"/><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4.wav"/><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5.wav"/><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4.wav"/><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5.wav"/><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5.wav"/><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audio" Target="../media/audio4.wav"/><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5.wav"/><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audio" Target="../media/audio4.wav"/><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5.wav"/><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audio" Target="../media/audio4.wav"/><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4.wav"/><Relationship Id="rId7"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C34FE-14ED-4B93-9D39-ED374429BAC6}"/>
              </a:ext>
            </a:extLst>
          </p:cNvPr>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20010"/>
          <a:stretch/>
        </p:blipFill>
        <p:spPr>
          <a:xfrm>
            <a:off x="6729378" y="399377"/>
            <a:ext cx="5457259" cy="6458623"/>
          </a:xfrm>
          <a:prstGeom prst="rect">
            <a:avLst/>
          </a:prstGeom>
        </p:spPr>
      </p:pic>
      <p:pic>
        <p:nvPicPr>
          <p:cNvPr id="239" name="Picture 238">
            <a:extLst>
              <a:ext uri="{FF2B5EF4-FFF2-40B4-BE49-F238E27FC236}">
                <a16:creationId xmlns:a16="http://schemas.microsoft.com/office/drawing/2014/main" id="{99A8E9FF-284F-4426-8260-CCF19F3D83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74" y="257834"/>
            <a:ext cx="6584251" cy="6584251"/>
          </a:xfrm>
          <a:prstGeom prst="rect">
            <a:avLst/>
          </a:prstGeom>
        </p:spPr>
      </p:pic>
      <p:sp>
        <p:nvSpPr>
          <p:cNvPr id="20" name="Rectangle 19">
            <a:extLst>
              <a:ext uri="{FF2B5EF4-FFF2-40B4-BE49-F238E27FC236}">
                <a16:creationId xmlns:a16="http://schemas.microsoft.com/office/drawing/2014/main" id="{C16B18A0-A736-4E2F-AFE0-C3E6CE1834BE}"/>
              </a:ext>
            </a:extLst>
          </p:cNvPr>
          <p:cNvSpPr/>
          <p:nvPr/>
        </p:nvSpPr>
        <p:spPr>
          <a:xfrm>
            <a:off x="2927295" y="3169236"/>
            <a:ext cx="822960" cy="731520"/>
          </a:xfrm>
          <a:prstGeom prst="rect">
            <a:avLst/>
          </a:prstGeom>
          <a:solidFill>
            <a:schemeClr val="accent4">
              <a:lumMod val="40000"/>
              <a:lumOff val="60000"/>
            </a:schemeClr>
          </a:solidFill>
          <a:ln w="38100">
            <a:solidFill>
              <a:srgbClr val="D6D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a:latin typeface="Tahoma" panose="020B0604030504040204" pitchFamily="34" charset="0"/>
              <a:ea typeface="Tahoma" panose="020B0604030504040204" pitchFamily="34" charset="0"/>
              <a:cs typeface="Tahoma" panose="020B0604030504040204" pitchFamily="34" charset="0"/>
            </a:endParaRPr>
          </a:p>
        </p:txBody>
      </p:sp>
      <p:pic>
        <p:nvPicPr>
          <p:cNvPr id="22" name="Graphic 21" descr="Trophy">
            <a:extLst>
              <a:ext uri="{FF2B5EF4-FFF2-40B4-BE49-F238E27FC236}">
                <a16:creationId xmlns:a16="http://schemas.microsoft.com/office/drawing/2014/main" id="{5F6C1E40-A7A8-41B5-A287-C2BB5529DC6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63105" y="3165982"/>
            <a:ext cx="734774" cy="734774"/>
          </a:xfrm>
          <a:prstGeom prst="rect">
            <a:avLst/>
          </a:prstGeom>
        </p:spPr>
      </p:pic>
      <p:sp>
        <p:nvSpPr>
          <p:cNvPr id="23" name="Rectangle 22">
            <a:extLst>
              <a:ext uri="{FF2B5EF4-FFF2-40B4-BE49-F238E27FC236}">
                <a16:creationId xmlns:a16="http://schemas.microsoft.com/office/drawing/2014/main" id="{E4825608-BC36-4CAB-9F33-B8AA02FB22E7}"/>
              </a:ext>
            </a:extLst>
          </p:cNvPr>
          <p:cNvSpPr/>
          <p:nvPr/>
        </p:nvSpPr>
        <p:spPr>
          <a:xfrm>
            <a:off x="2914378" y="3986651"/>
            <a:ext cx="822960" cy="375194"/>
          </a:xfrm>
          <a:prstGeom prst="rect">
            <a:avLst/>
          </a:prstGeom>
          <a:solidFill>
            <a:srgbClr val="4A8522"/>
          </a:solidFill>
          <a:ln w="12700">
            <a:solidFill>
              <a:srgbClr val="AFC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5</a:t>
            </a:r>
          </a:p>
        </p:txBody>
      </p:sp>
      <p:sp>
        <p:nvSpPr>
          <p:cNvPr id="24" name="Rectangle 23">
            <a:extLst>
              <a:ext uri="{FF2B5EF4-FFF2-40B4-BE49-F238E27FC236}">
                <a16:creationId xmlns:a16="http://schemas.microsoft.com/office/drawing/2014/main" id="{90308B39-4A90-4E8E-8A1A-2FA911757021}"/>
              </a:ext>
            </a:extLst>
          </p:cNvPr>
          <p:cNvSpPr/>
          <p:nvPr/>
        </p:nvSpPr>
        <p:spPr>
          <a:xfrm>
            <a:off x="2914378" y="4406481"/>
            <a:ext cx="822960" cy="375194"/>
          </a:xfrm>
          <a:prstGeom prst="rect">
            <a:avLst/>
          </a:prstGeom>
          <a:solidFill>
            <a:srgbClr val="4A8522"/>
          </a:solidFill>
          <a:ln w="12700">
            <a:solidFill>
              <a:srgbClr val="AFC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4</a:t>
            </a:r>
          </a:p>
        </p:txBody>
      </p:sp>
      <p:sp>
        <p:nvSpPr>
          <p:cNvPr id="25" name="Rectangle 24">
            <a:extLst>
              <a:ext uri="{FF2B5EF4-FFF2-40B4-BE49-F238E27FC236}">
                <a16:creationId xmlns:a16="http://schemas.microsoft.com/office/drawing/2014/main" id="{4BD09D84-2D4E-42FC-A61B-46A403BDE416}"/>
              </a:ext>
            </a:extLst>
          </p:cNvPr>
          <p:cNvSpPr/>
          <p:nvPr/>
        </p:nvSpPr>
        <p:spPr>
          <a:xfrm>
            <a:off x="2912602" y="4826311"/>
            <a:ext cx="822960" cy="375194"/>
          </a:xfrm>
          <a:prstGeom prst="rect">
            <a:avLst/>
          </a:prstGeom>
          <a:solidFill>
            <a:srgbClr val="4A8522"/>
          </a:solidFill>
          <a:ln w="12700">
            <a:solidFill>
              <a:srgbClr val="AFC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3</a:t>
            </a:r>
          </a:p>
        </p:txBody>
      </p:sp>
      <p:sp>
        <p:nvSpPr>
          <p:cNvPr id="26" name="Rectangle 25">
            <a:extLst>
              <a:ext uri="{FF2B5EF4-FFF2-40B4-BE49-F238E27FC236}">
                <a16:creationId xmlns:a16="http://schemas.microsoft.com/office/drawing/2014/main" id="{732C9279-66C1-41C1-9144-F6B39205325D}"/>
              </a:ext>
            </a:extLst>
          </p:cNvPr>
          <p:cNvSpPr/>
          <p:nvPr/>
        </p:nvSpPr>
        <p:spPr>
          <a:xfrm>
            <a:off x="2912602" y="5246141"/>
            <a:ext cx="822960" cy="375194"/>
          </a:xfrm>
          <a:prstGeom prst="rect">
            <a:avLst/>
          </a:prstGeom>
          <a:solidFill>
            <a:srgbClr val="4A8522"/>
          </a:solidFill>
          <a:ln w="12700">
            <a:solidFill>
              <a:srgbClr val="AFC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2</a:t>
            </a:r>
          </a:p>
        </p:txBody>
      </p:sp>
      <p:sp>
        <p:nvSpPr>
          <p:cNvPr id="27" name="Rectangle 26">
            <a:extLst>
              <a:ext uri="{FF2B5EF4-FFF2-40B4-BE49-F238E27FC236}">
                <a16:creationId xmlns:a16="http://schemas.microsoft.com/office/drawing/2014/main" id="{55080397-139F-40C4-B32D-0C8DC9AC0416}"/>
              </a:ext>
            </a:extLst>
          </p:cNvPr>
          <p:cNvSpPr/>
          <p:nvPr/>
        </p:nvSpPr>
        <p:spPr>
          <a:xfrm>
            <a:off x="2912602" y="5665971"/>
            <a:ext cx="822960" cy="441664"/>
          </a:xfrm>
          <a:prstGeom prst="rect">
            <a:avLst/>
          </a:prstGeom>
          <a:solidFill>
            <a:srgbClr val="4A8522"/>
          </a:solidFill>
          <a:ln w="12700">
            <a:solidFill>
              <a:srgbClr val="AFC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1</a:t>
            </a:r>
          </a:p>
        </p:txBody>
      </p:sp>
      <p:sp>
        <p:nvSpPr>
          <p:cNvPr id="124" name="Rectangle 123">
            <a:extLst>
              <a:ext uri="{FF2B5EF4-FFF2-40B4-BE49-F238E27FC236}">
                <a16:creationId xmlns:a16="http://schemas.microsoft.com/office/drawing/2014/main" id="{376D258F-668A-4B7D-BE37-B666616E18F1}"/>
              </a:ext>
            </a:extLst>
          </p:cNvPr>
          <p:cNvSpPr/>
          <p:nvPr/>
        </p:nvSpPr>
        <p:spPr>
          <a:xfrm flipV="1">
            <a:off x="2927295" y="960758"/>
            <a:ext cx="822960" cy="375194"/>
          </a:xfrm>
          <a:prstGeom prst="rect">
            <a:avLst/>
          </a:prstGeom>
          <a:solidFill>
            <a:srgbClr val="BE5108"/>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1</a:t>
            </a:r>
          </a:p>
        </p:txBody>
      </p:sp>
      <p:sp>
        <p:nvSpPr>
          <p:cNvPr id="125" name="Rectangle 124">
            <a:extLst>
              <a:ext uri="{FF2B5EF4-FFF2-40B4-BE49-F238E27FC236}">
                <a16:creationId xmlns:a16="http://schemas.microsoft.com/office/drawing/2014/main" id="{723D141F-3FFE-4394-BB51-2230CD1EA64E}"/>
              </a:ext>
            </a:extLst>
          </p:cNvPr>
          <p:cNvSpPr/>
          <p:nvPr/>
        </p:nvSpPr>
        <p:spPr>
          <a:xfrm flipV="1">
            <a:off x="2927295" y="1380588"/>
            <a:ext cx="822960" cy="375194"/>
          </a:xfrm>
          <a:prstGeom prst="rect">
            <a:avLst/>
          </a:prstGeom>
          <a:solidFill>
            <a:srgbClr val="BE5108"/>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2</a:t>
            </a:r>
          </a:p>
        </p:txBody>
      </p:sp>
      <p:sp>
        <p:nvSpPr>
          <p:cNvPr id="126" name="Rectangle 125">
            <a:extLst>
              <a:ext uri="{FF2B5EF4-FFF2-40B4-BE49-F238E27FC236}">
                <a16:creationId xmlns:a16="http://schemas.microsoft.com/office/drawing/2014/main" id="{F9C992D1-36E9-4234-8031-1085FCB09955}"/>
              </a:ext>
            </a:extLst>
          </p:cNvPr>
          <p:cNvSpPr/>
          <p:nvPr/>
        </p:nvSpPr>
        <p:spPr>
          <a:xfrm flipV="1">
            <a:off x="2925519" y="1800418"/>
            <a:ext cx="822960" cy="375194"/>
          </a:xfrm>
          <a:prstGeom prst="rect">
            <a:avLst/>
          </a:prstGeom>
          <a:solidFill>
            <a:srgbClr val="BE5108"/>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3</a:t>
            </a:r>
          </a:p>
        </p:txBody>
      </p:sp>
      <p:sp>
        <p:nvSpPr>
          <p:cNvPr id="127" name="Rectangle 126">
            <a:extLst>
              <a:ext uri="{FF2B5EF4-FFF2-40B4-BE49-F238E27FC236}">
                <a16:creationId xmlns:a16="http://schemas.microsoft.com/office/drawing/2014/main" id="{33511072-D701-4B82-AA39-94DF42E7745F}"/>
              </a:ext>
            </a:extLst>
          </p:cNvPr>
          <p:cNvSpPr/>
          <p:nvPr/>
        </p:nvSpPr>
        <p:spPr>
          <a:xfrm flipV="1">
            <a:off x="2925519" y="2220248"/>
            <a:ext cx="822960" cy="375194"/>
          </a:xfrm>
          <a:prstGeom prst="rect">
            <a:avLst/>
          </a:prstGeom>
          <a:solidFill>
            <a:srgbClr val="BE5108"/>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4</a:t>
            </a:r>
          </a:p>
        </p:txBody>
      </p:sp>
      <p:sp>
        <p:nvSpPr>
          <p:cNvPr id="128" name="Rectangle 127">
            <a:extLst>
              <a:ext uri="{FF2B5EF4-FFF2-40B4-BE49-F238E27FC236}">
                <a16:creationId xmlns:a16="http://schemas.microsoft.com/office/drawing/2014/main" id="{388D9D29-DC8F-4B84-BCAF-4BE1B8B12261}"/>
              </a:ext>
            </a:extLst>
          </p:cNvPr>
          <p:cNvSpPr/>
          <p:nvPr/>
        </p:nvSpPr>
        <p:spPr>
          <a:xfrm flipV="1">
            <a:off x="2925519" y="2640078"/>
            <a:ext cx="822960" cy="441664"/>
          </a:xfrm>
          <a:prstGeom prst="rect">
            <a:avLst/>
          </a:prstGeom>
          <a:solidFill>
            <a:srgbClr val="BE5108"/>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5</a:t>
            </a:r>
          </a:p>
        </p:txBody>
      </p:sp>
      <p:sp>
        <p:nvSpPr>
          <p:cNvPr id="132" name="Rectangle 131">
            <a:extLst>
              <a:ext uri="{FF2B5EF4-FFF2-40B4-BE49-F238E27FC236}">
                <a16:creationId xmlns:a16="http://schemas.microsoft.com/office/drawing/2014/main" id="{407A7BE8-B441-4D0D-93B7-7A77DFE2FA71}"/>
              </a:ext>
            </a:extLst>
          </p:cNvPr>
          <p:cNvSpPr/>
          <p:nvPr/>
        </p:nvSpPr>
        <p:spPr>
          <a:xfrm rot="16200000" flipH="1">
            <a:off x="5363602" y="3348287"/>
            <a:ext cx="822960" cy="375194"/>
          </a:xfrm>
          <a:prstGeom prst="rect">
            <a:avLst/>
          </a:prstGeom>
          <a:solidFill>
            <a:srgbClr val="2E6CA4"/>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1</a:t>
            </a:r>
          </a:p>
        </p:txBody>
      </p:sp>
      <p:sp>
        <p:nvSpPr>
          <p:cNvPr id="133" name="Rectangle 132">
            <a:extLst>
              <a:ext uri="{FF2B5EF4-FFF2-40B4-BE49-F238E27FC236}">
                <a16:creationId xmlns:a16="http://schemas.microsoft.com/office/drawing/2014/main" id="{60220C83-1142-49DC-ABE1-BB1C270FA63F}"/>
              </a:ext>
            </a:extLst>
          </p:cNvPr>
          <p:cNvSpPr/>
          <p:nvPr/>
        </p:nvSpPr>
        <p:spPr>
          <a:xfrm rot="16200000" flipH="1">
            <a:off x="4943772" y="3348287"/>
            <a:ext cx="822960" cy="375194"/>
          </a:xfrm>
          <a:prstGeom prst="rect">
            <a:avLst/>
          </a:prstGeom>
          <a:solidFill>
            <a:srgbClr val="2E6CA4"/>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2</a:t>
            </a:r>
          </a:p>
        </p:txBody>
      </p:sp>
      <p:sp>
        <p:nvSpPr>
          <p:cNvPr id="134" name="Rectangle 133">
            <a:extLst>
              <a:ext uri="{FF2B5EF4-FFF2-40B4-BE49-F238E27FC236}">
                <a16:creationId xmlns:a16="http://schemas.microsoft.com/office/drawing/2014/main" id="{CF2EEF55-1143-49A6-8E12-C22BD2186CC5}"/>
              </a:ext>
            </a:extLst>
          </p:cNvPr>
          <p:cNvSpPr/>
          <p:nvPr/>
        </p:nvSpPr>
        <p:spPr>
          <a:xfrm rot="16200000" flipH="1">
            <a:off x="4523942" y="3346511"/>
            <a:ext cx="822960" cy="375194"/>
          </a:xfrm>
          <a:prstGeom prst="rect">
            <a:avLst/>
          </a:prstGeom>
          <a:solidFill>
            <a:srgbClr val="2E6CA4"/>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3</a:t>
            </a:r>
          </a:p>
        </p:txBody>
      </p:sp>
      <p:sp>
        <p:nvSpPr>
          <p:cNvPr id="135" name="Rectangle 134">
            <a:extLst>
              <a:ext uri="{FF2B5EF4-FFF2-40B4-BE49-F238E27FC236}">
                <a16:creationId xmlns:a16="http://schemas.microsoft.com/office/drawing/2014/main" id="{99957919-D3FA-4145-8938-70F4A8F064C6}"/>
              </a:ext>
            </a:extLst>
          </p:cNvPr>
          <p:cNvSpPr/>
          <p:nvPr/>
        </p:nvSpPr>
        <p:spPr>
          <a:xfrm rot="16200000" flipH="1">
            <a:off x="4104112" y="3346511"/>
            <a:ext cx="822960" cy="375194"/>
          </a:xfrm>
          <a:prstGeom prst="rect">
            <a:avLst/>
          </a:prstGeom>
          <a:solidFill>
            <a:srgbClr val="2E6CA4"/>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4</a:t>
            </a:r>
          </a:p>
        </p:txBody>
      </p:sp>
      <p:sp>
        <p:nvSpPr>
          <p:cNvPr id="136" name="Rectangle 135">
            <a:extLst>
              <a:ext uri="{FF2B5EF4-FFF2-40B4-BE49-F238E27FC236}">
                <a16:creationId xmlns:a16="http://schemas.microsoft.com/office/drawing/2014/main" id="{B9EF99F5-D271-4D91-9B53-779DC5A5012D}"/>
              </a:ext>
            </a:extLst>
          </p:cNvPr>
          <p:cNvSpPr/>
          <p:nvPr/>
        </p:nvSpPr>
        <p:spPr>
          <a:xfrm rot="16200000" flipH="1">
            <a:off x="3651047" y="3313276"/>
            <a:ext cx="822960" cy="441664"/>
          </a:xfrm>
          <a:prstGeom prst="rect">
            <a:avLst/>
          </a:prstGeom>
          <a:solidFill>
            <a:srgbClr val="2E6CA4"/>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5</a:t>
            </a:r>
          </a:p>
        </p:txBody>
      </p:sp>
      <p:sp>
        <p:nvSpPr>
          <p:cNvPr id="138" name="Rectangle 137">
            <a:extLst>
              <a:ext uri="{FF2B5EF4-FFF2-40B4-BE49-F238E27FC236}">
                <a16:creationId xmlns:a16="http://schemas.microsoft.com/office/drawing/2014/main" id="{D47136BD-EBC3-442F-B3D2-7D8B7A533442}"/>
              </a:ext>
            </a:extLst>
          </p:cNvPr>
          <p:cNvSpPr/>
          <p:nvPr/>
        </p:nvSpPr>
        <p:spPr>
          <a:xfrm rot="5400000">
            <a:off x="2256310" y="3342163"/>
            <a:ext cx="822960" cy="375194"/>
          </a:xfrm>
          <a:prstGeom prst="rect">
            <a:avLst/>
          </a:prstGeom>
          <a:solidFill>
            <a:srgbClr val="D29500"/>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5</a:t>
            </a:r>
          </a:p>
        </p:txBody>
      </p:sp>
      <p:sp>
        <p:nvSpPr>
          <p:cNvPr id="139" name="Rectangle 138">
            <a:extLst>
              <a:ext uri="{FF2B5EF4-FFF2-40B4-BE49-F238E27FC236}">
                <a16:creationId xmlns:a16="http://schemas.microsoft.com/office/drawing/2014/main" id="{8019255C-C4AE-4597-81D2-5248B7E44954}"/>
              </a:ext>
            </a:extLst>
          </p:cNvPr>
          <p:cNvSpPr/>
          <p:nvPr/>
        </p:nvSpPr>
        <p:spPr>
          <a:xfrm rot="5400000">
            <a:off x="1836480" y="3342163"/>
            <a:ext cx="822960" cy="375194"/>
          </a:xfrm>
          <a:prstGeom prst="rect">
            <a:avLst/>
          </a:prstGeom>
          <a:solidFill>
            <a:srgbClr val="D29500"/>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4</a:t>
            </a:r>
          </a:p>
        </p:txBody>
      </p:sp>
      <p:sp>
        <p:nvSpPr>
          <p:cNvPr id="140" name="Rectangle 139">
            <a:extLst>
              <a:ext uri="{FF2B5EF4-FFF2-40B4-BE49-F238E27FC236}">
                <a16:creationId xmlns:a16="http://schemas.microsoft.com/office/drawing/2014/main" id="{86CF5CBC-EDF8-47D3-BAE9-525305C1D3E1}"/>
              </a:ext>
            </a:extLst>
          </p:cNvPr>
          <p:cNvSpPr/>
          <p:nvPr/>
        </p:nvSpPr>
        <p:spPr>
          <a:xfrm rot="5400000">
            <a:off x="1416650" y="3340387"/>
            <a:ext cx="822960" cy="375194"/>
          </a:xfrm>
          <a:prstGeom prst="rect">
            <a:avLst/>
          </a:prstGeom>
          <a:solidFill>
            <a:srgbClr val="D29500"/>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3</a:t>
            </a:r>
          </a:p>
        </p:txBody>
      </p:sp>
      <p:sp>
        <p:nvSpPr>
          <p:cNvPr id="141" name="Rectangle 140">
            <a:extLst>
              <a:ext uri="{FF2B5EF4-FFF2-40B4-BE49-F238E27FC236}">
                <a16:creationId xmlns:a16="http://schemas.microsoft.com/office/drawing/2014/main" id="{262BB680-A354-4E73-86F7-2C850C5BA389}"/>
              </a:ext>
            </a:extLst>
          </p:cNvPr>
          <p:cNvSpPr/>
          <p:nvPr/>
        </p:nvSpPr>
        <p:spPr>
          <a:xfrm rot="5400000">
            <a:off x="996820" y="3340387"/>
            <a:ext cx="822960" cy="375194"/>
          </a:xfrm>
          <a:prstGeom prst="rect">
            <a:avLst/>
          </a:prstGeom>
          <a:solidFill>
            <a:srgbClr val="D29500"/>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2</a:t>
            </a:r>
          </a:p>
        </p:txBody>
      </p:sp>
      <p:sp>
        <p:nvSpPr>
          <p:cNvPr id="142" name="Rectangle 141">
            <a:extLst>
              <a:ext uri="{FF2B5EF4-FFF2-40B4-BE49-F238E27FC236}">
                <a16:creationId xmlns:a16="http://schemas.microsoft.com/office/drawing/2014/main" id="{BA562D12-0ACE-4B44-8709-BEA30F4DCAAD}"/>
              </a:ext>
            </a:extLst>
          </p:cNvPr>
          <p:cNvSpPr/>
          <p:nvPr/>
        </p:nvSpPr>
        <p:spPr>
          <a:xfrm rot="5400000">
            <a:off x="543755" y="3307152"/>
            <a:ext cx="822960" cy="441664"/>
          </a:xfrm>
          <a:prstGeom prst="rect">
            <a:avLst/>
          </a:prstGeom>
          <a:solidFill>
            <a:srgbClr val="D29500"/>
          </a:solidFill>
          <a:ln w="1270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atin typeface="Tahoma" panose="020B0604030504040204" pitchFamily="34" charset="0"/>
                <a:ea typeface="Tahoma" panose="020B0604030504040204" pitchFamily="34" charset="0"/>
                <a:cs typeface="Tahoma" panose="020B0604030504040204" pitchFamily="34" charset="0"/>
              </a:rPr>
              <a:t>1</a:t>
            </a:r>
          </a:p>
        </p:txBody>
      </p:sp>
      <p:sp>
        <p:nvSpPr>
          <p:cNvPr id="242" name="Heart 241">
            <a:hlinkClick r:id="rId11" action="ppaction://hlinksldjump"/>
            <a:extLst>
              <a:ext uri="{FF2B5EF4-FFF2-40B4-BE49-F238E27FC236}">
                <a16:creationId xmlns:a16="http://schemas.microsoft.com/office/drawing/2014/main" id="{5F5B57A4-4D96-4305-A676-21FE298079BB}"/>
              </a:ext>
            </a:extLst>
          </p:cNvPr>
          <p:cNvSpPr/>
          <p:nvPr/>
        </p:nvSpPr>
        <p:spPr>
          <a:xfrm>
            <a:off x="4198090" y="6169945"/>
            <a:ext cx="419830" cy="419830"/>
          </a:xfrm>
          <a:prstGeom prst="heart">
            <a:avLst/>
          </a:prstGeom>
          <a:solidFill>
            <a:srgbClr val="6AB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43" name="Heart 242">
            <a:hlinkClick r:id="rId12" action="ppaction://hlinksldjump"/>
            <a:extLst>
              <a:ext uri="{FF2B5EF4-FFF2-40B4-BE49-F238E27FC236}">
                <a16:creationId xmlns:a16="http://schemas.microsoft.com/office/drawing/2014/main" id="{9D22B43D-FC78-4EF8-80F2-DD48C649EB43}"/>
              </a:ext>
            </a:extLst>
          </p:cNvPr>
          <p:cNvSpPr/>
          <p:nvPr/>
        </p:nvSpPr>
        <p:spPr>
          <a:xfrm>
            <a:off x="4637790" y="6169945"/>
            <a:ext cx="419830" cy="419830"/>
          </a:xfrm>
          <a:prstGeom prst="heart">
            <a:avLst/>
          </a:prstGeom>
          <a:solidFill>
            <a:srgbClr val="6AB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44" name="Heart 243">
            <a:hlinkClick r:id="rId13" action="ppaction://hlinksldjump"/>
            <a:extLst>
              <a:ext uri="{FF2B5EF4-FFF2-40B4-BE49-F238E27FC236}">
                <a16:creationId xmlns:a16="http://schemas.microsoft.com/office/drawing/2014/main" id="{615FB659-83BC-4FB2-898E-D9B129FCE0B6}"/>
              </a:ext>
            </a:extLst>
          </p:cNvPr>
          <p:cNvSpPr/>
          <p:nvPr/>
        </p:nvSpPr>
        <p:spPr>
          <a:xfrm>
            <a:off x="5077490" y="6169945"/>
            <a:ext cx="419830" cy="419830"/>
          </a:xfrm>
          <a:prstGeom prst="heart">
            <a:avLst/>
          </a:prstGeom>
          <a:solidFill>
            <a:srgbClr val="6AB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45" name="Heart 244">
            <a:hlinkClick r:id="rId14" action="ppaction://hlinksldjump"/>
            <a:extLst>
              <a:ext uri="{FF2B5EF4-FFF2-40B4-BE49-F238E27FC236}">
                <a16:creationId xmlns:a16="http://schemas.microsoft.com/office/drawing/2014/main" id="{569094D0-CB92-42A2-B795-A988DC4E5C64}"/>
              </a:ext>
            </a:extLst>
          </p:cNvPr>
          <p:cNvSpPr/>
          <p:nvPr/>
        </p:nvSpPr>
        <p:spPr>
          <a:xfrm>
            <a:off x="5517190" y="6169945"/>
            <a:ext cx="419830" cy="419830"/>
          </a:xfrm>
          <a:prstGeom prst="heart">
            <a:avLst/>
          </a:prstGeom>
          <a:solidFill>
            <a:srgbClr val="6AB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246" name="Heart 245">
            <a:hlinkClick r:id="rId15" action="ppaction://hlinksldjump"/>
            <a:extLst>
              <a:ext uri="{FF2B5EF4-FFF2-40B4-BE49-F238E27FC236}">
                <a16:creationId xmlns:a16="http://schemas.microsoft.com/office/drawing/2014/main" id="{82AF909D-B519-4A1D-AEDE-62463562C191}"/>
              </a:ext>
            </a:extLst>
          </p:cNvPr>
          <p:cNvSpPr/>
          <p:nvPr/>
        </p:nvSpPr>
        <p:spPr>
          <a:xfrm>
            <a:off x="5956889" y="6169945"/>
            <a:ext cx="419830" cy="419830"/>
          </a:xfrm>
          <a:prstGeom prst="heart">
            <a:avLst/>
          </a:prstGeom>
          <a:solidFill>
            <a:srgbClr val="6AB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34" name="Heart 33">
            <a:hlinkClick r:id="rId16" action="ppaction://hlinksldjump"/>
            <a:extLst>
              <a:ext uri="{FF2B5EF4-FFF2-40B4-BE49-F238E27FC236}">
                <a16:creationId xmlns:a16="http://schemas.microsoft.com/office/drawing/2014/main" id="{7B018FE0-F270-49FB-952D-D698FE0F0099}"/>
              </a:ext>
            </a:extLst>
          </p:cNvPr>
          <p:cNvSpPr/>
          <p:nvPr/>
        </p:nvSpPr>
        <p:spPr>
          <a:xfrm>
            <a:off x="4198090" y="496820"/>
            <a:ext cx="419830" cy="419830"/>
          </a:xfrm>
          <a:prstGeom prst="heart">
            <a:avLst/>
          </a:prstGeom>
          <a:solidFill>
            <a:srgbClr val="099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5" name="Heart 34">
            <a:hlinkClick r:id="rId17" action="ppaction://hlinksldjump"/>
            <a:extLst>
              <a:ext uri="{FF2B5EF4-FFF2-40B4-BE49-F238E27FC236}">
                <a16:creationId xmlns:a16="http://schemas.microsoft.com/office/drawing/2014/main" id="{39F31CEA-865C-4173-82D0-F2E3D5C4318C}"/>
              </a:ext>
            </a:extLst>
          </p:cNvPr>
          <p:cNvSpPr/>
          <p:nvPr/>
        </p:nvSpPr>
        <p:spPr>
          <a:xfrm>
            <a:off x="4637790" y="496820"/>
            <a:ext cx="419830" cy="419830"/>
          </a:xfrm>
          <a:prstGeom prst="heart">
            <a:avLst/>
          </a:prstGeom>
          <a:solidFill>
            <a:srgbClr val="099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36" name="Heart 35">
            <a:hlinkClick r:id="rId18" action="ppaction://hlinksldjump"/>
            <a:extLst>
              <a:ext uri="{FF2B5EF4-FFF2-40B4-BE49-F238E27FC236}">
                <a16:creationId xmlns:a16="http://schemas.microsoft.com/office/drawing/2014/main" id="{8FA385EA-481C-4FB7-99B5-35AE2B8C0329}"/>
              </a:ext>
            </a:extLst>
          </p:cNvPr>
          <p:cNvSpPr/>
          <p:nvPr/>
        </p:nvSpPr>
        <p:spPr>
          <a:xfrm>
            <a:off x="5077490" y="496820"/>
            <a:ext cx="419830" cy="419830"/>
          </a:xfrm>
          <a:prstGeom prst="heart">
            <a:avLst/>
          </a:prstGeom>
          <a:solidFill>
            <a:srgbClr val="099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37" name="Heart 36">
            <a:hlinkClick r:id="rId19" action="ppaction://hlinksldjump"/>
            <a:extLst>
              <a:ext uri="{FF2B5EF4-FFF2-40B4-BE49-F238E27FC236}">
                <a16:creationId xmlns:a16="http://schemas.microsoft.com/office/drawing/2014/main" id="{04CBAC34-5C6E-481D-ADE4-7759D3E712EE}"/>
              </a:ext>
            </a:extLst>
          </p:cNvPr>
          <p:cNvSpPr/>
          <p:nvPr/>
        </p:nvSpPr>
        <p:spPr>
          <a:xfrm>
            <a:off x="5517190" y="496820"/>
            <a:ext cx="419830" cy="419830"/>
          </a:xfrm>
          <a:prstGeom prst="heart">
            <a:avLst/>
          </a:prstGeom>
          <a:solidFill>
            <a:srgbClr val="099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38" name="Heart 37">
            <a:hlinkClick r:id="rId20" action="ppaction://hlinksldjump"/>
            <a:extLst>
              <a:ext uri="{FF2B5EF4-FFF2-40B4-BE49-F238E27FC236}">
                <a16:creationId xmlns:a16="http://schemas.microsoft.com/office/drawing/2014/main" id="{3F18E9B7-15C8-433F-BC28-3F49983C9021}"/>
              </a:ext>
            </a:extLst>
          </p:cNvPr>
          <p:cNvSpPr/>
          <p:nvPr/>
        </p:nvSpPr>
        <p:spPr>
          <a:xfrm>
            <a:off x="5956889" y="496820"/>
            <a:ext cx="419830" cy="419830"/>
          </a:xfrm>
          <a:prstGeom prst="heart">
            <a:avLst/>
          </a:prstGeom>
          <a:solidFill>
            <a:srgbClr val="0998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39" name="Heart 38">
            <a:hlinkClick r:id="rId21" action="ppaction://hlinksldjump"/>
            <a:extLst>
              <a:ext uri="{FF2B5EF4-FFF2-40B4-BE49-F238E27FC236}">
                <a16:creationId xmlns:a16="http://schemas.microsoft.com/office/drawing/2014/main" id="{BE9E5718-16FD-4F64-8BC8-4B47CFF9F31A}"/>
              </a:ext>
            </a:extLst>
          </p:cNvPr>
          <p:cNvSpPr/>
          <p:nvPr/>
        </p:nvSpPr>
        <p:spPr>
          <a:xfrm>
            <a:off x="265390" y="496820"/>
            <a:ext cx="419830" cy="419830"/>
          </a:xfrm>
          <a:prstGeom prst="heart">
            <a:avLst/>
          </a:prstGeom>
          <a:solidFill>
            <a:srgbClr val="F738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40" name="Heart 39">
            <a:hlinkClick r:id="rId22" action="ppaction://hlinksldjump"/>
            <a:extLst>
              <a:ext uri="{FF2B5EF4-FFF2-40B4-BE49-F238E27FC236}">
                <a16:creationId xmlns:a16="http://schemas.microsoft.com/office/drawing/2014/main" id="{E4A9514D-C166-421C-A363-E6F0F9F98E94}"/>
              </a:ext>
            </a:extLst>
          </p:cNvPr>
          <p:cNvSpPr/>
          <p:nvPr/>
        </p:nvSpPr>
        <p:spPr>
          <a:xfrm>
            <a:off x="705090" y="496820"/>
            <a:ext cx="419830" cy="419830"/>
          </a:xfrm>
          <a:prstGeom prst="heart">
            <a:avLst/>
          </a:prstGeom>
          <a:solidFill>
            <a:srgbClr val="F738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1" name="Heart 40">
            <a:hlinkClick r:id="rId23" action="ppaction://hlinksldjump"/>
            <a:extLst>
              <a:ext uri="{FF2B5EF4-FFF2-40B4-BE49-F238E27FC236}">
                <a16:creationId xmlns:a16="http://schemas.microsoft.com/office/drawing/2014/main" id="{6E397F83-1DE4-4D07-9EE2-B05E08E6448A}"/>
              </a:ext>
            </a:extLst>
          </p:cNvPr>
          <p:cNvSpPr/>
          <p:nvPr/>
        </p:nvSpPr>
        <p:spPr>
          <a:xfrm>
            <a:off x="1144790" y="496820"/>
            <a:ext cx="419830" cy="419830"/>
          </a:xfrm>
          <a:prstGeom prst="heart">
            <a:avLst/>
          </a:prstGeom>
          <a:solidFill>
            <a:srgbClr val="F738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42" name="Heart 41">
            <a:hlinkClick r:id="rId24" action="ppaction://hlinksldjump"/>
            <a:extLst>
              <a:ext uri="{FF2B5EF4-FFF2-40B4-BE49-F238E27FC236}">
                <a16:creationId xmlns:a16="http://schemas.microsoft.com/office/drawing/2014/main" id="{0DE641A1-FA58-4766-A528-A47D66AFD679}"/>
              </a:ext>
            </a:extLst>
          </p:cNvPr>
          <p:cNvSpPr/>
          <p:nvPr/>
        </p:nvSpPr>
        <p:spPr>
          <a:xfrm>
            <a:off x="1584490" y="496820"/>
            <a:ext cx="419830" cy="419830"/>
          </a:xfrm>
          <a:prstGeom prst="heart">
            <a:avLst/>
          </a:prstGeom>
          <a:solidFill>
            <a:srgbClr val="F738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3" name="Heart 42">
            <a:hlinkClick r:id="rId25" action="ppaction://hlinksldjump"/>
            <a:extLst>
              <a:ext uri="{FF2B5EF4-FFF2-40B4-BE49-F238E27FC236}">
                <a16:creationId xmlns:a16="http://schemas.microsoft.com/office/drawing/2014/main" id="{922268A4-09A1-407A-B85D-C21273E94E14}"/>
              </a:ext>
            </a:extLst>
          </p:cNvPr>
          <p:cNvSpPr/>
          <p:nvPr/>
        </p:nvSpPr>
        <p:spPr>
          <a:xfrm>
            <a:off x="2024189" y="496820"/>
            <a:ext cx="419830" cy="419830"/>
          </a:xfrm>
          <a:prstGeom prst="heart">
            <a:avLst/>
          </a:prstGeom>
          <a:solidFill>
            <a:srgbClr val="F738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44" name="Heart 43">
            <a:hlinkClick r:id="rId26" action="ppaction://hlinksldjump"/>
            <a:extLst>
              <a:ext uri="{FF2B5EF4-FFF2-40B4-BE49-F238E27FC236}">
                <a16:creationId xmlns:a16="http://schemas.microsoft.com/office/drawing/2014/main" id="{D1EC04FD-1466-4652-84D9-71C3F32AA0D0}"/>
              </a:ext>
            </a:extLst>
          </p:cNvPr>
          <p:cNvSpPr/>
          <p:nvPr/>
        </p:nvSpPr>
        <p:spPr>
          <a:xfrm>
            <a:off x="265390" y="6180336"/>
            <a:ext cx="419830" cy="419830"/>
          </a:xfrm>
          <a:prstGeom prst="heart">
            <a:avLst/>
          </a:prstGeom>
          <a:solidFill>
            <a:srgbClr val="FB90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45" name="Heart 44">
            <a:hlinkClick r:id="rId27" action="ppaction://hlinksldjump"/>
            <a:extLst>
              <a:ext uri="{FF2B5EF4-FFF2-40B4-BE49-F238E27FC236}">
                <a16:creationId xmlns:a16="http://schemas.microsoft.com/office/drawing/2014/main" id="{247E2EB7-A522-416D-B098-DD95329A5A8F}"/>
              </a:ext>
            </a:extLst>
          </p:cNvPr>
          <p:cNvSpPr/>
          <p:nvPr/>
        </p:nvSpPr>
        <p:spPr>
          <a:xfrm>
            <a:off x="705090" y="6180336"/>
            <a:ext cx="419830" cy="419830"/>
          </a:xfrm>
          <a:prstGeom prst="heart">
            <a:avLst/>
          </a:prstGeom>
          <a:solidFill>
            <a:srgbClr val="FB90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6" name="Heart 45">
            <a:hlinkClick r:id="rId28" action="ppaction://hlinksldjump"/>
            <a:extLst>
              <a:ext uri="{FF2B5EF4-FFF2-40B4-BE49-F238E27FC236}">
                <a16:creationId xmlns:a16="http://schemas.microsoft.com/office/drawing/2014/main" id="{AF6FF570-3B60-47B7-8513-CCCCD101B336}"/>
              </a:ext>
            </a:extLst>
          </p:cNvPr>
          <p:cNvSpPr/>
          <p:nvPr/>
        </p:nvSpPr>
        <p:spPr>
          <a:xfrm>
            <a:off x="1144790" y="6180336"/>
            <a:ext cx="419830" cy="419830"/>
          </a:xfrm>
          <a:prstGeom prst="heart">
            <a:avLst/>
          </a:prstGeom>
          <a:solidFill>
            <a:srgbClr val="FB90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47" name="Heart 46">
            <a:hlinkClick r:id="rId29" action="ppaction://hlinksldjump"/>
            <a:extLst>
              <a:ext uri="{FF2B5EF4-FFF2-40B4-BE49-F238E27FC236}">
                <a16:creationId xmlns:a16="http://schemas.microsoft.com/office/drawing/2014/main" id="{02F3D216-DD88-4FDE-84AC-5BFBA45F0238}"/>
              </a:ext>
            </a:extLst>
          </p:cNvPr>
          <p:cNvSpPr/>
          <p:nvPr/>
        </p:nvSpPr>
        <p:spPr>
          <a:xfrm>
            <a:off x="1584490" y="6180336"/>
            <a:ext cx="419830" cy="419830"/>
          </a:xfrm>
          <a:prstGeom prst="heart">
            <a:avLst/>
          </a:prstGeom>
          <a:solidFill>
            <a:srgbClr val="FB90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8" name="Heart 47">
            <a:hlinkClick r:id="rId30" action="ppaction://hlinksldjump"/>
            <a:extLst>
              <a:ext uri="{FF2B5EF4-FFF2-40B4-BE49-F238E27FC236}">
                <a16:creationId xmlns:a16="http://schemas.microsoft.com/office/drawing/2014/main" id="{C81C30D8-EB79-4A1B-9699-3530802BCA43}"/>
              </a:ext>
            </a:extLst>
          </p:cNvPr>
          <p:cNvSpPr/>
          <p:nvPr/>
        </p:nvSpPr>
        <p:spPr>
          <a:xfrm>
            <a:off x="2024189" y="6180336"/>
            <a:ext cx="419830" cy="419830"/>
          </a:xfrm>
          <a:prstGeom prst="heart">
            <a:avLst/>
          </a:prstGeom>
          <a:solidFill>
            <a:srgbClr val="FB90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pic>
        <p:nvPicPr>
          <p:cNvPr id="49" name="Graphic 48" descr="Trophy">
            <a:extLst>
              <a:ext uri="{FF2B5EF4-FFF2-40B4-BE49-F238E27FC236}">
                <a16:creationId xmlns:a16="http://schemas.microsoft.com/office/drawing/2014/main" id="{E2A5426B-6F1D-49B8-8B1A-4E66D2AEF899}"/>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9648" y="4809387"/>
            <a:ext cx="1302193" cy="1302193"/>
          </a:xfrm>
          <a:prstGeom prst="rect">
            <a:avLst/>
          </a:prstGeom>
        </p:spPr>
      </p:pic>
      <p:pic>
        <p:nvPicPr>
          <p:cNvPr id="50" name="Graphic 49" descr="Trophy">
            <a:extLst>
              <a:ext uri="{FF2B5EF4-FFF2-40B4-BE49-F238E27FC236}">
                <a16:creationId xmlns:a16="http://schemas.microsoft.com/office/drawing/2014/main" id="{57A9986D-BAAD-46DF-ADE7-5194893C3751}"/>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687" y="908930"/>
            <a:ext cx="1302193" cy="1302193"/>
          </a:xfrm>
          <a:prstGeom prst="rect">
            <a:avLst/>
          </a:prstGeom>
        </p:spPr>
      </p:pic>
      <p:pic>
        <p:nvPicPr>
          <p:cNvPr id="51" name="Graphic 50" descr="Trophy">
            <a:extLst>
              <a:ext uri="{FF2B5EF4-FFF2-40B4-BE49-F238E27FC236}">
                <a16:creationId xmlns:a16="http://schemas.microsoft.com/office/drawing/2014/main" id="{0267F2CA-D74B-4D8C-89F1-2A6A19C0EFB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174" y="4319142"/>
            <a:ext cx="2204049" cy="1302193"/>
          </a:xfrm>
          <a:prstGeom prst="rect">
            <a:avLst/>
          </a:prstGeom>
        </p:spPr>
      </p:pic>
      <p:pic>
        <p:nvPicPr>
          <p:cNvPr id="52" name="Graphic 51" descr="Trophy">
            <a:extLst>
              <a:ext uri="{FF2B5EF4-FFF2-40B4-BE49-F238E27FC236}">
                <a16:creationId xmlns:a16="http://schemas.microsoft.com/office/drawing/2014/main" id="{56A27F92-8AC3-4426-8490-CE8BC29339D2}"/>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9648" y="873419"/>
            <a:ext cx="1302193" cy="1302193"/>
          </a:xfrm>
          <a:prstGeom prst="rect">
            <a:avLst/>
          </a:prstGeom>
        </p:spPr>
      </p:pic>
      <p:sp>
        <p:nvSpPr>
          <p:cNvPr id="2" name="Rectangle 1">
            <a:extLst>
              <a:ext uri="{FF2B5EF4-FFF2-40B4-BE49-F238E27FC236}">
                <a16:creationId xmlns:a16="http://schemas.microsoft.com/office/drawing/2014/main" id="{1C8D70F8-3792-4124-837C-345FAC799BB6}"/>
              </a:ext>
            </a:extLst>
          </p:cNvPr>
          <p:cNvSpPr/>
          <p:nvPr/>
        </p:nvSpPr>
        <p:spPr>
          <a:xfrm>
            <a:off x="7603220" y="3343251"/>
            <a:ext cx="3906839" cy="2123658"/>
          </a:xfrm>
          <a:prstGeom prst="rect">
            <a:avLst/>
          </a:prstGeom>
        </p:spPr>
        <p:txBody>
          <a:bodyPr wrap="none">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latin typeface="Helvetica Neue"/>
              </a:rPr>
              <a:t>ÔN TẬP BÀI 2</a:t>
            </a:r>
          </a:p>
          <a:p>
            <a:pPr algn="ctr"/>
            <a:r>
              <a:rPr lang="en-US" sz="4400" b="1">
                <a:ln w="6600">
                  <a:solidFill>
                    <a:schemeClr val="accent2"/>
                  </a:solidFill>
                  <a:prstDash val="solid"/>
                </a:ln>
                <a:solidFill>
                  <a:srgbClr val="FFFFFF"/>
                </a:solidFill>
                <a:effectLst>
                  <a:outerShdw dist="38100" dir="2700000" algn="tl" rotWithShape="0">
                    <a:schemeClr val="accent2"/>
                  </a:outerShdw>
                </a:effectLst>
                <a:latin typeface="Helvetica Neue"/>
              </a:rPr>
              <a:t>THỰC HIỆN </a:t>
            </a:r>
          </a:p>
          <a:p>
            <a:pPr algn="ctr"/>
            <a:r>
              <a:rPr lang="en-US" sz="4400" b="1">
                <a:ln w="6600">
                  <a:solidFill>
                    <a:schemeClr val="accent2"/>
                  </a:solidFill>
                  <a:prstDash val="solid"/>
                </a:ln>
                <a:solidFill>
                  <a:srgbClr val="FFFFFF"/>
                </a:solidFill>
                <a:effectLst>
                  <a:outerShdw dist="38100" dir="2700000" algn="tl" rotWithShape="0">
                    <a:schemeClr val="accent2"/>
                  </a:outerShdw>
                </a:effectLst>
                <a:latin typeface="Helvetica Neue"/>
              </a:rPr>
              <a:t>PHÁP LUẬT</a:t>
            </a:r>
            <a:endParaRPr lang="en-US"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54" name="Rectangle 53">
            <a:extLst>
              <a:ext uri="{FF2B5EF4-FFF2-40B4-BE49-F238E27FC236}">
                <a16:creationId xmlns:a16="http://schemas.microsoft.com/office/drawing/2014/main" id="{0B4D8A0A-CE99-4465-BDEA-66E0426DA542}"/>
              </a:ext>
            </a:extLst>
          </p:cNvPr>
          <p:cNvSpPr/>
          <p:nvPr/>
        </p:nvSpPr>
        <p:spPr>
          <a:xfrm>
            <a:off x="6750705" y="1241627"/>
            <a:ext cx="5283819" cy="1938992"/>
          </a:xfrm>
          <a:prstGeom prst="rect">
            <a:avLst/>
          </a:prstGeom>
        </p:spPr>
        <p:txBody>
          <a:bodyPr wrap="none">
            <a:spAutoFit/>
          </a:bodyPr>
          <a:lstStyle/>
          <a:p>
            <a:pPr algn="ctr"/>
            <a:r>
              <a:rPr lang="en-US" sz="6000" b="1">
                <a:ln w="6600">
                  <a:solidFill>
                    <a:schemeClr val="accent2"/>
                  </a:solidFill>
                  <a:prstDash val="solid"/>
                </a:ln>
                <a:solidFill>
                  <a:srgbClr val="FFFF00"/>
                </a:solidFill>
                <a:effectLst>
                  <a:outerShdw dist="38100" dir="2700000" algn="tl" rotWithShape="0">
                    <a:schemeClr val="accent2"/>
                  </a:outerShdw>
                </a:effectLst>
                <a:latin typeface="Helvetica Neue"/>
              </a:rPr>
              <a:t>TRÒ CH</a:t>
            </a:r>
            <a:r>
              <a:rPr lang="vi-VN" sz="6000" b="1">
                <a:ln w="6600">
                  <a:solidFill>
                    <a:schemeClr val="accent2"/>
                  </a:solidFill>
                  <a:prstDash val="solid"/>
                </a:ln>
                <a:solidFill>
                  <a:srgbClr val="FFFF00"/>
                </a:solidFill>
                <a:effectLst>
                  <a:outerShdw dist="38100" dir="2700000" algn="tl" rotWithShape="0">
                    <a:schemeClr val="accent2"/>
                  </a:outerShdw>
                </a:effectLst>
                <a:latin typeface="Helvetica Neue"/>
              </a:rPr>
              <a:t>Ơ</a:t>
            </a:r>
            <a:r>
              <a:rPr lang="en-US" sz="6000" b="1">
                <a:ln w="6600">
                  <a:solidFill>
                    <a:schemeClr val="accent2"/>
                  </a:solidFill>
                  <a:prstDash val="solid"/>
                </a:ln>
                <a:solidFill>
                  <a:srgbClr val="FFFF00"/>
                </a:solidFill>
                <a:effectLst>
                  <a:outerShdw dist="38100" dir="2700000" algn="tl" rotWithShape="0">
                    <a:schemeClr val="accent2"/>
                  </a:outerShdw>
                </a:effectLst>
                <a:latin typeface="Helvetica Neue"/>
              </a:rPr>
              <a:t>I </a:t>
            </a:r>
          </a:p>
          <a:p>
            <a:pPr algn="ctr"/>
            <a:r>
              <a:rPr lang="en-US" sz="6000" b="1">
                <a:ln w="6600">
                  <a:solidFill>
                    <a:schemeClr val="accent2"/>
                  </a:solidFill>
                  <a:prstDash val="solid"/>
                </a:ln>
                <a:solidFill>
                  <a:srgbClr val="FFFF00"/>
                </a:solidFill>
                <a:effectLst>
                  <a:outerShdw dist="38100" dir="2700000" algn="tl" rotWithShape="0">
                    <a:schemeClr val="accent2"/>
                  </a:outerShdw>
                </a:effectLst>
                <a:latin typeface="Helvetica Neue"/>
              </a:rPr>
              <a:t>CỜ CÁ NGỰA</a:t>
            </a:r>
            <a:endParaRPr lang="en-US" sz="6000" b="1">
              <a:ln w="6600">
                <a:solidFill>
                  <a:schemeClr val="accent2"/>
                </a:solidFill>
                <a:prstDash val="solid"/>
              </a:ln>
              <a:solidFill>
                <a:srgbClr val="FFFF00"/>
              </a:solidFill>
              <a:effectLst>
                <a:outerShdw dist="38100" dir="2700000" algn="tl" rotWithShape="0">
                  <a:schemeClr val="accent2"/>
                </a:outerShdw>
              </a:effectLst>
            </a:endParaRPr>
          </a:p>
        </p:txBody>
      </p:sp>
      <p:sp>
        <p:nvSpPr>
          <p:cNvPr id="5" name="Flowchart: Summing Junction 4">
            <a:hlinkClick r:id="rId32" action="ppaction://hlinksldjump"/>
            <a:extLst>
              <a:ext uri="{FF2B5EF4-FFF2-40B4-BE49-F238E27FC236}">
                <a16:creationId xmlns:a16="http://schemas.microsoft.com/office/drawing/2014/main" id="{355D16C9-03FE-4EA0-80D4-E7B4D67FB917}"/>
              </a:ext>
            </a:extLst>
          </p:cNvPr>
          <p:cNvSpPr/>
          <p:nvPr/>
        </p:nvSpPr>
        <p:spPr>
          <a:xfrm>
            <a:off x="11638216" y="48217"/>
            <a:ext cx="419234" cy="419234"/>
          </a:xfrm>
          <a:prstGeom prst="flowChartSummingJunction">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yHadALittleLamb">
            <a:hlinkClick r:id="" action="ppaction://media"/>
            <a:extLst>
              <a:ext uri="{FF2B5EF4-FFF2-40B4-BE49-F238E27FC236}">
                <a16:creationId xmlns:a16="http://schemas.microsoft.com/office/drawing/2014/main" id="{99A633A3-035E-462A-AF22-E96FC15590D4}"/>
              </a:ext>
            </a:extLst>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12298624" y="-750867"/>
            <a:ext cx="487363" cy="487363"/>
          </a:xfrm>
          <a:prstGeom prst="rect">
            <a:avLst/>
          </a:prstGeom>
        </p:spPr>
      </p:pic>
      <p:pic>
        <p:nvPicPr>
          <p:cNvPr id="249" name="Picture 248">
            <a:extLst>
              <a:ext uri="{FF2B5EF4-FFF2-40B4-BE49-F238E27FC236}">
                <a16:creationId xmlns:a16="http://schemas.microsoft.com/office/drawing/2014/main" id="{E22F02EA-C79B-4DE3-9C10-888373554CCA}"/>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997395" y="-6081"/>
            <a:ext cx="600437" cy="777352"/>
          </a:xfrm>
          <a:prstGeom prst="rect">
            <a:avLst/>
          </a:prstGeom>
        </p:spPr>
      </p:pic>
      <p:pic>
        <p:nvPicPr>
          <p:cNvPr id="247" name="Picture 246">
            <a:extLst>
              <a:ext uri="{FF2B5EF4-FFF2-40B4-BE49-F238E27FC236}">
                <a16:creationId xmlns:a16="http://schemas.microsoft.com/office/drawing/2014/main" id="{3A530223-8EEB-4D94-B23C-334FE5C8DCA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911045" y="2772607"/>
            <a:ext cx="600437" cy="777352"/>
          </a:xfrm>
          <a:prstGeom prst="rect">
            <a:avLst/>
          </a:prstGeom>
        </p:spPr>
      </p:pic>
      <p:pic>
        <p:nvPicPr>
          <p:cNvPr id="248" name="Picture 247">
            <a:extLst>
              <a:ext uri="{FF2B5EF4-FFF2-40B4-BE49-F238E27FC236}">
                <a16:creationId xmlns:a16="http://schemas.microsoft.com/office/drawing/2014/main" id="{6E5FFACD-866F-48E1-8BE1-8045598D96D6}"/>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29449" y="2774787"/>
            <a:ext cx="598375" cy="777354"/>
          </a:xfrm>
          <a:prstGeom prst="rect">
            <a:avLst/>
          </a:prstGeom>
        </p:spPr>
      </p:pic>
      <p:pic>
        <p:nvPicPr>
          <p:cNvPr id="240" name="Picture 239">
            <a:extLst>
              <a:ext uri="{FF2B5EF4-FFF2-40B4-BE49-F238E27FC236}">
                <a16:creationId xmlns:a16="http://schemas.microsoft.com/office/drawing/2014/main" id="{BD88EA17-A8FF-43E3-8D2A-18A3436FEF2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997395" y="5781269"/>
            <a:ext cx="600438" cy="777352"/>
          </a:xfrm>
          <a:prstGeom prst="rect">
            <a:avLst/>
          </a:prstGeom>
        </p:spPr>
      </p:pic>
    </p:spTree>
    <p:extLst>
      <p:ext uri="{BB962C8B-B14F-4D97-AF65-F5344CB8AC3E}">
        <p14:creationId xmlns:p14="http://schemas.microsoft.com/office/powerpoint/2010/main" val="34798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2000" fill="hold"/>
                                        <p:tgtEl>
                                          <p:spTgt spid="4"/>
                                        </p:tgtEl>
                                      </p:cBhvr>
                                      <p:by x="110000" y="110000"/>
                                    </p:animScale>
                                  </p:childTnLst>
                                </p:cTn>
                              </p:par>
                              <p:par>
                                <p:cTn id="7" presetID="1" presetClass="mediacall" presetSubtype="0" fill="hold" nodeType="withEffect">
                                  <p:stCondLst>
                                    <p:cond delay="0"/>
                                  </p:stCondLst>
                                  <p:childTnLst>
                                    <p:cmd type="call" cmd="playFrom(0.0)">
                                      <p:cBhvr>
                                        <p:cTn id="8" dur="131369" fill="hold"/>
                                        <p:tgtEl>
                                          <p:spTgt spid="7"/>
                                        </p:tgtEl>
                                      </p:cBhvr>
                                    </p:cmd>
                                  </p:childTnLst>
                                </p:cTn>
                              </p:par>
                              <p:par>
                                <p:cTn id="9"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4"/>
                                        </p:tgtEl>
                                        <p:attrNameLst>
                                          <p:attrName>ppt_x</p:attrName>
                                          <p:attrName>ppt_y</p:attrName>
                                        </p:attrNameLst>
                                      </p:cBhvr>
                                    </p:animMotion>
                                    <p:animRot by="1500000">
                                      <p:cBhvr>
                                        <p:cTn id="11" dur="125" fill="hold">
                                          <p:stCondLst>
                                            <p:cond delay="0"/>
                                          </p:stCondLst>
                                        </p:cTn>
                                        <p:tgtEl>
                                          <p:spTgt spid="54"/>
                                        </p:tgtEl>
                                        <p:attrNameLst>
                                          <p:attrName>r</p:attrName>
                                        </p:attrNameLst>
                                      </p:cBhvr>
                                    </p:animRot>
                                    <p:animRot by="-1500000">
                                      <p:cBhvr>
                                        <p:cTn id="12" dur="125" fill="hold">
                                          <p:stCondLst>
                                            <p:cond delay="125"/>
                                          </p:stCondLst>
                                        </p:cTn>
                                        <p:tgtEl>
                                          <p:spTgt spid="54"/>
                                        </p:tgtEl>
                                        <p:attrNameLst>
                                          <p:attrName>r</p:attrName>
                                        </p:attrNameLst>
                                      </p:cBhvr>
                                    </p:animRot>
                                    <p:animRot by="-1500000">
                                      <p:cBhvr>
                                        <p:cTn id="13" dur="125" fill="hold">
                                          <p:stCondLst>
                                            <p:cond delay="250"/>
                                          </p:stCondLst>
                                        </p:cTn>
                                        <p:tgtEl>
                                          <p:spTgt spid="54"/>
                                        </p:tgtEl>
                                        <p:attrNameLst>
                                          <p:attrName>r</p:attrName>
                                        </p:attrNameLst>
                                      </p:cBhvr>
                                    </p:animRot>
                                    <p:animRot by="1500000">
                                      <p:cBhvr>
                                        <p:cTn id="14" dur="125" fill="hold">
                                          <p:stCondLst>
                                            <p:cond delay="375"/>
                                          </p:stCondLst>
                                        </p:cTn>
                                        <p:tgtEl>
                                          <p:spTgt spid="5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 presetClass="mediacall" presetSubtype="0" fill="hold" nodeType="clickEffect">
                                  <p:stCondLst>
                                    <p:cond delay="0"/>
                                  </p:stCondLst>
                                  <p:childTnLst>
                                    <p:cmd type="call" cmd="stop">
                                      <p:cBhvr>
                                        <p:cTn id="18"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2"/>
                    </p:tgtEl>
                  </p:cond>
                </p:stCondLst>
                <p:endSync evt="end" delay="0">
                  <p:rtn val="all"/>
                </p:endSync>
                <p:childTnLst>
                  <p:par>
                    <p:cTn id="20" fill="hold">
                      <p:stCondLst>
                        <p:cond delay="0"/>
                      </p:stCondLst>
                      <p:childTnLst>
                        <p:par>
                          <p:cTn id="21" fill="hold">
                            <p:stCondLst>
                              <p:cond delay="0"/>
                            </p:stCondLst>
                            <p:childTnLst>
                              <p:par>
                                <p:cTn id="22" presetID="1" presetClass="emph" presetSubtype="2" repeatCount="5000" fill="hold" nodeType="clickEffect">
                                  <p:stCondLst>
                                    <p:cond delay="0"/>
                                  </p:stCondLst>
                                  <p:childTnLst>
                                    <p:animClr clrSpc="rgb" dir="cw">
                                      <p:cBhvr>
                                        <p:cTn id="23" dur="500" fill="hold"/>
                                        <p:tgtEl>
                                          <p:spTgt spid="242"/>
                                        </p:tgtEl>
                                        <p:attrNameLst>
                                          <p:attrName>fillcolor</p:attrName>
                                        </p:attrNameLst>
                                      </p:cBhvr>
                                      <p:to>
                                        <a:srgbClr val="000000"/>
                                      </p:to>
                                    </p:animClr>
                                    <p:set>
                                      <p:cBhvr>
                                        <p:cTn id="24" dur="500" fill="hold"/>
                                        <p:tgtEl>
                                          <p:spTgt spid="242"/>
                                        </p:tgtEl>
                                        <p:attrNameLst>
                                          <p:attrName>fill.type</p:attrName>
                                        </p:attrNameLst>
                                      </p:cBhvr>
                                      <p:to>
                                        <p:strVal val="solid"/>
                                      </p:to>
                                    </p:set>
                                    <p:set>
                                      <p:cBhvr>
                                        <p:cTn id="25" dur="500" fill="hold"/>
                                        <p:tgtEl>
                                          <p:spTgt spid="242"/>
                                        </p:tgtEl>
                                        <p:attrNameLst>
                                          <p:attrName>fill.on</p:attrName>
                                        </p:attrNameLst>
                                      </p:cBhvr>
                                      <p:to>
                                        <p:strVal val="true"/>
                                      </p:to>
                                    </p:set>
                                  </p:childTnLst>
                                </p:cTn>
                              </p:par>
                            </p:childTnLst>
                          </p:cTn>
                        </p:par>
                      </p:childTnLst>
                    </p:cTn>
                  </p:par>
                </p:childTnLst>
              </p:cTn>
              <p:nextCondLst>
                <p:cond evt="onClick" delay="0">
                  <p:tgtEl>
                    <p:spTgt spid="242"/>
                  </p:tgtEl>
                </p:cond>
              </p:nextCondLst>
            </p:seq>
            <p:seq concurrent="1" nextAc="seek">
              <p:cTn id="26" restart="whenNotActive" fill="hold" evtFilter="cancelBubble" nodeType="interactiveSeq">
                <p:stCondLst>
                  <p:cond evt="onClick" delay="0">
                    <p:tgtEl>
                      <p:spTgt spid="24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repeatCount="5000" fill="hold" nodeType="clickEffect">
                                  <p:stCondLst>
                                    <p:cond delay="0"/>
                                  </p:stCondLst>
                                  <p:childTnLst>
                                    <p:animClr clrSpc="rgb" dir="cw">
                                      <p:cBhvr>
                                        <p:cTn id="30" dur="500" fill="hold"/>
                                        <p:tgtEl>
                                          <p:spTgt spid="243"/>
                                        </p:tgtEl>
                                        <p:attrNameLst>
                                          <p:attrName>fillcolor</p:attrName>
                                        </p:attrNameLst>
                                      </p:cBhvr>
                                      <p:to>
                                        <a:srgbClr val="000000"/>
                                      </p:to>
                                    </p:animClr>
                                    <p:set>
                                      <p:cBhvr>
                                        <p:cTn id="31" dur="500" fill="hold"/>
                                        <p:tgtEl>
                                          <p:spTgt spid="243"/>
                                        </p:tgtEl>
                                        <p:attrNameLst>
                                          <p:attrName>fill.type</p:attrName>
                                        </p:attrNameLst>
                                      </p:cBhvr>
                                      <p:to>
                                        <p:strVal val="solid"/>
                                      </p:to>
                                    </p:set>
                                    <p:set>
                                      <p:cBhvr>
                                        <p:cTn id="32" dur="500" fill="hold"/>
                                        <p:tgtEl>
                                          <p:spTgt spid="243"/>
                                        </p:tgtEl>
                                        <p:attrNameLst>
                                          <p:attrName>fill.on</p:attrName>
                                        </p:attrNameLst>
                                      </p:cBhvr>
                                      <p:to>
                                        <p:strVal val="true"/>
                                      </p:to>
                                    </p:set>
                                  </p:childTnLst>
                                </p:cTn>
                              </p:par>
                            </p:childTnLst>
                          </p:cTn>
                        </p:par>
                      </p:childTnLst>
                    </p:cTn>
                  </p:par>
                </p:childTnLst>
              </p:cTn>
              <p:nextCondLst>
                <p:cond evt="onClick" delay="0">
                  <p:tgtEl>
                    <p:spTgt spid="243"/>
                  </p:tgtEl>
                </p:cond>
              </p:nextCondLst>
            </p:seq>
            <p:seq concurrent="1" nextAc="seek">
              <p:cTn id="33" restart="whenNotActive" fill="hold" evtFilter="cancelBubble" nodeType="interactiveSeq">
                <p:stCondLst>
                  <p:cond evt="onClick" delay="0">
                    <p:tgtEl>
                      <p:spTgt spid="24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repeatCount="5000" fill="hold" nodeType="clickEffect">
                                  <p:stCondLst>
                                    <p:cond delay="0"/>
                                  </p:stCondLst>
                                  <p:childTnLst>
                                    <p:animClr clrSpc="rgb" dir="cw">
                                      <p:cBhvr>
                                        <p:cTn id="37" dur="500" fill="hold"/>
                                        <p:tgtEl>
                                          <p:spTgt spid="244"/>
                                        </p:tgtEl>
                                        <p:attrNameLst>
                                          <p:attrName>fillcolor</p:attrName>
                                        </p:attrNameLst>
                                      </p:cBhvr>
                                      <p:to>
                                        <a:srgbClr val="000000"/>
                                      </p:to>
                                    </p:animClr>
                                    <p:set>
                                      <p:cBhvr>
                                        <p:cTn id="38" dur="500" fill="hold"/>
                                        <p:tgtEl>
                                          <p:spTgt spid="244"/>
                                        </p:tgtEl>
                                        <p:attrNameLst>
                                          <p:attrName>fill.type</p:attrName>
                                        </p:attrNameLst>
                                      </p:cBhvr>
                                      <p:to>
                                        <p:strVal val="solid"/>
                                      </p:to>
                                    </p:set>
                                    <p:set>
                                      <p:cBhvr>
                                        <p:cTn id="39" dur="500" fill="hold"/>
                                        <p:tgtEl>
                                          <p:spTgt spid="244"/>
                                        </p:tgtEl>
                                        <p:attrNameLst>
                                          <p:attrName>fill.on</p:attrName>
                                        </p:attrNameLst>
                                      </p:cBhvr>
                                      <p:to>
                                        <p:strVal val="true"/>
                                      </p:to>
                                    </p:set>
                                  </p:childTnLst>
                                </p:cTn>
                              </p:par>
                            </p:childTnLst>
                          </p:cTn>
                        </p:par>
                      </p:childTnLst>
                    </p:cTn>
                  </p:par>
                </p:childTnLst>
              </p:cTn>
              <p:nextCondLst>
                <p:cond evt="onClick" delay="0">
                  <p:tgtEl>
                    <p:spTgt spid="244"/>
                  </p:tgtEl>
                </p:cond>
              </p:nextCondLst>
            </p:seq>
            <p:seq concurrent="1" nextAc="seek">
              <p:cTn id="40" restart="whenNotActive" fill="hold" evtFilter="cancelBubble" nodeType="interactiveSeq">
                <p:stCondLst>
                  <p:cond evt="onClick" delay="0">
                    <p:tgtEl>
                      <p:spTgt spid="24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repeatCount="5000" fill="hold" nodeType="clickEffect">
                                  <p:stCondLst>
                                    <p:cond delay="0"/>
                                  </p:stCondLst>
                                  <p:childTnLst>
                                    <p:animClr clrSpc="rgb" dir="cw">
                                      <p:cBhvr>
                                        <p:cTn id="44" dur="500" fill="hold"/>
                                        <p:tgtEl>
                                          <p:spTgt spid="245"/>
                                        </p:tgtEl>
                                        <p:attrNameLst>
                                          <p:attrName>fillcolor</p:attrName>
                                        </p:attrNameLst>
                                      </p:cBhvr>
                                      <p:to>
                                        <a:srgbClr val="000000"/>
                                      </p:to>
                                    </p:animClr>
                                    <p:set>
                                      <p:cBhvr>
                                        <p:cTn id="45" dur="500" fill="hold"/>
                                        <p:tgtEl>
                                          <p:spTgt spid="245"/>
                                        </p:tgtEl>
                                        <p:attrNameLst>
                                          <p:attrName>fill.type</p:attrName>
                                        </p:attrNameLst>
                                      </p:cBhvr>
                                      <p:to>
                                        <p:strVal val="solid"/>
                                      </p:to>
                                    </p:set>
                                    <p:set>
                                      <p:cBhvr>
                                        <p:cTn id="46" dur="500" fill="hold"/>
                                        <p:tgtEl>
                                          <p:spTgt spid="245"/>
                                        </p:tgtEl>
                                        <p:attrNameLst>
                                          <p:attrName>fill.on</p:attrName>
                                        </p:attrNameLst>
                                      </p:cBhvr>
                                      <p:to>
                                        <p:strVal val="true"/>
                                      </p:to>
                                    </p:set>
                                  </p:childTnLst>
                                </p:cTn>
                              </p:par>
                            </p:childTnLst>
                          </p:cTn>
                        </p:par>
                      </p:childTnLst>
                    </p:cTn>
                  </p:par>
                </p:childTnLst>
              </p:cTn>
              <p:nextCondLst>
                <p:cond evt="onClick" delay="0">
                  <p:tgtEl>
                    <p:spTgt spid="245"/>
                  </p:tgtEl>
                </p:cond>
              </p:nextCondLst>
            </p:seq>
            <p:seq concurrent="1" nextAc="seek">
              <p:cTn id="47" restart="whenNotActive" fill="hold" evtFilter="cancelBubble" nodeType="interactiveSeq">
                <p:stCondLst>
                  <p:cond evt="onClick" delay="0">
                    <p:tgtEl>
                      <p:spTgt spid="24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repeatCount="5000" fill="hold" nodeType="clickEffect">
                                  <p:stCondLst>
                                    <p:cond delay="0"/>
                                  </p:stCondLst>
                                  <p:childTnLst>
                                    <p:animClr clrSpc="rgb" dir="cw">
                                      <p:cBhvr>
                                        <p:cTn id="51" dur="500" fill="hold"/>
                                        <p:tgtEl>
                                          <p:spTgt spid="246"/>
                                        </p:tgtEl>
                                        <p:attrNameLst>
                                          <p:attrName>fillcolor</p:attrName>
                                        </p:attrNameLst>
                                      </p:cBhvr>
                                      <p:to>
                                        <a:srgbClr val="000000"/>
                                      </p:to>
                                    </p:animClr>
                                    <p:set>
                                      <p:cBhvr>
                                        <p:cTn id="52" dur="500" fill="hold"/>
                                        <p:tgtEl>
                                          <p:spTgt spid="246"/>
                                        </p:tgtEl>
                                        <p:attrNameLst>
                                          <p:attrName>fill.type</p:attrName>
                                        </p:attrNameLst>
                                      </p:cBhvr>
                                      <p:to>
                                        <p:strVal val="solid"/>
                                      </p:to>
                                    </p:set>
                                    <p:set>
                                      <p:cBhvr>
                                        <p:cTn id="53" dur="500" fill="hold"/>
                                        <p:tgtEl>
                                          <p:spTgt spid="246"/>
                                        </p:tgtEl>
                                        <p:attrNameLst>
                                          <p:attrName>fill.on</p:attrName>
                                        </p:attrNameLst>
                                      </p:cBhvr>
                                      <p:to>
                                        <p:strVal val="true"/>
                                      </p:to>
                                    </p:set>
                                  </p:childTnLst>
                                </p:cTn>
                              </p:par>
                            </p:childTnLst>
                          </p:cTn>
                        </p:par>
                      </p:childTnLst>
                    </p:cTn>
                  </p:par>
                </p:childTnLst>
              </p:cTn>
              <p:nextCondLst>
                <p:cond evt="onClick" delay="0">
                  <p:tgtEl>
                    <p:spTgt spid="246"/>
                  </p:tgtEl>
                </p:cond>
              </p:nextCondLst>
            </p:seq>
            <p:seq concurrent="1" nextAc="seek">
              <p:cTn id="54" restart="whenNotActive" fill="hold" evtFilter="cancelBubble" nodeType="interactiveSeq">
                <p:stCondLst>
                  <p:cond evt="onClick" delay="0">
                    <p:tgtEl>
                      <p:spTgt spid="240"/>
                    </p:tgtEl>
                  </p:cond>
                </p:stCondLst>
                <p:endSync evt="end" delay="0">
                  <p:rtn val="all"/>
                </p:endSync>
                <p:childTnLst>
                  <p:par>
                    <p:cTn id="55" fill="hold">
                      <p:stCondLst>
                        <p:cond delay="0"/>
                      </p:stCondLst>
                      <p:childTnLst>
                        <p:par>
                          <p:cTn id="56" fill="hold">
                            <p:stCondLst>
                              <p:cond delay="0"/>
                            </p:stCondLst>
                            <p:childTnLst>
                              <p:par>
                                <p:cTn id="57" presetID="64" presetClass="path" presetSubtype="0" accel="50000" decel="50000" fill="hold" nodeType="clickEffect">
                                  <p:stCondLst>
                                    <p:cond delay="0"/>
                                  </p:stCondLst>
                                  <p:childTnLst>
                                    <p:animMotion origin="layout" path="M -1.25E-6 2.96296E-6 L -1.25E-6 -0.09283 " pathEditMode="relative" rAng="0" ptsTypes="AA">
                                      <p:cBhvr>
                                        <p:cTn id="58" dur="1000" fill="hold"/>
                                        <p:tgtEl>
                                          <p:spTgt spid="240"/>
                                        </p:tgtEl>
                                        <p:attrNameLst>
                                          <p:attrName>ppt_x</p:attrName>
                                          <p:attrName>ppt_y</p:attrName>
                                        </p:attrNameLst>
                                      </p:cBhvr>
                                      <p:rCtr x="0" y="-4653"/>
                                    </p:animMotion>
                                  </p:childTnLst>
                                  <p:subTnLst>
                                    <p:audio>
                                      <p:cMediaNode>
                                        <p:cTn display="0" masterRel="sameClick">
                                          <p:stCondLst>
                                            <p:cond evt="begin" delay="0">
                                              <p:tn val="57"/>
                                            </p:cond>
                                          </p:stCondLst>
                                          <p:endCondLst>
                                            <p:cond evt="onStopAudio" delay="0">
                                              <p:tgtEl>
                                                <p:sldTgt/>
                                              </p:tgtEl>
                                            </p:cond>
                                          </p:endCondLst>
                                        </p:cTn>
                                        <p:tgtEl>
                                          <p:sndTgt r:embed="rId4" name="DRUMROLL.WAV"/>
                                        </p:tgtEl>
                                      </p:cMediaNode>
                                    </p:audio>
                                  </p:subTnLst>
                                </p:cTn>
                              </p:par>
                              <p:par>
                                <p:cTn id="59" presetID="6" presetClass="emph" presetSubtype="0" autoRev="1" fill="hold" nodeType="withEffect">
                                  <p:stCondLst>
                                    <p:cond delay="0"/>
                                  </p:stCondLst>
                                  <p:childTnLst>
                                    <p:animScale>
                                      <p:cBhvr>
                                        <p:cTn id="60" dur="500" fill="hold"/>
                                        <p:tgtEl>
                                          <p:spTgt spid="240"/>
                                        </p:tgtEl>
                                      </p:cBhvr>
                                      <p:by x="140000" y="140000"/>
                                    </p:animScale>
                                  </p:childTnLst>
                                </p:cTn>
                              </p:par>
                              <p:par>
                                <p:cTn id="61" presetID="27" presetClass="emph" presetSubtype="0" repeatCount="5000" fill="remove" grpId="0" nodeType="withEffect">
                                  <p:stCondLst>
                                    <p:cond delay="0"/>
                                  </p:stCondLst>
                                  <p:childTnLst>
                                    <p:animClr clrSpc="rgb" dir="cw">
                                      <p:cBhvr override="childStyle">
                                        <p:cTn id="62" dur="250" autoRev="1" fill="remove"/>
                                        <p:tgtEl>
                                          <p:spTgt spid="27"/>
                                        </p:tgtEl>
                                        <p:attrNameLst>
                                          <p:attrName>style.color</p:attrName>
                                        </p:attrNameLst>
                                      </p:cBhvr>
                                      <p:to>
                                        <a:schemeClr val="bg1"/>
                                      </p:to>
                                    </p:animClr>
                                    <p:animClr clrSpc="rgb" dir="cw">
                                      <p:cBhvr>
                                        <p:cTn id="63" dur="250" autoRev="1" fill="remove"/>
                                        <p:tgtEl>
                                          <p:spTgt spid="27"/>
                                        </p:tgtEl>
                                        <p:attrNameLst>
                                          <p:attrName>fillcolor</p:attrName>
                                        </p:attrNameLst>
                                      </p:cBhvr>
                                      <p:to>
                                        <a:schemeClr val="bg1"/>
                                      </p:to>
                                    </p:animClr>
                                    <p:set>
                                      <p:cBhvr>
                                        <p:cTn id="64" dur="250" autoRev="1" fill="remove"/>
                                        <p:tgtEl>
                                          <p:spTgt spid="27"/>
                                        </p:tgtEl>
                                        <p:attrNameLst>
                                          <p:attrName>fill.type</p:attrName>
                                        </p:attrNameLst>
                                      </p:cBhvr>
                                      <p:to>
                                        <p:strVal val="solid"/>
                                      </p:to>
                                    </p:set>
                                    <p:set>
                                      <p:cBhvr>
                                        <p:cTn id="65" dur="250" autoRev="1" fill="remove"/>
                                        <p:tgtEl>
                                          <p:spTgt spid="27"/>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1.25E-6 -0.09283 L -1.25E-6 -0.16111 " pathEditMode="relative" rAng="0" ptsTypes="AA">
                                      <p:cBhvr>
                                        <p:cTn id="69" dur="1000" fill="hold"/>
                                        <p:tgtEl>
                                          <p:spTgt spid="240"/>
                                        </p:tgtEl>
                                        <p:attrNameLst>
                                          <p:attrName>ppt_x</p:attrName>
                                          <p:attrName>ppt_y</p:attrName>
                                        </p:attrNameLst>
                                      </p:cBhvr>
                                      <p:rCtr x="0" y="-3426"/>
                                    </p:animMotion>
                                  </p:childTnLst>
                                  <p:subTnLst>
                                    <p:audio>
                                      <p:cMediaNode>
                                        <p:cTn display="0" masterRel="sameClick">
                                          <p:stCondLst>
                                            <p:cond evt="begin" delay="0">
                                              <p:tn val="68"/>
                                            </p:cond>
                                          </p:stCondLst>
                                          <p:endCondLst>
                                            <p:cond evt="onStopAudio" delay="0">
                                              <p:tgtEl>
                                                <p:sldTgt/>
                                              </p:tgtEl>
                                            </p:cond>
                                          </p:endCondLst>
                                        </p:cTn>
                                        <p:tgtEl>
                                          <p:sndTgt r:embed="rId4" name="DRUMROLL.WAV"/>
                                        </p:tgtEl>
                                      </p:cMediaNode>
                                    </p:audio>
                                  </p:subTnLst>
                                </p:cTn>
                              </p:par>
                              <p:par>
                                <p:cTn id="70" presetID="6" presetClass="emph" presetSubtype="0" autoRev="1" fill="hold" nodeType="withEffect">
                                  <p:stCondLst>
                                    <p:cond delay="0"/>
                                  </p:stCondLst>
                                  <p:childTnLst>
                                    <p:animScale>
                                      <p:cBhvr>
                                        <p:cTn id="71" dur="500" fill="hold"/>
                                        <p:tgtEl>
                                          <p:spTgt spid="240"/>
                                        </p:tgtEl>
                                      </p:cBhvr>
                                      <p:by x="140000" y="140000"/>
                                    </p:animScale>
                                  </p:childTnLst>
                                </p:cTn>
                              </p:par>
                              <p:par>
                                <p:cTn id="72" presetID="27" presetClass="emph" presetSubtype="0" repeatCount="5000" fill="remove" grpId="0" nodeType="withEffect">
                                  <p:stCondLst>
                                    <p:cond delay="0"/>
                                  </p:stCondLst>
                                  <p:childTnLst>
                                    <p:animClr clrSpc="rgb" dir="cw">
                                      <p:cBhvr override="childStyle">
                                        <p:cTn id="73" dur="250" autoRev="1" fill="remove"/>
                                        <p:tgtEl>
                                          <p:spTgt spid="26"/>
                                        </p:tgtEl>
                                        <p:attrNameLst>
                                          <p:attrName>style.color</p:attrName>
                                        </p:attrNameLst>
                                      </p:cBhvr>
                                      <p:to>
                                        <a:schemeClr val="bg1"/>
                                      </p:to>
                                    </p:animClr>
                                    <p:animClr clrSpc="rgb" dir="cw">
                                      <p:cBhvr>
                                        <p:cTn id="74" dur="250" autoRev="1" fill="remove"/>
                                        <p:tgtEl>
                                          <p:spTgt spid="26"/>
                                        </p:tgtEl>
                                        <p:attrNameLst>
                                          <p:attrName>fillcolor</p:attrName>
                                        </p:attrNameLst>
                                      </p:cBhvr>
                                      <p:to>
                                        <a:schemeClr val="bg1"/>
                                      </p:to>
                                    </p:animClr>
                                    <p:set>
                                      <p:cBhvr>
                                        <p:cTn id="75" dur="250" autoRev="1" fill="remove"/>
                                        <p:tgtEl>
                                          <p:spTgt spid="26"/>
                                        </p:tgtEl>
                                        <p:attrNameLst>
                                          <p:attrName>fill.type</p:attrName>
                                        </p:attrNameLst>
                                      </p:cBhvr>
                                      <p:to>
                                        <p:strVal val="solid"/>
                                      </p:to>
                                    </p:set>
                                    <p:set>
                                      <p:cBhvr>
                                        <p:cTn id="76" dur="250" autoRev="1" fill="remove"/>
                                        <p:tgtEl>
                                          <p:spTgt spid="26"/>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1.25E-6 -0.16111 L 0.00026 -0.22246 " pathEditMode="relative" rAng="0" ptsTypes="AA">
                                      <p:cBhvr>
                                        <p:cTn id="80" dur="1000" fill="hold"/>
                                        <p:tgtEl>
                                          <p:spTgt spid="240"/>
                                        </p:tgtEl>
                                        <p:attrNameLst>
                                          <p:attrName>ppt_x</p:attrName>
                                          <p:attrName>ppt_y</p:attrName>
                                        </p:attrNameLst>
                                      </p:cBhvr>
                                      <p:rCtr x="13" y="-3079"/>
                                    </p:animMotion>
                                  </p:childTnLst>
                                  <p:subTnLst>
                                    <p:audio>
                                      <p:cMediaNode>
                                        <p:cTn display="0" masterRel="sameClick">
                                          <p:stCondLst>
                                            <p:cond evt="begin" delay="0">
                                              <p:tn val="79"/>
                                            </p:cond>
                                          </p:stCondLst>
                                          <p:endCondLst>
                                            <p:cond evt="onStopAudio" delay="0">
                                              <p:tgtEl>
                                                <p:sldTgt/>
                                              </p:tgtEl>
                                            </p:cond>
                                          </p:endCondLst>
                                        </p:cTn>
                                        <p:tgtEl>
                                          <p:sndTgt r:embed="rId4" name="DRUMROLL.WAV"/>
                                        </p:tgtEl>
                                      </p:cMediaNode>
                                    </p:audio>
                                  </p:subTnLst>
                                </p:cTn>
                              </p:par>
                              <p:par>
                                <p:cTn id="81" presetID="6" presetClass="emph" presetSubtype="0" autoRev="1" fill="hold" nodeType="withEffect">
                                  <p:stCondLst>
                                    <p:cond delay="0"/>
                                  </p:stCondLst>
                                  <p:childTnLst>
                                    <p:animScale>
                                      <p:cBhvr>
                                        <p:cTn id="82" dur="500" fill="hold"/>
                                        <p:tgtEl>
                                          <p:spTgt spid="240"/>
                                        </p:tgtEl>
                                      </p:cBhvr>
                                      <p:by x="140000" y="140000"/>
                                    </p:animScale>
                                  </p:childTnLst>
                                </p:cTn>
                              </p:par>
                              <p:par>
                                <p:cTn id="83" presetID="27" presetClass="emph" presetSubtype="0" repeatCount="5000" fill="remove" grpId="0" nodeType="withEffect">
                                  <p:stCondLst>
                                    <p:cond delay="0"/>
                                  </p:stCondLst>
                                  <p:childTnLst>
                                    <p:animClr clrSpc="rgb" dir="cw">
                                      <p:cBhvr override="childStyle">
                                        <p:cTn id="84" dur="250" autoRev="1" fill="remove"/>
                                        <p:tgtEl>
                                          <p:spTgt spid="25"/>
                                        </p:tgtEl>
                                        <p:attrNameLst>
                                          <p:attrName>style.color</p:attrName>
                                        </p:attrNameLst>
                                      </p:cBhvr>
                                      <p:to>
                                        <a:schemeClr val="bg1"/>
                                      </p:to>
                                    </p:animClr>
                                    <p:animClr clrSpc="rgb" dir="cw">
                                      <p:cBhvr>
                                        <p:cTn id="85" dur="250" autoRev="1" fill="remove"/>
                                        <p:tgtEl>
                                          <p:spTgt spid="25"/>
                                        </p:tgtEl>
                                        <p:attrNameLst>
                                          <p:attrName>fillcolor</p:attrName>
                                        </p:attrNameLst>
                                      </p:cBhvr>
                                      <p:to>
                                        <a:schemeClr val="bg1"/>
                                      </p:to>
                                    </p:animClr>
                                    <p:set>
                                      <p:cBhvr>
                                        <p:cTn id="86" dur="250" autoRev="1" fill="remove"/>
                                        <p:tgtEl>
                                          <p:spTgt spid="25"/>
                                        </p:tgtEl>
                                        <p:attrNameLst>
                                          <p:attrName>fill.type</p:attrName>
                                        </p:attrNameLst>
                                      </p:cBhvr>
                                      <p:to>
                                        <p:strVal val="solid"/>
                                      </p:to>
                                    </p:set>
                                    <p:set>
                                      <p:cBhvr>
                                        <p:cTn id="87" dur="250" autoRev="1" fill="remove"/>
                                        <p:tgtEl>
                                          <p:spTgt spid="25"/>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64" presetClass="path" presetSubtype="0" accel="50000" decel="50000" fill="hold" nodeType="clickEffect">
                                  <p:stCondLst>
                                    <p:cond delay="0"/>
                                  </p:stCondLst>
                                  <p:childTnLst>
                                    <p:animMotion origin="layout" path="M 0.00026 -0.22246 L 0.00013 -0.28403 " pathEditMode="relative" rAng="0" ptsTypes="AA">
                                      <p:cBhvr>
                                        <p:cTn id="91" dur="1000" fill="hold"/>
                                        <p:tgtEl>
                                          <p:spTgt spid="240"/>
                                        </p:tgtEl>
                                        <p:attrNameLst>
                                          <p:attrName>ppt_x</p:attrName>
                                          <p:attrName>ppt_y</p:attrName>
                                        </p:attrNameLst>
                                      </p:cBhvr>
                                      <p:rCtr x="-13" y="-3079"/>
                                    </p:animMotion>
                                  </p:childTnLst>
                                  <p:subTnLst>
                                    <p:audio>
                                      <p:cMediaNode>
                                        <p:cTn display="0" masterRel="sameClick">
                                          <p:stCondLst>
                                            <p:cond evt="begin" delay="0">
                                              <p:tn val="90"/>
                                            </p:cond>
                                          </p:stCondLst>
                                          <p:endCondLst>
                                            <p:cond evt="onStopAudio" delay="0">
                                              <p:tgtEl>
                                                <p:sldTgt/>
                                              </p:tgtEl>
                                            </p:cond>
                                          </p:endCondLst>
                                        </p:cTn>
                                        <p:tgtEl>
                                          <p:sndTgt r:embed="rId4" name="DRUMROLL.WAV"/>
                                        </p:tgtEl>
                                      </p:cMediaNode>
                                    </p:audio>
                                  </p:subTnLst>
                                </p:cTn>
                              </p:par>
                              <p:par>
                                <p:cTn id="92" presetID="6" presetClass="emph" presetSubtype="0" autoRev="1" fill="hold" nodeType="withEffect">
                                  <p:stCondLst>
                                    <p:cond delay="0"/>
                                  </p:stCondLst>
                                  <p:childTnLst>
                                    <p:animScale>
                                      <p:cBhvr>
                                        <p:cTn id="93" dur="500" fill="hold"/>
                                        <p:tgtEl>
                                          <p:spTgt spid="240"/>
                                        </p:tgtEl>
                                      </p:cBhvr>
                                      <p:by x="140000" y="140000"/>
                                    </p:animScale>
                                  </p:childTnLst>
                                </p:cTn>
                              </p:par>
                              <p:par>
                                <p:cTn id="94" presetID="27" presetClass="emph" presetSubtype="0" repeatCount="5000" fill="remove" grpId="0" nodeType="withEffect">
                                  <p:stCondLst>
                                    <p:cond delay="0"/>
                                  </p:stCondLst>
                                  <p:childTnLst>
                                    <p:animClr clrSpc="rgb" dir="cw">
                                      <p:cBhvr override="childStyle">
                                        <p:cTn id="95" dur="250" autoRev="1" fill="remove"/>
                                        <p:tgtEl>
                                          <p:spTgt spid="24"/>
                                        </p:tgtEl>
                                        <p:attrNameLst>
                                          <p:attrName>style.color</p:attrName>
                                        </p:attrNameLst>
                                      </p:cBhvr>
                                      <p:to>
                                        <a:schemeClr val="bg1"/>
                                      </p:to>
                                    </p:animClr>
                                    <p:animClr clrSpc="rgb" dir="cw">
                                      <p:cBhvr>
                                        <p:cTn id="96" dur="250" autoRev="1" fill="remove"/>
                                        <p:tgtEl>
                                          <p:spTgt spid="24"/>
                                        </p:tgtEl>
                                        <p:attrNameLst>
                                          <p:attrName>fillcolor</p:attrName>
                                        </p:attrNameLst>
                                      </p:cBhvr>
                                      <p:to>
                                        <a:schemeClr val="bg1"/>
                                      </p:to>
                                    </p:animClr>
                                    <p:set>
                                      <p:cBhvr>
                                        <p:cTn id="97" dur="250" autoRev="1" fill="remove"/>
                                        <p:tgtEl>
                                          <p:spTgt spid="24"/>
                                        </p:tgtEl>
                                        <p:attrNameLst>
                                          <p:attrName>fill.type</p:attrName>
                                        </p:attrNameLst>
                                      </p:cBhvr>
                                      <p:to>
                                        <p:strVal val="solid"/>
                                      </p:to>
                                    </p:set>
                                    <p:set>
                                      <p:cBhvr>
                                        <p:cTn id="98" dur="250" autoRev="1" fill="remove"/>
                                        <p:tgtEl>
                                          <p:spTgt spid="24"/>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64" presetClass="path" presetSubtype="0" accel="50000" decel="50000" fill="hold" nodeType="clickEffect">
                                  <p:stCondLst>
                                    <p:cond delay="0"/>
                                  </p:stCondLst>
                                  <p:childTnLst>
                                    <p:animMotion origin="layout" path="M 0.00013 -0.28403 L 0.00026 -0.34213 " pathEditMode="relative" rAng="0" ptsTypes="AA">
                                      <p:cBhvr>
                                        <p:cTn id="102" dur="1000" fill="hold"/>
                                        <p:tgtEl>
                                          <p:spTgt spid="240"/>
                                        </p:tgtEl>
                                        <p:attrNameLst>
                                          <p:attrName>ppt_x</p:attrName>
                                          <p:attrName>ppt_y</p:attrName>
                                        </p:attrNameLst>
                                      </p:cBhvr>
                                      <p:rCtr x="0" y="-2917"/>
                                    </p:animMotion>
                                  </p:childTnLst>
                                  <p:subTnLst>
                                    <p:audio>
                                      <p:cMediaNode>
                                        <p:cTn display="0" masterRel="sameClick">
                                          <p:stCondLst>
                                            <p:cond evt="begin" delay="0">
                                              <p:tn val="101"/>
                                            </p:cond>
                                          </p:stCondLst>
                                          <p:endCondLst>
                                            <p:cond evt="onStopAudio" delay="0">
                                              <p:tgtEl>
                                                <p:sldTgt/>
                                              </p:tgtEl>
                                            </p:cond>
                                          </p:endCondLst>
                                        </p:cTn>
                                        <p:tgtEl>
                                          <p:sndTgt r:embed="rId4" name="DRUMROLL.WAV"/>
                                        </p:tgtEl>
                                      </p:cMediaNode>
                                    </p:audio>
                                  </p:subTnLst>
                                </p:cTn>
                              </p:par>
                              <p:par>
                                <p:cTn id="103" presetID="6" presetClass="emph" presetSubtype="0" autoRev="1" fill="hold" nodeType="withEffect">
                                  <p:stCondLst>
                                    <p:cond delay="0"/>
                                  </p:stCondLst>
                                  <p:childTnLst>
                                    <p:animScale>
                                      <p:cBhvr>
                                        <p:cTn id="104" dur="500" fill="hold"/>
                                        <p:tgtEl>
                                          <p:spTgt spid="240"/>
                                        </p:tgtEl>
                                      </p:cBhvr>
                                      <p:by x="140000" y="140000"/>
                                    </p:animScale>
                                  </p:childTnLst>
                                </p:cTn>
                              </p:par>
                              <p:par>
                                <p:cTn id="105" presetID="27" presetClass="emph" presetSubtype="0" repeatCount="5000" fill="remove" grpId="0" nodeType="withEffect">
                                  <p:stCondLst>
                                    <p:cond delay="0"/>
                                  </p:stCondLst>
                                  <p:childTnLst>
                                    <p:animClr clrSpc="rgb" dir="cw">
                                      <p:cBhvr override="childStyle">
                                        <p:cTn id="106" dur="250" autoRev="1" fill="remove"/>
                                        <p:tgtEl>
                                          <p:spTgt spid="23"/>
                                        </p:tgtEl>
                                        <p:attrNameLst>
                                          <p:attrName>style.color</p:attrName>
                                        </p:attrNameLst>
                                      </p:cBhvr>
                                      <p:to>
                                        <a:schemeClr val="bg1"/>
                                      </p:to>
                                    </p:animClr>
                                    <p:animClr clrSpc="rgb" dir="cw">
                                      <p:cBhvr>
                                        <p:cTn id="107" dur="250" autoRev="1" fill="remove"/>
                                        <p:tgtEl>
                                          <p:spTgt spid="23"/>
                                        </p:tgtEl>
                                        <p:attrNameLst>
                                          <p:attrName>fillcolor</p:attrName>
                                        </p:attrNameLst>
                                      </p:cBhvr>
                                      <p:to>
                                        <a:schemeClr val="bg1"/>
                                      </p:to>
                                    </p:animClr>
                                    <p:set>
                                      <p:cBhvr>
                                        <p:cTn id="108" dur="250" autoRev="1" fill="remove"/>
                                        <p:tgtEl>
                                          <p:spTgt spid="23"/>
                                        </p:tgtEl>
                                        <p:attrNameLst>
                                          <p:attrName>fill.type</p:attrName>
                                        </p:attrNameLst>
                                      </p:cBhvr>
                                      <p:to>
                                        <p:strVal val="solid"/>
                                      </p:to>
                                    </p:set>
                                    <p:set>
                                      <p:cBhvr>
                                        <p:cTn id="109" dur="250" autoRev="1" fill="remove"/>
                                        <p:tgtEl>
                                          <p:spTgt spid="23"/>
                                        </p:tgtEl>
                                        <p:attrNameLst>
                                          <p:attrName>fill.on</p:attrName>
                                        </p:attrNameLst>
                                      </p:cBhvr>
                                      <p:to>
                                        <p:strVal val="true"/>
                                      </p:to>
                                    </p:set>
                                  </p:childTnLst>
                                </p:cTn>
                              </p:par>
                            </p:childTnLst>
                          </p:cTn>
                        </p:par>
                        <p:par>
                          <p:cTn id="110" fill="hold">
                            <p:stCondLst>
                              <p:cond delay="2500"/>
                            </p:stCondLst>
                            <p:childTnLst>
                              <p:par>
                                <p:cTn id="111" presetID="64" presetClass="path" presetSubtype="0" accel="50000" decel="50000" fill="hold" nodeType="afterEffect">
                                  <p:stCondLst>
                                    <p:cond delay="0"/>
                                  </p:stCondLst>
                                  <p:childTnLst>
                                    <p:animMotion origin="layout" path="M 0.00026 -0.34213 L 0.00182 -0.38588 " pathEditMode="relative" rAng="0" ptsTypes="AA">
                                      <p:cBhvr>
                                        <p:cTn id="112" dur="1000" fill="hold"/>
                                        <p:tgtEl>
                                          <p:spTgt spid="240"/>
                                        </p:tgtEl>
                                        <p:attrNameLst>
                                          <p:attrName>ppt_x</p:attrName>
                                          <p:attrName>ppt_y</p:attrName>
                                        </p:attrNameLst>
                                      </p:cBhvr>
                                      <p:rCtr x="78" y="-2199"/>
                                    </p:animMotion>
                                  </p:childTnLst>
                                  <p:subTnLst>
                                    <p:audio>
                                      <p:cMediaNode>
                                        <p:cTn display="0" masterRel="sameClick">
                                          <p:stCondLst>
                                            <p:cond evt="begin" delay="0">
                                              <p:tn val="111"/>
                                            </p:cond>
                                          </p:stCondLst>
                                          <p:endCondLst>
                                            <p:cond evt="onStopAudio" delay="0">
                                              <p:tgtEl>
                                                <p:sldTgt/>
                                              </p:tgtEl>
                                            </p:cond>
                                          </p:endCondLst>
                                        </p:cTn>
                                        <p:tgtEl>
                                          <p:sndTgt r:embed="rId4" name="DRUMROLL.WAV"/>
                                        </p:tgtEl>
                                      </p:cMediaNode>
                                    </p:audio>
                                  </p:subTnLst>
                                </p:cTn>
                              </p:par>
                              <p:par>
                                <p:cTn id="113" presetID="6" presetClass="emph" presetSubtype="0" autoRev="1" fill="hold" nodeType="withEffect">
                                  <p:stCondLst>
                                    <p:cond delay="0"/>
                                  </p:stCondLst>
                                  <p:childTnLst>
                                    <p:animScale>
                                      <p:cBhvr>
                                        <p:cTn id="114" dur="500" fill="hold"/>
                                        <p:tgtEl>
                                          <p:spTgt spid="240"/>
                                        </p:tgtEl>
                                      </p:cBhvr>
                                      <p:by x="140000" y="140000"/>
                                    </p:animScale>
                                  </p:childTnLst>
                                </p:cTn>
                              </p:par>
                              <p:par>
                                <p:cTn id="115" presetID="10" presetClass="entr" presetSubtype="0" fill="hold"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par>
                                <p:cTn id="118" presetID="6" presetClass="emph" presetSubtype="0" repeatCount="indefinite" fill="hold" nodeType="withEffect">
                                  <p:stCondLst>
                                    <p:cond delay="0"/>
                                  </p:stCondLst>
                                  <p:childTnLst>
                                    <p:animScale>
                                      <p:cBhvr>
                                        <p:cTn id="119" dur="500" fill="hold"/>
                                        <p:tgtEl>
                                          <p:spTgt spid="49"/>
                                        </p:tgtEl>
                                      </p:cBhvr>
                                      <p:by x="130000" y="130000"/>
                                    </p:animScale>
                                  </p:childTnLst>
                                </p:cTn>
                              </p:par>
                              <p:par>
                                <p:cTn id="120" presetID="32" presetClass="emph" presetSubtype="0" repeatCount="indefinite" fill="hold" nodeType="withEffect">
                                  <p:stCondLst>
                                    <p:cond delay="0"/>
                                  </p:stCondLst>
                                  <p:childTnLst>
                                    <p:animRot by="120000">
                                      <p:cBhvr>
                                        <p:cTn id="121" dur="50" fill="hold">
                                          <p:stCondLst>
                                            <p:cond delay="0"/>
                                          </p:stCondLst>
                                        </p:cTn>
                                        <p:tgtEl>
                                          <p:spTgt spid="49"/>
                                        </p:tgtEl>
                                        <p:attrNameLst>
                                          <p:attrName>r</p:attrName>
                                        </p:attrNameLst>
                                      </p:cBhvr>
                                    </p:animRot>
                                    <p:animRot by="-240000">
                                      <p:cBhvr>
                                        <p:cTn id="122" dur="100" fill="hold">
                                          <p:stCondLst>
                                            <p:cond delay="100"/>
                                          </p:stCondLst>
                                        </p:cTn>
                                        <p:tgtEl>
                                          <p:spTgt spid="49"/>
                                        </p:tgtEl>
                                        <p:attrNameLst>
                                          <p:attrName>r</p:attrName>
                                        </p:attrNameLst>
                                      </p:cBhvr>
                                    </p:animRot>
                                    <p:animRot by="240000">
                                      <p:cBhvr>
                                        <p:cTn id="123" dur="100" fill="hold">
                                          <p:stCondLst>
                                            <p:cond delay="200"/>
                                          </p:stCondLst>
                                        </p:cTn>
                                        <p:tgtEl>
                                          <p:spTgt spid="49"/>
                                        </p:tgtEl>
                                        <p:attrNameLst>
                                          <p:attrName>r</p:attrName>
                                        </p:attrNameLst>
                                      </p:cBhvr>
                                    </p:animRot>
                                    <p:animRot by="-240000">
                                      <p:cBhvr>
                                        <p:cTn id="124" dur="100" fill="hold">
                                          <p:stCondLst>
                                            <p:cond delay="300"/>
                                          </p:stCondLst>
                                        </p:cTn>
                                        <p:tgtEl>
                                          <p:spTgt spid="49"/>
                                        </p:tgtEl>
                                        <p:attrNameLst>
                                          <p:attrName>r</p:attrName>
                                        </p:attrNameLst>
                                      </p:cBhvr>
                                    </p:animRot>
                                    <p:animRot by="120000">
                                      <p:cBhvr>
                                        <p:cTn id="125" dur="100" fill="hold">
                                          <p:stCondLst>
                                            <p:cond delay="400"/>
                                          </p:stCondLst>
                                        </p:cTn>
                                        <p:tgtEl>
                                          <p:spTgt spid="49"/>
                                        </p:tgtEl>
                                        <p:attrNameLst>
                                          <p:attrName>r</p:attrName>
                                        </p:attrNameLst>
                                      </p:cBhvr>
                                    </p:animRot>
                                  </p:childTnLst>
                                  <p:subTnLst>
                                    <p:audio>
                                      <p:cMediaNode>
                                        <p:cTn display="0" masterRel="sameClick">
                                          <p:stCondLst>
                                            <p:cond evt="begin" delay="0">
                                              <p:tn val="12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40"/>
                  </p:tgtEl>
                </p:cond>
              </p:nextCondLst>
            </p:seq>
            <p:seq concurrent="1" nextAc="seek">
              <p:cTn id="126" restart="whenNotActive" fill="hold" evtFilter="cancelBubble" nodeType="interactiveSeq">
                <p:stCondLst>
                  <p:cond evt="onClick" delay="0">
                    <p:tgtEl>
                      <p:spTgt spid="247"/>
                    </p:tgtEl>
                  </p:cond>
                </p:stCondLst>
                <p:endSync evt="end" delay="0">
                  <p:rtn val="all"/>
                </p:endSync>
                <p:childTnLst>
                  <p:par>
                    <p:cTn id="127" fill="hold">
                      <p:stCondLst>
                        <p:cond delay="0"/>
                      </p:stCondLst>
                      <p:childTnLst>
                        <p:par>
                          <p:cTn id="128" fill="hold">
                            <p:stCondLst>
                              <p:cond delay="0"/>
                            </p:stCondLst>
                            <p:childTnLst>
                              <p:par>
                                <p:cTn id="129" presetID="35" presetClass="path" presetSubtype="0" accel="50000" decel="50000" fill="hold" nodeType="clickEffect">
                                  <p:stCondLst>
                                    <p:cond delay="0"/>
                                  </p:stCondLst>
                                  <p:childTnLst>
                                    <p:animMotion origin="layout" path="M -3.54167E-6 3.7037E-7 L -0.03672 3.7037E-7 " pathEditMode="relative" rAng="0" ptsTypes="AA">
                                      <p:cBhvr>
                                        <p:cTn id="130" dur="1000" fill="hold"/>
                                        <p:tgtEl>
                                          <p:spTgt spid="247"/>
                                        </p:tgtEl>
                                        <p:attrNameLst>
                                          <p:attrName>ppt_x</p:attrName>
                                          <p:attrName>ppt_y</p:attrName>
                                        </p:attrNameLst>
                                      </p:cBhvr>
                                      <p:rCtr x="-1836" y="0"/>
                                    </p:animMotion>
                                  </p:childTnLst>
                                  <p:subTnLst>
                                    <p:audio>
                                      <p:cMediaNode>
                                        <p:cTn display="0" masterRel="sameClick">
                                          <p:stCondLst>
                                            <p:cond evt="begin" delay="0">
                                              <p:tn val="129"/>
                                            </p:cond>
                                          </p:stCondLst>
                                          <p:endCondLst>
                                            <p:cond evt="onStopAudio" delay="0">
                                              <p:tgtEl>
                                                <p:sldTgt/>
                                              </p:tgtEl>
                                            </p:cond>
                                          </p:endCondLst>
                                        </p:cTn>
                                        <p:tgtEl>
                                          <p:sndTgt r:embed="rId4" name="DRUMROLL.WAV"/>
                                        </p:tgtEl>
                                      </p:cMediaNode>
                                    </p:audio>
                                  </p:subTnLst>
                                </p:cTn>
                              </p:par>
                              <p:par>
                                <p:cTn id="131" presetID="6" presetClass="emph" presetSubtype="0" autoRev="1" fill="hold" nodeType="withEffect">
                                  <p:stCondLst>
                                    <p:cond delay="0"/>
                                  </p:stCondLst>
                                  <p:childTnLst>
                                    <p:animScale>
                                      <p:cBhvr>
                                        <p:cTn id="132" dur="500" fill="hold"/>
                                        <p:tgtEl>
                                          <p:spTgt spid="247"/>
                                        </p:tgtEl>
                                      </p:cBhvr>
                                      <p:by x="140000" y="140000"/>
                                    </p:animScale>
                                  </p:childTnLst>
                                </p:cTn>
                              </p:par>
                              <p:par>
                                <p:cTn id="133" presetID="27" presetClass="emph" presetSubtype="0" repeatCount="5000" fill="remove" grpId="0" nodeType="withEffect">
                                  <p:stCondLst>
                                    <p:cond delay="0"/>
                                  </p:stCondLst>
                                  <p:childTnLst>
                                    <p:animClr clrSpc="rgb" dir="cw">
                                      <p:cBhvr override="childStyle">
                                        <p:cTn id="134" dur="250" autoRev="1" fill="remove"/>
                                        <p:tgtEl>
                                          <p:spTgt spid="132"/>
                                        </p:tgtEl>
                                        <p:attrNameLst>
                                          <p:attrName>style.color</p:attrName>
                                        </p:attrNameLst>
                                      </p:cBhvr>
                                      <p:to>
                                        <a:schemeClr val="bg1"/>
                                      </p:to>
                                    </p:animClr>
                                    <p:animClr clrSpc="rgb" dir="cw">
                                      <p:cBhvr>
                                        <p:cTn id="135" dur="250" autoRev="1" fill="remove"/>
                                        <p:tgtEl>
                                          <p:spTgt spid="132"/>
                                        </p:tgtEl>
                                        <p:attrNameLst>
                                          <p:attrName>fillcolor</p:attrName>
                                        </p:attrNameLst>
                                      </p:cBhvr>
                                      <p:to>
                                        <a:schemeClr val="bg1"/>
                                      </p:to>
                                    </p:animClr>
                                    <p:set>
                                      <p:cBhvr>
                                        <p:cTn id="136" dur="250" autoRev="1" fill="remove"/>
                                        <p:tgtEl>
                                          <p:spTgt spid="132"/>
                                        </p:tgtEl>
                                        <p:attrNameLst>
                                          <p:attrName>fill.type</p:attrName>
                                        </p:attrNameLst>
                                      </p:cBhvr>
                                      <p:to>
                                        <p:strVal val="solid"/>
                                      </p:to>
                                    </p:set>
                                    <p:set>
                                      <p:cBhvr>
                                        <p:cTn id="137" dur="250" autoRev="1" fill="remove"/>
                                        <p:tgtEl>
                                          <p:spTgt spid="132"/>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35" presetClass="path" presetSubtype="0" accel="50000" decel="50000" fill="hold" nodeType="clickEffect">
                                  <p:stCondLst>
                                    <p:cond delay="0"/>
                                  </p:stCondLst>
                                  <p:childTnLst>
                                    <p:animMotion origin="layout" path="M -0.03672 3.7037E-7 L -0.07109 0.00069 " pathEditMode="relative" rAng="0" ptsTypes="AA">
                                      <p:cBhvr>
                                        <p:cTn id="141" dur="1000" fill="hold"/>
                                        <p:tgtEl>
                                          <p:spTgt spid="247"/>
                                        </p:tgtEl>
                                        <p:attrNameLst>
                                          <p:attrName>ppt_x</p:attrName>
                                          <p:attrName>ppt_y</p:attrName>
                                        </p:attrNameLst>
                                      </p:cBhvr>
                                      <p:rCtr x="-1719" y="23"/>
                                    </p:animMotion>
                                  </p:childTnLst>
                                  <p:subTnLst>
                                    <p:audio>
                                      <p:cMediaNode>
                                        <p:cTn display="0" masterRel="sameClick">
                                          <p:stCondLst>
                                            <p:cond evt="begin" delay="0">
                                              <p:tn val="140"/>
                                            </p:cond>
                                          </p:stCondLst>
                                          <p:endCondLst>
                                            <p:cond evt="onStopAudio" delay="0">
                                              <p:tgtEl>
                                                <p:sldTgt/>
                                              </p:tgtEl>
                                            </p:cond>
                                          </p:endCondLst>
                                        </p:cTn>
                                        <p:tgtEl>
                                          <p:sndTgt r:embed="rId4" name="DRUMROLL.WAV"/>
                                        </p:tgtEl>
                                      </p:cMediaNode>
                                    </p:audio>
                                  </p:subTnLst>
                                </p:cTn>
                              </p:par>
                              <p:par>
                                <p:cTn id="142" presetID="6" presetClass="emph" presetSubtype="0" autoRev="1" fill="hold" nodeType="withEffect">
                                  <p:stCondLst>
                                    <p:cond delay="0"/>
                                  </p:stCondLst>
                                  <p:childTnLst>
                                    <p:animScale>
                                      <p:cBhvr>
                                        <p:cTn id="143" dur="500" fill="hold"/>
                                        <p:tgtEl>
                                          <p:spTgt spid="247"/>
                                        </p:tgtEl>
                                      </p:cBhvr>
                                      <p:by x="140000" y="140000"/>
                                    </p:animScale>
                                  </p:childTnLst>
                                </p:cTn>
                              </p:par>
                              <p:par>
                                <p:cTn id="144" presetID="27" presetClass="emph" presetSubtype="0" repeatCount="5000" fill="remove" grpId="0" nodeType="withEffect">
                                  <p:stCondLst>
                                    <p:cond delay="0"/>
                                  </p:stCondLst>
                                  <p:childTnLst>
                                    <p:animClr clrSpc="rgb" dir="cw">
                                      <p:cBhvr override="childStyle">
                                        <p:cTn id="145" dur="250" autoRev="1" fill="remove"/>
                                        <p:tgtEl>
                                          <p:spTgt spid="133"/>
                                        </p:tgtEl>
                                        <p:attrNameLst>
                                          <p:attrName>style.color</p:attrName>
                                        </p:attrNameLst>
                                      </p:cBhvr>
                                      <p:to>
                                        <a:schemeClr val="bg1"/>
                                      </p:to>
                                    </p:animClr>
                                    <p:animClr clrSpc="rgb" dir="cw">
                                      <p:cBhvr>
                                        <p:cTn id="146" dur="250" autoRev="1" fill="remove"/>
                                        <p:tgtEl>
                                          <p:spTgt spid="133"/>
                                        </p:tgtEl>
                                        <p:attrNameLst>
                                          <p:attrName>fillcolor</p:attrName>
                                        </p:attrNameLst>
                                      </p:cBhvr>
                                      <p:to>
                                        <a:schemeClr val="bg1"/>
                                      </p:to>
                                    </p:animClr>
                                    <p:set>
                                      <p:cBhvr>
                                        <p:cTn id="147" dur="250" autoRev="1" fill="remove"/>
                                        <p:tgtEl>
                                          <p:spTgt spid="133"/>
                                        </p:tgtEl>
                                        <p:attrNameLst>
                                          <p:attrName>fill.type</p:attrName>
                                        </p:attrNameLst>
                                      </p:cBhvr>
                                      <p:to>
                                        <p:strVal val="solid"/>
                                      </p:to>
                                    </p:set>
                                    <p:set>
                                      <p:cBhvr>
                                        <p:cTn id="148" dur="250" autoRev="1" fill="remove"/>
                                        <p:tgtEl>
                                          <p:spTgt spid="133"/>
                                        </p:tgtEl>
                                        <p:attrNameLst>
                                          <p:attrName>fill.on</p:attrName>
                                        </p:attrNameLst>
                                      </p:cBhvr>
                                      <p:to>
                                        <p:strVal val="true"/>
                                      </p:to>
                                    </p:set>
                                  </p:childTnLst>
                                </p:cTn>
                              </p:par>
                            </p:childTnLst>
                          </p:cTn>
                        </p:par>
                      </p:childTnLst>
                    </p:cTn>
                  </p:par>
                  <p:par>
                    <p:cTn id="149" fill="hold">
                      <p:stCondLst>
                        <p:cond delay="indefinite"/>
                      </p:stCondLst>
                      <p:childTnLst>
                        <p:par>
                          <p:cTn id="150" fill="hold">
                            <p:stCondLst>
                              <p:cond delay="0"/>
                            </p:stCondLst>
                            <p:childTnLst>
                              <p:par>
                                <p:cTn id="151" presetID="35" presetClass="path" presetSubtype="0" accel="50000" decel="50000" fill="hold" nodeType="clickEffect">
                                  <p:stCondLst>
                                    <p:cond delay="0"/>
                                  </p:stCondLst>
                                  <p:childTnLst>
                                    <p:animMotion origin="layout" path="M -0.07109 0.00069 L -0.10547 0.00069 " pathEditMode="relative" rAng="0" ptsTypes="AA">
                                      <p:cBhvr>
                                        <p:cTn id="152" dur="1000" fill="hold"/>
                                        <p:tgtEl>
                                          <p:spTgt spid="247"/>
                                        </p:tgtEl>
                                        <p:attrNameLst>
                                          <p:attrName>ppt_x</p:attrName>
                                          <p:attrName>ppt_y</p:attrName>
                                        </p:attrNameLst>
                                      </p:cBhvr>
                                      <p:rCtr x="-1719" y="0"/>
                                    </p:animMotion>
                                  </p:childTnLst>
                                  <p:subTnLst>
                                    <p:audio>
                                      <p:cMediaNode>
                                        <p:cTn display="0" masterRel="sameClick">
                                          <p:stCondLst>
                                            <p:cond evt="begin" delay="0">
                                              <p:tn val="151"/>
                                            </p:cond>
                                          </p:stCondLst>
                                          <p:endCondLst>
                                            <p:cond evt="onStopAudio" delay="0">
                                              <p:tgtEl>
                                                <p:sldTgt/>
                                              </p:tgtEl>
                                            </p:cond>
                                          </p:endCondLst>
                                        </p:cTn>
                                        <p:tgtEl>
                                          <p:sndTgt r:embed="rId4" name="DRUMROLL.WAV"/>
                                        </p:tgtEl>
                                      </p:cMediaNode>
                                    </p:audio>
                                  </p:subTnLst>
                                </p:cTn>
                              </p:par>
                              <p:par>
                                <p:cTn id="153" presetID="6" presetClass="emph" presetSubtype="0" autoRev="1" fill="hold" nodeType="withEffect">
                                  <p:stCondLst>
                                    <p:cond delay="0"/>
                                  </p:stCondLst>
                                  <p:childTnLst>
                                    <p:animScale>
                                      <p:cBhvr>
                                        <p:cTn id="154" dur="500" fill="hold"/>
                                        <p:tgtEl>
                                          <p:spTgt spid="247"/>
                                        </p:tgtEl>
                                      </p:cBhvr>
                                      <p:by x="140000" y="140000"/>
                                    </p:animScale>
                                  </p:childTnLst>
                                </p:cTn>
                              </p:par>
                              <p:par>
                                <p:cTn id="155" presetID="27" presetClass="emph" presetSubtype="0" repeatCount="5000" fill="remove" grpId="0" nodeType="withEffect">
                                  <p:stCondLst>
                                    <p:cond delay="0"/>
                                  </p:stCondLst>
                                  <p:childTnLst>
                                    <p:animClr clrSpc="rgb" dir="cw">
                                      <p:cBhvr override="childStyle">
                                        <p:cTn id="156" dur="250" autoRev="1" fill="remove"/>
                                        <p:tgtEl>
                                          <p:spTgt spid="134"/>
                                        </p:tgtEl>
                                        <p:attrNameLst>
                                          <p:attrName>style.color</p:attrName>
                                        </p:attrNameLst>
                                      </p:cBhvr>
                                      <p:to>
                                        <a:schemeClr val="bg1"/>
                                      </p:to>
                                    </p:animClr>
                                    <p:animClr clrSpc="rgb" dir="cw">
                                      <p:cBhvr>
                                        <p:cTn id="157" dur="250" autoRev="1" fill="remove"/>
                                        <p:tgtEl>
                                          <p:spTgt spid="134"/>
                                        </p:tgtEl>
                                        <p:attrNameLst>
                                          <p:attrName>fillcolor</p:attrName>
                                        </p:attrNameLst>
                                      </p:cBhvr>
                                      <p:to>
                                        <a:schemeClr val="bg1"/>
                                      </p:to>
                                    </p:animClr>
                                    <p:set>
                                      <p:cBhvr>
                                        <p:cTn id="158" dur="250" autoRev="1" fill="remove"/>
                                        <p:tgtEl>
                                          <p:spTgt spid="134"/>
                                        </p:tgtEl>
                                        <p:attrNameLst>
                                          <p:attrName>fill.type</p:attrName>
                                        </p:attrNameLst>
                                      </p:cBhvr>
                                      <p:to>
                                        <p:strVal val="solid"/>
                                      </p:to>
                                    </p:set>
                                    <p:set>
                                      <p:cBhvr>
                                        <p:cTn id="159" dur="250" autoRev="1" fill="remove"/>
                                        <p:tgtEl>
                                          <p:spTgt spid="134"/>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5" presetClass="path" presetSubtype="0" accel="50000" decel="50000" fill="hold" nodeType="clickEffect">
                                  <p:stCondLst>
                                    <p:cond delay="0"/>
                                  </p:stCondLst>
                                  <p:childTnLst>
                                    <p:animMotion origin="layout" path="M -0.10547 0.00069 L -0.13984 0.00069 " pathEditMode="relative" rAng="0" ptsTypes="AA">
                                      <p:cBhvr>
                                        <p:cTn id="163" dur="1000" fill="hold"/>
                                        <p:tgtEl>
                                          <p:spTgt spid="247"/>
                                        </p:tgtEl>
                                        <p:attrNameLst>
                                          <p:attrName>ppt_x</p:attrName>
                                          <p:attrName>ppt_y</p:attrName>
                                        </p:attrNameLst>
                                      </p:cBhvr>
                                      <p:rCtr x="-1719" y="0"/>
                                    </p:animMotion>
                                  </p:childTnLst>
                                  <p:subTnLst>
                                    <p:audio>
                                      <p:cMediaNode>
                                        <p:cTn display="0" masterRel="sameClick">
                                          <p:stCondLst>
                                            <p:cond evt="begin" delay="0">
                                              <p:tn val="162"/>
                                            </p:cond>
                                          </p:stCondLst>
                                          <p:endCondLst>
                                            <p:cond evt="onStopAudio" delay="0">
                                              <p:tgtEl>
                                                <p:sldTgt/>
                                              </p:tgtEl>
                                            </p:cond>
                                          </p:endCondLst>
                                        </p:cTn>
                                        <p:tgtEl>
                                          <p:sndTgt r:embed="rId4" name="DRUMROLL.WAV"/>
                                        </p:tgtEl>
                                      </p:cMediaNode>
                                    </p:audio>
                                  </p:subTnLst>
                                </p:cTn>
                              </p:par>
                              <p:par>
                                <p:cTn id="164" presetID="6" presetClass="emph" presetSubtype="0" autoRev="1" fill="hold" nodeType="withEffect">
                                  <p:stCondLst>
                                    <p:cond delay="0"/>
                                  </p:stCondLst>
                                  <p:childTnLst>
                                    <p:animScale>
                                      <p:cBhvr>
                                        <p:cTn id="165" dur="500" fill="hold"/>
                                        <p:tgtEl>
                                          <p:spTgt spid="247"/>
                                        </p:tgtEl>
                                      </p:cBhvr>
                                      <p:by x="140000" y="140000"/>
                                    </p:animScale>
                                  </p:childTnLst>
                                </p:cTn>
                              </p:par>
                              <p:par>
                                <p:cTn id="166" presetID="27" presetClass="emph" presetSubtype="0" repeatCount="5000" fill="remove" grpId="0" nodeType="withEffect">
                                  <p:stCondLst>
                                    <p:cond delay="0"/>
                                  </p:stCondLst>
                                  <p:childTnLst>
                                    <p:animClr clrSpc="rgb" dir="cw">
                                      <p:cBhvr override="childStyle">
                                        <p:cTn id="167" dur="250" autoRev="1" fill="remove"/>
                                        <p:tgtEl>
                                          <p:spTgt spid="135"/>
                                        </p:tgtEl>
                                        <p:attrNameLst>
                                          <p:attrName>style.color</p:attrName>
                                        </p:attrNameLst>
                                      </p:cBhvr>
                                      <p:to>
                                        <a:schemeClr val="bg1"/>
                                      </p:to>
                                    </p:animClr>
                                    <p:animClr clrSpc="rgb" dir="cw">
                                      <p:cBhvr>
                                        <p:cTn id="168" dur="250" autoRev="1" fill="remove"/>
                                        <p:tgtEl>
                                          <p:spTgt spid="135"/>
                                        </p:tgtEl>
                                        <p:attrNameLst>
                                          <p:attrName>fillcolor</p:attrName>
                                        </p:attrNameLst>
                                      </p:cBhvr>
                                      <p:to>
                                        <a:schemeClr val="bg1"/>
                                      </p:to>
                                    </p:animClr>
                                    <p:set>
                                      <p:cBhvr>
                                        <p:cTn id="169" dur="250" autoRev="1" fill="remove"/>
                                        <p:tgtEl>
                                          <p:spTgt spid="135"/>
                                        </p:tgtEl>
                                        <p:attrNameLst>
                                          <p:attrName>fill.type</p:attrName>
                                        </p:attrNameLst>
                                      </p:cBhvr>
                                      <p:to>
                                        <p:strVal val="solid"/>
                                      </p:to>
                                    </p:set>
                                    <p:set>
                                      <p:cBhvr>
                                        <p:cTn id="170" dur="250" autoRev="1" fill="remove"/>
                                        <p:tgtEl>
                                          <p:spTgt spid="135"/>
                                        </p:tgtEl>
                                        <p:attrNameLst>
                                          <p:attrName>fill.on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35" presetClass="path" presetSubtype="0" accel="50000" decel="50000" fill="hold" nodeType="clickEffect">
                                  <p:stCondLst>
                                    <p:cond delay="0"/>
                                  </p:stCondLst>
                                  <p:childTnLst>
                                    <p:animMotion origin="layout" path="M -0.13984 0.00069 L -0.17786 0.00069 " pathEditMode="relative" rAng="0" ptsTypes="AA">
                                      <p:cBhvr>
                                        <p:cTn id="174" dur="1000" fill="hold"/>
                                        <p:tgtEl>
                                          <p:spTgt spid="247"/>
                                        </p:tgtEl>
                                        <p:attrNameLst>
                                          <p:attrName>ppt_x</p:attrName>
                                          <p:attrName>ppt_y</p:attrName>
                                        </p:attrNameLst>
                                      </p:cBhvr>
                                      <p:rCtr x="-1901" y="0"/>
                                    </p:animMotion>
                                  </p:childTnLst>
                                  <p:subTnLst>
                                    <p:audio>
                                      <p:cMediaNode>
                                        <p:cTn display="0" masterRel="sameClick">
                                          <p:stCondLst>
                                            <p:cond evt="begin" delay="0">
                                              <p:tn val="173"/>
                                            </p:cond>
                                          </p:stCondLst>
                                          <p:endCondLst>
                                            <p:cond evt="onStopAudio" delay="0">
                                              <p:tgtEl>
                                                <p:sldTgt/>
                                              </p:tgtEl>
                                            </p:cond>
                                          </p:endCondLst>
                                        </p:cTn>
                                        <p:tgtEl>
                                          <p:sndTgt r:embed="rId4" name="DRUMROLL.WAV"/>
                                        </p:tgtEl>
                                      </p:cMediaNode>
                                    </p:audio>
                                  </p:subTnLst>
                                </p:cTn>
                              </p:par>
                              <p:par>
                                <p:cTn id="175" presetID="6" presetClass="emph" presetSubtype="0" autoRev="1" fill="hold" nodeType="withEffect">
                                  <p:stCondLst>
                                    <p:cond delay="0"/>
                                  </p:stCondLst>
                                  <p:childTnLst>
                                    <p:animScale>
                                      <p:cBhvr>
                                        <p:cTn id="176" dur="500" fill="hold"/>
                                        <p:tgtEl>
                                          <p:spTgt spid="247"/>
                                        </p:tgtEl>
                                      </p:cBhvr>
                                      <p:by x="140000" y="140000"/>
                                    </p:animScale>
                                  </p:childTnLst>
                                </p:cTn>
                              </p:par>
                              <p:par>
                                <p:cTn id="177" presetID="27" presetClass="emph" presetSubtype="0" repeatCount="5000" fill="remove" grpId="0" nodeType="withEffect">
                                  <p:stCondLst>
                                    <p:cond delay="0"/>
                                  </p:stCondLst>
                                  <p:childTnLst>
                                    <p:animClr clrSpc="rgb" dir="cw">
                                      <p:cBhvr override="childStyle">
                                        <p:cTn id="178" dur="250" autoRev="1" fill="remove"/>
                                        <p:tgtEl>
                                          <p:spTgt spid="136"/>
                                        </p:tgtEl>
                                        <p:attrNameLst>
                                          <p:attrName>style.color</p:attrName>
                                        </p:attrNameLst>
                                      </p:cBhvr>
                                      <p:to>
                                        <a:schemeClr val="bg1"/>
                                      </p:to>
                                    </p:animClr>
                                    <p:animClr clrSpc="rgb" dir="cw">
                                      <p:cBhvr>
                                        <p:cTn id="179" dur="250" autoRev="1" fill="remove"/>
                                        <p:tgtEl>
                                          <p:spTgt spid="136"/>
                                        </p:tgtEl>
                                        <p:attrNameLst>
                                          <p:attrName>fillcolor</p:attrName>
                                        </p:attrNameLst>
                                      </p:cBhvr>
                                      <p:to>
                                        <a:schemeClr val="bg1"/>
                                      </p:to>
                                    </p:animClr>
                                    <p:set>
                                      <p:cBhvr>
                                        <p:cTn id="180" dur="250" autoRev="1" fill="remove"/>
                                        <p:tgtEl>
                                          <p:spTgt spid="136"/>
                                        </p:tgtEl>
                                        <p:attrNameLst>
                                          <p:attrName>fill.type</p:attrName>
                                        </p:attrNameLst>
                                      </p:cBhvr>
                                      <p:to>
                                        <p:strVal val="solid"/>
                                      </p:to>
                                    </p:set>
                                    <p:set>
                                      <p:cBhvr>
                                        <p:cTn id="181" dur="250" autoRev="1" fill="remove"/>
                                        <p:tgtEl>
                                          <p:spTgt spid="136"/>
                                        </p:tgtEl>
                                        <p:attrNameLst>
                                          <p:attrName>fill.on</p:attrName>
                                        </p:attrNameLst>
                                      </p:cBhvr>
                                      <p:to>
                                        <p:strVal val="true"/>
                                      </p:to>
                                    </p:set>
                                  </p:childTnLst>
                                </p:cTn>
                              </p:par>
                            </p:childTnLst>
                          </p:cTn>
                        </p:par>
                        <p:par>
                          <p:cTn id="182" fill="hold">
                            <p:stCondLst>
                              <p:cond delay="2500"/>
                            </p:stCondLst>
                            <p:childTnLst>
                              <p:par>
                                <p:cTn id="183" presetID="35" presetClass="path" presetSubtype="0" accel="50000" decel="50000" fill="hold" nodeType="afterEffect">
                                  <p:stCondLst>
                                    <p:cond delay="0"/>
                                  </p:stCondLst>
                                  <p:childTnLst>
                                    <p:animMotion origin="layout" path="M -0.17786 0.00069 L -0.20937 0.00741 " pathEditMode="relative" rAng="0" ptsTypes="AA">
                                      <p:cBhvr>
                                        <p:cTn id="184" dur="1000" fill="hold"/>
                                        <p:tgtEl>
                                          <p:spTgt spid="247"/>
                                        </p:tgtEl>
                                        <p:attrNameLst>
                                          <p:attrName>ppt_x</p:attrName>
                                          <p:attrName>ppt_y</p:attrName>
                                        </p:attrNameLst>
                                      </p:cBhvr>
                                      <p:rCtr x="-1576" y="324"/>
                                    </p:animMotion>
                                  </p:childTnLst>
                                  <p:subTnLst>
                                    <p:audio>
                                      <p:cMediaNode>
                                        <p:cTn display="0" masterRel="sameClick">
                                          <p:stCondLst>
                                            <p:cond evt="begin" delay="0">
                                              <p:tn val="183"/>
                                            </p:cond>
                                          </p:stCondLst>
                                          <p:endCondLst>
                                            <p:cond evt="onStopAudio" delay="0">
                                              <p:tgtEl>
                                                <p:sldTgt/>
                                              </p:tgtEl>
                                            </p:cond>
                                          </p:endCondLst>
                                        </p:cTn>
                                        <p:tgtEl>
                                          <p:sndTgt r:embed="rId4" name="DRUMROLL.WAV"/>
                                        </p:tgtEl>
                                      </p:cMediaNode>
                                    </p:audio>
                                  </p:subTnLst>
                                </p:cTn>
                              </p:par>
                              <p:par>
                                <p:cTn id="185" presetID="6" presetClass="emph" presetSubtype="0" autoRev="1" fill="hold" nodeType="withEffect">
                                  <p:stCondLst>
                                    <p:cond delay="0"/>
                                  </p:stCondLst>
                                  <p:childTnLst>
                                    <p:animScale>
                                      <p:cBhvr>
                                        <p:cTn id="186" dur="500" fill="hold"/>
                                        <p:tgtEl>
                                          <p:spTgt spid="247"/>
                                        </p:tgtEl>
                                      </p:cBhvr>
                                      <p:by x="140000" y="140000"/>
                                    </p:animScale>
                                  </p:childTnLst>
                                </p:cTn>
                              </p:par>
                              <p:par>
                                <p:cTn id="187" presetID="10" presetClass="entr" presetSubtype="0" fill="hold" nodeType="withEffect">
                                  <p:stCondLst>
                                    <p:cond delay="0"/>
                                  </p:stCondLst>
                                  <p:childTnLst>
                                    <p:set>
                                      <p:cBhvr>
                                        <p:cTn id="188" dur="1" fill="hold">
                                          <p:stCondLst>
                                            <p:cond delay="0"/>
                                          </p:stCondLst>
                                        </p:cTn>
                                        <p:tgtEl>
                                          <p:spTgt spid="52"/>
                                        </p:tgtEl>
                                        <p:attrNameLst>
                                          <p:attrName>style.visibility</p:attrName>
                                        </p:attrNameLst>
                                      </p:cBhvr>
                                      <p:to>
                                        <p:strVal val="visible"/>
                                      </p:to>
                                    </p:set>
                                    <p:animEffect transition="in" filter="fade">
                                      <p:cBhvr>
                                        <p:cTn id="189" dur="500"/>
                                        <p:tgtEl>
                                          <p:spTgt spid="52"/>
                                        </p:tgtEl>
                                      </p:cBhvr>
                                    </p:animEffect>
                                  </p:childTnLst>
                                </p:cTn>
                              </p:par>
                              <p:par>
                                <p:cTn id="190" presetID="6" presetClass="emph" presetSubtype="0" repeatCount="indefinite" fill="hold" nodeType="withEffect">
                                  <p:stCondLst>
                                    <p:cond delay="0"/>
                                  </p:stCondLst>
                                  <p:childTnLst>
                                    <p:animScale>
                                      <p:cBhvr>
                                        <p:cTn id="191" dur="500" fill="hold"/>
                                        <p:tgtEl>
                                          <p:spTgt spid="52"/>
                                        </p:tgtEl>
                                      </p:cBhvr>
                                      <p:by x="130000" y="130000"/>
                                    </p:animScale>
                                  </p:childTnLst>
                                </p:cTn>
                              </p:par>
                              <p:par>
                                <p:cTn id="192" presetID="32" presetClass="emph" presetSubtype="0" repeatCount="indefinite" fill="hold" nodeType="withEffect">
                                  <p:stCondLst>
                                    <p:cond delay="0"/>
                                  </p:stCondLst>
                                  <p:childTnLst>
                                    <p:animRot by="120000">
                                      <p:cBhvr>
                                        <p:cTn id="193" dur="50" fill="hold">
                                          <p:stCondLst>
                                            <p:cond delay="0"/>
                                          </p:stCondLst>
                                        </p:cTn>
                                        <p:tgtEl>
                                          <p:spTgt spid="52"/>
                                        </p:tgtEl>
                                        <p:attrNameLst>
                                          <p:attrName>r</p:attrName>
                                        </p:attrNameLst>
                                      </p:cBhvr>
                                    </p:animRot>
                                    <p:animRot by="-240000">
                                      <p:cBhvr>
                                        <p:cTn id="194" dur="100" fill="hold">
                                          <p:stCondLst>
                                            <p:cond delay="100"/>
                                          </p:stCondLst>
                                        </p:cTn>
                                        <p:tgtEl>
                                          <p:spTgt spid="52"/>
                                        </p:tgtEl>
                                        <p:attrNameLst>
                                          <p:attrName>r</p:attrName>
                                        </p:attrNameLst>
                                      </p:cBhvr>
                                    </p:animRot>
                                    <p:animRot by="240000">
                                      <p:cBhvr>
                                        <p:cTn id="195" dur="100" fill="hold">
                                          <p:stCondLst>
                                            <p:cond delay="200"/>
                                          </p:stCondLst>
                                        </p:cTn>
                                        <p:tgtEl>
                                          <p:spTgt spid="52"/>
                                        </p:tgtEl>
                                        <p:attrNameLst>
                                          <p:attrName>r</p:attrName>
                                        </p:attrNameLst>
                                      </p:cBhvr>
                                    </p:animRot>
                                    <p:animRot by="-240000">
                                      <p:cBhvr>
                                        <p:cTn id="196" dur="100" fill="hold">
                                          <p:stCondLst>
                                            <p:cond delay="300"/>
                                          </p:stCondLst>
                                        </p:cTn>
                                        <p:tgtEl>
                                          <p:spTgt spid="52"/>
                                        </p:tgtEl>
                                        <p:attrNameLst>
                                          <p:attrName>r</p:attrName>
                                        </p:attrNameLst>
                                      </p:cBhvr>
                                    </p:animRot>
                                    <p:animRot by="120000">
                                      <p:cBhvr>
                                        <p:cTn id="197" dur="100" fill="hold">
                                          <p:stCondLst>
                                            <p:cond delay="400"/>
                                          </p:stCondLst>
                                        </p:cTn>
                                        <p:tgtEl>
                                          <p:spTgt spid="52"/>
                                        </p:tgtEl>
                                        <p:attrNameLst>
                                          <p:attrName>r</p:attrName>
                                        </p:attrNameLst>
                                      </p:cBhvr>
                                    </p:animRot>
                                  </p:childTnLst>
                                  <p:subTnLst>
                                    <p:audio>
                                      <p:cMediaNode>
                                        <p:cTn display="0" masterRel="sameClick">
                                          <p:stCondLst>
                                            <p:cond evt="begin" delay="0">
                                              <p:tn val="19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47"/>
                  </p:tgtEl>
                </p:cond>
              </p:nextCondLst>
            </p:seq>
            <p:seq concurrent="1" nextAc="seek">
              <p:cTn id="198" restart="whenNotActive" fill="hold" evtFilter="cancelBubble" nodeType="interactiveSeq">
                <p:stCondLst>
                  <p:cond evt="onClick" delay="0">
                    <p:tgtEl>
                      <p:spTgt spid="248"/>
                    </p:tgtEl>
                  </p:cond>
                </p:stCondLst>
                <p:endSync evt="end" delay="0">
                  <p:rtn val="all"/>
                </p:endSync>
                <p:childTnLst>
                  <p:par>
                    <p:cTn id="199" fill="hold">
                      <p:stCondLst>
                        <p:cond delay="0"/>
                      </p:stCondLst>
                      <p:childTnLst>
                        <p:par>
                          <p:cTn id="200" fill="hold">
                            <p:stCondLst>
                              <p:cond delay="0"/>
                            </p:stCondLst>
                            <p:childTnLst>
                              <p:par>
                                <p:cTn id="201" presetID="63" presetClass="path" presetSubtype="0" accel="50000" decel="50000" fill="hold" nodeType="clickEffect">
                                  <p:stCondLst>
                                    <p:cond delay="0"/>
                                  </p:stCondLst>
                                  <p:childTnLst>
                                    <p:animMotion origin="layout" path="M -4.58333E-6 -2.59259E-6 L 0.0448 0.00047 " pathEditMode="relative" rAng="0" ptsTypes="AA">
                                      <p:cBhvr>
                                        <p:cTn id="202" dur="1000" fill="hold"/>
                                        <p:tgtEl>
                                          <p:spTgt spid="248"/>
                                        </p:tgtEl>
                                        <p:attrNameLst>
                                          <p:attrName>ppt_x</p:attrName>
                                          <p:attrName>ppt_y</p:attrName>
                                        </p:attrNameLst>
                                      </p:cBhvr>
                                      <p:rCtr x="2240" y="23"/>
                                    </p:animMotion>
                                  </p:childTnLst>
                                  <p:subTnLst>
                                    <p:audio>
                                      <p:cMediaNode>
                                        <p:cTn display="0" masterRel="sameClick">
                                          <p:stCondLst>
                                            <p:cond evt="begin" delay="0">
                                              <p:tn val="201"/>
                                            </p:cond>
                                          </p:stCondLst>
                                          <p:endCondLst>
                                            <p:cond evt="onStopAudio" delay="0">
                                              <p:tgtEl>
                                                <p:sldTgt/>
                                              </p:tgtEl>
                                            </p:cond>
                                          </p:endCondLst>
                                        </p:cTn>
                                        <p:tgtEl>
                                          <p:sndTgt r:embed="rId4" name="DRUMROLL.WAV"/>
                                        </p:tgtEl>
                                      </p:cMediaNode>
                                    </p:audio>
                                  </p:subTnLst>
                                </p:cTn>
                              </p:par>
                              <p:par>
                                <p:cTn id="203" presetID="6" presetClass="emph" presetSubtype="0" autoRev="1" fill="hold" nodeType="withEffect">
                                  <p:stCondLst>
                                    <p:cond delay="0"/>
                                  </p:stCondLst>
                                  <p:childTnLst>
                                    <p:animScale>
                                      <p:cBhvr>
                                        <p:cTn id="204" dur="500" fill="hold"/>
                                        <p:tgtEl>
                                          <p:spTgt spid="248"/>
                                        </p:tgtEl>
                                      </p:cBhvr>
                                      <p:by x="140000" y="140000"/>
                                    </p:animScale>
                                  </p:childTnLst>
                                </p:cTn>
                              </p:par>
                              <p:par>
                                <p:cTn id="205" presetID="27" presetClass="emph" presetSubtype="0" repeatCount="5000" fill="remove" grpId="0" nodeType="withEffect">
                                  <p:stCondLst>
                                    <p:cond delay="0"/>
                                  </p:stCondLst>
                                  <p:childTnLst>
                                    <p:animClr clrSpc="rgb" dir="cw">
                                      <p:cBhvr override="childStyle">
                                        <p:cTn id="206" dur="250" autoRev="1" fill="remove"/>
                                        <p:tgtEl>
                                          <p:spTgt spid="142"/>
                                        </p:tgtEl>
                                        <p:attrNameLst>
                                          <p:attrName>style.color</p:attrName>
                                        </p:attrNameLst>
                                      </p:cBhvr>
                                      <p:to>
                                        <a:schemeClr val="bg1"/>
                                      </p:to>
                                    </p:animClr>
                                    <p:animClr clrSpc="rgb" dir="cw">
                                      <p:cBhvr>
                                        <p:cTn id="207" dur="250" autoRev="1" fill="remove"/>
                                        <p:tgtEl>
                                          <p:spTgt spid="142"/>
                                        </p:tgtEl>
                                        <p:attrNameLst>
                                          <p:attrName>fillcolor</p:attrName>
                                        </p:attrNameLst>
                                      </p:cBhvr>
                                      <p:to>
                                        <a:schemeClr val="bg1"/>
                                      </p:to>
                                    </p:animClr>
                                    <p:set>
                                      <p:cBhvr>
                                        <p:cTn id="208" dur="250" autoRev="1" fill="remove"/>
                                        <p:tgtEl>
                                          <p:spTgt spid="142"/>
                                        </p:tgtEl>
                                        <p:attrNameLst>
                                          <p:attrName>fill.type</p:attrName>
                                        </p:attrNameLst>
                                      </p:cBhvr>
                                      <p:to>
                                        <p:strVal val="solid"/>
                                      </p:to>
                                    </p:set>
                                    <p:set>
                                      <p:cBhvr>
                                        <p:cTn id="209" dur="250" autoRev="1" fill="remove"/>
                                        <p:tgtEl>
                                          <p:spTgt spid="142"/>
                                        </p:tgtEl>
                                        <p:attrNameLst>
                                          <p:attrName>fill.on</p:attrName>
                                        </p:attrNameLst>
                                      </p:cBhvr>
                                      <p:to>
                                        <p:strVal val="true"/>
                                      </p:to>
                                    </p:set>
                                  </p:childTnLst>
                                </p:cTn>
                              </p:par>
                            </p:childTnLst>
                          </p:cTn>
                        </p:par>
                      </p:childTnLst>
                    </p:cTn>
                  </p:par>
                  <p:par>
                    <p:cTn id="210" fill="hold">
                      <p:stCondLst>
                        <p:cond delay="indefinite"/>
                      </p:stCondLst>
                      <p:childTnLst>
                        <p:par>
                          <p:cTn id="211" fill="hold">
                            <p:stCondLst>
                              <p:cond delay="0"/>
                            </p:stCondLst>
                            <p:childTnLst>
                              <p:par>
                                <p:cTn id="212" presetID="63" presetClass="path" presetSubtype="0" accel="50000" decel="50000" fill="hold" nodeType="clickEffect">
                                  <p:stCondLst>
                                    <p:cond delay="0"/>
                                  </p:stCondLst>
                                  <p:childTnLst>
                                    <p:animMotion origin="layout" path="M 0.0448 0.00047 L 0.08269 0.00047 " pathEditMode="relative" rAng="0" ptsTypes="AA">
                                      <p:cBhvr>
                                        <p:cTn id="213" dur="1000" fill="hold"/>
                                        <p:tgtEl>
                                          <p:spTgt spid="248"/>
                                        </p:tgtEl>
                                        <p:attrNameLst>
                                          <p:attrName>ppt_x</p:attrName>
                                          <p:attrName>ppt_y</p:attrName>
                                        </p:attrNameLst>
                                      </p:cBhvr>
                                      <p:rCtr x="1888" y="0"/>
                                    </p:animMotion>
                                  </p:childTnLst>
                                  <p:subTnLst>
                                    <p:audio>
                                      <p:cMediaNode>
                                        <p:cTn display="0" masterRel="sameClick">
                                          <p:stCondLst>
                                            <p:cond evt="begin" delay="0">
                                              <p:tn val="212"/>
                                            </p:cond>
                                          </p:stCondLst>
                                          <p:endCondLst>
                                            <p:cond evt="onStopAudio" delay="0">
                                              <p:tgtEl>
                                                <p:sldTgt/>
                                              </p:tgtEl>
                                            </p:cond>
                                          </p:endCondLst>
                                        </p:cTn>
                                        <p:tgtEl>
                                          <p:sndTgt r:embed="rId4" name="DRUMROLL.WAV"/>
                                        </p:tgtEl>
                                      </p:cMediaNode>
                                    </p:audio>
                                  </p:subTnLst>
                                </p:cTn>
                              </p:par>
                              <p:par>
                                <p:cTn id="214" presetID="6" presetClass="emph" presetSubtype="0" autoRev="1" fill="hold" nodeType="withEffect">
                                  <p:stCondLst>
                                    <p:cond delay="0"/>
                                  </p:stCondLst>
                                  <p:childTnLst>
                                    <p:animScale>
                                      <p:cBhvr>
                                        <p:cTn id="215" dur="500" fill="hold"/>
                                        <p:tgtEl>
                                          <p:spTgt spid="248"/>
                                        </p:tgtEl>
                                      </p:cBhvr>
                                      <p:by x="140000" y="140000"/>
                                    </p:animScale>
                                  </p:childTnLst>
                                </p:cTn>
                              </p:par>
                              <p:par>
                                <p:cTn id="216" presetID="27" presetClass="emph" presetSubtype="0" repeatCount="5000" fill="remove" grpId="0" nodeType="withEffect">
                                  <p:stCondLst>
                                    <p:cond delay="0"/>
                                  </p:stCondLst>
                                  <p:childTnLst>
                                    <p:animClr clrSpc="rgb" dir="cw">
                                      <p:cBhvr override="childStyle">
                                        <p:cTn id="217" dur="250" autoRev="1" fill="remove"/>
                                        <p:tgtEl>
                                          <p:spTgt spid="141"/>
                                        </p:tgtEl>
                                        <p:attrNameLst>
                                          <p:attrName>style.color</p:attrName>
                                        </p:attrNameLst>
                                      </p:cBhvr>
                                      <p:to>
                                        <a:schemeClr val="bg1"/>
                                      </p:to>
                                    </p:animClr>
                                    <p:animClr clrSpc="rgb" dir="cw">
                                      <p:cBhvr>
                                        <p:cTn id="218" dur="250" autoRev="1" fill="remove"/>
                                        <p:tgtEl>
                                          <p:spTgt spid="141"/>
                                        </p:tgtEl>
                                        <p:attrNameLst>
                                          <p:attrName>fillcolor</p:attrName>
                                        </p:attrNameLst>
                                      </p:cBhvr>
                                      <p:to>
                                        <a:schemeClr val="bg1"/>
                                      </p:to>
                                    </p:animClr>
                                    <p:set>
                                      <p:cBhvr>
                                        <p:cTn id="219" dur="250" autoRev="1" fill="remove"/>
                                        <p:tgtEl>
                                          <p:spTgt spid="141"/>
                                        </p:tgtEl>
                                        <p:attrNameLst>
                                          <p:attrName>fill.type</p:attrName>
                                        </p:attrNameLst>
                                      </p:cBhvr>
                                      <p:to>
                                        <p:strVal val="solid"/>
                                      </p:to>
                                    </p:set>
                                    <p:set>
                                      <p:cBhvr>
                                        <p:cTn id="220" dur="250" autoRev="1" fill="remove"/>
                                        <p:tgtEl>
                                          <p:spTgt spid="141"/>
                                        </p:tgtEl>
                                        <p:attrNameLst>
                                          <p:attrName>fill.on</p:attrName>
                                        </p:attrNameLst>
                                      </p:cBhvr>
                                      <p:to>
                                        <p:strVal val="true"/>
                                      </p:to>
                                    </p:set>
                                  </p:childTnLst>
                                </p:cTn>
                              </p:par>
                            </p:childTnLst>
                          </p:cTn>
                        </p:par>
                      </p:childTnLst>
                    </p:cTn>
                  </p:par>
                  <p:par>
                    <p:cTn id="221" fill="hold">
                      <p:stCondLst>
                        <p:cond delay="indefinite"/>
                      </p:stCondLst>
                      <p:childTnLst>
                        <p:par>
                          <p:cTn id="222" fill="hold">
                            <p:stCondLst>
                              <p:cond delay="0"/>
                            </p:stCondLst>
                            <p:childTnLst>
                              <p:par>
                                <p:cTn id="223" presetID="63" presetClass="path" presetSubtype="0" accel="50000" decel="50000" fill="hold" nodeType="clickEffect">
                                  <p:stCondLst>
                                    <p:cond delay="0"/>
                                  </p:stCondLst>
                                  <p:childTnLst>
                                    <p:animMotion origin="layout" path="M 0.08269 0.00047 L 0.11941 0.00047 " pathEditMode="relative" rAng="0" ptsTypes="AA">
                                      <p:cBhvr>
                                        <p:cTn id="224" dur="1000" fill="hold"/>
                                        <p:tgtEl>
                                          <p:spTgt spid="248"/>
                                        </p:tgtEl>
                                        <p:attrNameLst>
                                          <p:attrName>ppt_x</p:attrName>
                                          <p:attrName>ppt_y</p:attrName>
                                        </p:attrNameLst>
                                      </p:cBhvr>
                                      <p:rCtr x="1836" y="0"/>
                                    </p:animMotion>
                                  </p:childTnLst>
                                  <p:subTnLst>
                                    <p:audio>
                                      <p:cMediaNode>
                                        <p:cTn display="0" masterRel="sameClick">
                                          <p:stCondLst>
                                            <p:cond evt="begin" delay="0">
                                              <p:tn val="223"/>
                                            </p:cond>
                                          </p:stCondLst>
                                          <p:endCondLst>
                                            <p:cond evt="onStopAudio" delay="0">
                                              <p:tgtEl>
                                                <p:sldTgt/>
                                              </p:tgtEl>
                                            </p:cond>
                                          </p:endCondLst>
                                        </p:cTn>
                                        <p:tgtEl>
                                          <p:sndTgt r:embed="rId4" name="DRUMROLL.WAV"/>
                                        </p:tgtEl>
                                      </p:cMediaNode>
                                    </p:audio>
                                  </p:subTnLst>
                                </p:cTn>
                              </p:par>
                              <p:par>
                                <p:cTn id="225" presetID="6" presetClass="emph" presetSubtype="0" autoRev="1" fill="hold" nodeType="withEffect">
                                  <p:stCondLst>
                                    <p:cond delay="0"/>
                                  </p:stCondLst>
                                  <p:childTnLst>
                                    <p:animScale>
                                      <p:cBhvr>
                                        <p:cTn id="226" dur="500" fill="hold"/>
                                        <p:tgtEl>
                                          <p:spTgt spid="248"/>
                                        </p:tgtEl>
                                      </p:cBhvr>
                                      <p:by x="140000" y="140000"/>
                                    </p:animScale>
                                  </p:childTnLst>
                                </p:cTn>
                              </p:par>
                              <p:par>
                                <p:cTn id="227" presetID="27" presetClass="emph" presetSubtype="0" repeatCount="5000" fill="remove" grpId="0" nodeType="withEffect">
                                  <p:stCondLst>
                                    <p:cond delay="0"/>
                                  </p:stCondLst>
                                  <p:childTnLst>
                                    <p:animClr clrSpc="rgb" dir="cw">
                                      <p:cBhvr override="childStyle">
                                        <p:cTn id="228" dur="250" autoRev="1" fill="remove"/>
                                        <p:tgtEl>
                                          <p:spTgt spid="140"/>
                                        </p:tgtEl>
                                        <p:attrNameLst>
                                          <p:attrName>style.color</p:attrName>
                                        </p:attrNameLst>
                                      </p:cBhvr>
                                      <p:to>
                                        <a:schemeClr val="bg1"/>
                                      </p:to>
                                    </p:animClr>
                                    <p:animClr clrSpc="rgb" dir="cw">
                                      <p:cBhvr>
                                        <p:cTn id="229" dur="250" autoRev="1" fill="remove"/>
                                        <p:tgtEl>
                                          <p:spTgt spid="140"/>
                                        </p:tgtEl>
                                        <p:attrNameLst>
                                          <p:attrName>fillcolor</p:attrName>
                                        </p:attrNameLst>
                                      </p:cBhvr>
                                      <p:to>
                                        <a:schemeClr val="bg1"/>
                                      </p:to>
                                    </p:animClr>
                                    <p:set>
                                      <p:cBhvr>
                                        <p:cTn id="230" dur="250" autoRev="1" fill="remove"/>
                                        <p:tgtEl>
                                          <p:spTgt spid="140"/>
                                        </p:tgtEl>
                                        <p:attrNameLst>
                                          <p:attrName>fill.type</p:attrName>
                                        </p:attrNameLst>
                                      </p:cBhvr>
                                      <p:to>
                                        <p:strVal val="solid"/>
                                      </p:to>
                                    </p:set>
                                    <p:set>
                                      <p:cBhvr>
                                        <p:cTn id="231" dur="250" autoRev="1" fill="remove"/>
                                        <p:tgtEl>
                                          <p:spTgt spid="140"/>
                                        </p:tgtEl>
                                        <p:attrNameLst>
                                          <p:attrName>fill.on</p:attrName>
                                        </p:attrNameLst>
                                      </p:cBhvr>
                                      <p:to>
                                        <p:strVal val="true"/>
                                      </p:to>
                                    </p:set>
                                  </p:childTnLst>
                                </p:cTn>
                              </p:par>
                            </p:childTnLst>
                          </p:cTn>
                        </p:par>
                      </p:childTnLst>
                    </p:cTn>
                  </p:par>
                  <p:par>
                    <p:cTn id="232" fill="hold">
                      <p:stCondLst>
                        <p:cond delay="indefinite"/>
                      </p:stCondLst>
                      <p:childTnLst>
                        <p:par>
                          <p:cTn id="233" fill="hold">
                            <p:stCondLst>
                              <p:cond delay="0"/>
                            </p:stCondLst>
                            <p:childTnLst>
                              <p:par>
                                <p:cTn id="234" presetID="63" presetClass="path" presetSubtype="0" accel="50000" decel="50000" fill="hold" nodeType="clickEffect">
                                  <p:stCondLst>
                                    <p:cond delay="0"/>
                                  </p:stCondLst>
                                  <p:childTnLst>
                                    <p:animMotion origin="layout" path="M 0.11941 0.00047 L 0.15183 0.00047 " pathEditMode="relative" rAng="0" ptsTypes="AA">
                                      <p:cBhvr>
                                        <p:cTn id="235" dur="1000" fill="hold"/>
                                        <p:tgtEl>
                                          <p:spTgt spid="248"/>
                                        </p:tgtEl>
                                        <p:attrNameLst>
                                          <p:attrName>ppt_x</p:attrName>
                                          <p:attrName>ppt_y</p:attrName>
                                        </p:attrNameLst>
                                      </p:cBhvr>
                                      <p:rCtr x="1615" y="0"/>
                                    </p:animMotion>
                                  </p:childTnLst>
                                  <p:subTnLst>
                                    <p:audio>
                                      <p:cMediaNode>
                                        <p:cTn display="0" masterRel="sameClick">
                                          <p:stCondLst>
                                            <p:cond evt="begin" delay="0">
                                              <p:tn val="234"/>
                                            </p:cond>
                                          </p:stCondLst>
                                          <p:endCondLst>
                                            <p:cond evt="onStopAudio" delay="0">
                                              <p:tgtEl>
                                                <p:sldTgt/>
                                              </p:tgtEl>
                                            </p:cond>
                                          </p:endCondLst>
                                        </p:cTn>
                                        <p:tgtEl>
                                          <p:sndTgt r:embed="rId4" name="DRUMROLL.WAV"/>
                                        </p:tgtEl>
                                      </p:cMediaNode>
                                    </p:audio>
                                  </p:subTnLst>
                                </p:cTn>
                              </p:par>
                              <p:par>
                                <p:cTn id="236" presetID="6" presetClass="emph" presetSubtype="0" autoRev="1" fill="hold" nodeType="withEffect">
                                  <p:stCondLst>
                                    <p:cond delay="0"/>
                                  </p:stCondLst>
                                  <p:childTnLst>
                                    <p:animScale>
                                      <p:cBhvr>
                                        <p:cTn id="237" dur="500" fill="hold"/>
                                        <p:tgtEl>
                                          <p:spTgt spid="248"/>
                                        </p:tgtEl>
                                      </p:cBhvr>
                                      <p:by x="140000" y="140000"/>
                                    </p:animScale>
                                  </p:childTnLst>
                                </p:cTn>
                              </p:par>
                              <p:par>
                                <p:cTn id="238" presetID="27" presetClass="emph" presetSubtype="0" repeatCount="5000" fill="remove" grpId="0" nodeType="withEffect">
                                  <p:stCondLst>
                                    <p:cond delay="0"/>
                                  </p:stCondLst>
                                  <p:childTnLst>
                                    <p:animClr clrSpc="rgb" dir="cw">
                                      <p:cBhvr override="childStyle">
                                        <p:cTn id="239" dur="250" autoRev="1" fill="remove"/>
                                        <p:tgtEl>
                                          <p:spTgt spid="139"/>
                                        </p:tgtEl>
                                        <p:attrNameLst>
                                          <p:attrName>style.color</p:attrName>
                                        </p:attrNameLst>
                                      </p:cBhvr>
                                      <p:to>
                                        <a:schemeClr val="bg1"/>
                                      </p:to>
                                    </p:animClr>
                                    <p:animClr clrSpc="rgb" dir="cw">
                                      <p:cBhvr>
                                        <p:cTn id="240" dur="250" autoRev="1" fill="remove"/>
                                        <p:tgtEl>
                                          <p:spTgt spid="139"/>
                                        </p:tgtEl>
                                        <p:attrNameLst>
                                          <p:attrName>fillcolor</p:attrName>
                                        </p:attrNameLst>
                                      </p:cBhvr>
                                      <p:to>
                                        <a:schemeClr val="bg1"/>
                                      </p:to>
                                    </p:animClr>
                                    <p:set>
                                      <p:cBhvr>
                                        <p:cTn id="241" dur="250" autoRev="1" fill="remove"/>
                                        <p:tgtEl>
                                          <p:spTgt spid="139"/>
                                        </p:tgtEl>
                                        <p:attrNameLst>
                                          <p:attrName>fill.type</p:attrName>
                                        </p:attrNameLst>
                                      </p:cBhvr>
                                      <p:to>
                                        <p:strVal val="solid"/>
                                      </p:to>
                                    </p:set>
                                    <p:set>
                                      <p:cBhvr>
                                        <p:cTn id="242" dur="250" autoRev="1" fill="remove"/>
                                        <p:tgtEl>
                                          <p:spTgt spid="139"/>
                                        </p:tgtEl>
                                        <p:attrNameLst>
                                          <p:attrName>fill.on</p:attrName>
                                        </p:attrNameLst>
                                      </p:cBhvr>
                                      <p:to>
                                        <p:strVal val="true"/>
                                      </p:to>
                                    </p:set>
                                  </p:childTnLst>
                                </p:cTn>
                              </p:par>
                            </p:childTnLst>
                          </p:cTn>
                        </p:par>
                      </p:childTnLst>
                    </p:cTn>
                  </p:par>
                  <p:par>
                    <p:cTn id="243" fill="hold">
                      <p:stCondLst>
                        <p:cond delay="indefinite"/>
                      </p:stCondLst>
                      <p:childTnLst>
                        <p:par>
                          <p:cTn id="244" fill="hold">
                            <p:stCondLst>
                              <p:cond delay="0"/>
                            </p:stCondLst>
                            <p:childTnLst>
                              <p:par>
                                <p:cTn id="245" presetID="63" presetClass="path" presetSubtype="0" accel="50000" decel="50000" fill="hold" nodeType="clickEffect">
                                  <p:stCondLst>
                                    <p:cond delay="0"/>
                                  </p:stCondLst>
                                  <p:childTnLst>
                                    <p:animMotion origin="layout" path="M 0.15183 0.00047 L 0.18607 0.00047 " pathEditMode="relative" rAng="0" ptsTypes="AA">
                                      <p:cBhvr>
                                        <p:cTn id="246" dur="1000" fill="hold"/>
                                        <p:tgtEl>
                                          <p:spTgt spid="248"/>
                                        </p:tgtEl>
                                        <p:attrNameLst>
                                          <p:attrName>ppt_x</p:attrName>
                                          <p:attrName>ppt_y</p:attrName>
                                        </p:attrNameLst>
                                      </p:cBhvr>
                                      <p:rCtr x="1706" y="0"/>
                                    </p:animMotion>
                                  </p:childTnLst>
                                  <p:subTnLst>
                                    <p:audio>
                                      <p:cMediaNode>
                                        <p:cTn display="0" masterRel="sameClick">
                                          <p:stCondLst>
                                            <p:cond evt="begin" delay="0">
                                              <p:tn val="245"/>
                                            </p:cond>
                                          </p:stCondLst>
                                          <p:endCondLst>
                                            <p:cond evt="onStopAudio" delay="0">
                                              <p:tgtEl>
                                                <p:sldTgt/>
                                              </p:tgtEl>
                                            </p:cond>
                                          </p:endCondLst>
                                        </p:cTn>
                                        <p:tgtEl>
                                          <p:sndTgt r:embed="rId4" name="DRUMROLL.WAV"/>
                                        </p:tgtEl>
                                      </p:cMediaNode>
                                    </p:audio>
                                  </p:subTnLst>
                                </p:cTn>
                              </p:par>
                              <p:par>
                                <p:cTn id="247" presetID="6" presetClass="emph" presetSubtype="0" autoRev="1" fill="hold" nodeType="withEffect">
                                  <p:stCondLst>
                                    <p:cond delay="0"/>
                                  </p:stCondLst>
                                  <p:childTnLst>
                                    <p:animScale>
                                      <p:cBhvr>
                                        <p:cTn id="248" dur="500" fill="hold"/>
                                        <p:tgtEl>
                                          <p:spTgt spid="248"/>
                                        </p:tgtEl>
                                      </p:cBhvr>
                                      <p:by x="140000" y="140000"/>
                                    </p:animScale>
                                  </p:childTnLst>
                                </p:cTn>
                              </p:par>
                              <p:par>
                                <p:cTn id="249" presetID="27" presetClass="emph" presetSubtype="0" repeatCount="5000" fill="remove" grpId="0" nodeType="withEffect">
                                  <p:stCondLst>
                                    <p:cond delay="0"/>
                                  </p:stCondLst>
                                  <p:childTnLst>
                                    <p:animClr clrSpc="rgb" dir="cw">
                                      <p:cBhvr override="childStyle">
                                        <p:cTn id="250" dur="250" autoRev="1" fill="remove"/>
                                        <p:tgtEl>
                                          <p:spTgt spid="138"/>
                                        </p:tgtEl>
                                        <p:attrNameLst>
                                          <p:attrName>style.color</p:attrName>
                                        </p:attrNameLst>
                                      </p:cBhvr>
                                      <p:to>
                                        <a:schemeClr val="bg1"/>
                                      </p:to>
                                    </p:animClr>
                                    <p:animClr clrSpc="rgb" dir="cw">
                                      <p:cBhvr>
                                        <p:cTn id="251" dur="250" autoRev="1" fill="remove"/>
                                        <p:tgtEl>
                                          <p:spTgt spid="138"/>
                                        </p:tgtEl>
                                        <p:attrNameLst>
                                          <p:attrName>fillcolor</p:attrName>
                                        </p:attrNameLst>
                                      </p:cBhvr>
                                      <p:to>
                                        <a:schemeClr val="bg1"/>
                                      </p:to>
                                    </p:animClr>
                                    <p:set>
                                      <p:cBhvr>
                                        <p:cTn id="252" dur="250" autoRev="1" fill="remove"/>
                                        <p:tgtEl>
                                          <p:spTgt spid="138"/>
                                        </p:tgtEl>
                                        <p:attrNameLst>
                                          <p:attrName>fill.type</p:attrName>
                                        </p:attrNameLst>
                                      </p:cBhvr>
                                      <p:to>
                                        <p:strVal val="solid"/>
                                      </p:to>
                                    </p:set>
                                    <p:set>
                                      <p:cBhvr>
                                        <p:cTn id="253" dur="250" autoRev="1" fill="remove"/>
                                        <p:tgtEl>
                                          <p:spTgt spid="138"/>
                                        </p:tgtEl>
                                        <p:attrNameLst>
                                          <p:attrName>fill.on</p:attrName>
                                        </p:attrNameLst>
                                      </p:cBhvr>
                                      <p:to>
                                        <p:strVal val="true"/>
                                      </p:to>
                                    </p:set>
                                  </p:childTnLst>
                                </p:cTn>
                              </p:par>
                            </p:childTnLst>
                          </p:cTn>
                        </p:par>
                        <p:par>
                          <p:cTn id="254" fill="hold">
                            <p:stCondLst>
                              <p:cond delay="2500"/>
                            </p:stCondLst>
                            <p:childTnLst>
                              <p:par>
                                <p:cTn id="255" presetID="63" presetClass="path" presetSubtype="0" accel="50000" decel="50000" fill="hold" nodeType="afterEffect">
                                  <p:stCondLst>
                                    <p:cond delay="0"/>
                                  </p:stCondLst>
                                  <p:childTnLst>
                                    <p:animMotion origin="layout" path="M 0.18607 0.00047 L 0.21433 0.01968 " pathEditMode="relative" rAng="0" ptsTypes="AA">
                                      <p:cBhvr>
                                        <p:cTn id="256" dur="1000" fill="hold"/>
                                        <p:tgtEl>
                                          <p:spTgt spid="248"/>
                                        </p:tgtEl>
                                        <p:attrNameLst>
                                          <p:attrName>ppt_x</p:attrName>
                                          <p:attrName>ppt_y</p:attrName>
                                        </p:attrNameLst>
                                      </p:cBhvr>
                                      <p:rCtr x="1406" y="949"/>
                                    </p:animMotion>
                                  </p:childTnLst>
                                  <p:subTnLst>
                                    <p:audio>
                                      <p:cMediaNode>
                                        <p:cTn display="0" masterRel="sameClick">
                                          <p:stCondLst>
                                            <p:cond evt="begin" delay="0">
                                              <p:tn val="255"/>
                                            </p:cond>
                                          </p:stCondLst>
                                          <p:endCondLst>
                                            <p:cond evt="onStopAudio" delay="0">
                                              <p:tgtEl>
                                                <p:sldTgt/>
                                              </p:tgtEl>
                                            </p:cond>
                                          </p:endCondLst>
                                        </p:cTn>
                                        <p:tgtEl>
                                          <p:sndTgt r:embed="rId4" name="DRUMROLL.WAV"/>
                                        </p:tgtEl>
                                      </p:cMediaNode>
                                    </p:audio>
                                  </p:subTnLst>
                                </p:cTn>
                              </p:par>
                              <p:par>
                                <p:cTn id="257" presetID="6" presetClass="emph" presetSubtype="0" autoRev="1" fill="hold" nodeType="withEffect">
                                  <p:stCondLst>
                                    <p:cond delay="0"/>
                                  </p:stCondLst>
                                  <p:childTnLst>
                                    <p:animScale>
                                      <p:cBhvr>
                                        <p:cTn id="258" dur="500" fill="hold"/>
                                        <p:tgtEl>
                                          <p:spTgt spid="248"/>
                                        </p:tgtEl>
                                      </p:cBhvr>
                                      <p:by x="140000" y="140000"/>
                                    </p:animScale>
                                  </p:childTnLst>
                                </p:cTn>
                              </p:par>
                              <p:par>
                                <p:cTn id="259" presetID="10" presetClass="entr" presetSubtype="0" fill="hold" nodeType="withEffect">
                                  <p:stCondLst>
                                    <p:cond delay="0"/>
                                  </p:stCondLst>
                                  <p:childTnLst>
                                    <p:set>
                                      <p:cBhvr>
                                        <p:cTn id="260" dur="1" fill="hold">
                                          <p:stCondLst>
                                            <p:cond delay="0"/>
                                          </p:stCondLst>
                                        </p:cTn>
                                        <p:tgtEl>
                                          <p:spTgt spid="51"/>
                                        </p:tgtEl>
                                        <p:attrNameLst>
                                          <p:attrName>style.visibility</p:attrName>
                                        </p:attrNameLst>
                                      </p:cBhvr>
                                      <p:to>
                                        <p:strVal val="visible"/>
                                      </p:to>
                                    </p:set>
                                    <p:animEffect transition="in" filter="fade">
                                      <p:cBhvr>
                                        <p:cTn id="261" dur="500"/>
                                        <p:tgtEl>
                                          <p:spTgt spid="51"/>
                                        </p:tgtEl>
                                      </p:cBhvr>
                                    </p:animEffect>
                                  </p:childTnLst>
                                </p:cTn>
                              </p:par>
                              <p:par>
                                <p:cTn id="262" presetID="6" presetClass="emph" presetSubtype="0" repeatCount="indefinite" fill="hold" nodeType="withEffect">
                                  <p:stCondLst>
                                    <p:cond delay="0"/>
                                  </p:stCondLst>
                                  <p:childTnLst>
                                    <p:animScale>
                                      <p:cBhvr>
                                        <p:cTn id="263" dur="500" fill="hold"/>
                                        <p:tgtEl>
                                          <p:spTgt spid="51"/>
                                        </p:tgtEl>
                                      </p:cBhvr>
                                      <p:by x="130000" y="130000"/>
                                    </p:animScale>
                                  </p:childTnLst>
                                </p:cTn>
                              </p:par>
                              <p:par>
                                <p:cTn id="264" presetID="32" presetClass="emph" presetSubtype="0" repeatCount="indefinite" fill="hold" nodeType="withEffect">
                                  <p:stCondLst>
                                    <p:cond delay="0"/>
                                  </p:stCondLst>
                                  <p:childTnLst>
                                    <p:animRot by="120000">
                                      <p:cBhvr>
                                        <p:cTn id="265" dur="50" fill="hold">
                                          <p:stCondLst>
                                            <p:cond delay="0"/>
                                          </p:stCondLst>
                                        </p:cTn>
                                        <p:tgtEl>
                                          <p:spTgt spid="51"/>
                                        </p:tgtEl>
                                        <p:attrNameLst>
                                          <p:attrName>r</p:attrName>
                                        </p:attrNameLst>
                                      </p:cBhvr>
                                    </p:animRot>
                                    <p:animRot by="-240000">
                                      <p:cBhvr>
                                        <p:cTn id="266" dur="100" fill="hold">
                                          <p:stCondLst>
                                            <p:cond delay="100"/>
                                          </p:stCondLst>
                                        </p:cTn>
                                        <p:tgtEl>
                                          <p:spTgt spid="51"/>
                                        </p:tgtEl>
                                        <p:attrNameLst>
                                          <p:attrName>r</p:attrName>
                                        </p:attrNameLst>
                                      </p:cBhvr>
                                    </p:animRot>
                                    <p:animRot by="240000">
                                      <p:cBhvr>
                                        <p:cTn id="267" dur="100" fill="hold">
                                          <p:stCondLst>
                                            <p:cond delay="200"/>
                                          </p:stCondLst>
                                        </p:cTn>
                                        <p:tgtEl>
                                          <p:spTgt spid="51"/>
                                        </p:tgtEl>
                                        <p:attrNameLst>
                                          <p:attrName>r</p:attrName>
                                        </p:attrNameLst>
                                      </p:cBhvr>
                                    </p:animRot>
                                    <p:animRot by="-240000">
                                      <p:cBhvr>
                                        <p:cTn id="268" dur="100" fill="hold">
                                          <p:stCondLst>
                                            <p:cond delay="300"/>
                                          </p:stCondLst>
                                        </p:cTn>
                                        <p:tgtEl>
                                          <p:spTgt spid="51"/>
                                        </p:tgtEl>
                                        <p:attrNameLst>
                                          <p:attrName>r</p:attrName>
                                        </p:attrNameLst>
                                      </p:cBhvr>
                                    </p:animRot>
                                    <p:animRot by="120000">
                                      <p:cBhvr>
                                        <p:cTn id="269" dur="100" fill="hold">
                                          <p:stCondLst>
                                            <p:cond delay="400"/>
                                          </p:stCondLst>
                                        </p:cTn>
                                        <p:tgtEl>
                                          <p:spTgt spid="51"/>
                                        </p:tgtEl>
                                        <p:attrNameLst>
                                          <p:attrName>r</p:attrName>
                                        </p:attrNameLst>
                                      </p:cBhvr>
                                    </p:animRot>
                                  </p:childTnLst>
                                  <p:subTnLst>
                                    <p:audio>
                                      <p:cMediaNode>
                                        <p:cTn display="0" masterRel="sameClick">
                                          <p:stCondLst>
                                            <p:cond evt="begin" delay="0">
                                              <p:tn val="26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48"/>
                  </p:tgtEl>
                </p:cond>
              </p:nextCondLst>
            </p:seq>
            <p:seq concurrent="1" nextAc="seek">
              <p:cTn id="270" restart="whenNotActive" fill="hold" evtFilter="cancelBubble" nodeType="interactiveSeq">
                <p:stCondLst>
                  <p:cond evt="onClick" delay="0">
                    <p:tgtEl>
                      <p:spTgt spid="249"/>
                    </p:tgtEl>
                  </p:cond>
                </p:stCondLst>
                <p:endSync evt="end" delay="0">
                  <p:rtn val="all"/>
                </p:endSync>
                <p:childTnLst>
                  <p:par>
                    <p:cTn id="271" fill="hold">
                      <p:stCondLst>
                        <p:cond delay="0"/>
                      </p:stCondLst>
                      <p:childTnLst>
                        <p:par>
                          <p:cTn id="272" fill="hold">
                            <p:stCondLst>
                              <p:cond delay="0"/>
                            </p:stCondLst>
                            <p:childTnLst>
                              <p:par>
                                <p:cTn id="273" presetID="42" presetClass="path" presetSubtype="0" accel="50000" decel="50000" fill="hold" nodeType="clickEffect">
                                  <p:stCondLst>
                                    <p:cond delay="0"/>
                                  </p:stCondLst>
                                  <p:childTnLst>
                                    <p:animMotion origin="layout" path="M -1.25E-6 2.96296E-6 L 0.00052 0.05671 " pathEditMode="relative" rAng="0" ptsTypes="AA">
                                      <p:cBhvr>
                                        <p:cTn id="274" dur="1000" fill="hold"/>
                                        <p:tgtEl>
                                          <p:spTgt spid="249"/>
                                        </p:tgtEl>
                                        <p:attrNameLst>
                                          <p:attrName>ppt_x</p:attrName>
                                          <p:attrName>ppt_y</p:attrName>
                                        </p:attrNameLst>
                                      </p:cBhvr>
                                      <p:rCtr x="26" y="2824"/>
                                    </p:animMotion>
                                  </p:childTnLst>
                                  <p:subTnLst>
                                    <p:audio>
                                      <p:cMediaNode>
                                        <p:cTn display="0" masterRel="sameClick">
                                          <p:stCondLst>
                                            <p:cond evt="begin" delay="0">
                                              <p:tn val="273"/>
                                            </p:cond>
                                          </p:stCondLst>
                                          <p:endCondLst>
                                            <p:cond evt="onStopAudio" delay="0">
                                              <p:tgtEl>
                                                <p:sldTgt/>
                                              </p:tgtEl>
                                            </p:cond>
                                          </p:endCondLst>
                                        </p:cTn>
                                        <p:tgtEl>
                                          <p:sndTgt r:embed="rId4" name="DRUMROLL.WAV"/>
                                        </p:tgtEl>
                                      </p:cMediaNode>
                                    </p:audio>
                                  </p:subTnLst>
                                </p:cTn>
                              </p:par>
                              <p:par>
                                <p:cTn id="275" presetID="6" presetClass="emph" presetSubtype="0" autoRev="1" fill="hold" nodeType="withEffect">
                                  <p:stCondLst>
                                    <p:cond delay="0"/>
                                  </p:stCondLst>
                                  <p:childTnLst>
                                    <p:animScale>
                                      <p:cBhvr>
                                        <p:cTn id="276" dur="500" fill="hold"/>
                                        <p:tgtEl>
                                          <p:spTgt spid="249"/>
                                        </p:tgtEl>
                                      </p:cBhvr>
                                      <p:by x="140000" y="140000"/>
                                    </p:animScale>
                                  </p:childTnLst>
                                </p:cTn>
                              </p:par>
                              <p:par>
                                <p:cTn id="277" presetID="27" presetClass="emph" presetSubtype="0" repeatCount="5000" fill="remove" grpId="0" nodeType="withEffect">
                                  <p:stCondLst>
                                    <p:cond delay="0"/>
                                  </p:stCondLst>
                                  <p:childTnLst>
                                    <p:animClr clrSpc="rgb" dir="cw">
                                      <p:cBhvr override="childStyle">
                                        <p:cTn id="278" dur="250" autoRev="1" fill="remove"/>
                                        <p:tgtEl>
                                          <p:spTgt spid="124"/>
                                        </p:tgtEl>
                                        <p:attrNameLst>
                                          <p:attrName>style.color</p:attrName>
                                        </p:attrNameLst>
                                      </p:cBhvr>
                                      <p:to>
                                        <a:schemeClr val="bg1"/>
                                      </p:to>
                                    </p:animClr>
                                    <p:animClr clrSpc="rgb" dir="cw">
                                      <p:cBhvr>
                                        <p:cTn id="279" dur="250" autoRev="1" fill="remove"/>
                                        <p:tgtEl>
                                          <p:spTgt spid="124"/>
                                        </p:tgtEl>
                                        <p:attrNameLst>
                                          <p:attrName>fillcolor</p:attrName>
                                        </p:attrNameLst>
                                      </p:cBhvr>
                                      <p:to>
                                        <a:schemeClr val="bg1"/>
                                      </p:to>
                                    </p:animClr>
                                    <p:set>
                                      <p:cBhvr>
                                        <p:cTn id="280" dur="250" autoRev="1" fill="remove"/>
                                        <p:tgtEl>
                                          <p:spTgt spid="124"/>
                                        </p:tgtEl>
                                        <p:attrNameLst>
                                          <p:attrName>fill.type</p:attrName>
                                        </p:attrNameLst>
                                      </p:cBhvr>
                                      <p:to>
                                        <p:strVal val="solid"/>
                                      </p:to>
                                    </p:set>
                                    <p:set>
                                      <p:cBhvr>
                                        <p:cTn id="281" dur="250" autoRev="1" fill="remove"/>
                                        <p:tgtEl>
                                          <p:spTgt spid="124"/>
                                        </p:tgtEl>
                                        <p:attrNameLst>
                                          <p:attrName>fill.on</p:attrName>
                                        </p:attrNameLst>
                                      </p:cBhvr>
                                      <p:to>
                                        <p:strVal val="true"/>
                                      </p:to>
                                    </p:set>
                                  </p:childTnLst>
                                </p:cTn>
                              </p:par>
                            </p:childTnLst>
                          </p:cTn>
                        </p:par>
                      </p:childTnLst>
                    </p:cTn>
                  </p:par>
                  <p:par>
                    <p:cTn id="282" fill="hold">
                      <p:stCondLst>
                        <p:cond delay="indefinite"/>
                      </p:stCondLst>
                      <p:childTnLst>
                        <p:par>
                          <p:cTn id="283" fill="hold">
                            <p:stCondLst>
                              <p:cond delay="0"/>
                            </p:stCondLst>
                            <p:childTnLst>
                              <p:par>
                                <p:cTn id="284" presetID="42" presetClass="path" presetSubtype="0" accel="50000" decel="50000" fill="hold" nodeType="clickEffect">
                                  <p:stCondLst>
                                    <p:cond delay="0"/>
                                  </p:stCondLst>
                                  <p:childTnLst>
                                    <p:animMotion origin="layout" path="M 0.00052 0.05671 L 0.00052 0.12199 " pathEditMode="relative" rAng="0" ptsTypes="AA">
                                      <p:cBhvr>
                                        <p:cTn id="285" dur="1000" fill="hold"/>
                                        <p:tgtEl>
                                          <p:spTgt spid="249"/>
                                        </p:tgtEl>
                                        <p:attrNameLst>
                                          <p:attrName>ppt_x</p:attrName>
                                          <p:attrName>ppt_y</p:attrName>
                                        </p:attrNameLst>
                                      </p:cBhvr>
                                      <p:rCtr x="0" y="3264"/>
                                    </p:animMotion>
                                  </p:childTnLst>
                                  <p:subTnLst>
                                    <p:audio>
                                      <p:cMediaNode>
                                        <p:cTn display="0" masterRel="sameClick">
                                          <p:stCondLst>
                                            <p:cond evt="begin" delay="0">
                                              <p:tn val="284"/>
                                            </p:cond>
                                          </p:stCondLst>
                                          <p:endCondLst>
                                            <p:cond evt="onStopAudio" delay="0">
                                              <p:tgtEl>
                                                <p:sldTgt/>
                                              </p:tgtEl>
                                            </p:cond>
                                          </p:endCondLst>
                                        </p:cTn>
                                        <p:tgtEl>
                                          <p:sndTgt r:embed="rId4" name="DRUMROLL.WAV"/>
                                        </p:tgtEl>
                                      </p:cMediaNode>
                                    </p:audio>
                                  </p:subTnLst>
                                </p:cTn>
                              </p:par>
                              <p:par>
                                <p:cTn id="286" presetID="6" presetClass="emph" presetSubtype="0" autoRev="1" fill="hold" nodeType="withEffect">
                                  <p:stCondLst>
                                    <p:cond delay="0"/>
                                  </p:stCondLst>
                                  <p:childTnLst>
                                    <p:animScale>
                                      <p:cBhvr>
                                        <p:cTn id="287" dur="500" fill="hold"/>
                                        <p:tgtEl>
                                          <p:spTgt spid="249"/>
                                        </p:tgtEl>
                                      </p:cBhvr>
                                      <p:by x="140000" y="140000"/>
                                    </p:animScale>
                                  </p:childTnLst>
                                </p:cTn>
                              </p:par>
                              <p:par>
                                <p:cTn id="288" presetID="27" presetClass="emph" presetSubtype="0" repeatCount="5000" fill="remove" grpId="0" nodeType="withEffect">
                                  <p:stCondLst>
                                    <p:cond delay="0"/>
                                  </p:stCondLst>
                                  <p:childTnLst>
                                    <p:animClr clrSpc="rgb" dir="cw">
                                      <p:cBhvr override="childStyle">
                                        <p:cTn id="289" dur="250" autoRev="1" fill="remove"/>
                                        <p:tgtEl>
                                          <p:spTgt spid="125"/>
                                        </p:tgtEl>
                                        <p:attrNameLst>
                                          <p:attrName>style.color</p:attrName>
                                        </p:attrNameLst>
                                      </p:cBhvr>
                                      <p:to>
                                        <a:schemeClr val="bg1"/>
                                      </p:to>
                                    </p:animClr>
                                    <p:animClr clrSpc="rgb" dir="cw">
                                      <p:cBhvr>
                                        <p:cTn id="290" dur="250" autoRev="1" fill="remove"/>
                                        <p:tgtEl>
                                          <p:spTgt spid="125"/>
                                        </p:tgtEl>
                                        <p:attrNameLst>
                                          <p:attrName>fillcolor</p:attrName>
                                        </p:attrNameLst>
                                      </p:cBhvr>
                                      <p:to>
                                        <a:schemeClr val="bg1"/>
                                      </p:to>
                                    </p:animClr>
                                    <p:set>
                                      <p:cBhvr>
                                        <p:cTn id="291" dur="250" autoRev="1" fill="remove"/>
                                        <p:tgtEl>
                                          <p:spTgt spid="125"/>
                                        </p:tgtEl>
                                        <p:attrNameLst>
                                          <p:attrName>fill.type</p:attrName>
                                        </p:attrNameLst>
                                      </p:cBhvr>
                                      <p:to>
                                        <p:strVal val="solid"/>
                                      </p:to>
                                    </p:set>
                                    <p:set>
                                      <p:cBhvr>
                                        <p:cTn id="292" dur="250" autoRev="1" fill="remove"/>
                                        <p:tgtEl>
                                          <p:spTgt spid="125"/>
                                        </p:tgtEl>
                                        <p:attrNameLst>
                                          <p:attrName>fill.on</p:attrName>
                                        </p:attrNameLst>
                                      </p:cBhvr>
                                      <p:to>
                                        <p:strVal val="true"/>
                                      </p:to>
                                    </p:set>
                                  </p:childTnLst>
                                </p:cTn>
                              </p:par>
                            </p:childTnLst>
                          </p:cTn>
                        </p:par>
                      </p:childTnLst>
                    </p:cTn>
                  </p:par>
                  <p:par>
                    <p:cTn id="293" fill="hold">
                      <p:stCondLst>
                        <p:cond delay="indefinite"/>
                      </p:stCondLst>
                      <p:childTnLst>
                        <p:par>
                          <p:cTn id="294" fill="hold">
                            <p:stCondLst>
                              <p:cond delay="0"/>
                            </p:stCondLst>
                            <p:childTnLst>
                              <p:par>
                                <p:cTn id="295" presetID="42" presetClass="path" presetSubtype="0" accel="50000" decel="50000" fill="hold" nodeType="clickEffect">
                                  <p:stCondLst>
                                    <p:cond delay="0"/>
                                  </p:stCondLst>
                                  <p:childTnLst>
                                    <p:animMotion origin="layout" path="M 0.00052 0.12199 L 0.00052 0.17662 " pathEditMode="relative" rAng="0" ptsTypes="AA">
                                      <p:cBhvr>
                                        <p:cTn id="296" dur="1000" fill="hold"/>
                                        <p:tgtEl>
                                          <p:spTgt spid="249"/>
                                        </p:tgtEl>
                                        <p:attrNameLst>
                                          <p:attrName>ppt_x</p:attrName>
                                          <p:attrName>ppt_y</p:attrName>
                                        </p:attrNameLst>
                                      </p:cBhvr>
                                      <p:rCtr x="0" y="2731"/>
                                    </p:animMotion>
                                  </p:childTnLst>
                                  <p:subTnLst>
                                    <p:audio>
                                      <p:cMediaNode>
                                        <p:cTn display="0" masterRel="sameClick">
                                          <p:stCondLst>
                                            <p:cond evt="begin" delay="0">
                                              <p:tn val="295"/>
                                            </p:cond>
                                          </p:stCondLst>
                                          <p:endCondLst>
                                            <p:cond evt="onStopAudio" delay="0">
                                              <p:tgtEl>
                                                <p:sldTgt/>
                                              </p:tgtEl>
                                            </p:cond>
                                          </p:endCondLst>
                                        </p:cTn>
                                        <p:tgtEl>
                                          <p:sndTgt r:embed="rId4" name="DRUMROLL.WAV"/>
                                        </p:tgtEl>
                                      </p:cMediaNode>
                                    </p:audio>
                                  </p:subTnLst>
                                </p:cTn>
                              </p:par>
                              <p:par>
                                <p:cTn id="297" presetID="6" presetClass="emph" presetSubtype="0" autoRev="1" fill="hold" nodeType="withEffect">
                                  <p:stCondLst>
                                    <p:cond delay="0"/>
                                  </p:stCondLst>
                                  <p:childTnLst>
                                    <p:animScale>
                                      <p:cBhvr>
                                        <p:cTn id="298" dur="500" fill="hold"/>
                                        <p:tgtEl>
                                          <p:spTgt spid="249"/>
                                        </p:tgtEl>
                                      </p:cBhvr>
                                      <p:by x="140000" y="140000"/>
                                    </p:animScale>
                                  </p:childTnLst>
                                </p:cTn>
                              </p:par>
                              <p:par>
                                <p:cTn id="299" presetID="27" presetClass="emph" presetSubtype="0" repeatCount="5000" fill="remove" grpId="0" nodeType="withEffect">
                                  <p:stCondLst>
                                    <p:cond delay="0"/>
                                  </p:stCondLst>
                                  <p:childTnLst>
                                    <p:animClr clrSpc="rgb" dir="cw">
                                      <p:cBhvr override="childStyle">
                                        <p:cTn id="300" dur="250" autoRev="1" fill="remove"/>
                                        <p:tgtEl>
                                          <p:spTgt spid="126"/>
                                        </p:tgtEl>
                                        <p:attrNameLst>
                                          <p:attrName>style.color</p:attrName>
                                        </p:attrNameLst>
                                      </p:cBhvr>
                                      <p:to>
                                        <a:schemeClr val="bg1"/>
                                      </p:to>
                                    </p:animClr>
                                    <p:animClr clrSpc="rgb" dir="cw">
                                      <p:cBhvr>
                                        <p:cTn id="301" dur="250" autoRev="1" fill="remove"/>
                                        <p:tgtEl>
                                          <p:spTgt spid="126"/>
                                        </p:tgtEl>
                                        <p:attrNameLst>
                                          <p:attrName>fillcolor</p:attrName>
                                        </p:attrNameLst>
                                      </p:cBhvr>
                                      <p:to>
                                        <a:schemeClr val="bg1"/>
                                      </p:to>
                                    </p:animClr>
                                    <p:set>
                                      <p:cBhvr>
                                        <p:cTn id="302" dur="250" autoRev="1" fill="remove"/>
                                        <p:tgtEl>
                                          <p:spTgt spid="126"/>
                                        </p:tgtEl>
                                        <p:attrNameLst>
                                          <p:attrName>fill.type</p:attrName>
                                        </p:attrNameLst>
                                      </p:cBhvr>
                                      <p:to>
                                        <p:strVal val="solid"/>
                                      </p:to>
                                    </p:set>
                                    <p:set>
                                      <p:cBhvr>
                                        <p:cTn id="303" dur="250" autoRev="1" fill="remove"/>
                                        <p:tgtEl>
                                          <p:spTgt spid="126"/>
                                        </p:tgtEl>
                                        <p:attrNameLst>
                                          <p:attrName>fill.on</p:attrName>
                                        </p:attrNameLst>
                                      </p:cBhvr>
                                      <p:to>
                                        <p:strVal val="true"/>
                                      </p:to>
                                    </p:set>
                                  </p:childTnLst>
                                </p:cTn>
                              </p:par>
                            </p:childTnLst>
                          </p:cTn>
                        </p:par>
                      </p:childTnLst>
                    </p:cTn>
                  </p:par>
                  <p:par>
                    <p:cTn id="304" fill="hold">
                      <p:stCondLst>
                        <p:cond delay="indefinite"/>
                      </p:stCondLst>
                      <p:childTnLst>
                        <p:par>
                          <p:cTn id="305" fill="hold">
                            <p:stCondLst>
                              <p:cond delay="0"/>
                            </p:stCondLst>
                            <p:childTnLst>
                              <p:par>
                                <p:cTn id="306" presetID="42" presetClass="path" presetSubtype="0" accel="50000" decel="50000" fill="hold" nodeType="clickEffect">
                                  <p:stCondLst>
                                    <p:cond delay="0"/>
                                  </p:stCondLst>
                                  <p:childTnLst>
                                    <p:animMotion origin="layout" path="M 0.00052 0.17662 L 0.00078 0.24143 " pathEditMode="relative" rAng="0" ptsTypes="AA">
                                      <p:cBhvr>
                                        <p:cTn id="307" dur="1000" fill="hold"/>
                                        <p:tgtEl>
                                          <p:spTgt spid="249"/>
                                        </p:tgtEl>
                                        <p:attrNameLst>
                                          <p:attrName>ppt_x</p:attrName>
                                          <p:attrName>ppt_y</p:attrName>
                                        </p:attrNameLst>
                                      </p:cBhvr>
                                      <p:rCtr x="13" y="3241"/>
                                    </p:animMotion>
                                  </p:childTnLst>
                                  <p:subTnLst>
                                    <p:audio>
                                      <p:cMediaNode>
                                        <p:cTn display="0" masterRel="sameClick">
                                          <p:stCondLst>
                                            <p:cond evt="begin" delay="0">
                                              <p:tn val="306"/>
                                            </p:cond>
                                          </p:stCondLst>
                                          <p:endCondLst>
                                            <p:cond evt="onStopAudio" delay="0">
                                              <p:tgtEl>
                                                <p:sldTgt/>
                                              </p:tgtEl>
                                            </p:cond>
                                          </p:endCondLst>
                                        </p:cTn>
                                        <p:tgtEl>
                                          <p:sndTgt r:embed="rId4" name="DRUMROLL.WAV"/>
                                        </p:tgtEl>
                                      </p:cMediaNode>
                                    </p:audio>
                                  </p:subTnLst>
                                </p:cTn>
                              </p:par>
                              <p:par>
                                <p:cTn id="308" presetID="6" presetClass="emph" presetSubtype="0" autoRev="1" fill="hold" nodeType="withEffect">
                                  <p:stCondLst>
                                    <p:cond delay="0"/>
                                  </p:stCondLst>
                                  <p:childTnLst>
                                    <p:animScale>
                                      <p:cBhvr>
                                        <p:cTn id="309" dur="500" fill="hold"/>
                                        <p:tgtEl>
                                          <p:spTgt spid="249"/>
                                        </p:tgtEl>
                                      </p:cBhvr>
                                      <p:by x="140000" y="140000"/>
                                    </p:animScale>
                                  </p:childTnLst>
                                </p:cTn>
                              </p:par>
                              <p:par>
                                <p:cTn id="310" presetID="27" presetClass="emph" presetSubtype="0" repeatCount="5000" fill="remove" grpId="0" nodeType="withEffect">
                                  <p:stCondLst>
                                    <p:cond delay="0"/>
                                  </p:stCondLst>
                                  <p:childTnLst>
                                    <p:animClr clrSpc="rgb" dir="cw">
                                      <p:cBhvr override="childStyle">
                                        <p:cTn id="311" dur="250" autoRev="1" fill="remove"/>
                                        <p:tgtEl>
                                          <p:spTgt spid="127"/>
                                        </p:tgtEl>
                                        <p:attrNameLst>
                                          <p:attrName>style.color</p:attrName>
                                        </p:attrNameLst>
                                      </p:cBhvr>
                                      <p:to>
                                        <a:schemeClr val="bg1"/>
                                      </p:to>
                                    </p:animClr>
                                    <p:animClr clrSpc="rgb" dir="cw">
                                      <p:cBhvr>
                                        <p:cTn id="312" dur="250" autoRev="1" fill="remove"/>
                                        <p:tgtEl>
                                          <p:spTgt spid="127"/>
                                        </p:tgtEl>
                                        <p:attrNameLst>
                                          <p:attrName>fillcolor</p:attrName>
                                        </p:attrNameLst>
                                      </p:cBhvr>
                                      <p:to>
                                        <a:schemeClr val="bg1"/>
                                      </p:to>
                                    </p:animClr>
                                    <p:set>
                                      <p:cBhvr>
                                        <p:cTn id="313" dur="250" autoRev="1" fill="remove"/>
                                        <p:tgtEl>
                                          <p:spTgt spid="127"/>
                                        </p:tgtEl>
                                        <p:attrNameLst>
                                          <p:attrName>fill.type</p:attrName>
                                        </p:attrNameLst>
                                      </p:cBhvr>
                                      <p:to>
                                        <p:strVal val="solid"/>
                                      </p:to>
                                    </p:set>
                                    <p:set>
                                      <p:cBhvr>
                                        <p:cTn id="314" dur="250" autoRev="1" fill="remove"/>
                                        <p:tgtEl>
                                          <p:spTgt spid="127"/>
                                        </p:tgtEl>
                                        <p:attrNameLst>
                                          <p:attrName>fill.on</p:attrName>
                                        </p:attrNameLst>
                                      </p:cBhvr>
                                      <p:to>
                                        <p:strVal val="true"/>
                                      </p:to>
                                    </p:set>
                                  </p:childTnLst>
                                </p:cTn>
                              </p:par>
                            </p:childTnLst>
                          </p:cTn>
                        </p:par>
                      </p:childTnLst>
                    </p:cTn>
                  </p:par>
                  <p:par>
                    <p:cTn id="315" fill="hold">
                      <p:stCondLst>
                        <p:cond delay="indefinite"/>
                      </p:stCondLst>
                      <p:childTnLst>
                        <p:par>
                          <p:cTn id="316" fill="hold">
                            <p:stCondLst>
                              <p:cond delay="0"/>
                            </p:stCondLst>
                            <p:childTnLst>
                              <p:par>
                                <p:cTn id="317" presetID="42" presetClass="path" presetSubtype="0" accel="50000" decel="50000" fill="hold" nodeType="clickEffect">
                                  <p:stCondLst>
                                    <p:cond delay="0"/>
                                  </p:stCondLst>
                                  <p:childTnLst>
                                    <p:animMotion origin="layout" path="M 0.00078 0.24143 L 0.00104 0.31088 " pathEditMode="relative" rAng="0" ptsTypes="AA">
                                      <p:cBhvr>
                                        <p:cTn id="318" dur="1000" fill="hold"/>
                                        <p:tgtEl>
                                          <p:spTgt spid="249"/>
                                        </p:tgtEl>
                                        <p:attrNameLst>
                                          <p:attrName>ppt_x</p:attrName>
                                          <p:attrName>ppt_y</p:attrName>
                                        </p:attrNameLst>
                                      </p:cBhvr>
                                      <p:rCtr x="13" y="3472"/>
                                    </p:animMotion>
                                  </p:childTnLst>
                                  <p:subTnLst>
                                    <p:audio>
                                      <p:cMediaNode>
                                        <p:cTn display="0" masterRel="sameClick">
                                          <p:stCondLst>
                                            <p:cond evt="begin" delay="0">
                                              <p:tn val="317"/>
                                            </p:cond>
                                          </p:stCondLst>
                                          <p:endCondLst>
                                            <p:cond evt="onStopAudio" delay="0">
                                              <p:tgtEl>
                                                <p:sldTgt/>
                                              </p:tgtEl>
                                            </p:cond>
                                          </p:endCondLst>
                                        </p:cTn>
                                        <p:tgtEl>
                                          <p:sndTgt r:embed="rId4" name="DRUMROLL.WAV"/>
                                        </p:tgtEl>
                                      </p:cMediaNode>
                                    </p:audio>
                                  </p:subTnLst>
                                </p:cTn>
                              </p:par>
                              <p:par>
                                <p:cTn id="319" presetID="6" presetClass="emph" presetSubtype="0" autoRev="1" fill="hold" nodeType="withEffect">
                                  <p:stCondLst>
                                    <p:cond delay="0"/>
                                  </p:stCondLst>
                                  <p:childTnLst>
                                    <p:animScale>
                                      <p:cBhvr>
                                        <p:cTn id="320" dur="500" fill="hold"/>
                                        <p:tgtEl>
                                          <p:spTgt spid="249"/>
                                        </p:tgtEl>
                                      </p:cBhvr>
                                      <p:by x="140000" y="140000"/>
                                    </p:animScale>
                                  </p:childTnLst>
                                </p:cTn>
                              </p:par>
                              <p:par>
                                <p:cTn id="321" presetID="27" presetClass="emph" presetSubtype="0" repeatCount="5000" fill="remove" grpId="0" nodeType="withEffect">
                                  <p:stCondLst>
                                    <p:cond delay="0"/>
                                  </p:stCondLst>
                                  <p:childTnLst>
                                    <p:animClr clrSpc="rgb" dir="cw">
                                      <p:cBhvr override="childStyle">
                                        <p:cTn id="322" dur="250" autoRev="1" fill="remove"/>
                                        <p:tgtEl>
                                          <p:spTgt spid="128"/>
                                        </p:tgtEl>
                                        <p:attrNameLst>
                                          <p:attrName>style.color</p:attrName>
                                        </p:attrNameLst>
                                      </p:cBhvr>
                                      <p:to>
                                        <a:schemeClr val="bg1"/>
                                      </p:to>
                                    </p:animClr>
                                    <p:animClr clrSpc="rgb" dir="cw">
                                      <p:cBhvr>
                                        <p:cTn id="323" dur="250" autoRev="1" fill="remove"/>
                                        <p:tgtEl>
                                          <p:spTgt spid="128"/>
                                        </p:tgtEl>
                                        <p:attrNameLst>
                                          <p:attrName>fillcolor</p:attrName>
                                        </p:attrNameLst>
                                      </p:cBhvr>
                                      <p:to>
                                        <a:schemeClr val="bg1"/>
                                      </p:to>
                                    </p:animClr>
                                    <p:set>
                                      <p:cBhvr>
                                        <p:cTn id="324" dur="250" autoRev="1" fill="remove"/>
                                        <p:tgtEl>
                                          <p:spTgt spid="128"/>
                                        </p:tgtEl>
                                        <p:attrNameLst>
                                          <p:attrName>fill.type</p:attrName>
                                        </p:attrNameLst>
                                      </p:cBhvr>
                                      <p:to>
                                        <p:strVal val="solid"/>
                                      </p:to>
                                    </p:set>
                                    <p:set>
                                      <p:cBhvr>
                                        <p:cTn id="325" dur="250" autoRev="1" fill="remove"/>
                                        <p:tgtEl>
                                          <p:spTgt spid="128"/>
                                        </p:tgtEl>
                                        <p:attrNameLst>
                                          <p:attrName>fill.on</p:attrName>
                                        </p:attrNameLst>
                                      </p:cBhvr>
                                      <p:to>
                                        <p:strVal val="true"/>
                                      </p:to>
                                    </p:set>
                                  </p:childTnLst>
                                </p:cTn>
                              </p:par>
                            </p:childTnLst>
                          </p:cTn>
                        </p:par>
                        <p:par>
                          <p:cTn id="326" fill="hold">
                            <p:stCondLst>
                              <p:cond delay="2500"/>
                            </p:stCondLst>
                            <p:childTnLst>
                              <p:par>
                                <p:cTn id="327" presetID="42" presetClass="path" presetSubtype="0" accel="50000" decel="50000" fill="hold" nodeType="afterEffect">
                                  <p:stCondLst>
                                    <p:cond delay="0"/>
                                  </p:stCondLst>
                                  <p:childTnLst>
                                    <p:animMotion origin="layout" path="M 0.00104 0.31088 L 0.00365 0.36551 " pathEditMode="relative" rAng="0" ptsTypes="AA">
                                      <p:cBhvr>
                                        <p:cTn id="328" dur="1000" fill="hold"/>
                                        <p:tgtEl>
                                          <p:spTgt spid="249"/>
                                        </p:tgtEl>
                                        <p:attrNameLst>
                                          <p:attrName>ppt_x</p:attrName>
                                          <p:attrName>ppt_y</p:attrName>
                                        </p:attrNameLst>
                                      </p:cBhvr>
                                      <p:rCtr x="130" y="2731"/>
                                    </p:animMotion>
                                  </p:childTnLst>
                                  <p:subTnLst>
                                    <p:audio>
                                      <p:cMediaNode>
                                        <p:cTn display="0" masterRel="sameClick">
                                          <p:stCondLst>
                                            <p:cond evt="begin" delay="0">
                                              <p:tn val="327"/>
                                            </p:cond>
                                          </p:stCondLst>
                                          <p:endCondLst>
                                            <p:cond evt="onStopAudio" delay="0">
                                              <p:tgtEl>
                                                <p:sldTgt/>
                                              </p:tgtEl>
                                            </p:cond>
                                          </p:endCondLst>
                                        </p:cTn>
                                        <p:tgtEl>
                                          <p:sndTgt r:embed="rId4" name="DRUMROLL.WAV"/>
                                        </p:tgtEl>
                                      </p:cMediaNode>
                                    </p:audio>
                                  </p:subTnLst>
                                </p:cTn>
                              </p:par>
                              <p:par>
                                <p:cTn id="329" presetID="6" presetClass="emph" presetSubtype="0" autoRev="1" fill="hold" nodeType="withEffect">
                                  <p:stCondLst>
                                    <p:cond delay="0"/>
                                  </p:stCondLst>
                                  <p:childTnLst>
                                    <p:animScale>
                                      <p:cBhvr>
                                        <p:cTn id="330" dur="500" fill="hold"/>
                                        <p:tgtEl>
                                          <p:spTgt spid="249"/>
                                        </p:tgtEl>
                                      </p:cBhvr>
                                      <p:by x="140000" y="140000"/>
                                    </p:animScale>
                                  </p:childTnLst>
                                </p:cTn>
                              </p:par>
                              <p:par>
                                <p:cTn id="331" presetID="10" presetClass="entr" presetSubtype="0" fill="hold" nodeType="withEffect">
                                  <p:stCondLst>
                                    <p:cond delay="0"/>
                                  </p:stCondLst>
                                  <p:childTnLst>
                                    <p:set>
                                      <p:cBhvr>
                                        <p:cTn id="332" dur="1" fill="hold">
                                          <p:stCondLst>
                                            <p:cond delay="0"/>
                                          </p:stCondLst>
                                        </p:cTn>
                                        <p:tgtEl>
                                          <p:spTgt spid="50"/>
                                        </p:tgtEl>
                                        <p:attrNameLst>
                                          <p:attrName>style.visibility</p:attrName>
                                        </p:attrNameLst>
                                      </p:cBhvr>
                                      <p:to>
                                        <p:strVal val="visible"/>
                                      </p:to>
                                    </p:set>
                                    <p:animEffect transition="in" filter="fade">
                                      <p:cBhvr>
                                        <p:cTn id="333" dur="500"/>
                                        <p:tgtEl>
                                          <p:spTgt spid="50"/>
                                        </p:tgtEl>
                                      </p:cBhvr>
                                    </p:animEffect>
                                  </p:childTnLst>
                                </p:cTn>
                              </p:par>
                              <p:par>
                                <p:cTn id="334" presetID="6" presetClass="emph" presetSubtype="0" repeatCount="indefinite" fill="hold" nodeType="withEffect">
                                  <p:stCondLst>
                                    <p:cond delay="0"/>
                                  </p:stCondLst>
                                  <p:childTnLst>
                                    <p:animScale>
                                      <p:cBhvr>
                                        <p:cTn id="335" dur="500" fill="hold"/>
                                        <p:tgtEl>
                                          <p:spTgt spid="50"/>
                                        </p:tgtEl>
                                      </p:cBhvr>
                                      <p:by x="130000" y="130000"/>
                                    </p:animScale>
                                  </p:childTnLst>
                                </p:cTn>
                              </p:par>
                              <p:par>
                                <p:cTn id="336" presetID="32" presetClass="emph" presetSubtype="0" repeatCount="indefinite" fill="hold" nodeType="withEffect">
                                  <p:stCondLst>
                                    <p:cond delay="0"/>
                                  </p:stCondLst>
                                  <p:childTnLst>
                                    <p:animRot by="120000">
                                      <p:cBhvr>
                                        <p:cTn id="337" dur="50" fill="hold">
                                          <p:stCondLst>
                                            <p:cond delay="0"/>
                                          </p:stCondLst>
                                        </p:cTn>
                                        <p:tgtEl>
                                          <p:spTgt spid="50"/>
                                        </p:tgtEl>
                                        <p:attrNameLst>
                                          <p:attrName>r</p:attrName>
                                        </p:attrNameLst>
                                      </p:cBhvr>
                                    </p:animRot>
                                    <p:animRot by="-240000">
                                      <p:cBhvr>
                                        <p:cTn id="338" dur="100" fill="hold">
                                          <p:stCondLst>
                                            <p:cond delay="100"/>
                                          </p:stCondLst>
                                        </p:cTn>
                                        <p:tgtEl>
                                          <p:spTgt spid="50"/>
                                        </p:tgtEl>
                                        <p:attrNameLst>
                                          <p:attrName>r</p:attrName>
                                        </p:attrNameLst>
                                      </p:cBhvr>
                                    </p:animRot>
                                    <p:animRot by="240000">
                                      <p:cBhvr>
                                        <p:cTn id="339" dur="100" fill="hold">
                                          <p:stCondLst>
                                            <p:cond delay="200"/>
                                          </p:stCondLst>
                                        </p:cTn>
                                        <p:tgtEl>
                                          <p:spTgt spid="50"/>
                                        </p:tgtEl>
                                        <p:attrNameLst>
                                          <p:attrName>r</p:attrName>
                                        </p:attrNameLst>
                                      </p:cBhvr>
                                    </p:animRot>
                                    <p:animRot by="-240000">
                                      <p:cBhvr>
                                        <p:cTn id="340" dur="100" fill="hold">
                                          <p:stCondLst>
                                            <p:cond delay="300"/>
                                          </p:stCondLst>
                                        </p:cTn>
                                        <p:tgtEl>
                                          <p:spTgt spid="50"/>
                                        </p:tgtEl>
                                        <p:attrNameLst>
                                          <p:attrName>r</p:attrName>
                                        </p:attrNameLst>
                                      </p:cBhvr>
                                    </p:animRot>
                                    <p:animRot by="120000">
                                      <p:cBhvr>
                                        <p:cTn id="341" dur="100" fill="hold">
                                          <p:stCondLst>
                                            <p:cond delay="400"/>
                                          </p:stCondLst>
                                        </p:cTn>
                                        <p:tgtEl>
                                          <p:spTgt spid="50"/>
                                        </p:tgtEl>
                                        <p:attrNameLst>
                                          <p:attrName>r</p:attrName>
                                        </p:attrNameLst>
                                      </p:cBhvr>
                                    </p:animRot>
                                  </p:childTnLst>
                                  <p:subTnLst>
                                    <p:audio>
                                      <p:cMediaNode>
                                        <p:cTn display="0" masterRel="sameClick">
                                          <p:stCondLst>
                                            <p:cond evt="begin" delay="0">
                                              <p:tn val="33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49"/>
                  </p:tgtEl>
                </p:cond>
              </p:nextCondLst>
            </p:seq>
            <p:seq concurrent="1" nextAc="seek">
              <p:cTn id="342" restart="whenNotActive" fill="hold" evtFilter="cancelBubble" nodeType="interactiveSeq">
                <p:stCondLst>
                  <p:cond evt="onClick" delay="0">
                    <p:tgtEl>
                      <p:spTgt spid="34"/>
                    </p:tgtEl>
                  </p:cond>
                </p:stCondLst>
                <p:endSync evt="end" delay="0">
                  <p:rtn val="all"/>
                </p:endSync>
                <p:childTnLst>
                  <p:par>
                    <p:cTn id="343" fill="hold">
                      <p:stCondLst>
                        <p:cond delay="0"/>
                      </p:stCondLst>
                      <p:childTnLst>
                        <p:par>
                          <p:cTn id="344" fill="hold">
                            <p:stCondLst>
                              <p:cond delay="0"/>
                            </p:stCondLst>
                            <p:childTnLst>
                              <p:par>
                                <p:cTn id="345" presetID="1" presetClass="emph" presetSubtype="2" repeatCount="5000" fill="hold" nodeType="clickEffect">
                                  <p:stCondLst>
                                    <p:cond delay="0"/>
                                  </p:stCondLst>
                                  <p:childTnLst>
                                    <p:animClr clrSpc="rgb" dir="cw">
                                      <p:cBhvr>
                                        <p:cTn id="346" dur="500" fill="hold"/>
                                        <p:tgtEl>
                                          <p:spTgt spid="34"/>
                                        </p:tgtEl>
                                        <p:attrNameLst>
                                          <p:attrName>fillcolor</p:attrName>
                                        </p:attrNameLst>
                                      </p:cBhvr>
                                      <p:to>
                                        <a:srgbClr val="000000"/>
                                      </p:to>
                                    </p:animClr>
                                    <p:set>
                                      <p:cBhvr>
                                        <p:cTn id="347" dur="500" fill="hold"/>
                                        <p:tgtEl>
                                          <p:spTgt spid="34"/>
                                        </p:tgtEl>
                                        <p:attrNameLst>
                                          <p:attrName>fill.type</p:attrName>
                                        </p:attrNameLst>
                                      </p:cBhvr>
                                      <p:to>
                                        <p:strVal val="solid"/>
                                      </p:to>
                                    </p:set>
                                    <p:set>
                                      <p:cBhvr>
                                        <p:cTn id="348"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349" restart="whenNotActive" fill="hold" evtFilter="cancelBubble" nodeType="interactiveSeq">
                <p:stCondLst>
                  <p:cond evt="onClick" delay="0">
                    <p:tgtEl>
                      <p:spTgt spid="35"/>
                    </p:tgtEl>
                  </p:cond>
                </p:stCondLst>
                <p:endSync evt="end" delay="0">
                  <p:rtn val="all"/>
                </p:endSync>
                <p:childTnLst>
                  <p:par>
                    <p:cTn id="350" fill="hold">
                      <p:stCondLst>
                        <p:cond delay="0"/>
                      </p:stCondLst>
                      <p:childTnLst>
                        <p:par>
                          <p:cTn id="351" fill="hold">
                            <p:stCondLst>
                              <p:cond delay="0"/>
                            </p:stCondLst>
                            <p:childTnLst>
                              <p:par>
                                <p:cTn id="352" presetID="1" presetClass="emph" presetSubtype="2" repeatCount="5000" fill="hold" nodeType="clickEffect">
                                  <p:stCondLst>
                                    <p:cond delay="0"/>
                                  </p:stCondLst>
                                  <p:childTnLst>
                                    <p:animClr clrSpc="rgb" dir="cw">
                                      <p:cBhvr>
                                        <p:cTn id="353" dur="500" fill="hold"/>
                                        <p:tgtEl>
                                          <p:spTgt spid="35"/>
                                        </p:tgtEl>
                                        <p:attrNameLst>
                                          <p:attrName>fillcolor</p:attrName>
                                        </p:attrNameLst>
                                      </p:cBhvr>
                                      <p:to>
                                        <a:srgbClr val="000000"/>
                                      </p:to>
                                    </p:animClr>
                                    <p:set>
                                      <p:cBhvr>
                                        <p:cTn id="354" dur="500" fill="hold"/>
                                        <p:tgtEl>
                                          <p:spTgt spid="35"/>
                                        </p:tgtEl>
                                        <p:attrNameLst>
                                          <p:attrName>fill.type</p:attrName>
                                        </p:attrNameLst>
                                      </p:cBhvr>
                                      <p:to>
                                        <p:strVal val="solid"/>
                                      </p:to>
                                    </p:set>
                                    <p:set>
                                      <p:cBhvr>
                                        <p:cTn id="35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356" restart="whenNotActive" fill="hold" evtFilter="cancelBubble" nodeType="interactiveSeq">
                <p:stCondLst>
                  <p:cond evt="onClick" delay="0">
                    <p:tgtEl>
                      <p:spTgt spid="36"/>
                    </p:tgtEl>
                  </p:cond>
                </p:stCondLst>
                <p:endSync evt="end" delay="0">
                  <p:rtn val="all"/>
                </p:endSync>
                <p:childTnLst>
                  <p:par>
                    <p:cTn id="357" fill="hold">
                      <p:stCondLst>
                        <p:cond delay="0"/>
                      </p:stCondLst>
                      <p:childTnLst>
                        <p:par>
                          <p:cTn id="358" fill="hold">
                            <p:stCondLst>
                              <p:cond delay="0"/>
                            </p:stCondLst>
                            <p:childTnLst>
                              <p:par>
                                <p:cTn id="359" presetID="1" presetClass="emph" presetSubtype="2" repeatCount="5000" fill="hold" nodeType="clickEffect">
                                  <p:stCondLst>
                                    <p:cond delay="0"/>
                                  </p:stCondLst>
                                  <p:childTnLst>
                                    <p:animClr clrSpc="rgb" dir="cw">
                                      <p:cBhvr>
                                        <p:cTn id="360" dur="500" fill="hold"/>
                                        <p:tgtEl>
                                          <p:spTgt spid="36"/>
                                        </p:tgtEl>
                                        <p:attrNameLst>
                                          <p:attrName>fillcolor</p:attrName>
                                        </p:attrNameLst>
                                      </p:cBhvr>
                                      <p:to>
                                        <a:srgbClr val="000000"/>
                                      </p:to>
                                    </p:animClr>
                                    <p:set>
                                      <p:cBhvr>
                                        <p:cTn id="361" dur="500" fill="hold"/>
                                        <p:tgtEl>
                                          <p:spTgt spid="36"/>
                                        </p:tgtEl>
                                        <p:attrNameLst>
                                          <p:attrName>fill.type</p:attrName>
                                        </p:attrNameLst>
                                      </p:cBhvr>
                                      <p:to>
                                        <p:strVal val="solid"/>
                                      </p:to>
                                    </p:set>
                                    <p:set>
                                      <p:cBhvr>
                                        <p:cTn id="36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363" restart="whenNotActive" fill="hold" evtFilter="cancelBubble" nodeType="interactiveSeq">
                <p:stCondLst>
                  <p:cond evt="onClick" delay="0">
                    <p:tgtEl>
                      <p:spTgt spid="37"/>
                    </p:tgtEl>
                  </p:cond>
                </p:stCondLst>
                <p:endSync evt="end" delay="0">
                  <p:rtn val="all"/>
                </p:endSync>
                <p:childTnLst>
                  <p:par>
                    <p:cTn id="364" fill="hold">
                      <p:stCondLst>
                        <p:cond delay="0"/>
                      </p:stCondLst>
                      <p:childTnLst>
                        <p:par>
                          <p:cTn id="365" fill="hold">
                            <p:stCondLst>
                              <p:cond delay="0"/>
                            </p:stCondLst>
                            <p:childTnLst>
                              <p:par>
                                <p:cTn id="366" presetID="1" presetClass="emph" presetSubtype="2" repeatCount="5000" fill="hold" nodeType="clickEffect">
                                  <p:stCondLst>
                                    <p:cond delay="0"/>
                                  </p:stCondLst>
                                  <p:childTnLst>
                                    <p:animClr clrSpc="rgb" dir="cw">
                                      <p:cBhvr>
                                        <p:cTn id="367" dur="500" fill="hold"/>
                                        <p:tgtEl>
                                          <p:spTgt spid="37"/>
                                        </p:tgtEl>
                                        <p:attrNameLst>
                                          <p:attrName>fillcolor</p:attrName>
                                        </p:attrNameLst>
                                      </p:cBhvr>
                                      <p:to>
                                        <a:srgbClr val="000000"/>
                                      </p:to>
                                    </p:animClr>
                                    <p:set>
                                      <p:cBhvr>
                                        <p:cTn id="368" dur="500" fill="hold"/>
                                        <p:tgtEl>
                                          <p:spTgt spid="37"/>
                                        </p:tgtEl>
                                        <p:attrNameLst>
                                          <p:attrName>fill.type</p:attrName>
                                        </p:attrNameLst>
                                      </p:cBhvr>
                                      <p:to>
                                        <p:strVal val="solid"/>
                                      </p:to>
                                    </p:set>
                                    <p:set>
                                      <p:cBhvr>
                                        <p:cTn id="36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370" restart="whenNotActive" fill="hold" evtFilter="cancelBubble" nodeType="interactiveSeq">
                <p:stCondLst>
                  <p:cond evt="onClick" delay="0">
                    <p:tgtEl>
                      <p:spTgt spid="38"/>
                    </p:tgtEl>
                  </p:cond>
                </p:stCondLst>
                <p:endSync evt="end" delay="0">
                  <p:rtn val="all"/>
                </p:endSync>
                <p:childTnLst>
                  <p:par>
                    <p:cTn id="371" fill="hold">
                      <p:stCondLst>
                        <p:cond delay="0"/>
                      </p:stCondLst>
                      <p:childTnLst>
                        <p:par>
                          <p:cTn id="372" fill="hold">
                            <p:stCondLst>
                              <p:cond delay="0"/>
                            </p:stCondLst>
                            <p:childTnLst>
                              <p:par>
                                <p:cTn id="373" presetID="1" presetClass="emph" presetSubtype="2" repeatCount="5000" fill="hold" nodeType="clickEffect">
                                  <p:stCondLst>
                                    <p:cond delay="0"/>
                                  </p:stCondLst>
                                  <p:childTnLst>
                                    <p:animClr clrSpc="rgb" dir="cw">
                                      <p:cBhvr>
                                        <p:cTn id="374" dur="500" fill="hold"/>
                                        <p:tgtEl>
                                          <p:spTgt spid="38"/>
                                        </p:tgtEl>
                                        <p:attrNameLst>
                                          <p:attrName>fillcolor</p:attrName>
                                        </p:attrNameLst>
                                      </p:cBhvr>
                                      <p:to>
                                        <a:srgbClr val="000000"/>
                                      </p:to>
                                    </p:animClr>
                                    <p:set>
                                      <p:cBhvr>
                                        <p:cTn id="375" dur="500" fill="hold"/>
                                        <p:tgtEl>
                                          <p:spTgt spid="38"/>
                                        </p:tgtEl>
                                        <p:attrNameLst>
                                          <p:attrName>fill.type</p:attrName>
                                        </p:attrNameLst>
                                      </p:cBhvr>
                                      <p:to>
                                        <p:strVal val="solid"/>
                                      </p:to>
                                    </p:set>
                                    <p:set>
                                      <p:cBhvr>
                                        <p:cTn id="37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377" restart="whenNotActive" fill="hold" evtFilter="cancelBubble" nodeType="interactiveSeq">
                <p:stCondLst>
                  <p:cond evt="onClick" delay="0">
                    <p:tgtEl>
                      <p:spTgt spid="39"/>
                    </p:tgtEl>
                  </p:cond>
                </p:stCondLst>
                <p:endSync evt="end" delay="0">
                  <p:rtn val="all"/>
                </p:endSync>
                <p:childTnLst>
                  <p:par>
                    <p:cTn id="378" fill="hold">
                      <p:stCondLst>
                        <p:cond delay="0"/>
                      </p:stCondLst>
                      <p:childTnLst>
                        <p:par>
                          <p:cTn id="379" fill="hold">
                            <p:stCondLst>
                              <p:cond delay="0"/>
                            </p:stCondLst>
                            <p:childTnLst>
                              <p:par>
                                <p:cTn id="380" presetID="1" presetClass="emph" presetSubtype="2" repeatCount="5000" fill="hold" nodeType="clickEffect">
                                  <p:stCondLst>
                                    <p:cond delay="0"/>
                                  </p:stCondLst>
                                  <p:childTnLst>
                                    <p:animClr clrSpc="rgb" dir="cw">
                                      <p:cBhvr>
                                        <p:cTn id="381" dur="500" fill="hold"/>
                                        <p:tgtEl>
                                          <p:spTgt spid="39"/>
                                        </p:tgtEl>
                                        <p:attrNameLst>
                                          <p:attrName>fillcolor</p:attrName>
                                        </p:attrNameLst>
                                      </p:cBhvr>
                                      <p:to>
                                        <a:srgbClr val="000000"/>
                                      </p:to>
                                    </p:animClr>
                                    <p:set>
                                      <p:cBhvr>
                                        <p:cTn id="382" dur="500" fill="hold"/>
                                        <p:tgtEl>
                                          <p:spTgt spid="39"/>
                                        </p:tgtEl>
                                        <p:attrNameLst>
                                          <p:attrName>fill.type</p:attrName>
                                        </p:attrNameLst>
                                      </p:cBhvr>
                                      <p:to>
                                        <p:strVal val="solid"/>
                                      </p:to>
                                    </p:set>
                                    <p:set>
                                      <p:cBhvr>
                                        <p:cTn id="383"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384" restart="whenNotActive" fill="hold" evtFilter="cancelBubble" nodeType="interactiveSeq">
                <p:stCondLst>
                  <p:cond evt="onClick" delay="0">
                    <p:tgtEl>
                      <p:spTgt spid="40"/>
                    </p:tgtEl>
                  </p:cond>
                </p:stCondLst>
                <p:endSync evt="end" delay="0">
                  <p:rtn val="all"/>
                </p:endSync>
                <p:childTnLst>
                  <p:par>
                    <p:cTn id="385" fill="hold">
                      <p:stCondLst>
                        <p:cond delay="0"/>
                      </p:stCondLst>
                      <p:childTnLst>
                        <p:par>
                          <p:cTn id="386" fill="hold">
                            <p:stCondLst>
                              <p:cond delay="0"/>
                            </p:stCondLst>
                            <p:childTnLst>
                              <p:par>
                                <p:cTn id="387" presetID="1" presetClass="emph" presetSubtype="2" repeatCount="5000" fill="hold" nodeType="clickEffect">
                                  <p:stCondLst>
                                    <p:cond delay="0"/>
                                  </p:stCondLst>
                                  <p:childTnLst>
                                    <p:animClr clrSpc="rgb" dir="cw">
                                      <p:cBhvr>
                                        <p:cTn id="388" dur="500" fill="hold"/>
                                        <p:tgtEl>
                                          <p:spTgt spid="40"/>
                                        </p:tgtEl>
                                        <p:attrNameLst>
                                          <p:attrName>fillcolor</p:attrName>
                                        </p:attrNameLst>
                                      </p:cBhvr>
                                      <p:to>
                                        <a:srgbClr val="000000"/>
                                      </p:to>
                                    </p:animClr>
                                    <p:set>
                                      <p:cBhvr>
                                        <p:cTn id="389" dur="500" fill="hold"/>
                                        <p:tgtEl>
                                          <p:spTgt spid="40"/>
                                        </p:tgtEl>
                                        <p:attrNameLst>
                                          <p:attrName>fill.type</p:attrName>
                                        </p:attrNameLst>
                                      </p:cBhvr>
                                      <p:to>
                                        <p:strVal val="solid"/>
                                      </p:to>
                                    </p:set>
                                    <p:set>
                                      <p:cBhvr>
                                        <p:cTn id="390"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391" restart="whenNotActive" fill="hold" evtFilter="cancelBubble" nodeType="interactiveSeq">
                <p:stCondLst>
                  <p:cond evt="onClick" delay="0">
                    <p:tgtEl>
                      <p:spTgt spid="41"/>
                    </p:tgtEl>
                  </p:cond>
                </p:stCondLst>
                <p:endSync evt="end" delay="0">
                  <p:rtn val="all"/>
                </p:endSync>
                <p:childTnLst>
                  <p:par>
                    <p:cTn id="392" fill="hold">
                      <p:stCondLst>
                        <p:cond delay="0"/>
                      </p:stCondLst>
                      <p:childTnLst>
                        <p:par>
                          <p:cTn id="393" fill="hold">
                            <p:stCondLst>
                              <p:cond delay="0"/>
                            </p:stCondLst>
                            <p:childTnLst>
                              <p:par>
                                <p:cTn id="394" presetID="1" presetClass="emph" presetSubtype="2" repeatCount="5000" fill="hold" nodeType="clickEffect">
                                  <p:stCondLst>
                                    <p:cond delay="0"/>
                                  </p:stCondLst>
                                  <p:childTnLst>
                                    <p:animClr clrSpc="rgb" dir="cw">
                                      <p:cBhvr>
                                        <p:cTn id="395" dur="500" fill="hold"/>
                                        <p:tgtEl>
                                          <p:spTgt spid="41"/>
                                        </p:tgtEl>
                                        <p:attrNameLst>
                                          <p:attrName>fillcolor</p:attrName>
                                        </p:attrNameLst>
                                      </p:cBhvr>
                                      <p:to>
                                        <a:srgbClr val="000000"/>
                                      </p:to>
                                    </p:animClr>
                                    <p:set>
                                      <p:cBhvr>
                                        <p:cTn id="396" dur="500" fill="hold"/>
                                        <p:tgtEl>
                                          <p:spTgt spid="41"/>
                                        </p:tgtEl>
                                        <p:attrNameLst>
                                          <p:attrName>fill.type</p:attrName>
                                        </p:attrNameLst>
                                      </p:cBhvr>
                                      <p:to>
                                        <p:strVal val="solid"/>
                                      </p:to>
                                    </p:set>
                                    <p:set>
                                      <p:cBhvr>
                                        <p:cTn id="397" dur="5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398" restart="whenNotActive" fill="hold" evtFilter="cancelBubble" nodeType="interactiveSeq">
                <p:stCondLst>
                  <p:cond evt="onClick" delay="0">
                    <p:tgtEl>
                      <p:spTgt spid="42"/>
                    </p:tgtEl>
                  </p:cond>
                </p:stCondLst>
                <p:endSync evt="end" delay="0">
                  <p:rtn val="all"/>
                </p:endSync>
                <p:childTnLst>
                  <p:par>
                    <p:cTn id="399" fill="hold">
                      <p:stCondLst>
                        <p:cond delay="0"/>
                      </p:stCondLst>
                      <p:childTnLst>
                        <p:par>
                          <p:cTn id="400" fill="hold">
                            <p:stCondLst>
                              <p:cond delay="0"/>
                            </p:stCondLst>
                            <p:childTnLst>
                              <p:par>
                                <p:cTn id="401" presetID="1" presetClass="emph" presetSubtype="2" repeatCount="5000" fill="hold" nodeType="clickEffect">
                                  <p:stCondLst>
                                    <p:cond delay="0"/>
                                  </p:stCondLst>
                                  <p:childTnLst>
                                    <p:animClr clrSpc="rgb" dir="cw">
                                      <p:cBhvr>
                                        <p:cTn id="402" dur="500" fill="hold"/>
                                        <p:tgtEl>
                                          <p:spTgt spid="42"/>
                                        </p:tgtEl>
                                        <p:attrNameLst>
                                          <p:attrName>fillcolor</p:attrName>
                                        </p:attrNameLst>
                                      </p:cBhvr>
                                      <p:to>
                                        <a:srgbClr val="000000"/>
                                      </p:to>
                                    </p:animClr>
                                    <p:set>
                                      <p:cBhvr>
                                        <p:cTn id="403" dur="500" fill="hold"/>
                                        <p:tgtEl>
                                          <p:spTgt spid="42"/>
                                        </p:tgtEl>
                                        <p:attrNameLst>
                                          <p:attrName>fill.type</p:attrName>
                                        </p:attrNameLst>
                                      </p:cBhvr>
                                      <p:to>
                                        <p:strVal val="solid"/>
                                      </p:to>
                                    </p:set>
                                    <p:set>
                                      <p:cBhvr>
                                        <p:cTn id="404" dur="5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405" restart="whenNotActive" fill="hold" evtFilter="cancelBubble" nodeType="interactiveSeq">
                <p:stCondLst>
                  <p:cond evt="onClick" delay="0">
                    <p:tgtEl>
                      <p:spTgt spid="43"/>
                    </p:tgtEl>
                  </p:cond>
                </p:stCondLst>
                <p:endSync evt="end" delay="0">
                  <p:rtn val="all"/>
                </p:endSync>
                <p:childTnLst>
                  <p:par>
                    <p:cTn id="406" fill="hold">
                      <p:stCondLst>
                        <p:cond delay="0"/>
                      </p:stCondLst>
                      <p:childTnLst>
                        <p:par>
                          <p:cTn id="407" fill="hold">
                            <p:stCondLst>
                              <p:cond delay="0"/>
                            </p:stCondLst>
                            <p:childTnLst>
                              <p:par>
                                <p:cTn id="408" presetID="1" presetClass="emph" presetSubtype="2" repeatCount="5000" fill="hold" nodeType="clickEffect">
                                  <p:stCondLst>
                                    <p:cond delay="0"/>
                                  </p:stCondLst>
                                  <p:childTnLst>
                                    <p:animClr clrSpc="rgb" dir="cw">
                                      <p:cBhvr>
                                        <p:cTn id="409" dur="500" fill="hold"/>
                                        <p:tgtEl>
                                          <p:spTgt spid="43"/>
                                        </p:tgtEl>
                                        <p:attrNameLst>
                                          <p:attrName>fillcolor</p:attrName>
                                        </p:attrNameLst>
                                      </p:cBhvr>
                                      <p:to>
                                        <a:srgbClr val="000000"/>
                                      </p:to>
                                    </p:animClr>
                                    <p:set>
                                      <p:cBhvr>
                                        <p:cTn id="410" dur="500" fill="hold"/>
                                        <p:tgtEl>
                                          <p:spTgt spid="43"/>
                                        </p:tgtEl>
                                        <p:attrNameLst>
                                          <p:attrName>fill.type</p:attrName>
                                        </p:attrNameLst>
                                      </p:cBhvr>
                                      <p:to>
                                        <p:strVal val="solid"/>
                                      </p:to>
                                    </p:set>
                                    <p:set>
                                      <p:cBhvr>
                                        <p:cTn id="411"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412" restart="whenNotActive" fill="hold" evtFilter="cancelBubble" nodeType="interactiveSeq">
                <p:stCondLst>
                  <p:cond evt="onClick" delay="0">
                    <p:tgtEl>
                      <p:spTgt spid="44"/>
                    </p:tgtEl>
                  </p:cond>
                </p:stCondLst>
                <p:endSync evt="end" delay="0">
                  <p:rtn val="all"/>
                </p:endSync>
                <p:childTnLst>
                  <p:par>
                    <p:cTn id="413" fill="hold">
                      <p:stCondLst>
                        <p:cond delay="0"/>
                      </p:stCondLst>
                      <p:childTnLst>
                        <p:par>
                          <p:cTn id="414" fill="hold">
                            <p:stCondLst>
                              <p:cond delay="0"/>
                            </p:stCondLst>
                            <p:childTnLst>
                              <p:par>
                                <p:cTn id="415" presetID="1" presetClass="emph" presetSubtype="2" repeatCount="5000" fill="hold" nodeType="clickEffect">
                                  <p:stCondLst>
                                    <p:cond delay="0"/>
                                  </p:stCondLst>
                                  <p:childTnLst>
                                    <p:animClr clrSpc="rgb" dir="cw">
                                      <p:cBhvr>
                                        <p:cTn id="416" dur="500" fill="hold"/>
                                        <p:tgtEl>
                                          <p:spTgt spid="44"/>
                                        </p:tgtEl>
                                        <p:attrNameLst>
                                          <p:attrName>fillcolor</p:attrName>
                                        </p:attrNameLst>
                                      </p:cBhvr>
                                      <p:to>
                                        <a:srgbClr val="000000"/>
                                      </p:to>
                                    </p:animClr>
                                    <p:set>
                                      <p:cBhvr>
                                        <p:cTn id="417" dur="500" fill="hold"/>
                                        <p:tgtEl>
                                          <p:spTgt spid="44"/>
                                        </p:tgtEl>
                                        <p:attrNameLst>
                                          <p:attrName>fill.type</p:attrName>
                                        </p:attrNameLst>
                                      </p:cBhvr>
                                      <p:to>
                                        <p:strVal val="solid"/>
                                      </p:to>
                                    </p:set>
                                    <p:set>
                                      <p:cBhvr>
                                        <p:cTn id="418" dur="5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419" restart="whenNotActive" fill="hold" evtFilter="cancelBubble" nodeType="interactiveSeq">
                <p:stCondLst>
                  <p:cond evt="onClick" delay="0">
                    <p:tgtEl>
                      <p:spTgt spid="45"/>
                    </p:tgtEl>
                  </p:cond>
                </p:stCondLst>
                <p:endSync evt="end" delay="0">
                  <p:rtn val="all"/>
                </p:endSync>
                <p:childTnLst>
                  <p:par>
                    <p:cTn id="420" fill="hold">
                      <p:stCondLst>
                        <p:cond delay="0"/>
                      </p:stCondLst>
                      <p:childTnLst>
                        <p:par>
                          <p:cTn id="421" fill="hold">
                            <p:stCondLst>
                              <p:cond delay="0"/>
                            </p:stCondLst>
                            <p:childTnLst>
                              <p:par>
                                <p:cTn id="422" presetID="1" presetClass="emph" presetSubtype="2" repeatCount="5000" fill="hold" nodeType="clickEffect">
                                  <p:stCondLst>
                                    <p:cond delay="0"/>
                                  </p:stCondLst>
                                  <p:childTnLst>
                                    <p:animClr clrSpc="rgb" dir="cw">
                                      <p:cBhvr>
                                        <p:cTn id="423" dur="500" fill="hold"/>
                                        <p:tgtEl>
                                          <p:spTgt spid="45"/>
                                        </p:tgtEl>
                                        <p:attrNameLst>
                                          <p:attrName>fillcolor</p:attrName>
                                        </p:attrNameLst>
                                      </p:cBhvr>
                                      <p:to>
                                        <a:srgbClr val="000000"/>
                                      </p:to>
                                    </p:animClr>
                                    <p:set>
                                      <p:cBhvr>
                                        <p:cTn id="424" dur="500" fill="hold"/>
                                        <p:tgtEl>
                                          <p:spTgt spid="45"/>
                                        </p:tgtEl>
                                        <p:attrNameLst>
                                          <p:attrName>fill.type</p:attrName>
                                        </p:attrNameLst>
                                      </p:cBhvr>
                                      <p:to>
                                        <p:strVal val="solid"/>
                                      </p:to>
                                    </p:set>
                                    <p:set>
                                      <p:cBhvr>
                                        <p:cTn id="425" dur="5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426" restart="whenNotActive" fill="hold" evtFilter="cancelBubble" nodeType="interactiveSeq">
                <p:stCondLst>
                  <p:cond evt="onClick" delay="0">
                    <p:tgtEl>
                      <p:spTgt spid="46"/>
                    </p:tgtEl>
                  </p:cond>
                </p:stCondLst>
                <p:endSync evt="end" delay="0">
                  <p:rtn val="all"/>
                </p:endSync>
                <p:childTnLst>
                  <p:par>
                    <p:cTn id="427" fill="hold">
                      <p:stCondLst>
                        <p:cond delay="0"/>
                      </p:stCondLst>
                      <p:childTnLst>
                        <p:par>
                          <p:cTn id="428" fill="hold">
                            <p:stCondLst>
                              <p:cond delay="0"/>
                            </p:stCondLst>
                            <p:childTnLst>
                              <p:par>
                                <p:cTn id="429" presetID="1" presetClass="emph" presetSubtype="2" repeatCount="5000" fill="hold" nodeType="clickEffect">
                                  <p:stCondLst>
                                    <p:cond delay="0"/>
                                  </p:stCondLst>
                                  <p:childTnLst>
                                    <p:animClr clrSpc="rgb" dir="cw">
                                      <p:cBhvr>
                                        <p:cTn id="430" dur="500" fill="hold"/>
                                        <p:tgtEl>
                                          <p:spTgt spid="46"/>
                                        </p:tgtEl>
                                        <p:attrNameLst>
                                          <p:attrName>fillcolor</p:attrName>
                                        </p:attrNameLst>
                                      </p:cBhvr>
                                      <p:to>
                                        <a:srgbClr val="000000"/>
                                      </p:to>
                                    </p:animClr>
                                    <p:set>
                                      <p:cBhvr>
                                        <p:cTn id="431" dur="500" fill="hold"/>
                                        <p:tgtEl>
                                          <p:spTgt spid="46"/>
                                        </p:tgtEl>
                                        <p:attrNameLst>
                                          <p:attrName>fill.type</p:attrName>
                                        </p:attrNameLst>
                                      </p:cBhvr>
                                      <p:to>
                                        <p:strVal val="solid"/>
                                      </p:to>
                                    </p:set>
                                    <p:set>
                                      <p:cBhvr>
                                        <p:cTn id="432" dur="50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seq concurrent="1" nextAc="seek">
              <p:cTn id="433" restart="whenNotActive" fill="hold" evtFilter="cancelBubble" nodeType="interactiveSeq">
                <p:stCondLst>
                  <p:cond evt="onClick" delay="0">
                    <p:tgtEl>
                      <p:spTgt spid="47"/>
                    </p:tgtEl>
                  </p:cond>
                </p:stCondLst>
                <p:endSync evt="end" delay="0">
                  <p:rtn val="all"/>
                </p:endSync>
                <p:childTnLst>
                  <p:par>
                    <p:cTn id="434" fill="hold">
                      <p:stCondLst>
                        <p:cond delay="0"/>
                      </p:stCondLst>
                      <p:childTnLst>
                        <p:par>
                          <p:cTn id="435" fill="hold">
                            <p:stCondLst>
                              <p:cond delay="0"/>
                            </p:stCondLst>
                            <p:childTnLst>
                              <p:par>
                                <p:cTn id="436" presetID="1" presetClass="emph" presetSubtype="2" repeatCount="5000" fill="hold" nodeType="clickEffect">
                                  <p:stCondLst>
                                    <p:cond delay="0"/>
                                  </p:stCondLst>
                                  <p:childTnLst>
                                    <p:animClr clrSpc="rgb" dir="cw">
                                      <p:cBhvr>
                                        <p:cTn id="437" dur="500" fill="hold"/>
                                        <p:tgtEl>
                                          <p:spTgt spid="47"/>
                                        </p:tgtEl>
                                        <p:attrNameLst>
                                          <p:attrName>fillcolor</p:attrName>
                                        </p:attrNameLst>
                                      </p:cBhvr>
                                      <p:to>
                                        <a:srgbClr val="000000"/>
                                      </p:to>
                                    </p:animClr>
                                    <p:set>
                                      <p:cBhvr>
                                        <p:cTn id="438" dur="500" fill="hold"/>
                                        <p:tgtEl>
                                          <p:spTgt spid="47"/>
                                        </p:tgtEl>
                                        <p:attrNameLst>
                                          <p:attrName>fill.type</p:attrName>
                                        </p:attrNameLst>
                                      </p:cBhvr>
                                      <p:to>
                                        <p:strVal val="solid"/>
                                      </p:to>
                                    </p:set>
                                    <p:set>
                                      <p:cBhvr>
                                        <p:cTn id="439" dur="5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440" restart="whenNotActive" fill="hold" evtFilter="cancelBubble" nodeType="interactiveSeq">
                <p:stCondLst>
                  <p:cond evt="onClick" delay="0">
                    <p:tgtEl>
                      <p:spTgt spid="48"/>
                    </p:tgtEl>
                  </p:cond>
                </p:stCondLst>
                <p:endSync evt="end" delay="0">
                  <p:rtn val="all"/>
                </p:endSync>
                <p:childTnLst>
                  <p:par>
                    <p:cTn id="441" fill="hold">
                      <p:stCondLst>
                        <p:cond delay="0"/>
                      </p:stCondLst>
                      <p:childTnLst>
                        <p:par>
                          <p:cTn id="442" fill="hold">
                            <p:stCondLst>
                              <p:cond delay="0"/>
                            </p:stCondLst>
                            <p:childTnLst>
                              <p:par>
                                <p:cTn id="443" presetID="1" presetClass="emph" presetSubtype="2" repeatCount="5000" fill="hold" nodeType="clickEffect">
                                  <p:stCondLst>
                                    <p:cond delay="0"/>
                                  </p:stCondLst>
                                  <p:childTnLst>
                                    <p:animClr clrSpc="rgb" dir="cw">
                                      <p:cBhvr>
                                        <p:cTn id="444" dur="500" fill="hold"/>
                                        <p:tgtEl>
                                          <p:spTgt spid="48"/>
                                        </p:tgtEl>
                                        <p:attrNameLst>
                                          <p:attrName>fillcolor</p:attrName>
                                        </p:attrNameLst>
                                      </p:cBhvr>
                                      <p:to>
                                        <a:srgbClr val="000000"/>
                                      </p:to>
                                    </p:animClr>
                                    <p:set>
                                      <p:cBhvr>
                                        <p:cTn id="445" dur="500" fill="hold"/>
                                        <p:tgtEl>
                                          <p:spTgt spid="48"/>
                                        </p:tgtEl>
                                        <p:attrNameLst>
                                          <p:attrName>fill.type</p:attrName>
                                        </p:attrNameLst>
                                      </p:cBhvr>
                                      <p:to>
                                        <p:strVal val="solid"/>
                                      </p:to>
                                    </p:set>
                                    <p:set>
                                      <p:cBhvr>
                                        <p:cTn id="446" dur="5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audio>
              <p:cMediaNode vol="80000">
                <p:cTn id="447" fill="hold" display="0">
                  <p:stCondLst>
                    <p:cond delay="indefinite"/>
                  </p:stCondLst>
                  <p:endCondLst>
                    <p:cond evt="onStopAudio" delay="0">
                      <p:tgtEl>
                        <p:sldTgt/>
                      </p:tgtEl>
                    </p:cond>
                  </p:endCondLst>
                </p:cTn>
                <p:tgtEl>
                  <p:spTgt spid="7"/>
                </p:tgtEl>
              </p:cMediaNode>
            </p:audio>
          </p:childTnLst>
        </p:cTn>
      </p:par>
    </p:tnLst>
    <p:bldLst>
      <p:bldP spid="23" grpId="0" animBg="1"/>
      <p:bldP spid="24" grpId="0" animBg="1"/>
      <p:bldP spid="25" grpId="0" animBg="1"/>
      <p:bldP spid="26" grpId="0" animBg="1"/>
      <p:bldP spid="27" grpId="0" animBg="1"/>
      <p:bldP spid="124" grpId="0" animBg="1"/>
      <p:bldP spid="125" grpId="0" animBg="1"/>
      <p:bldP spid="126" grpId="0" animBg="1"/>
      <p:bldP spid="127" grpId="0" animBg="1"/>
      <p:bldP spid="128" grpId="0" animBg="1"/>
      <p:bldP spid="132" grpId="0" animBg="1"/>
      <p:bldP spid="133" grpId="0" animBg="1"/>
      <p:bldP spid="134" grpId="0" animBg="1"/>
      <p:bldP spid="135" grpId="0" animBg="1"/>
      <p:bldP spid="136" grpId="0" animBg="1"/>
      <p:bldP spid="138" grpId="0" animBg="1"/>
      <p:bldP spid="139" grpId="0" animBg="1"/>
      <p:bldP spid="140" grpId="0" animBg="1"/>
      <p:bldP spid="141" grpId="0" animBg="1"/>
      <p:bldP spid="142" grpId="0" animBg="1"/>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077202"/>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a:solidFill>
                  <a:schemeClr val="tx1">
                    <a:lumMod val="95000"/>
                    <a:lumOff val="5000"/>
                  </a:schemeClr>
                </a:solidFill>
                <a:latin typeface="Calibri" panose="020F0502020204030204" pitchFamily="34" charset="0"/>
                <a:cs typeface="Calibri" panose="020F0502020204030204" pitchFamily="34" charset="0"/>
              </a:rPr>
              <a:t>Ông V trốn thuế trong hoạt động sản xuất, kinh doanh của mình là không thực hiện hình thức thực hiện pháp luật nào?</a:t>
            </a:r>
            <a:endParaRPr kumimoji="0" lang="vi-VN" sz="4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82667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Calibri" panose="020F0502020204030204" pitchFamily="34" charset="0"/>
                <a:cs typeface="Calibri" panose="020F0502020204030204" pitchFamily="34" charset="0"/>
              </a:rPr>
              <a:t>A. Tuân thủ PL</a:t>
            </a:r>
          </a:p>
        </p:txBody>
      </p:sp>
      <p:sp>
        <p:nvSpPr>
          <p:cNvPr id="42" name="Rectangle 41"/>
          <p:cNvSpPr/>
          <p:nvPr/>
        </p:nvSpPr>
        <p:spPr>
          <a:xfrm>
            <a:off x="6130615" y="283086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Thi hành PL</a:t>
            </a:r>
          </a:p>
        </p:txBody>
      </p:sp>
      <p:sp>
        <p:nvSpPr>
          <p:cNvPr id="43" name="Rectangle 42"/>
          <p:cNvSpPr/>
          <p:nvPr/>
        </p:nvSpPr>
        <p:spPr>
          <a:xfrm>
            <a:off x="1110220" y="371585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Áp dụng PL</a:t>
            </a:r>
          </a:p>
        </p:txBody>
      </p:sp>
      <p:sp>
        <p:nvSpPr>
          <p:cNvPr id="44" name="Rectangle 43"/>
          <p:cNvSpPr/>
          <p:nvPr/>
        </p:nvSpPr>
        <p:spPr>
          <a:xfrm>
            <a:off x="6130615" y="372004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Thực hiện PL</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852154"/>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749215"/>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760812"/>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903826"/>
            <a:ext cx="804742" cy="643793"/>
          </a:xfrm>
          <a:prstGeom prst="rect">
            <a:avLst/>
          </a:prstGeom>
        </p:spPr>
      </p:pic>
      <p:pic>
        <p:nvPicPr>
          <p:cNvPr id="15" name="Picture 14">
            <a:hlinkClick r:id="rId8" action="ppaction://hlinksldjump"/>
            <a:extLst>
              <a:ext uri="{FF2B5EF4-FFF2-40B4-BE49-F238E27FC236}">
                <a16:creationId xmlns:a16="http://schemas.microsoft.com/office/drawing/2014/main" id="{CEC676D8-5326-4101-AF35-9F1DA2232F7F}"/>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186838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28921"/>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a:solidFill>
                  <a:schemeClr val="tx1">
                    <a:lumMod val="95000"/>
                    <a:lumOff val="5000"/>
                  </a:schemeClr>
                </a:solidFill>
                <a:latin typeface="Calibri" panose="020F0502020204030204" pitchFamily="34" charset="0"/>
                <a:cs typeface="Calibri" panose="020F0502020204030204" pitchFamily="34" charset="0"/>
              </a:rPr>
              <a:t>Đại lý X được cấp giấy phép phân phối thuốc tân dược nhưng lại bí mật bán lẻ thêm bột dinh dưỡng cho các gia đình có trẻ nhỏ trong khu dân cư. Đại lý X đã vi phạm pháp luật nào dưới đây?</a:t>
            </a:r>
            <a:endParaRPr kumimoji="0" lang="vi-VN" sz="40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67839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Kỷ luật</a:t>
            </a:r>
          </a:p>
        </p:txBody>
      </p:sp>
      <p:sp>
        <p:nvSpPr>
          <p:cNvPr id="42" name="Rectangle 41"/>
          <p:cNvSpPr/>
          <p:nvPr/>
        </p:nvSpPr>
        <p:spPr>
          <a:xfrm>
            <a:off x="6130615" y="268258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Dân sự</a:t>
            </a:r>
          </a:p>
        </p:txBody>
      </p:sp>
      <p:sp>
        <p:nvSpPr>
          <p:cNvPr id="43" name="Rectangle 42"/>
          <p:cNvSpPr/>
          <p:nvPr/>
        </p:nvSpPr>
        <p:spPr>
          <a:xfrm>
            <a:off x="1110220" y="356757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Hành chính</a:t>
            </a:r>
          </a:p>
        </p:txBody>
      </p:sp>
      <p:sp>
        <p:nvSpPr>
          <p:cNvPr id="44" name="Rectangle 43"/>
          <p:cNvSpPr/>
          <p:nvPr/>
        </p:nvSpPr>
        <p:spPr>
          <a:xfrm>
            <a:off x="6130615" y="357175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Hình sự</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703873"/>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631164"/>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612531"/>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755545"/>
            <a:ext cx="732592" cy="643793"/>
          </a:xfrm>
          <a:prstGeom prst="rect">
            <a:avLst/>
          </a:prstGeom>
        </p:spPr>
      </p:pic>
      <p:pic>
        <p:nvPicPr>
          <p:cNvPr id="15" name="Picture 14">
            <a:hlinkClick r:id="rId7" action="ppaction://hlinksldjump"/>
            <a:extLst>
              <a:ext uri="{FF2B5EF4-FFF2-40B4-BE49-F238E27FC236}">
                <a16:creationId xmlns:a16="http://schemas.microsoft.com/office/drawing/2014/main" id="{388DDB0B-3537-4247-9BB0-B9ECD3D96B57}"/>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15883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6D5FE"/>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7834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chemeClr val="tx1">
                    <a:lumMod val="95000"/>
                    <a:lumOff val="5000"/>
                  </a:schemeClr>
                </a:solidFill>
                <a:latin typeface="Calibri" panose="020F0502020204030204" pitchFamily="34" charset="0"/>
                <a:cs typeface="Calibri" panose="020F0502020204030204" pitchFamily="34" charset="0"/>
              </a:rPr>
              <a:t>Công dân không làm những điều mà pháp luật cấm là?</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72782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Thực hiện PL</a:t>
            </a:r>
          </a:p>
        </p:txBody>
      </p:sp>
      <p:sp>
        <p:nvSpPr>
          <p:cNvPr id="42" name="Rectangle 41"/>
          <p:cNvSpPr/>
          <p:nvPr/>
        </p:nvSpPr>
        <p:spPr>
          <a:xfrm>
            <a:off x="6130615" y="273201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Áp dụng PL</a:t>
            </a:r>
          </a:p>
        </p:txBody>
      </p:sp>
      <p:sp>
        <p:nvSpPr>
          <p:cNvPr id="43" name="Rectangle 42"/>
          <p:cNvSpPr/>
          <p:nvPr/>
        </p:nvSpPr>
        <p:spPr>
          <a:xfrm>
            <a:off x="1110220" y="361699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Thi hành PL</a:t>
            </a:r>
          </a:p>
        </p:txBody>
      </p:sp>
      <p:sp>
        <p:nvSpPr>
          <p:cNvPr id="44" name="Rectangle 43"/>
          <p:cNvSpPr/>
          <p:nvPr/>
        </p:nvSpPr>
        <p:spPr>
          <a:xfrm>
            <a:off x="6130615" y="362118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Tuân thủ PL</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753301"/>
            <a:ext cx="805722" cy="708059"/>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614" y="3680592"/>
            <a:ext cx="732404" cy="64362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2671" y="3693661"/>
            <a:ext cx="804742" cy="643793"/>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804973"/>
            <a:ext cx="732592" cy="643793"/>
          </a:xfrm>
          <a:prstGeom prst="rect">
            <a:avLst/>
          </a:prstGeom>
        </p:spPr>
      </p:pic>
      <p:pic>
        <p:nvPicPr>
          <p:cNvPr id="16" name="Picture 15">
            <a:hlinkClick r:id="rId7" action="ppaction://hlinksldjump"/>
            <a:extLst>
              <a:ext uri="{FF2B5EF4-FFF2-40B4-BE49-F238E27FC236}">
                <a16:creationId xmlns:a16="http://schemas.microsoft.com/office/drawing/2014/main" id="{7FBB59B6-7EE8-4C26-A81D-6F33F8CD306E}"/>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5214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Check mark.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00B05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D5FE"/>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16564"/>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Quá trình hoạt động có mục đích làm cho những quy định của pháp luật đi vào cuộc sống, trở thành những hành vi hợp pháp của các cá nhân, tổ chức là</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66604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Phổ biến PL</a:t>
            </a:r>
          </a:p>
        </p:txBody>
      </p:sp>
      <p:sp>
        <p:nvSpPr>
          <p:cNvPr id="42" name="Rectangle 41"/>
          <p:cNvSpPr/>
          <p:nvPr/>
        </p:nvSpPr>
        <p:spPr>
          <a:xfrm>
            <a:off x="6130615" y="267023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Thực hiện PL</a:t>
            </a:r>
          </a:p>
        </p:txBody>
      </p:sp>
      <p:sp>
        <p:nvSpPr>
          <p:cNvPr id="43" name="Rectangle 42"/>
          <p:cNvSpPr/>
          <p:nvPr/>
        </p:nvSpPr>
        <p:spPr>
          <a:xfrm>
            <a:off x="1110220" y="355521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Thi hành PL</a:t>
            </a:r>
          </a:p>
        </p:txBody>
      </p:sp>
      <p:sp>
        <p:nvSpPr>
          <p:cNvPr id="44" name="Rectangle 43"/>
          <p:cNvSpPr/>
          <p:nvPr/>
        </p:nvSpPr>
        <p:spPr>
          <a:xfrm>
            <a:off x="6130615" y="355940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Tư vấn PL</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691516"/>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588577"/>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600174"/>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743188"/>
            <a:ext cx="804742" cy="643793"/>
          </a:xfrm>
          <a:prstGeom prst="rect">
            <a:avLst/>
          </a:prstGeom>
        </p:spPr>
      </p:pic>
      <p:pic>
        <p:nvPicPr>
          <p:cNvPr id="16" name="Picture 15">
            <a:hlinkClick r:id="rId8" action="ppaction://hlinksldjump"/>
            <a:extLst>
              <a:ext uri="{FF2B5EF4-FFF2-40B4-BE49-F238E27FC236}">
                <a16:creationId xmlns:a16="http://schemas.microsoft.com/office/drawing/2014/main" id="{01B2BE44-281F-48F0-AEA2-D912CC422A10}"/>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297266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6D5FE"/>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16565"/>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Hình thức thực hiện pháp luật nào dưới đây có chủ thể thực hiện khác với các hình thức còn lại?</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66604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Áp dụng PL</a:t>
            </a:r>
          </a:p>
        </p:txBody>
      </p:sp>
      <p:sp>
        <p:nvSpPr>
          <p:cNvPr id="42" name="Rectangle 41"/>
          <p:cNvSpPr/>
          <p:nvPr/>
        </p:nvSpPr>
        <p:spPr>
          <a:xfrm>
            <a:off x="6130615" y="267023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Thi hành PL</a:t>
            </a:r>
          </a:p>
        </p:txBody>
      </p:sp>
      <p:sp>
        <p:nvSpPr>
          <p:cNvPr id="43" name="Rectangle 42"/>
          <p:cNvSpPr/>
          <p:nvPr/>
        </p:nvSpPr>
        <p:spPr>
          <a:xfrm>
            <a:off x="1110220" y="355521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Sử dụng PL</a:t>
            </a:r>
          </a:p>
        </p:txBody>
      </p:sp>
      <p:sp>
        <p:nvSpPr>
          <p:cNvPr id="44" name="Rectangle 43"/>
          <p:cNvSpPr/>
          <p:nvPr/>
        </p:nvSpPr>
        <p:spPr>
          <a:xfrm>
            <a:off x="6130615" y="355940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Tuân thủ PL</a:t>
            </a:r>
          </a:p>
        </p:txBody>
      </p:sp>
      <p:pic>
        <p:nvPicPr>
          <p:cNvPr id="47" name="Picture 46"/>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691517"/>
            <a:ext cx="885137"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588578"/>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600175"/>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711487"/>
            <a:ext cx="804742" cy="707197"/>
          </a:xfrm>
          <a:prstGeom prst="rect">
            <a:avLst/>
          </a:prstGeom>
        </p:spPr>
      </p:pic>
      <p:pic>
        <p:nvPicPr>
          <p:cNvPr id="16" name="Picture 15">
            <a:hlinkClick r:id="rId8" action="ppaction://hlinksldjump"/>
            <a:extLst>
              <a:ext uri="{FF2B5EF4-FFF2-40B4-BE49-F238E27FC236}">
                <a16:creationId xmlns:a16="http://schemas.microsoft.com/office/drawing/2014/main" id="{8F841A40-DFFE-483C-ABD4-A35837B827B8}"/>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188904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6D5FE"/>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015420"/>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Sử dụng pháp luật là các cá nhân, tổ chức sử dụng đúng đắn các quyền của mình, làm những gì pháp luật?</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76489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Khuyến khích làm</a:t>
            </a:r>
          </a:p>
        </p:txBody>
      </p:sp>
      <p:sp>
        <p:nvSpPr>
          <p:cNvPr id="42" name="Rectangle 41"/>
          <p:cNvSpPr/>
          <p:nvPr/>
        </p:nvSpPr>
        <p:spPr>
          <a:xfrm>
            <a:off x="6130615" y="276908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Không</a:t>
            </a:r>
            <a:r>
              <a:rPr kumimoji="0" lang="vi-VN" sz="3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được làm</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3" name="Rectangle 42"/>
          <p:cNvSpPr/>
          <p:nvPr/>
        </p:nvSpPr>
        <p:spPr>
          <a:xfrm>
            <a:off x="1110220" y="365406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Cho phép làm</a:t>
            </a:r>
          </a:p>
        </p:txBody>
      </p:sp>
      <p:sp>
        <p:nvSpPr>
          <p:cNvPr id="44" name="Rectangle 43"/>
          <p:cNvSpPr/>
          <p:nvPr/>
        </p:nvSpPr>
        <p:spPr>
          <a:xfrm>
            <a:off x="6130615" y="365825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Quy định làm</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790372"/>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717663"/>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699030"/>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842044"/>
            <a:ext cx="732592" cy="643793"/>
          </a:xfrm>
          <a:prstGeom prst="rect">
            <a:avLst/>
          </a:prstGeom>
        </p:spPr>
      </p:pic>
      <p:pic>
        <p:nvPicPr>
          <p:cNvPr id="16" name="Picture 15">
            <a:hlinkClick r:id="rId7" action="ppaction://hlinksldjump"/>
            <a:extLst>
              <a:ext uri="{FF2B5EF4-FFF2-40B4-BE49-F238E27FC236}">
                <a16:creationId xmlns:a16="http://schemas.microsoft.com/office/drawing/2014/main" id="{060DB6A4-F70A-46E8-9080-9B9C9BAC5254}"/>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385976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6D5FE"/>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7834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lumMod val="95000"/>
                    <a:lumOff val="5000"/>
                  </a:schemeClr>
                </a:solidFill>
                <a:latin typeface="Calibri" panose="020F0502020204030204" pitchFamily="34" charset="0"/>
                <a:cs typeface="Calibri" panose="020F0502020204030204" pitchFamily="34" charset="0"/>
              </a:rPr>
              <a:t>Lợi dụng khi ông T giám đốc đi công tác dài ngày, chị P thường xuyên đi làm muộn về sớm, tranh thủ bán hàng online trong giờ làm việc để tăng thêm thu nhập. Chị P đã vi phạm pháp luật nào dưới đây?</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72782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Dân sự</a:t>
            </a:r>
          </a:p>
        </p:txBody>
      </p:sp>
      <p:sp>
        <p:nvSpPr>
          <p:cNvPr id="42" name="Rectangle 41"/>
          <p:cNvSpPr/>
          <p:nvPr/>
        </p:nvSpPr>
        <p:spPr>
          <a:xfrm>
            <a:off x="6130615" y="273201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Cơ quan</a:t>
            </a:r>
          </a:p>
        </p:txBody>
      </p:sp>
      <p:sp>
        <p:nvSpPr>
          <p:cNvPr id="43" name="Rectangle 42"/>
          <p:cNvSpPr/>
          <p:nvPr/>
        </p:nvSpPr>
        <p:spPr>
          <a:xfrm>
            <a:off x="1110220" y="361699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Kỷ luật</a:t>
            </a:r>
          </a:p>
        </p:txBody>
      </p:sp>
      <p:sp>
        <p:nvSpPr>
          <p:cNvPr id="44" name="Rectangle 43"/>
          <p:cNvSpPr/>
          <p:nvPr/>
        </p:nvSpPr>
        <p:spPr>
          <a:xfrm>
            <a:off x="6130615" y="362118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Hành chính</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753301"/>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680592"/>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661959"/>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804973"/>
            <a:ext cx="732592" cy="643793"/>
          </a:xfrm>
          <a:prstGeom prst="rect">
            <a:avLst/>
          </a:prstGeom>
        </p:spPr>
      </p:pic>
      <p:pic>
        <p:nvPicPr>
          <p:cNvPr id="14" name="Picture 13">
            <a:hlinkClick r:id="rId7" action="ppaction://hlinksldjump"/>
            <a:extLst>
              <a:ext uri="{FF2B5EF4-FFF2-40B4-BE49-F238E27FC236}">
                <a16:creationId xmlns:a16="http://schemas.microsoft.com/office/drawing/2014/main" id="{E51A75EE-2077-4E3D-B866-7BA526FF2DD8}"/>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27213"/>
            <a:ext cx="2123661" cy="2010399"/>
          </a:xfrm>
          <a:prstGeom prst="rect">
            <a:avLst/>
          </a:prstGeom>
        </p:spPr>
      </p:pic>
    </p:spTree>
    <p:extLst>
      <p:ext uri="{BB962C8B-B14F-4D97-AF65-F5344CB8AC3E}">
        <p14:creationId xmlns:p14="http://schemas.microsoft.com/office/powerpoint/2010/main" val="97674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584"/>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842423"/>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Người tham gia giao thông tuân thủ theo luật giao thông đường bộ là hình thức thực hiện pháp luật nào?</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59190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Tuân thủ PL</a:t>
            </a:r>
          </a:p>
        </p:txBody>
      </p:sp>
      <p:sp>
        <p:nvSpPr>
          <p:cNvPr id="42" name="Rectangle 41"/>
          <p:cNvSpPr/>
          <p:nvPr/>
        </p:nvSpPr>
        <p:spPr>
          <a:xfrm>
            <a:off x="6130615" y="259608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Áp dụng PL</a:t>
            </a:r>
          </a:p>
        </p:txBody>
      </p:sp>
      <p:sp>
        <p:nvSpPr>
          <p:cNvPr id="43" name="Rectangle 42"/>
          <p:cNvSpPr/>
          <p:nvPr/>
        </p:nvSpPr>
        <p:spPr>
          <a:xfrm>
            <a:off x="1110220" y="348107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Thi hành PL</a:t>
            </a:r>
          </a:p>
        </p:txBody>
      </p:sp>
      <p:sp>
        <p:nvSpPr>
          <p:cNvPr id="44" name="Rectangle 43"/>
          <p:cNvSpPr/>
          <p:nvPr/>
        </p:nvSpPr>
        <p:spPr>
          <a:xfrm>
            <a:off x="6130615" y="348526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Sử dụng PL</a:t>
            </a:r>
          </a:p>
        </p:txBody>
      </p:sp>
      <p:pic>
        <p:nvPicPr>
          <p:cNvPr id="47" name="Picture 46"/>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617375"/>
            <a:ext cx="885137"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514436"/>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526033"/>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637345"/>
            <a:ext cx="804742" cy="707197"/>
          </a:xfrm>
          <a:prstGeom prst="rect">
            <a:avLst/>
          </a:prstGeom>
        </p:spPr>
      </p:pic>
      <p:pic>
        <p:nvPicPr>
          <p:cNvPr id="16" name="Picture 15">
            <a:hlinkClick r:id="rId8" action="ppaction://hlinksldjump"/>
            <a:extLst>
              <a:ext uri="{FF2B5EF4-FFF2-40B4-BE49-F238E27FC236}">
                <a16:creationId xmlns:a16="http://schemas.microsoft.com/office/drawing/2014/main" id="{B03E444B-39F8-469D-8FDD-2428AA3A6365}"/>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2078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8584"/>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28923"/>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UBND xã X cấp giấy chứng nhận đăng kí kết hôn cho anh A và chị B là thực hiện pháp luật theo hình thức nào dưới đây?</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67840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Tuân thủ PL</a:t>
            </a:r>
          </a:p>
        </p:txBody>
      </p:sp>
      <p:sp>
        <p:nvSpPr>
          <p:cNvPr id="42" name="Rectangle 41"/>
          <p:cNvSpPr/>
          <p:nvPr/>
        </p:nvSpPr>
        <p:spPr>
          <a:xfrm>
            <a:off x="6130615" y="268258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Áp dụng PL</a:t>
            </a:r>
          </a:p>
        </p:txBody>
      </p:sp>
      <p:sp>
        <p:nvSpPr>
          <p:cNvPr id="43" name="Rectangle 42"/>
          <p:cNvSpPr/>
          <p:nvPr/>
        </p:nvSpPr>
        <p:spPr>
          <a:xfrm>
            <a:off x="1110220" y="356757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Giáo dục PL</a:t>
            </a:r>
          </a:p>
        </p:txBody>
      </p:sp>
      <p:sp>
        <p:nvSpPr>
          <p:cNvPr id="44" name="Rectangle 43"/>
          <p:cNvSpPr/>
          <p:nvPr/>
        </p:nvSpPr>
        <p:spPr>
          <a:xfrm>
            <a:off x="6130615" y="357176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Phổ biến PL</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703875"/>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600936"/>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612533"/>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755547"/>
            <a:ext cx="804742" cy="643793"/>
          </a:xfrm>
          <a:prstGeom prst="rect">
            <a:avLst/>
          </a:prstGeom>
        </p:spPr>
      </p:pic>
      <p:pic>
        <p:nvPicPr>
          <p:cNvPr id="16" name="Picture 15">
            <a:hlinkClick r:id="rId8" action="ppaction://hlinksldjump"/>
            <a:extLst>
              <a:ext uri="{FF2B5EF4-FFF2-40B4-BE49-F238E27FC236}">
                <a16:creationId xmlns:a16="http://schemas.microsoft.com/office/drawing/2014/main" id="{1BA2EF8C-EC8A-4ED6-98BA-D14937260553}"/>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4025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8584"/>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04208"/>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a:solidFill>
                  <a:schemeClr val="tx1">
                    <a:lumMod val="95000"/>
                    <a:lumOff val="5000"/>
                  </a:schemeClr>
                </a:solidFill>
                <a:latin typeface="Calibri" panose="020F0502020204030204" pitchFamily="34" charset="0"/>
                <a:cs typeface="Calibri" panose="020F0502020204030204" pitchFamily="34" charset="0"/>
              </a:rPr>
              <a:t>Tuân thủ pháp luật là việc các cá nhân, tổ chức không làm những điều mà?</a:t>
            </a:r>
            <a:endParaRPr kumimoji="0" lang="vi-VN" sz="40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65368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PL cho phép làm</a:t>
            </a:r>
          </a:p>
        </p:txBody>
      </p:sp>
      <p:sp>
        <p:nvSpPr>
          <p:cNvPr id="42" name="Rectangle 41"/>
          <p:cNvSpPr/>
          <p:nvPr/>
        </p:nvSpPr>
        <p:spPr>
          <a:xfrm>
            <a:off x="6130615" y="265787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Đạo đức chi phối</a:t>
            </a:r>
          </a:p>
        </p:txBody>
      </p:sp>
      <p:sp>
        <p:nvSpPr>
          <p:cNvPr id="43" name="Rectangle 42"/>
          <p:cNvSpPr/>
          <p:nvPr/>
        </p:nvSpPr>
        <p:spPr>
          <a:xfrm>
            <a:off x="1110220" y="354285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Xã hội kì vọng</a:t>
            </a:r>
          </a:p>
        </p:txBody>
      </p:sp>
      <p:sp>
        <p:nvSpPr>
          <p:cNvPr id="44" name="Rectangle 43"/>
          <p:cNvSpPr/>
          <p:nvPr/>
        </p:nvSpPr>
        <p:spPr>
          <a:xfrm>
            <a:off x="6130615" y="35470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PL cấm</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679160"/>
            <a:ext cx="805722" cy="708059"/>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614" y="3606451"/>
            <a:ext cx="732404" cy="64362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2671" y="3619520"/>
            <a:ext cx="804742" cy="643793"/>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730832"/>
            <a:ext cx="732592" cy="643793"/>
          </a:xfrm>
          <a:prstGeom prst="rect">
            <a:avLst/>
          </a:prstGeom>
        </p:spPr>
      </p:pic>
      <p:pic>
        <p:nvPicPr>
          <p:cNvPr id="16" name="Picture 15">
            <a:hlinkClick r:id="rId7" action="ppaction://hlinksldjump"/>
            <a:extLst>
              <a:ext uri="{FF2B5EF4-FFF2-40B4-BE49-F238E27FC236}">
                <a16:creationId xmlns:a16="http://schemas.microsoft.com/office/drawing/2014/main" id="{F1A4D3A0-91A1-4602-B033-5BBB38329264}"/>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32246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Check mark.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00B05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163703"/>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Có mấy hình thức Thực hiện PL?</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91318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3</a:t>
            </a:r>
          </a:p>
        </p:txBody>
      </p:sp>
      <p:sp>
        <p:nvSpPr>
          <p:cNvPr id="42" name="Rectangle 41"/>
          <p:cNvSpPr/>
          <p:nvPr/>
        </p:nvSpPr>
        <p:spPr>
          <a:xfrm>
            <a:off x="6130615" y="291736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4</a:t>
            </a:r>
          </a:p>
        </p:txBody>
      </p:sp>
      <p:sp>
        <p:nvSpPr>
          <p:cNvPr id="43" name="Rectangle 42"/>
          <p:cNvSpPr/>
          <p:nvPr/>
        </p:nvSpPr>
        <p:spPr>
          <a:xfrm>
            <a:off x="1110220" y="380235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5</a:t>
            </a:r>
          </a:p>
        </p:txBody>
      </p:sp>
      <p:sp>
        <p:nvSpPr>
          <p:cNvPr id="44" name="Rectangle 43"/>
          <p:cNvSpPr/>
          <p:nvPr/>
        </p:nvSpPr>
        <p:spPr>
          <a:xfrm>
            <a:off x="6130615" y="380654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6</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938655"/>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835716"/>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847313"/>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990327"/>
            <a:ext cx="804742" cy="643793"/>
          </a:xfrm>
          <a:prstGeom prst="rect">
            <a:avLst/>
          </a:prstGeom>
        </p:spPr>
      </p:pic>
      <p:pic>
        <p:nvPicPr>
          <p:cNvPr id="17" name="Picture 16">
            <a:hlinkClick r:id="rId8"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27213"/>
            <a:ext cx="2123661" cy="2010399"/>
          </a:xfrm>
          <a:prstGeom prst="rect">
            <a:avLst/>
          </a:prstGeom>
        </p:spPr>
      </p:pic>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8584"/>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65993"/>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Một số thanh niên khi tham gia giao thông bằng xe gắn máy đã có hành động lạng lách đánh võng trên đường, gây nguy hiểm cho người tham gia giao thông. Hành vi này đã VPPL?</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71547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Dân sự</a:t>
            </a:r>
          </a:p>
        </p:txBody>
      </p:sp>
      <p:sp>
        <p:nvSpPr>
          <p:cNvPr id="42" name="Rectangle 41"/>
          <p:cNvSpPr/>
          <p:nvPr/>
        </p:nvSpPr>
        <p:spPr>
          <a:xfrm>
            <a:off x="6130615" y="271965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Hình sự</a:t>
            </a:r>
          </a:p>
        </p:txBody>
      </p:sp>
      <p:sp>
        <p:nvSpPr>
          <p:cNvPr id="43" name="Rectangle 42"/>
          <p:cNvSpPr/>
          <p:nvPr/>
        </p:nvSpPr>
        <p:spPr>
          <a:xfrm>
            <a:off x="1110220" y="360464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Hành</a:t>
            </a:r>
            <a:r>
              <a:rPr kumimoji="0" lang="vi-VN" sz="3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chính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4" name="Rectangle 43"/>
          <p:cNvSpPr/>
          <p:nvPr/>
        </p:nvSpPr>
        <p:spPr>
          <a:xfrm>
            <a:off x="6130615" y="360883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Kỷ luật</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740945"/>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668236"/>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649603"/>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792617"/>
            <a:ext cx="732592" cy="643793"/>
          </a:xfrm>
          <a:prstGeom prst="rect">
            <a:avLst/>
          </a:prstGeom>
        </p:spPr>
      </p:pic>
      <p:pic>
        <p:nvPicPr>
          <p:cNvPr id="16" name="Picture 15">
            <a:hlinkClick r:id="rId7" action="ppaction://hlinksldjump"/>
            <a:extLst>
              <a:ext uri="{FF2B5EF4-FFF2-40B4-BE49-F238E27FC236}">
                <a16:creationId xmlns:a16="http://schemas.microsoft.com/office/drawing/2014/main" id="{ABF2F996-30B6-4737-B4D7-527CAEE26FA3}"/>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42715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8584"/>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064847"/>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Sau khi tốt nghiệp Đại học Công nghệ thông tin, H đã xin mở Công ty máy tính và được cơ quan có thẩm quyền chấp nhận. Việc làm của H là biểu hiện của hình thức thực hiện pháp luật nào dưới đây ?</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81432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Thực hành PL</a:t>
            </a:r>
          </a:p>
        </p:txBody>
      </p:sp>
      <p:sp>
        <p:nvSpPr>
          <p:cNvPr id="42" name="Rectangle 41"/>
          <p:cNvSpPr/>
          <p:nvPr/>
        </p:nvSpPr>
        <p:spPr>
          <a:xfrm>
            <a:off x="6130615" y="281851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Tuân thủ PL</a:t>
            </a:r>
          </a:p>
        </p:txBody>
      </p:sp>
      <p:sp>
        <p:nvSpPr>
          <p:cNvPr id="43" name="Rectangle 42"/>
          <p:cNvSpPr/>
          <p:nvPr/>
        </p:nvSpPr>
        <p:spPr>
          <a:xfrm>
            <a:off x="1110220" y="370349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Sử dụng PL</a:t>
            </a:r>
          </a:p>
        </p:txBody>
      </p:sp>
      <p:sp>
        <p:nvSpPr>
          <p:cNvPr id="44" name="Rectangle 43"/>
          <p:cNvSpPr/>
          <p:nvPr/>
        </p:nvSpPr>
        <p:spPr>
          <a:xfrm>
            <a:off x="6130615" y="370768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Sáng kiến PL</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839799"/>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767090"/>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748457"/>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891471"/>
            <a:ext cx="732592" cy="643793"/>
          </a:xfrm>
          <a:prstGeom prst="rect">
            <a:avLst/>
          </a:prstGeom>
        </p:spPr>
      </p:pic>
      <p:pic>
        <p:nvPicPr>
          <p:cNvPr id="16" name="Picture 15">
            <a:hlinkClick r:id="rId7" action="ppaction://hlinksldjump"/>
            <a:extLst>
              <a:ext uri="{FF2B5EF4-FFF2-40B4-BE49-F238E27FC236}">
                <a16:creationId xmlns:a16="http://schemas.microsoft.com/office/drawing/2014/main" id="{68618402-E7EE-4165-8D20-21B4EB719559}"/>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191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5CC9E8-87D5-4804-9641-55976736550A}"/>
              </a:ext>
            </a:extLst>
          </p:cNvPr>
          <p:cNvSpPr txBox="1">
            <a:spLocks/>
          </p:cNvSpPr>
          <p:nvPr/>
        </p:nvSpPr>
        <p:spPr>
          <a:xfrm>
            <a:off x="838200" y="13433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rPr>
              <a:t>THANK YOU!</a:t>
            </a:r>
          </a:p>
        </p:txBody>
      </p:sp>
      <p:sp>
        <p:nvSpPr>
          <p:cNvPr id="6" name="Title 5">
            <a:extLst>
              <a:ext uri="{FF2B5EF4-FFF2-40B4-BE49-F238E27FC236}">
                <a16:creationId xmlns:a16="http://schemas.microsoft.com/office/drawing/2014/main" id="{822FC033-9A70-A749-8B4E-F8B98BE20847}"/>
              </a:ext>
            </a:extLst>
          </p:cNvPr>
          <p:cNvSpPr>
            <a:spLocks noGrp="1"/>
          </p:cNvSpPr>
          <p:nvPr>
            <p:ph type="title"/>
          </p:nvPr>
        </p:nvSpPr>
        <p:spPr>
          <a:xfrm>
            <a:off x="1147120" y="2965514"/>
            <a:ext cx="10515600" cy="1325563"/>
          </a:xfrm>
        </p:spPr>
        <p:txBody>
          <a:bodyPr>
            <a:normAutofit/>
          </a:bodyPr>
          <a:lstStyle/>
          <a:p>
            <a:pPr algn="ctr"/>
            <a:r>
              <a:rPr lang="en-VN">
                <a:solidFill>
                  <a:schemeClr val="bg1"/>
                </a:solidFill>
              </a:rPr>
              <a:t>GVTH: Trần Thị Mỹ Lệ</a:t>
            </a:r>
          </a:p>
        </p:txBody>
      </p:sp>
    </p:spTree>
    <p:extLst>
      <p:ext uri="{BB962C8B-B14F-4D97-AF65-F5344CB8AC3E}">
        <p14:creationId xmlns:p14="http://schemas.microsoft.com/office/powerpoint/2010/main" val="123437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53635"/>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a:solidFill>
                  <a:prstClr val="black"/>
                </a:solidFill>
                <a:latin typeface="Calibri" panose="020F0502020204030204" pitchFamily="34" charset="0"/>
                <a:cs typeface="Calibri" panose="020F0502020204030204" pitchFamily="34" charset="0"/>
              </a:rPr>
              <a:t>Tội phạm là những người vi phạm?</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70311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VPPL Hình sự</a:t>
            </a:r>
          </a:p>
        </p:txBody>
      </p:sp>
      <p:sp>
        <p:nvSpPr>
          <p:cNvPr id="42" name="Rectangle 41"/>
          <p:cNvSpPr/>
          <p:nvPr/>
        </p:nvSpPr>
        <p:spPr>
          <a:xfrm>
            <a:off x="6130615" y="270730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VPPL Dân sự</a:t>
            </a:r>
          </a:p>
        </p:txBody>
      </p:sp>
      <p:sp>
        <p:nvSpPr>
          <p:cNvPr id="43" name="Rectangle 42"/>
          <p:cNvSpPr/>
          <p:nvPr/>
        </p:nvSpPr>
        <p:spPr>
          <a:xfrm>
            <a:off x="1110220" y="359228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VPPL Hành chính</a:t>
            </a:r>
          </a:p>
        </p:txBody>
      </p:sp>
      <p:sp>
        <p:nvSpPr>
          <p:cNvPr id="44" name="Rectangle 43"/>
          <p:cNvSpPr/>
          <p:nvPr/>
        </p:nvSpPr>
        <p:spPr>
          <a:xfrm>
            <a:off x="6130615" y="359647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VP</a:t>
            </a:r>
            <a:r>
              <a:rPr kumimoji="0" lang="vi-VN" sz="3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Kỷ luật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7" name="Picture 46"/>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728587"/>
            <a:ext cx="885137"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625648"/>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637245"/>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748557"/>
            <a:ext cx="804742" cy="707197"/>
          </a:xfrm>
          <a:prstGeom prst="rect">
            <a:avLst/>
          </a:prstGeom>
        </p:spPr>
      </p:pic>
      <p:pic>
        <p:nvPicPr>
          <p:cNvPr id="18" name="Picture 17">
            <a:hlinkClick r:id="rId8" action="ppaction://hlinksldjump"/>
            <a:extLst>
              <a:ext uri="{FF2B5EF4-FFF2-40B4-BE49-F238E27FC236}">
                <a16:creationId xmlns:a16="http://schemas.microsoft.com/office/drawing/2014/main" id="{B19B1F08-E992-43DA-8993-50F2CF46D23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077202"/>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noProof="0" dirty="0">
                <a:solidFill>
                  <a:prstClr val="black"/>
                </a:solidFill>
                <a:latin typeface="Calibri" panose="020F0502020204030204" pitchFamily="34" charset="0"/>
                <a:cs typeface="Calibri" panose="020F0502020204030204" pitchFamily="34" charset="0"/>
              </a:rPr>
              <a:t>Lấn chiếm lòng lề đường là VPPL nào sau đây?</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82667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VPPL Hình sự</a:t>
            </a:r>
          </a:p>
        </p:txBody>
      </p:sp>
      <p:sp>
        <p:nvSpPr>
          <p:cNvPr id="42" name="Rectangle 41"/>
          <p:cNvSpPr/>
          <p:nvPr/>
        </p:nvSpPr>
        <p:spPr>
          <a:xfrm>
            <a:off x="6130615" y="283086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Calibri" panose="020F0502020204030204" pitchFamily="34" charset="0"/>
                <a:cs typeface="Calibri" panose="020F0502020204030204" pitchFamily="34" charset="0"/>
              </a:rPr>
              <a:t>B. VPPL Hành chính</a:t>
            </a:r>
          </a:p>
        </p:txBody>
      </p:sp>
      <p:sp>
        <p:nvSpPr>
          <p:cNvPr id="43" name="Rectangle 42"/>
          <p:cNvSpPr/>
          <p:nvPr/>
        </p:nvSpPr>
        <p:spPr>
          <a:xfrm>
            <a:off x="1110220" y="371585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Calibri" panose="020F0502020204030204" pitchFamily="34" charset="0"/>
                <a:cs typeface="Calibri" panose="020F0502020204030204" pitchFamily="34" charset="0"/>
              </a:rPr>
              <a:t>C. VPPL Dân sự</a:t>
            </a:r>
          </a:p>
        </p:txBody>
      </p:sp>
      <p:sp>
        <p:nvSpPr>
          <p:cNvPr id="44" name="Rectangle 43"/>
          <p:cNvSpPr/>
          <p:nvPr/>
        </p:nvSpPr>
        <p:spPr>
          <a:xfrm>
            <a:off x="6130615" y="372004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prstClr val="black"/>
                </a:solidFill>
                <a:latin typeface="Calibri" panose="020F0502020204030204" pitchFamily="34" charset="0"/>
                <a:cs typeface="Calibri" panose="020F0502020204030204" pitchFamily="34" charset="0"/>
              </a:rPr>
              <a:t>D. VP Kỷ luật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852154"/>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779445"/>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760812"/>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903826"/>
            <a:ext cx="732592" cy="643793"/>
          </a:xfrm>
          <a:prstGeom prst="rect">
            <a:avLst/>
          </a:prstGeom>
        </p:spPr>
      </p:pic>
      <p:pic>
        <p:nvPicPr>
          <p:cNvPr id="19" name="Picture 18">
            <a:hlinkClick r:id="rId7" action="ppaction://hlinksldjump"/>
            <a:extLst>
              <a:ext uri="{FF2B5EF4-FFF2-40B4-BE49-F238E27FC236}">
                <a16:creationId xmlns:a16="http://schemas.microsoft.com/office/drawing/2014/main" id="{C85E8988-359A-4EDF-BCF0-69913E4A6F79}"/>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077202"/>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a:solidFill>
                  <a:schemeClr val="tx1">
                    <a:lumMod val="95000"/>
                    <a:lumOff val="5000"/>
                  </a:schemeClr>
                </a:solidFill>
                <a:latin typeface="Calibri" panose="020F0502020204030204" pitchFamily="34" charset="0"/>
                <a:cs typeface="Calibri" panose="020F0502020204030204" pitchFamily="34" charset="0"/>
              </a:rPr>
              <a:t>Các cá nhân, tổ chức thực hiện đầy đủ những nghĩa vụ, chủ động làm những gì mà pháp luật quy định phải làm là</a:t>
            </a:r>
            <a:endParaRPr kumimoji="0" lang="vi-VN" sz="4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82667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Thực hiện PL</a:t>
            </a:r>
          </a:p>
        </p:txBody>
      </p:sp>
      <p:sp>
        <p:nvSpPr>
          <p:cNvPr id="42" name="Rectangle 41"/>
          <p:cNvSpPr/>
          <p:nvPr/>
        </p:nvSpPr>
        <p:spPr>
          <a:xfrm>
            <a:off x="6130615" y="283086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Sử dụng PL</a:t>
            </a:r>
          </a:p>
        </p:txBody>
      </p:sp>
      <p:sp>
        <p:nvSpPr>
          <p:cNvPr id="43" name="Rectangle 42"/>
          <p:cNvSpPr/>
          <p:nvPr/>
        </p:nvSpPr>
        <p:spPr>
          <a:xfrm>
            <a:off x="1110220" y="371585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Áp dụng PL </a:t>
            </a:r>
          </a:p>
        </p:txBody>
      </p:sp>
      <p:sp>
        <p:nvSpPr>
          <p:cNvPr id="44" name="Rectangle 43"/>
          <p:cNvSpPr/>
          <p:nvPr/>
        </p:nvSpPr>
        <p:spPr>
          <a:xfrm>
            <a:off x="6130615" y="372004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Thi hành PL</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852154"/>
            <a:ext cx="805722" cy="708059"/>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614" y="3779445"/>
            <a:ext cx="732404" cy="64362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2671" y="3792514"/>
            <a:ext cx="804742" cy="643793"/>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903826"/>
            <a:ext cx="732592" cy="643793"/>
          </a:xfrm>
          <a:prstGeom prst="rect">
            <a:avLst/>
          </a:prstGeom>
        </p:spPr>
      </p:pic>
      <p:pic>
        <p:nvPicPr>
          <p:cNvPr id="19" name="Picture 18">
            <a:hlinkClick r:id="rId7" action="ppaction://hlinksldjump"/>
            <a:extLst>
              <a:ext uri="{FF2B5EF4-FFF2-40B4-BE49-F238E27FC236}">
                <a16:creationId xmlns:a16="http://schemas.microsoft.com/office/drawing/2014/main" id="{7F081C38-2E74-462B-B16D-40542823C9CD}"/>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Check mark.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00B05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077202"/>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lumMod val="95000"/>
                    <a:lumOff val="5000"/>
                  </a:schemeClr>
                </a:solidFill>
                <a:latin typeface="Calibri" panose="020F0502020204030204" pitchFamily="34" charset="0"/>
                <a:cs typeface="Calibri" panose="020F0502020204030204" pitchFamily="34" charset="0"/>
              </a:rPr>
              <a:t>Mọi người chủ động đến cơ quan chức năng để đăng ký tạm trú, tạm vắng là thuộc hình thức thực hiện pháp luật nào dưới đây?</a:t>
            </a:r>
            <a:endParaRPr lang="en-VN" sz="24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82667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Thi hành PL</a:t>
            </a:r>
          </a:p>
        </p:txBody>
      </p:sp>
      <p:sp>
        <p:nvSpPr>
          <p:cNvPr id="42" name="Rectangle 41"/>
          <p:cNvSpPr/>
          <p:nvPr/>
        </p:nvSpPr>
        <p:spPr>
          <a:xfrm>
            <a:off x="6130615" y="283086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Sử dụng PL</a:t>
            </a:r>
          </a:p>
        </p:txBody>
      </p:sp>
      <p:sp>
        <p:nvSpPr>
          <p:cNvPr id="43" name="Rectangle 42"/>
          <p:cNvSpPr/>
          <p:nvPr/>
        </p:nvSpPr>
        <p:spPr>
          <a:xfrm>
            <a:off x="1110220" y="371585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Tuân thủ PL</a:t>
            </a:r>
          </a:p>
        </p:txBody>
      </p:sp>
      <p:sp>
        <p:nvSpPr>
          <p:cNvPr id="44" name="Rectangle 43"/>
          <p:cNvSpPr/>
          <p:nvPr/>
        </p:nvSpPr>
        <p:spPr>
          <a:xfrm>
            <a:off x="6130615" y="372004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Áp dụng PL</a:t>
            </a:r>
          </a:p>
        </p:txBody>
      </p:sp>
      <p:pic>
        <p:nvPicPr>
          <p:cNvPr id="47" name="Picture 46"/>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852154"/>
            <a:ext cx="885137"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749215"/>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760812"/>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872124"/>
            <a:ext cx="804742" cy="707197"/>
          </a:xfrm>
          <a:prstGeom prst="rect">
            <a:avLst/>
          </a:prstGeom>
        </p:spPr>
      </p:pic>
      <p:pic>
        <p:nvPicPr>
          <p:cNvPr id="14" name="Picture 13">
            <a:hlinkClick r:id="rId8" action="ppaction://hlinksldjump"/>
            <a:extLst>
              <a:ext uri="{FF2B5EF4-FFF2-40B4-BE49-F238E27FC236}">
                <a16:creationId xmlns:a16="http://schemas.microsoft.com/office/drawing/2014/main" id="{9536B344-15B2-498B-ACB3-D51ACF2E6545}"/>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405713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250196"/>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Có mấy loại hình Trách nhiệm pháp lý?</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99967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2</a:t>
            </a:r>
          </a:p>
        </p:txBody>
      </p:sp>
      <p:sp>
        <p:nvSpPr>
          <p:cNvPr id="42" name="Rectangle 41"/>
          <p:cNvSpPr/>
          <p:nvPr/>
        </p:nvSpPr>
        <p:spPr>
          <a:xfrm>
            <a:off x="6130615" y="300386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3</a:t>
            </a:r>
          </a:p>
        </p:txBody>
      </p:sp>
      <p:sp>
        <p:nvSpPr>
          <p:cNvPr id="43" name="Rectangle 42"/>
          <p:cNvSpPr/>
          <p:nvPr/>
        </p:nvSpPr>
        <p:spPr>
          <a:xfrm>
            <a:off x="1110220" y="388884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4</a:t>
            </a:r>
          </a:p>
        </p:txBody>
      </p:sp>
      <p:sp>
        <p:nvSpPr>
          <p:cNvPr id="44" name="Rectangle 43"/>
          <p:cNvSpPr/>
          <p:nvPr/>
        </p:nvSpPr>
        <p:spPr>
          <a:xfrm>
            <a:off x="6130615" y="389303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5</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3025148"/>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952439"/>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933806"/>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3076820"/>
            <a:ext cx="732592" cy="643793"/>
          </a:xfrm>
          <a:prstGeom prst="rect">
            <a:avLst/>
          </a:prstGeom>
        </p:spPr>
      </p:pic>
      <p:pic>
        <p:nvPicPr>
          <p:cNvPr id="20" name="Picture 19">
            <a:hlinkClick r:id="rId7" action="ppaction://hlinksldjump"/>
            <a:extLst>
              <a:ext uri="{FF2B5EF4-FFF2-40B4-BE49-F238E27FC236}">
                <a16:creationId xmlns:a16="http://schemas.microsoft.com/office/drawing/2014/main" id="{877EB8B0-504C-4BBE-B682-53C385B24A40}"/>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3081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90705"/>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lumMod val="95000"/>
                    <a:lumOff val="5000"/>
                  </a:schemeClr>
                </a:solidFill>
                <a:latin typeface="Calibri" panose="020F0502020204030204" pitchFamily="34" charset="0"/>
                <a:cs typeface="Calibri" panose="020F0502020204030204" pitchFamily="34" charset="0"/>
              </a:rPr>
              <a:t>Các tổ chức cá nhân </a:t>
            </a:r>
            <a:r>
              <a:rPr lang="vi-VN" sz="2800" b="1">
                <a:solidFill>
                  <a:schemeClr val="tx1">
                    <a:lumMod val="95000"/>
                    <a:lumOff val="5000"/>
                  </a:schemeClr>
                </a:solidFill>
                <a:latin typeface="Calibri" panose="020F0502020204030204" pitchFamily="34" charset="0"/>
                <a:cs typeface="Calibri" panose="020F0502020204030204" pitchFamily="34" charset="0"/>
              </a:rPr>
              <a:t>không</a:t>
            </a:r>
            <a:r>
              <a:rPr lang="vi-VN" sz="2800">
                <a:solidFill>
                  <a:schemeClr val="tx1">
                    <a:lumMod val="95000"/>
                    <a:lumOff val="5000"/>
                  </a:schemeClr>
                </a:solidFill>
                <a:latin typeface="Calibri" panose="020F0502020204030204" pitchFamily="34" charset="0"/>
                <a:cs typeface="Calibri" panose="020F0502020204030204" pitchFamily="34" charset="0"/>
              </a:rPr>
              <a:t> làm những việc mà pháp luật cấm là?</a:t>
            </a:r>
            <a:endParaRPr lang="en-VN" sz="280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Rectangle 25"/>
          <p:cNvSpPr/>
          <p:nvPr/>
        </p:nvSpPr>
        <p:spPr>
          <a:xfrm>
            <a:off x="1110220" y="274018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Tuân thủ PL</a:t>
            </a:r>
          </a:p>
        </p:txBody>
      </p:sp>
      <p:sp>
        <p:nvSpPr>
          <p:cNvPr id="42" name="Rectangle 41"/>
          <p:cNvSpPr/>
          <p:nvPr/>
        </p:nvSpPr>
        <p:spPr>
          <a:xfrm>
            <a:off x="6130615" y="274437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Sử dụng PL</a:t>
            </a:r>
          </a:p>
        </p:txBody>
      </p:sp>
      <p:sp>
        <p:nvSpPr>
          <p:cNvPr id="43" name="Rectangle 42"/>
          <p:cNvSpPr/>
          <p:nvPr/>
        </p:nvSpPr>
        <p:spPr>
          <a:xfrm>
            <a:off x="1110220" y="362935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Thi hành PL</a:t>
            </a:r>
          </a:p>
        </p:txBody>
      </p:sp>
      <p:sp>
        <p:nvSpPr>
          <p:cNvPr id="44" name="Rectangle 43"/>
          <p:cNvSpPr/>
          <p:nvPr/>
        </p:nvSpPr>
        <p:spPr>
          <a:xfrm>
            <a:off x="6130615" y="363354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Áp dụng PL</a:t>
            </a:r>
          </a:p>
        </p:txBody>
      </p:sp>
      <p:pic>
        <p:nvPicPr>
          <p:cNvPr id="47" name="Picture 46"/>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765657"/>
            <a:ext cx="885137"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662718"/>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674315"/>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785627"/>
            <a:ext cx="804742" cy="707197"/>
          </a:xfrm>
          <a:prstGeom prst="rect">
            <a:avLst/>
          </a:prstGeom>
        </p:spPr>
      </p:pic>
      <p:pic>
        <p:nvPicPr>
          <p:cNvPr id="15" name="Picture 14">
            <a:hlinkClick r:id="rId8" action="ppaction://hlinksldjump"/>
            <a:extLst>
              <a:ext uri="{FF2B5EF4-FFF2-40B4-BE49-F238E27FC236}">
                <a16:creationId xmlns:a16="http://schemas.microsoft.com/office/drawing/2014/main" id="{9272DDB9-9D3F-4A23-BA35-99FE2AEA0FED}"/>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23970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916564"/>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Giết người phải đi tù là chịu trách nhiệm pháp lý?</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1110220" y="266604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Công dân</a:t>
            </a:r>
          </a:p>
        </p:txBody>
      </p:sp>
      <p:sp>
        <p:nvSpPr>
          <p:cNvPr id="42" name="Rectangle 41"/>
          <p:cNvSpPr/>
          <p:nvPr/>
        </p:nvSpPr>
        <p:spPr>
          <a:xfrm>
            <a:off x="6130615" y="267023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Hành chính</a:t>
            </a:r>
          </a:p>
        </p:txBody>
      </p:sp>
      <p:sp>
        <p:nvSpPr>
          <p:cNvPr id="43" name="Rectangle 42"/>
          <p:cNvSpPr/>
          <p:nvPr/>
        </p:nvSpPr>
        <p:spPr>
          <a:xfrm>
            <a:off x="1110220" y="355521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Hình sự</a:t>
            </a:r>
          </a:p>
        </p:txBody>
      </p:sp>
      <p:sp>
        <p:nvSpPr>
          <p:cNvPr id="44" name="Rectangle 43"/>
          <p:cNvSpPr/>
          <p:nvPr/>
        </p:nvSpPr>
        <p:spPr>
          <a:xfrm>
            <a:off x="6130615" y="355940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Dân sự</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2691516"/>
            <a:ext cx="80572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482" y="3618807"/>
            <a:ext cx="804536"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600174"/>
            <a:ext cx="804742"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821" y="2743188"/>
            <a:ext cx="732592" cy="643793"/>
          </a:xfrm>
          <a:prstGeom prst="rect">
            <a:avLst/>
          </a:prstGeom>
        </p:spPr>
      </p:pic>
      <p:pic>
        <p:nvPicPr>
          <p:cNvPr id="15" name="Picture 14">
            <a:hlinkClick r:id="rId7" action="ppaction://hlinksldjump"/>
            <a:extLst>
              <a:ext uri="{FF2B5EF4-FFF2-40B4-BE49-F238E27FC236}">
                <a16:creationId xmlns:a16="http://schemas.microsoft.com/office/drawing/2014/main" id="{6502AF0D-1F31-4C52-B648-A27B2AC08977}"/>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58172" y="4702499"/>
            <a:ext cx="2123661" cy="2010399"/>
          </a:xfrm>
          <a:prstGeom prst="rect">
            <a:avLst/>
          </a:prstGeom>
        </p:spPr>
      </p:pic>
    </p:spTree>
    <p:extLst>
      <p:ext uri="{BB962C8B-B14F-4D97-AF65-F5344CB8AC3E}">
        <p14:creationId xmlns:p14="http://schemas.microsoft.com/office/powerpoint/2010/main" val="21207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925</Words>
  <PresentationFormat>Widescreen</PresentationFormat>
  <Paragraphs>147</Paragraphs>
  <Slides>22</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Calibri</vt:lpstr>
      <vt:lpstr>Helvetica Neue</vt:lpstr>
      <vt:lpstr>Arial</vt:lpstr>
      <vt:lpstr>Tahoma</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GVTH: Trần Thị Mỹ Lệ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2018-12-26T02:13:50Z</dcterms:created>
  <dcterms:modified xsi:type="dcterms:W3CDTF">2021-07-18T11:20:25Z</dcterms:modified>
</cp:coreProperties>
</file>