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48" r:id="rId3"/>
    <p:sldId id="267" r:id="rId4"/>
    <p:sldId id="268" r:id="rId5"/>
    <p:sldId id="269" r:id="rId6"/>
    <p:sldId id="349" r:id="rId7"/>
    <p:sldId id="350" r:id="rId8"/>
    <p:sldId id="351" r:id="rId9"/>
    <p:sldId id="352" r:id="rId10"/>
    <p:sldId id="371" r:id="rId11"/>
    <p:sldId id="381" r:id="rId12"/>
    <p:sldId id="373" r:id="rId13"/>
    <p:sldId id="374" r:id="rId14"/>
    <p:sldId id="375" r:id="rId15"/>
    <p:sldId id="382" r:id="rId16"/>
    <p:sldId id="376" r:id="rId17"/>
    <p:sldId id="358" r:id="rId18"/>
    <p:sldId id="377" r:id="rId19"/>
    <p:sldId id="378" r:id="rId20"/>
    <p:sldId id="367" r:id="rId21"/>
    <p:sldId id="379" r:id="rId22"/>
    <p:sldId id="383" r:id="rId23"/>
    <p:sldId id="368" r:id="rId24"/>
    <p:sldId id="294" r:id="rId25"/>
    <p:sldId id="295" r:id="rId26"/>
    <p:sldId id="296" r:id="rId27"/>
    <p:sldId id="297" r:id="rId28"/>
    <p:sldId id="299" r:id="rId29"/>
    <p:sldId id="3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71" autoAdjust="0"/>
    <p:restoredTop sz="94660"/>
  </p:normalViewPr>
  <p:slideViewPr>
    <p:cSldViewPr snapToGrid="0">
      <p:cViewPr varScale="1">
        <p:scale>
          <a:sx n="87" d="100"/>
          <a:sy n="87" d="100"/>
        </p:scale>
        <p:origin x="2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Manh Quan" userId="2f984887-39f4-4368-93b5-b670e85212db" providerId="ADAL" clId="{015A1850-031C-FD49-8D7E-780C353594C7}"/>
    <pc:docChg chg="undo custSel addSld delSld modSld sldOrd modMainMaster">
      <pc:chgData name="Le Manh Quan" userId="2f984887-39f4-4368-93b5-b670e85212db" providerId="ADAL" clId="{015A1850-031C-FD49-8D7E-780C353594C7}" dt="2023-03-08T16:41:18.577" v="6427" actId="1076"/>
      <pc:docMkLst>
        <pc:docMk/>
      </pc:docMkLst>
      <pc:sldChg chg="addSp delSp modSp mod">
        <pc:chgData name="Le Manh Quan" userId="2f984887-39f4-4368-93b5-b670e85212db" providerId="ADAL" clId="{015A1850-031C-FD49-8D7E-780C353594C7}" dt="2023-03-07T15:36:38.591" v="75" actId="20577"/>
        <pc:sldMkLst>
          <pc:docMk/>
          <pc:sldMk cId="1772680085" sldId="256"/>
        </pc:sldMkLst>
        <pc:spChg chg="mod">
          <ac:chgData name="Le Manh Quan" userId="2f984887-39f4-4368-93b5-b670e85212db" providerId="ADAL" clId="{015A1850-031C-FD49-8D7E-780C353594C7}" dt="2023-03-07T15:36:38.591" v="75" actId="20577"/>
          <ac:spMkLst>
            <pc:docMk/>
            <pc:sldMk cId="1772680085" sldId="256"/>
            <ac:spMk id="3" creationId="{00000000-0000-0000-0000-000000000000}"/>
          </ac:spMkLst>
        </pc:spChg>
        <pc:spChg chg="add del mod">
          <ac:chgData name="Le Manh Quan" userId="2f984887-39f4-4368-93b5-b670e85212db" providerId="ADAL" clId="{015A1850-031C-FD49-8D7E-780C353594C7}" dt="2023-03-07T15:32:47.313" v="1"/>
          <ac:spMkLst>
            <pc:docMk/>
            <pc:sldMk cId="1772680085" sldId="256"/>
            <ac:spMk id="4" creationId="{5C4DF9F9-F762-96B0-AC7E-B1D8717E519D}"/>
          </ac:spMkLst>
        </pc:spChg>
        <pc:spChg chg="add del mod">
          <ac:chgData name="Le Manh Quan" userId="2f984887-39f4-4368-93b5-b670e85212db" providerId="ADAL" clId="{015A1850-031C-FD49-8D7E-780C353594C7}" dt="2023-03-07T15:32:50.620" v="4"/>
          <ac:spMkLst>
            <pc:docMk/>
            <pc:sldMk cId="1772680085" sldId="256"/>
            <ac:spMk id="5" creationId="{05A86595-7B35-9B2A-BE26-B736A4BCB8D3}"/>
          </ac:spMkLst>
        </pc:spChg>
        <pc:spChg chg="add del mod">
          <ac:chgData name="Le Manh Quan" userId="2f984887-39f4-4368-93b5-b670e85212db" providerId="ADAL" clId="{015A1850-031C-FD49-8D7E-780C353594C7}" dt="2023-03-07T15:32:58.744" v="7"/>
          <ac:spMkLst>
            <pc:docMk/>
            <pc:sldMk cId="1772680085" sldId="256"/>
            <ac:spMk id="6" creationId="{F2084C1E-263D-E05A-8E78-D77791C40FC6}"/>
          </ac:spMkLst>
        </pc:spChg>
      </pc:sldChg>
      <pc:sldChg chg="modSp mod">
        <pc:chgData name="Le Manh Quan" userId="2f984887-39f4-4368-93b5-b670e85212db" providerId="ADAL" clId="{015A1850-031C-FD49-8D7E-780C353594C7}" dt="2023-03-07T15:46:52.788" v="175" actId="14100"/>
        <pc:sldMkLst>
          <pc:docMk/>
          <pc:sldMk cId="3407293652" sldId="267"/>
        </pc:sldMkLst>
        <pc:spChg chg="mod">
          <ac:chgData name="Le Manh Quan" userId="2f984887-39f4-4368-93b5-b670e85212db" providerId="ADAL" clId="{015A1850-031C-FD49-8D7E-780C353594C7}" dt="2023-03-07T15:45:31.542" v="174" actId="20577"/>
          <ac:spMkLst>
            <pc:docMk/>
            <pc:sldMk cId="3407293652" sldId="267"/>
            <ac:spMk id="3" creationId="{00000000-0000-0000-0000-000000000000}"/>
          </ac:spMkLst>
        </pc:spChg>
        <pc:picChg chg="mod">
          <ac:chgData name="Le Manh Quan" userId="2f984887-39f4-4368-93b5-b670e85212db" providerId="ADAL" clId="{015A1850-031C-FD49-8D7E-780C353594C7}" dt="2023-03-07T15:46:52.788" v="175" actId="14100"/>
          <ac:picMkLst>
            <pc:docMk/>
            <pc:sldMk cId="3407293652" sldId="267"/>
            <ac:picMk id="2" creationId="{00000000-0000-0000-0000-000000000000}"/>
          </ac:picMkLst>
        </pc:picChg>
      </pc:sldChg>
      <pc:sldChg chg="modSp add mod">
        <pc:chgData name="Le Manh Quan" userId="2f984887-39f4-4368-93b5-b670e85212db" providerId="ADAL" clId="{015A1850-031C-FD49-8D7E-780C353594C7}" dt="2023-03-08T01:30:10.860" v="1429" actId="2711"/>
        <pc:sldMkLst>
          <pc:docMk/>
          <pc:sldMk cId="10513741" sldId="268"/>
        </pc:sldMkLst>
        <pc:spChg chg="mod">
          <ac:chgData name="Le Manh Quan" userId="2f984887-39f4-4368-93b5-b670e85212db" providerId="ADAL" clId="{015A1850-031C-FD49-8D7E-780C353594C7}" dt="2023-03-08T01:30:10.860" v="1429" actId="2711"/>
          <ac:spMkLst>
            <pc:docMk/>
            <pc:sldMk cId="10513741" sldId="268"/>
            <ac:spMk id="3" creationId="{00000000-0000-0000-0000-000000000000}"/>
          </ac:spMkLst>
        </pc:spChg>
      </pc:sldChg>
      <pc:sldChg chg="delSp modSp mod modAnim">
        <pc:chgData name="Le Manh Quan" userId="2f984887-39f4-4368-93b5-b670e85212db" providerId="ADAL" clId="{015A1850-031C-FD49-8D7E-780C353594C7}" dt="2023-03-08T06:42:36.378" v="6413" actId="20577"/>
        <pc:sldMkLst>
          <pc:docMk/>
          <pc:sldMk cId="2855552533" sldId="295"/>
        </pc:sldMkLst>
        <pc:spChg chg="mod">
          <ac:chgData name="Le Manh Quan" userId="2f984887-39f4-4368-93b5-b670e85212db" providerId="ADAL" clId="{015A1850-031C-FD49-8D7E-780C353594C7}" dt="2023-03-08T06:42:36.378" v="6413" actId="20577"/>
          <ac:spMkLst>
            <pc:docMk/>
            <pc:sldMk cId="2855552533" sldId="295"/>
            <ac:spMk id="3" creationId="{00000000-0000-0000-0000-000000000000}"/>
          </ac:spMkLst>
        </pc:spChg>
        <pc:spChg chg="del mod">
          <ac:chgData name="Le Manh Quan" userId="2f984887-39f4-4368-93b5-b670e85212db" providerId="ADAL" clId="{015A1850-031C-FD49-8D7E-780C353594C7}" dt="2023-03-08T04:54:58.742" v="5941" actId="478"/>
          <ac:spMkLst>
            <pc:docMk/>
            <pc:sldMk cId="2855552533" sldId="295"/>
            <ac:spMk id="4" creationId="{00000000-0000-0000-0000-000000000000}"/>
          </ac:spMkLst>
        </pc:spChg>
      </pc:sldChg>
      <pc:sldChg chg="modSp mod">
        <pc:chgData name="Le Manh Quan" userId="2f984887-39f4-4368-93b5-b670e85212db" providerId="ADAL" clId="{015A1850-031C-FD49-8D7E-780C353594C7}" dt="2023-03-08T16:41:18.577" v="6427" actId="1076"/>
        <pc:sldMkLst>
          <pc:docMk/>
          <pc:sldMk cId="2183609111" sldId="296"/>
        </pc:sldMkLst>
        <pc:picChg chg="mod">
          <ac:chgData name="Le Manh Quan" userId="2f984887-39f4-4368-93b5-b670e85212db" providerId="ADAL" clId="{015A1850-031C-FD49-8D7E-780C353594C7}" dt="2023-03-08T16:41:18.577" v="6427" actId="1076"/>
          <ac:picMkLst>
            <pc:docMk/>
            <pc:sldMk cId="2183609111" sldId="296"/>
            <ac:picMk id="3" creationId="{00000000-0000-0000-0000-000000000000}"/>
          </ac:picMkLst>
        </pc:picChg>
      </pc:sldChg>
      <pc:sldChg chg="modSp mod">
        <pc:chgData name="Le Manh Quan" userId="2f984887-39f4-4368-93b5-b670e85212db" providerId="ADAL" clId="{015A1850-031C-FD49-8D7E-780C353594C7}" dt="2023-03-08T06:42:59.679" v="6414" actId="20577"/>
        <pc:sldMkLst>
          <pc:docMk/>
          <pc:sldMk cId="2237482687" sldId="297"/>
        </pc:sldMkLst>
        <pc:spChg chg="mod">
          <ac:chgData name="Le Manh Quan" userId="2f984887-39f4-4368-93b5-b670e85212db" providerId="ADAL" clId="{015A1850-031C-FD49-8D7E-780C353594C7}" dt="2023-03-08T04:59:10.289" v="6271" actId="20577"/>
          <ac:spMkLst>
            <pc:docMk/>
            <pc:sldMk cId="2237482687" sldId="297"/>
            <ac:spMk id="5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6:17:49.369" v="6368" actId="20577"/>
          <ac:spMkLst>
            <pc:docMk/>
            <pc:sldMk cId="2237482687" sldId="297"/>
            <ac:spMk id="6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6:42:59.679" v="6414" actId="20577"/>
          <ac:spMkLst>
            <pc:docMk/>
            <pc:sldMk cId="2237482687" sldId="297"/>
            <ac:spMk id="8" creationId="{00000000-0000-0000-0000-000000000000}"/>
          </ac:spMkLst>
        </pc:spChg>
      </pc:sldChg>
      <pc:sldChg chg="modSp mod modAnim">
        <pc:chgData name="Le Manh Quan" userId="2f984887-39f4-4368-93b5-b670e85212db" providerId="ADAL" clId="{015A1850-031C-FD49-8D7E-780C353594C7}" dt="2023-03-08T06:26:04.892" v="6391"/>
        <pc:sldMkLst>
          <pc:docMk/>
          <pc:sldMk cId="4125832061" sldId="299"/>
        </pc:sldMkLst>
        <pc:spChg chg="mod">
          <ac:chgData name="Le Manh Quan" userId="2f984887-39f4-4368-93b5-b670e85212db" providerId="ADAL" clId="{015A1850-031C-FD49-8D7E-780C353594C7}" dt="2023-03-08T06:25:52.217" v="6390" actId="1076"/>
          <ac:spMkLst>
            <pc:docMk/>
            <pc:sldMk cId="4125832061" sldId="299"/>
            <ac:spMk id="4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6:25:49.597" v="6389" actId="1076"/>
          <ac:spMkLst>
            <pc:docMk/>
            <pc:sldMk cId="4125832061" sldId="299"/>
            <ac:spMk id="5" creationId="{00000000-0000-0000-0000-000000000000}"/>
          </ac:spMkLst>
        </pc:spChg>
      </pc:sldChg>
      <pc:sldChg chg="modSp mod">
        <pc:chgData name="Le Manh Quan" userId="2f984887-39f4-4368-93b5-b670e85212db" providerId="ADAL" clId="{015A1850-031C-FD49-8D7E-780C353594C7}" dt="2023-03-08T01:22:27.499" v="1085" actId="1076"/>
        <pc:sldMkLst>
          <pc:docMk/>
          <pc:sldMk cId="3097517454" sldId="349"/>
        </pc:sldMkLst>
        <pc:spChg chg="mod">
          <ac:chgData name="Le Manh Quan" userId="2f984887-39f4-4368-93b5-b670e85212db" providerId="ADAL" clId="{015A1850-031C-FD49-8D7E-780C353594C7}" dt="2023-03-07T15:50:54.030" v="421" actId="113"/>
          <ac:spMkLst>
            <pc:docMk/>
            <pc:sldMk cId="3097517454" sldId="349"/>
            <ac:spMk id="4" creationId="{00000000-0000-0000-0000-000000000000}"/>
          </ac:spMkLst>
        </pc:spChg>
        <pc:picChg chg="mod">
          <ac:chgData name="Le Manh Quan" userId="2f984887-39f4-4368-93b5-b670e85212db" providerId="ADAL" clId="{015A1850-031C-FD49-8D7E-780C353594C7}" dt="2023-03-08T01:22:27.499" v="1085" actId="1076"/>
          <ac:picMkLst>
            <pc:docMk/>
            <pc:sldMk cId="3097517454" sldId="349"/>
            <ac:picMk id="2" creationId="{00000000-0000-0000-0000-000000000000}"/>
          </ac:picMkLst>
        </pc:picChg>
      </pc:sldChg>
      <pc:sldChg chg="modSp mod">
        <pc:chgData name="Le Manh Quan" userId="2f984887-39f4-4368-93b5-b670e85212db" providerId="ADAL" clId="{015A1850-031C-FD49-8D7E-780C353594C7}" dt="2023-03-07T15:51:12.181" v="422" actId="1076"/>
        <pc:sldMkLst>
          <pc:docMk/>
          <pc:sldMk cId="4049527926" sldId="350"/>
        </pc:sldMkLst>
        <pc:spChg chg="mod">
          <ac:chgData name="Le Manh Quan" userId="2f984887-39f4-4368-93b5-b670e85212db" providerId="ADAL" clId="{015A1850-031C-FD49-8D7E-780C353594C7}" dt="2023-03-07T15:51:12.181" v="422" actId="1076"/>
          <ac:spMkLst>
            <pc:docMk/>
            <pc:sldMk cId="4049527926" sldId="350"/>
            <ac:spMk id="3" creationId="{00000000-0000-0000-0000-000000000000}"/>
          </ac:spMkLst>
        </pc:spChg>
      </pc:sldChg>
      <pc:sldChg chg="addSp modSp">
        <pc:chgData name="Le Manh Quan" userId="2f984887-39f4-4368-93b5-b670e85212db" providerId="ADAL" clId="{015A1850-031C-FD49-8D7E-780C353594C7}" dt="2023-03-08T01:52:25.787" v="1665"/>
        <pc:sldMkLst>
          <pc:docMk/>
          <pc:sldMk cId="3147427161" sldId="351"/>
        </pc:sldMkLst>
        <pc:spChg chg="add mod">
          <ac:chgData name="Le Manh Quan" userId="2f984887-39f4-4368-93b5-b670e85212db" providerId="ADAL" clId="{015A1850-031C-FD49-8D7E-780C353594C7}" dt="2023-03-08T01:52:25.787" v="1665"/>
          <ac:spMkLst>
            <pc:docMk/>
            <pc:sldMk cId="3147427161" sldId="351"/>
            <ac:spMk id="3" creationId="{4987D946-0E1B-2FCF-1093-867F5AC90332}"/>
          </ac:spMkLst>
        </pc:spChg>
      </pc:sldChg>
      <pc:sldChg chg="addSp delSp modSp mod">
        <pc:chgData name="Le Manh Quan" userId="2f984887-39f4-4368-93b5-b670e85212db" providerId="ADAL" clId="{015A1850-031C-FD49-8D7E-780C353594C7}" dt="2023-03-07T16:00:25.836" v="548" actId="1076"/>
        <pc:sldMkLst>
          <pc:docMk/>
          <pc:sldMk cId="1635251147" sldId="352"/>
        </pc:sldMkLst>
        <pc:spChg chg="mod">
          <ac:chgData name="Le Manh Quan" userId="2f984887-39f4-4368-93b5-b670e85212db" providerId="ADAL" clId="{015A1850-031C-FD49-8D7E-780C353594C7}" dt="2023-03-07T15:57:34.955" v="508" actId="20577"/>
          <ac:spMkLst>
            <pc:docMk/>
            <pc:sldMk cId="1635251147" sldId="352"/>
            <ac:spMk id="2" creationId="{00000000-0000-0000-0000-000000000000}"/>
          </ac:spMkLst>
        </pc:spChg>
        <pc:picChg chg="del mod">
          <ac:chgData name="Le Manh Quan" userId="2f984887-39f4-4368-93b5-b670e85212db" providerId="ADAL" clId="{015A1850-031C-FD49-8D7E-780C353594C7}" dt="2023-03-07T15:57:31.721" v="507" actId="478"/>
          <ac:picMkLst>
            <pc:docMk/>
            <pc:sldMk cId="1635251147" sldId="352"/>
            <ac:picMk id="4" creationId="{00000000-0000-0000-0000-000000000000}"/>
          </ac:picMkLst>
        </pc:picChg>
        <pc:picChg chg="add mod modCrop">
          <ac:chgData name="Le Manh Quan" userId="2f984887-39f4-4368-93b5-b670e85212db" providerId="ADAL" clId="{015A1850-031C-FD49-8D7E-780C353594C7}" dt="2023-03-07T15:59:44.188" v="539" actId="1076"/>
          <ac:picMkLst>
            <pc:docMk/>
            <pc:sldMk cId="1635251147" sldId="352"/>
            <ac:picMk id="5" creationId="{64786C7B-2DF6-D001-7495-8AE65B836617}"/>
          </ac:picMkLst>
        </pc:picChg>
        <pc:picChg chg="add mod modCrop">
          <ac:chgData name="Le Manh Quan" userId="2f984887-39f4-4368-93b5-b670e85212db" providerId="ADAL" clId="{015A1850-031C-FD49-8D7E-780C353594C7}" dt="2023-03-07T15:59:52.754" v="543" actId="1076"/>
          <ac:picMkLst>
            <pc:docMk/>
            <pc:sldMk cId="1635251147" sldId="352"/>
            <ac:picMk id="6" creationId="{A24E8E45-B274-3772-5BF0-8427479F6D32}"/>
          </ac:picMkLst>
        </pc:picChg>
        <pc:picChg chg="add mod modCrop">
          <ac:chgData name="Le Manh Quan" userId="2f984887-39f4-4368-93b5-b670e85212db" providerId="ADAL" clId="{015A1850-031C-FD49-8D7E-780C353594C7}" dt="2023-03-07T16:00:17.771" v="547" actId="1076"/>
          <ac:picMkLst>
            <pc:docMk/>
            <pc:sldMk cId="1635251147" sldId="352"/>
            <ac:picMk id="7" creationId="{8C112413-C661-F47E-CF84-00C3C29C30D9}"/>
          </ac:picMkLst>
        </pc:picChg>
        <pc:picChg chg="add mod modCrop">
          <ac:chgData name="Le Manh Quan" userId="2f984887-39f4-4368-93b5-b670e85212db" providerId="ADAL" clId="{015A1850-031C-FD49-8D7E-780C353594C7}" dt="2023-03-07T16:00:25.836" v="548" actId="1076"/>
          <ac:picMkLst>
            <pc:docMk/>
            <pc:sldMk cId="1635251147" sldId="352"/>
            <ac:picMk id="8" creationId="{F7429863-3FA7-2350-2C3B-8DB3CC7C4D0E}"/>
          </ac:picMkLst>
        </pc:picChg>
        <pc:picChg chg="add mod modCrop">
          <ac:chgData name="Le Manh Quan" userId="2f984887-39f4-4368-93b5-b670e85212db" providerId="ADAL" clId="{015A1850-031C-FD49-8D7E-780C353594C7}" dt="2023-03-07T15:59:46.955" v="540" actId="1076"/>
          <ac:picMkLst>
            <pc:docMk/>
            <pc:sldMk cId="1635251147" sldId="352"/>
            <ac:picMk id="9" creationId="{66AC8AD0-7CCA-7390-022A-C5B9DAB78B69}"/>
          </ac:picMkLst>
        </pc:picChg>
        <pc:picChg chg="add mod modCrop">
          <ac:chgData name="Le Manh Quan" userId="2f984887-39f4-4368-93b5-b670e85212db" providerId="ADAL" clId="{015A1850-031C-FD49-8D7E-780C353594C7}" dt="2023-03-07T16:00:06.088" v="545" actId="1076"/>
          <ac:picMkLst>
            <pc:docMk/>
            <pc:sldMk cId="1635251147" sldId="352"/>
            <ac:picMk id="10" creationId="{D09B2CE6-A360-D498-64E7-750FCDCD6274}"/>
          </ac:picMkLst>
        </pc:picChg>
      </pc:sldChg>
      <pc:sldChg chg="del">
        <pc:chgData name="Le Manh Quan" userId="2f984887-39f4-4368-93b5-b670e85212db" providerId="ADAL" clId="{015A1850-031C-FD49-8D7E-780C353594C7}" dt="2023-03-08T02:03:25.991" v="1674" actId="2696"/>
        <pc:sldMkLst>
          <pc:docMk/>
          <pc:sldMk cId="2832821876" sldId="357"/>
        </pc:sldMkLst>
      </pc:sldChg>
      <pc:sldChg chg="addSp delSp modSp mod delAnim modAnim">
        <pc:chgData name="Le Manh Quan" userId="2f984887-39f4-4368-93b5-b670e85212db" providerId="ADAL" clId="{015A1850-031C-FD49-8D7E-780C353594C7}" dt="2023-03-08T03:38:37.918" v="4168" actId="21"/>
        <pc:sldMkLst>
          <pc:docMk/>
          <pc:sldMk cId="2090002952" sldId="358"/>
        </pc:sldMkLst>
        <pc:spChg chg="mod">
          <ac:chgData name="Le Manh Quan" userId="2f984887-39f4-4368-93b5-b670e85212db" providerId="ADAL" clId="{015A1850-031C-FD49-8D7E-780C353594C7}" dt="2023-03-08T02:28:40.290" v="2367" actId="20577"/>
          <ac:spMkLst>
            <pc:docMk/>
            <pc:sldMk cId="2090002952" sldId="358"/>
            <ac:spMk id="2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2:50:02.102" v="2589" actId="1076"/>
          <ac:spMkLst>
            <pc:docMk/>
            <pc:sldMk cId="2090002952" sldId="358"/>
            <ac:spMk id="3" creationId="{59B2C12C-F7A3-4CA7-BC53-EF408E82EFF8}"/>
          </ac:spMkLst>
        </pc:spChg>
        <pc:picChg chg="add del mod">
          <ac:chgData name="Le Manh Quan" userId="2f984887-39f4-4368-93b5-b670e85212db" providerId="ADAL" clId="{015A1850-031C-FD49-8D7E-780C353594C7}" dt="2023-03-08T03:38:37.918" v="4168" actId="21"/>
          <ac:picMkLst>
            <pc:docMk/>
            <pc:sldMk cId="2090002952" sldId="358"/>
            <ac:picMk id="18" creationId="{3F64DF5D-4A69-EE9A-0808-87E23250A6DE}"/>
          </ac:picMkLst>
        </pc:picChg>
        <pc:cxnChg chg="mod">
          <ac:chgData name="Le Manh Quan" userId="2f984887-39f4-4368-93b5-b670e85212db" providerId="ADAL" clId="{015A1850-031C-FD49-8D7E-780C353594C7}" dt="2023-03-08T02:48:17.458" v="2562" actId="1076"/>
          <ac:cxnSpMkLst>
            <pc:docMk/>
            <pc:sldMk cId="2090002952" sldId="358"/>
            <ac:cxnSpMk id="6" creationId="{00000000-0000-0000-0000-000000000000}"/>
          </ac:cxnSpMkLst>
        </pc:cxnChg>
        <pc:cxnChg chg="add mod">
          <ac:chgData name="Le Manh Quan" userId="2f984887-39f4-4368-93b5-b670e85212db" providerId="ADAL" clId="{015A1850-031C-FD49-8D7E-780C353594C7}" dt="2023-03-08T02:48:31.155" v="2567" actId="14100"/>
          <ac:cxnSpMkLst>
            <pc:docMk/>
            <pc:sldMk cId="2090002952" sldId="358"/>
            <ac:cxnSpMk id="7" creationId="{A807B43B-FD9B-ECDE-76C1-7999F9564500}"/>
          </ac:cxnSpMkLst>
        </pc:cxnChg>
        <pc:cxnChg chg="mod">
          <ac:chgData name="Le Manh Quan" userId="2f984887-39f4-4368-93b5-b670e85212db" providerId="ADAL" clId="{015A1850-031C-FD49-8D7E-780C353594C7}" dt="2023-03-08T02:48:20.206" v="2563" actId="1076"/>
          <ac:cxnSpMkLst>
            <pc:docMk/>
            <pc:sldMk cId="2090002952" sldId="358"/>
            <ac:cxnSpMk id="8" creationId="{00000000-0000-0000-0000-000000000000}"/>
          </ac:cxnSpMkLst>
        </pc:cxnChg>
        <pc:cxnChg chg="add mod">
          <ac:chgData name="Le Manh Quan" userId="2f984887-39f4-4368-93b5-b670e85212db" providerId="ADAL" clId="{015A1850-031C-FD49-8D7E-780C353594C7}" dt="2023-03-08T02:48:43.249" v="2573" actId="14100"/>
          <ac:cxnSpMkLst>
            <pc:docMk/>
            <pc:sldMk cId="2090002952" sldId="358"/>
            <ac:cxnSpMk id="10" creationId="{5856F5B9-DCCF-B22F-2650-056D4CCB7F4B}"/>
          </ac:cxnSpMkLst>
        </pc:cxnChg>
        <pc:cxnChg chg="add mod">
          <ac:chgData name="Le Manh Quan" userId="2f984887-39f4-4368-93b5-b670e85212db" providerId="ADAL" clId="{015A1850-031C-FD49-8D7E-780C353594C7}" dt="2023-03-08T02:48:56.208" v="2579" actId="14100"/>
          <ac:cxnSpMkLst>
            <pc:docMk/>
            <pc:sldMk cId="2090002952" sldId="358"/>
            <ac:cxnSpMk id="14" creationId="{0E8190D3-79B5-8EA8-E593-A1DA9B14C9E3}"/>
          </ac:cxnSpMkLst>
        </pc:cxnChg>
        <pc:cxnChg chg="add mod">
          <ac:chgData name="Le Manh Quan" userId="2f984887-39f4-4368-93b5-b670e85212db" providerId="ADAL" clId="{015A1850-031C-FD49-8D7E-780C353594C7}" dt="2023-03-08T02:49:04.196" v="2582" actId="14100"/>
          <ac:cxnSpMkLst>
            <pc:docMk/>
            <pc:sldMk cId="2090002952" sldId="358"/>
            <ac:cxnSpMk id="16" creationId="{F099C7FD-74A3-9FD1-4843-3DFD502C9559}"/>
          </ac:cxnSpMkLst>
        </pc:cxnChg>
      </pc:sldChg>
      <pc:sldChg chg="modSp del mod">
        <pc:chgData name="Le Manh Quan" userId="2f984887-39f4-4368-93b5-b670e85212db" providerId="ADAL" clId="{015A1850-031C-FD49-8D7E-780C353594C7}" dt="2023-03-08T02:58:55.011" v="2726" actId="2696"/>
        <pc:sldMkLst>
          <pc:docMk/>
          <pc:sldMk cId="1959645963" sldId="359"/>
        </pc:sldMkLst>
        <pc:spChg chg="mod">
          <ac:chgData name="Le Manh Quan" userId="2f984887-39f4-4368-93b5-b670e85212db" providerId="ADAL" clId="{015A1850-031C-FD49-8D7E-780C353594C7}" dt="2023-03-08T02:58:46.429" v="2725" actId="1076"/>
          <ac:spMkLst>
            <pc:docMk/>
            <pc:sldMk cId="1959645963" sldId="359"/>
            <ac:spMk id="3" creationId="{00000000-0000-0000-0000-000000000000}"/>
          </ac:spMkLst>
        </pc:spChg>
        <pc:picChg chg="mod">
          <ac:chgData name="Le Manh Quan" userId="2f984887-39f4-4368-93b5-b670e85212db" providerId="ADAL" clId="{015A1850-031C-FD49-8D7E-780C353594C7}" dt="2023-03-08T02:58:44.304" v="2724" actId="1076"/>
          <ac:picMkLst>
            <pc:docMk/>
            <pc:sldMk cId="1959645963" sldId="359"/>
            <ac:picMk id="2" creationId="{00000000-0000-0000-0000-000000000000}"/>
          </ac:picMkLst>
        </pc:picChg>
      </pc:sldChg>
      <pc:sldChg chg="del">
        <pc:chgData name="Le Manh Quan" userId="2f984887-39f4-4368-93b5-b670e85212db" providerId="ADAL" clId="{015A1850-031C-FD49-8D7E-780C353594C7}" dt="2023-03-08T02:59:34.755" v="2748" actId="2696"/>
        <pc:sldMkLst>
          <pc:docMk/>
          <pc:sldMk cId="1129865255" sldId="360"/>
        </pc:sldMkLst>
      </pc:sldChg>
      <pc:sldChg chg="modSp mod">
        <pc:chgData name="Le Manh Quan" userId="2f984887-39f4-4368-93b5-b670e85212db" providerId="ADAL" clId="{015A1850-031C-FD49-8D7E-780C353594C7}" dt="2023-03-08T04:04:00.749" v="5056" actId="1076"/>
        <pc:sldMkLst>
          <pc:docMk/>
          <pc:sldMk cId="507683765" sldId="367"/>
        </pc:sldMkLst>
        <pc:spChg chg="mod">
          <ac:chgData name="Le Manh Quan" userId="2f984887-39f4-4368-93b5-b670e85212db" providerId="ADAL" clId="{015A1850-031C-FD49-8D7E-780C353594C7}" dt="2023-03-08T04:04:00.749" v="5056" actId="1076"/>
          <ac:spMkLst>
            <pc:docMk/>
            <pc:sldMk cId="507683765" sldId="367"/>
            <ac:spMk id="3" creationId="{00000000-0000-0000-0000-000000000000}"/>
          </ac:spMkLst>
        </pc:spChg>
      </pc:sldChg>
      <pc:sldChg chg="addSp delSp modSp mod delAnim modAnim">
        <pc:chgData name="Le Manh Quan" userId="2f984887-39f4-4368-93b5-b670e85212db" providerId="ADAL" clId="{015A1850-031C-FD49-8D7E-780C353594C7}" dt="2023-03-08T16:40:53.702" v="6424" actId="20577"/>
        <pc:sldMkLst>
          <pc:docMk/>
          <pc:sldMk cId="1540893903" sldId="368"/>
        </pc:sldMkLst>
        <pc:spChg chg="mod">
          <ac:chgData name="Le Manh Quan" userId="2f984887-39f4-4368-93b5-b670e85212db" providerId="ADAL" clId="{015A1850-031C-FD49-8D7E-780C353594C7}" dt="2023-03-08T04:25:24.080" v="5491" actId="14100"/>
          <ac:spMkLst>
            <pc:docMk/>
            <pc:sldMk cId="1540893903" sldId="368"/>
            <ac:spMk id="3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16:40:53.702" v="6424" actId="20577"/>
          <ac:spMkLst>
            <pc:docMk/>
            <pc:sldMk cId="1540893903" sldId="368"/>
            <ac:spMk id="5" creationId="{00000000-0000-0000-0000-000000000000}"/>
          </ac:spMkLst>
        </pc:spChg>
        <pc:spChg chg="del mod">
          <ac:chgData name="Le Manh Quan" userId="2f984887-39f4-4368-93b5-b670e85212db" providerId="ADAL" clId="{015A1850-031C-FD49-8D7E-780C353594C7}" dt="2023-03-08T04:25:47.554" v="5495" actId="478"/>
          <ac:spMkLst>
            <pc:docMk/>
            <pc:sldMk cId="1540893903" sldId="368"/>
            <ac:spMk id="6" creationId="{00000000-0000-0000-0000-000000000000}"/>
          </ac:spMkLst>
        </pc:spChg>
        <pc:spChg chg="del mod">
          <ac:chgData name="Le Manh Quan" userId="2f984887-39f4-4368-93b5-b670e85212db" providerId="ADAL" clId="{015A1850-031C-FD49-8D7E-780C353594C7}" dt="2023-03-08T04:23:32.510" v="5349" actId="478"/>
          <ac:spMkLst>
            <pc:docMk/>
            <pc:sldMk cId="1540893903" sldId="368"/>
            <ac:spMk id="7" creationId="{00000000-0000-0000-0000-000000000000}"/>
          </ac:spMkLst>
        </pc:spChg>
        <pc:spChg chg="add mod">
          <ac:chgData name="Le Manh Quan" userId="2f984887-39f4-4368-93b5-b670e85212db" providerId="ADAL" clId="{015A1850-031C-FD49-8D7E-780C353594C7}" dt="2023-03-08T04:23:34.795" v="5352" actId="20577"/>
          <ac:spMkLst>
            <pc:docMk/>
            <pc:sldMk cId="1540893903" sldId="368"/>
            <ac:spMk id="8" creationId="{6A75BAE1-1EC6-94C8-9D2D-80ACE89DE444}"/>
          </ac:spMkLst>
        </pc:spChg>
        <pc:picChg chg="mod">
          <ac:chgData name="Le Manh Quan" userId="2f984887-39f4-4368-93b5-b670e85212db" providerId="ADAL" clId="{015A1850-031C-FD49-8D7E-780C353594C7}" dt="2023-03-08T04:25:28.644" v="5494" actId="1076"/>
          <ac:picMkLst>
            <pc:docMk/>
            <pc:sldMk cId="1540893903" sldId="368"/>
            <ac:picMk id="4" creationId="{00000000-0000-0000-0000-000000000000}"/>
          </ac:picMkLst>
        </pc:picChg>
      </pc:sldChg>
      <pc:sldChg chg="del">
        <pc:chgData name="Le Manh Quan" userId="2f984887-39f4-4368-93b5-b670e85212db" providerId="ADAL" clId="{015A1850-031C-FD49-8D7E-780C353594C7}" dt="2023-03-07T16:11:22.090" v="549" actId="2696"/>
        <pc:sldMkLst>
          <pc:docMk/>
          <pc:sldMk cId="2253324844" sldId="369"/>
        </pc:sldMkLst>
      </pc:sldChg>
      <pc:sldChg chg="del">
        <pc:chgData name="Le Manh Quan" userId="2f984887-39f4-4368-93b5-b670e85212db" providerId="ADAL" clId="{015A1850-031C-FD49-8D7E-780C353594C7}" dt="2023-03-07T16:11:22.463" v="550" actId="2696"/>
        <pc:sldMkLst>
          <pc:docMk/>
          <pc:sldMk cId="4242175884" sldId="370"/>
        </pc:sldMkLst>
      </pc:sldChg>
      <pc:sldChg chg="addSp delSp modSp mod delAnim modAnim">
        <pc:chgData name="Le Manh Quan" userId="2f984887-39f4-4368-93b5-b670e85212db" providerId="ADAL" clId="{015A1850-031C-FD49-8D7E-780C353594C7}" dt="2023-03-07T16:30:50.813" v="861" actId="1076"/>
        <pc:sldMkLst>
          <pc:docMk/>
          <pc:sldMk cId="1745214194" sldId="371"/>
        </pc:sldMkLst>
        <pc:spChg chg="mod">
          <ac:chgData name="Le Manh Quan" userId="2f984887-39f4-4368-93b5-b670e85212db" providerId="ADAL" clId="{015A1850-031C-FD49-8D7E-780C353594C7}" dt="2023-03-07T16:11:40.311" v="557" actId="20577"/>
          <ac:spMkLst>
            <pc:docMk/>
            <pc:sldMk cId="1745214194" sldId="371"/>
            <ac:spMk id="3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7T16:11:34.826" v="551" actId="478"/>
          <ac:spMkLst>
            <pc:docMk/>
            <pc:sldMk cId="1745214194" sldId="371"/>
            <ac:spMk id="4" creationId="{00000000-0000-0000-0000-000000000000}"/>
          </ac:spMkLst>
        </pc:spChg>
        <pc:spChg chg="del mod">
          <ac:chgData name="Le Manh Quan" userId="2f984887-39f4-4368-93b5-b670e85212db" providerId="ADAL" clId="{015A1850-031C-FD49-8D7E-780C353594C7}" dt="2023-03-07T16:12:40.330" v="573" actId="478"/>
          <ac:spMkLst>
            <pc:docMk/>
            <pc:sldMk cId="1745214194" sldId="371"/>
            <ac:spMk id="9" creationId="{00000000-0000-0000-0000-000000000000}"/>
          </ac:spMkLst>
        </pc:spChg>
        <pc:spChg chg="add del mod">
          <ac:chgData name="Le Manh Quan" userId="2f984887-39f4-4368-93b5-b670e85212db" providerId="ADAL" clId="{015A1850-031C-FD49-8D7E-780C353594C7}" dt="2023-03-07T16:12:38.145" v="572"/>
          <ac:spMkLst>
            <pc:docMk/>
            <pc:sldMk cId="1745214194" sldId="371"/>
            <ac:spMk id="10" creationId="{595FC6ED-BA41-BF29-CC86-CFE1AA2F729F}"/>
          </ac:spMkLst>
        </pc:spChg>
        <pc:spChg chg="del">
          <ac:chgData name="Le Manh Quan" userId="2f984887-39f4-4368-93b5-b670e85212db" providerId="ADAL" clId="{015A1850-031C-FD49-8D7E-780C353594C7}" dt="2023-03-07T16:12:15.254" v="564" actId="478"/>
          <ac:spMkLst>
            <pc:docMk/>
            <pc:sldMk cId="1745214194" sldId="371"/>
            <ac:spMk id="12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7T16:12:40.330" v="573" actId="478"/>
          <ac:spMkLst>
            <pc:docMk/>
            <pc:sldMk cId="1745214194" sldId="371"/>
            <ac:spMk id="13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7T16:12:40.330" v="573" actId="478"/>
          <ac:spMkLst>
            <pc:docMk/>
            <pc:sldMk cId="1745214194" sldId="371"/>
            <ac:spMk id="14" creationId="{00000000-0000-0000-0000-000000000000}"/>
          </ac:spMkLst>
        </pc:spChg>
        <pc:spChg chg="add mod">
          <ac:chgData name="Le Manh Quan" userId="2f984887-39f4-4368-93b5-b670e85212db" providerId="ADAL" clId="{015A1850-031C-FD49-8D7E-780C353594C7}" dt="2023-03-07T16:18:04.442" v="644" actId="1076"/>
          <ac:spMkLst>
            <pc:docMk/>
            <pc:sldMk cId="1745214194" sldId="371"/>
            <ac:spMk id="23" creationId="{CBE00B23-78EB-DA22-542F-0B304302F8E8}"/>
          </ac:spMkLst>
        </pc:spChg>
        <pc:spChg chg="add mod">
          <ac:chgData name="Le Manh Quan" userId="2f984887-39f4-4368-93b5-b670e85212db" providerId="ADAL" clId="{015A1850-031C-FD49-8D7E-780C353594C7}" dt="2023-03-07T16:18:55.088" v="651" actId="1076"/>
          <ac:spMkLst>
            <pc:docMk/>
            <pc:sldMk cId="1745214194" sldId="371"/>
            <ac:spMk id="24" creationId="{D58728E0-1CBD-B0EF-48B3-FE624DAB61F1}"/>
          </ac:spMkLst>
        </pc:spChg>
        <pc:spChg chg="add mod">
          <ac:chgData name="Le Manh Quan" userId="2f984887-39f4-4368-93b5-b670e85212db" providerId="ADAL" clId="{015A1850-031C-FD49-8D7E-780C353594C7}" dt="2023-03-07T16:25:27.799" v="716"/>
          <ac:spMkLst>
            <pc:docMk/>
            <pc:sldMk cId="1745214194" sldId="371"/>
            <ac:spMk id="25" creationId="{5D52EA46-C973-9A83-6A20-196F9D5BC832}"/>
          </ac:spMkLst>
        </pc:spChg>
        <pc:spChg chg="add mod">
          <ac:chgData name="Le Manh Quan" userId="2f984887-39f4-4368-93b5-b670e85212db" providerId="ADAL" clId="{015A1850-031C-FD49-8D7E-780C353594C7}" dt="2023-03-07T16:19:39.188" v="658" actId="1076"/>
          <ac:spMkLst>
            <pc:docMk/>
            <pc:sldMk cId="1745214194" sldId="371"/>
            <ac:spMk id="26" creationId="{46B6EACF-AA61-2914-DC91-6EE527500647}"/>
          </ac:spMkLst>
        </pc:spChg>
        <pc:spChg chg="add mod">
          <ac:chgData name="Le Manh Quan" userId="2f984887-39f4-4368-93b5-b670e85212db" providerId="ADAL" clId="{015A1850-031C-FD49-8D7E-780C353594C7}" dt="2023-03-07T16:19:45.272" v="660" actId="1076"/>
          <ac:spMkLst>
            <pc:docMk/>
            <pc:sldMk cId="1745214194" sldId="371"/>
            <ac:spMk id="27" creationId="{65E93F67-04DE-C040-A23C-12660C5946F5}"/>
          </ac:spMkLst>
        </pc:spChg>
        <pc:spChg chg="add mod">
          <ac:chgData name="Le Manh Quan" userId="2f984887-39f4-4368-93b5-b670e85212db" providerId="ADAL" clId="{015A1850-031C-FD49-8D7E-780C353594C7}" dt="2023-03-07T16:19:49.389" v="662" actId="1076"/>
          <ac:spMkLst>
            <pc:docMk/>
            <pc:sldMk cId="1745214194" sldId="371"/>
            <ac:spMk id="28" creationId="{6BFF125A-DB66-2BA8-D3CE-6FD9ABE0B92B}"/>
          </ac:spMkLst>
        </pc:spChg>
        <pc:spChg chg="add mod">
          <ac:chgData name="Le Manh Quan" userId="2f984887-39f4-4368-93b5-b670e85212db" providerId="ADAL" clId="{015A1850-031C-FD49-8D7E-780C353594C7}" dt="2023-03-07T16:19:55.239" v="664" actId="1076"/>
          <ac:spMkLst>
            <pc:docMk/>
            <pc:sldMk cId="1745214194" sldId="371"/>
            <ac:spMk id="29" creationId="{F7E78E03-41E9-5AD9-3E88-5B11EF3E7CFB}"/>
          </ac:spMkLst>
        </pc:spChg>
        <pc:spChg chg="add del mod">
          <ac:chgData name="Le Manh Quan" userId="2f984887-39f4-4368-93b5-b670e85212db" providerId="ADAL" clId="{015A1850-031C-FD49-8D7E-780C353594C7}" dt="2023-03-07T16:22:43.355" v="684"/>
          <ac:spMkLst>
            <pc:docMk/>
            <pc:sldMk cId="1745214194" sldId="371"/>
            <ac:spMk id="36" creationId="{53E065BE-7E72-8DCB-8F58-8CD2F98D7B1F}"/>
          </ac:spMkLst>
        </pc:spChg>
        <pc:spChg chg="add del mod">
          <ac:chgData name="Le Manh Quan" userId="2f984887-39f4-4368-93b5-b670e85212db" providerId="ADAL" clId="{015A1850-031C-FD49-8D7E-780C353594C7}" dt="2023-03-07T16:22:41.177" v="682" actId="478"/>
          <ac:spMkLst>
            <pc:docMk/>
            <pc:sldMk cId="1745214194" sldId="371"/>
            <ac:spMk id="37" creationId="{939417E1-5704-E746-8AF7-05BABB135F04}"/>
          </ac:spMkLst>
        </pc:spChg>
        <pc:spChg chg="add mod">
          <ac:chgData name="Le Manh Quan" userId="2f984887-39f4-4368-93b5-b670e85212db" providerId="ADAL" clId="{015A1850-031C-FD49-8D7E-780C353594C7}" dt="2023-03-07T16:23:20.532" v="687" actId="1076"/>
          <ac:spMkLst>
            <pc:docMk/>
            <pc:sldMk cId="1745214194" sldId="371"/>
            <ac:spMk id="38" creationId="{29A344BB-C573-30EF-0F5A-3246CECA50A0}"/>
          </ac:spMkLst>
        </pc:spChg>
        <pc:spChg chg="add mod">
          <ac:chgData name="Le Manh Quan" userId="2f984887-39f4-4368-93b5-b670e85212db" providerId="ADAL" clId="{015A1850-031C-FD49-8D7E-780C353594C7}" dt="2023-03-07T16:30:50.813" v="861" actId="1076"/>
          <ac:spMkLst>
            <pc:docMk/>
            <pc:sldMk cId="1745214194" sldId="371"/>
            <ac:spMk id="39" creationId="{DA656B93-32E6-7071-BEF0-C3E67B68D970}"/>
          </ac:spMkLst>
        </pc:spChg>
        <pc:spChg chg="add mod">
          <ac:chgData name="Le Manh Quan" userId="2f984887-39f4-4368-93b5-b670e85212db" providerId="ADAL" clId="{015A1850-031C-FD49-8D7E-780C353594C7}" dt="2023-03-07T16:24:31.531" v="700" actId="20577"/>
          <ac:spMkLst>
            <pc:docMk/>
            <pc:sldMk cId="1745214194" sldId="371"/>
            <ac:spMk id="40" creationId="{7CA20EC0-2962-DF77-A28E-4046E41A3D4B}"/>
          </ac:spMkLst>
        </pc:spChg>
        <pc:spChg chg="add mod">
          <ac:chgData name="Le Manh Quan" userId="2f984887-39f4-4368-93b5-b670e85212db" providerId="ADAL" clId="{015A1850-031C-FD49-8D7E-780C353594C7}" dt="2023-03-07T16:24:43.903" v="704" actId="20577"/>
          <ac:spMkLst>
            <pc:docMk/>
            <pc:sldMk cId="1745214194" sldId="371"/>
            <ac:spMk id="41" creationId="{DE9E9D42-1894-6B9B-188F-C51F2209EBEF}"/>
          </ac:spMkLst>
        </pc:spChg>
        <pc:spChg chg="add mod">
          <ac:chgData name="Le Manh Quan" userId="2f984887-39f4-4368-93b5-b670e85212db" providerId="ADAL" clId="{015A1850-031C-FD49-8D7E-780C353594C7}" dt="2023-03-07T16:30:50.813" v="861" actId="1076"/>
          <ac:spMkLst>
            <pc:docMk/>
            <pc:sldMk cId="1745214194" sldId="371"/>
            <ac:spMk id="42" creationId="{6B7CD528-4AA2-9EFC-7892-0CBED6CD5BBF}"/>
          </ac:spMkLst>
        </pc:spChg>
        <pc:spChg chg="add mod">
          <ac:chgData name="Le Manh Quan" userId="2f984887-39f4-4368-93b5-b670e85212db" providerId="ADAL" clId="{015A1850-031C-FD49-8D7E-780C353594C7}" dt="2023-03-07T16:25:11.456" v="714" actId="20577"/>
          <ac:spMkLst>
            <pc:docMk/>
            <pc:sldMk cId="1745214194" sldId="371"/>
            <ac:spMk id="43" creationId="{AD2A062D-4F58-D018-268B-7A65A1CE465A}"/>
          </ac:spMkLst>
        </pc:spChg>
        <pc:spChg chg="add mod">
          <ac:chgData name="Le Manh Quan" userId="2f984887-39f4-4368-93b5-b670e85212db" providerId="ADAL" clId="{015A1850-031C-FD49-8D7E-780C353594C7}" dt="2023-03-07T16:25:27.799" v="716"/>
          <ac:spMkLst>
            <pc:docMk/>
            <pc:sldMk cId="1745214194" sldId="371"/>
            <ac:spMk id="44" creationId="{194FD35F-5D6F-466D-AC5E-B5FFBE8D433C}"/>
          </ac:spMkLst>
        </pc:spChg>
        <pc:spChg chg="add mod">
          <ac:chgData name="Le Manh Quan" userId="2f984887-39f4-4368-93b5-b670e85212db" providerId="ADAL" clId="{015A1850-031C-FD49-8D7E-780C353594C7}" dt="2023-03-07T16:26:18.545" v="737" actId="1076"/>
          <ac:spMkLst>
            <pc:docMk/>
            <pc:sldMk cId="1745214194" sldId="371"/>
            <ac:spMk id="45" creationId="{0188596F-906C-7C28-7C52-954652CC7967}"/>
          </ac:spMkLst>
        </pc:spChg>
        <pc:spChg chg="add mod">
          <ac:chgData name="Le Manh Quan" userId="2f984887-39f4-4368-93b5-b670e85212db" providerId="ADAL" clId="{015A1850-031C-FD49-8D7E-780C353594C7}" dt="2023-03-07T16:30:50.813" v="861" actId="1076"/>
          <ac:spMkLst>
            <pc:docMk/>
            <pc:sldMk cId="1745214194" sldId="371"/>
            <ac:spMk id="50" creationId="{C3B96A8C-5C87-C963-172E-02425781AF80}"/>
          </ac:spMkLst>
        </pc:spChg>
        <pc:spChg chg="add mod">
          <ac:chgData name="Le Manh Quan" userId="2f984887-39f4-4368-93b5-b670e85212db" providerId="ADAL" clId="{015A1850-031C-FD49-8D7E-780C353594C7}" dt="2023-03-07T16:28:24.836" v="786" actId="1076"/>
          <ac:spMkLst>
            <pc:docMk/>
            <pc:sldMk cId="1745214194" sldId="371"/>
            <ac:spMk id="53" creationId="{987BD31E-5066-2B8A-8DAB-332EBF4234DA}"/>
          </ac:spMkLst>
        </pc:spChg>
        <pc:spChg chg="add mod">
          <ac:chgData name="Le Manh Quan" userId="2f984887-39f4-4368-93b5-b670e85212db" providerId="ADAL" clId="{015A1850-031C-FD49-8D7E-780C353594C7}" dt="2023-03-07T16:28:55.015" v="808" actId="1076"/>
          <ac:spMkLst>
            <pc:docMk/>
            <pc:sldMk cId="1745214194" sldId="371"/>
            <ac:spMk id="56" creationId="{DA16E8C2-2931-08BF-9B69-8E1FC55373E0}"/>
          </ac:spMkLst>
        </pc:spChg>
        <pc:spChg chg="add mod">
          <ac:chgData name="Le Manh Quan" userId="2f984887-39f4-4368-93b5-b670e85212db" providerId="ADAL" clId="{015A1850-031C-FD49-8D7E-780C353594C7}" dt="2023-03-07T16:30:50.813" v="861" actId="1076"/>
          <ac:spMkLst>
            <pc:docMk/>
            <pc:sldMk cId="1745214194" sldId="371"/>
            <ac:spMk id="59" creationId="{0A467E64-76D6-8F43-AF66-6652DC729AEE}"/>
          </ac:spMkLst>
        </pc:spChg>
        <pc:spChg chg="add mod">
          <ac:chgData name="Le Manh Quan" userId="2f984887-39f4-4368-93b5-b670e85212db" providerId="ADAL" clId="{015A1850-031C-FD49-8D7E-780C353594C7}" dt="2023-03-07T16:30:03.801" v="857" actId="20577"/>
          <ac:spMkLst>
            <pc:docMk/>
            <pc:sldMk cId="1745214194" sldId="371"/>
            <ac:spMk id="61" creationId="{9522596D-B4EE-5279-27E0-CBDA8A12A6C1}"/>
          </ac:spMkLst>
        </pc:spChg>
        <pc:grpChg chg="add mod">
          <ac:chgData name="Le Manh Quan" userId="2f984887-39f4-4368-93b5-b670e85212db" providerId="ADAL" clId="{015A1850-031C-FD49-8D7E-780C353594C7}" dt="2023-03-07T16:20:44.531" v="677" actId="1076"/>
          <ac:grpSpMkLst>
            <pc:docMk/>
            <pc:sldMk cId="1745214194" sldId="371"/>
            <ac:grpSpMk id="30" creationId="{B6172230-F4CE-356C-9799-071AE8309A2F}"/>
          </ac:grpSpMkLst>
        </pc:grpChg>
        <pc:grpChg chg="add mod">
          <ac:chgData name="Le Manh Quan" userId="2f984887-39f4-4368-93b5-b670e85212db" providerId="ADAL" clId="{015A1850-031C-FD49-8D7E-780C353594C7}" dt="2023-03-07T16:30:50.813" v="861" actId="1076"/>
          <ac:grpSpMkLst>
            <pc:docMk/>
            <pc:sldMk cId="1745214194" sldId="371"/>
            <ac:grpSpMk id="31" creationId="{5916D1D9-A02E-4652-EFBB-D94C19BAF8C2}"/>
          </ac:grpSpMkLst>
        </pc:grpChg>
        <pc:grpChg chg="add">
          <ac:chgData name="Le Manh Quan" userId="2f984887-39f4-4368-93b5-b670e85212db" providerId="ADAL" clId="{015A1850-031C-FD49-8D7E-780C353594C7}" dt="2023-03-07T16:20:11.579" v="668" actId="164"/>
          <ac:grpSpMkLst>
            <pc:docMk/>
            <pc:sldMk cId="1745214194" sldId="371"/>
            <ac:grpSpMk id="32" creationId="{E3B7C68C-84A0-C3D5-2661-A41DE345DD55}"/>
          </ac:grpSpMkLst>
        </pc:grpChg>
        <pc:grpChg chg="add mod">
          <ac:chgData name="Le Manh Quan" userId="2f984887-39f4-4368-93b5-b670e85212db" providerId="ADAL" clId="{015A1850-031C-FD49-8D7E-780C353594C7}" dt="2023-03-07T16:23:51.995" v="694" actId="1076"/>
          <ac:grpSpMkLst>
            <pc:docMk/>
            <pc:sldMk cId="1745214194" sldId="371"/>
            <ac:grpSpMk id="33" creationId="{A14B26C8-E935-041F-2521-758060A9B7A8}"/>
          </ac:grpSpMkLst>
        </pc:grpChg>
        <pc:grpChg chg="add mod">
          <ac:chgData name="Le Manh Quan" userId="2f984887-39f4-4368-93b5-b670e85212db" providerId="ADAL" clId="{015A1850-031C-FD49-8D7E-780C353594C7}" dt="2023-03-07T16:30:50.813" v="861" actId="1076"/>
          <ac:grpSpMkLst>
            <pc:docMk/>
            <pc:sldMk cId="1745214194" sldId="371"/>
            <ac:grpSpMk id="34" creationId="{82386D01-16A9-0F6F-8D5C-88335B22C19A}"/>
          </ac:grpSpMkLst>
        </pc:grpChg>
        <pc:grpChg chg="add mod">
          <ac:chgData name="Le Manh Quan" userId="2f984887-39f4-4368-93b5-b670e85212db" providerId="ADAL" clId="{015A1850-031C-FD49-8D7E-780C353594C7}" dt="2023-03-07T16:23:47.482" v="693" actId="1076"/>
          <ac:grpSpMkLst>
            <pc:docMk/>
            <pc:sldMk cId="1745214194" sldId="371"/>
            <ac:grpSpMk id="35" creationId="{6748F313-E133-E455-0FC7-48162354D6A5}"/>
          </ac:grpSpMkLst>
        </pc:grpChg>
        <pc:picChg chg="del">
          <ac:chgData name="Le Manh Quan" userId="2f984887-39f4-4368-93b5-b670e85212db" providerId="ADAL" clId="{015A1850-031C-FD49-8D7E-780C353594C7}" dt="2023-03-07T16:12:12.040" v="562" actId="478"/>
          <ac:picMkLst>
            <pc:docMk/>
            <pc:sldMk cId="1745214194" sldId="371"/>
            <ac:picMk id="2" creationId="{00000000-0000-0000-0000-000000000000}"/>
          </ac:picMkLst>
        </pc:picChg>
        <pc:picChg chg="add del mod">
          <ac:chgData name="Le Manh Quan" userId="2f984887-39f4-4368-93b5-b670e85212db" providerId="ADAL" clId="{015A1850-031C-FD49-8D7E-780C353594C7}" dt="2023-03-07T16:12:30.375" v="566" actId="478"/>
          <ac:picMkLst>
            <pc:docMk/>
            <pc:sldMk cId="1745214194" sldId="371"/>
            <ac:picMk id="6" creationId="{D736800A-1320-A72D-CD9C-DCE180DECAAC}"/>
          </ac:picMkLst>
        </pc:picChg>
        <pc:picChg chg="add mod modCrop">
          <ac:chgData name="Le Manh Quan" userId="2f984887-39f4-4368-93b5-b670e85212db" providerId="ADAL" clId="{015A1850-031C-FD49-8D7E-780C353594C7}" dt="2023-03-07T16:16:56.105" v="631" actId="1076"/>
          <ac:picMkLst>
            <pc:docMk/>
            <pc:sldMk cId="1745214194" sldId="371"/>
            <ac:picMk id="8" creationId="{E6DC883A-CD28-C43D-65B8-78CD0702366B}"/>
          </ac:picMkLst>
        </pc:picChg>
        <pc:picChg chg="add mod modCrop">
          <ac:chgData name="Le Manh Quan" userId="2f984887-39f4-4368-93b5-b670e85212db" providerId="ADAL" clId="{015A1850-031C-FD49-8D7E-780C353594C7}" dt="2023-03-07T16:25:27.799" v="716"/>
          <ac:picMkLst>
            <pc:docMk/>
            <pc:sldMk cId="1745214194" sldId="371"/>
            <ac:picMk id="16" creationId="{E6869607-2B28-40DF-5867-2DC5698C7914}"/>
          </ac:picMkLst>
        </pc:picChg>
        <pc:picChg chg="add mod modCrop">
          <ac:chgData name="Le Manh Quan" userId="2f984887-39f4-4368-93b5-b670e85212db" providerId="ADAL" clId="{015A1850-031C-FD49-8D7E-780C353594C7}" dt="2023-03-07T16:18:08.954" v="645" actId="1076"/>
          <ac:picMkLst>
            <pc:docMk/>
            <pc:sldMk cId="1745214194" sldId="371"/>
            <ac:picMk id="19" creationId="{880FAA73-59A6-EB46-FDA4-8152E5F51221}"/>
          </ac:picMkLst>
        </pc:picChg>
        <pc:picChg chg="add mod modCrop">
          <ac:chgData name="Le Manh Quan" userId="2f984887-39f4-4368-93b5-b670e85212db" providerId="ADAL" clId="{015A1850-031C-FD49-8D7E-780C353594C7}" dt="2023-03-07T16:17:44.372" v="640" actId="1076"/>
          <ac:picMkLst>
            <pc:docMk/>
            <pc:sldMk cId="1745214194" sldId="371"/>
            <ac:picMk id="20" creationId="{FA39902F-22B4-8589-8F1E-D8C0D5485BCB}"/>
          </ac:picMkLst>
        </pc:picChg>
        <pc:picChg chg="add mod modCrop">
          <ac:chgData name="Le Manh Quan" userId="2f984887-39f4-4368-93b5-b670e85212db" providerId="ADAL" clId="{015A1850-031C-FD49-8D7E-780C353594C7}" dt="2023-03-07T16:19:19.655" v="655" actId="1076"/>
          <ac:picMkLst>
            <pc:docMk/>
            <pc:sldMk cId="1745214194" sldId="371"/>
            <ac:picMk id="21" creationId="{57DDC0BE-28BD-473F-9DC9-D72900B97215}"/>
          </ac:picMkLst>
        </pc:picChg>
        <pc:picChg chg="add mod modCrop">
          <ac:chgData name="Le Manh Quan" userId="2f984887-39f4-4368-93b5-b670e85212db" providerId="ADAL" clId="{015A1850-031C-FD49-8D7E-780C353594C7}" dt="2023-03-07T16:24:11.497" v="695" actId="732"/>
          <ac:picMkLst>
            <pc:docMk/>
            <pc:sldMk cId="1745214194" sldId="371"/>
            <ac:picMk id="22" creationId="{46DC99BF-5BA6-E1A8-FACD-A1D7E2F1687D}"/>
          </ac:picMkLst>
        </pc:picChg>
        <pc:cxnChg chg="del">
          <ac:chgData name="Le Manh Quan" userId="2f984887-39f4-4368-93b5-b670e85212db" providerId="ADAL" clId="{015A1850-031C-FD49-8D7E-780C353594C7}" dt="2023-03-07T16:11:51.883" v="560" actId="478"/>
          <ac:cxnSpMkLst>
            <pc:docMk/>
            <pc:sldMk cId="1745214194" sldId="371"/>
            <ac:cxnSpMk id="11" creationId="{00000000-0000-0000-0000-000000000000}"/>
          </ac:cxnSpMkLst>
        </pc:cxnChg>
        <pc:cxnChg chg="del">
          <ac:chgData name="Le Manh Quan" userId="2f984887-39f4-4368-93b5-b670e85212db" providerId="ADAL" clId="{015A1850-031C-FD49-8D7E-780C353594C7}" dt="2023-03-07T16:11:51.883" v="560" actId="478"/>
          <ac:cxnSpMkLst>
            <pc:docMk/>
            <pc:sldMk cId="1745214194" sldId="371"/>
            <ac:cxnSpMk id="15" creationId="{00000000-0000-0000-0000-000000000000}"/>
          </ac:cxnSpMkLst>
        </pc:cxnChg>
        <pc:cxnChg chg="del">
          <ac:chgData name="Le Manh Quan" userId="2f984887-39f4-4368-93b5-b670e85212db" providerId="ADAL" clId="{015A1850-031C-FD49-8D7E-780C353594C7}" dt="2023-03-07T16:11:51.883" v="560" actId="478"/>
          <ac:cxnSpMkLst>
            <pc:docMk/>
            <pc:sldMk cId="1745214194" sldId="371"/>
            <ac:cxnSpMk id="17" creationId="{00000000-0000-0000-0000-000000000000}"/>
          </ac:cxnSpMkLst>
        </pc:cxnChg>
        <pc:cxnChg chg="del">
          <ac:chgData name="Le Manh Quan" userId="2f984887-39f4-4368-93b5-b670e85212db" providerId="ADAL" clId="{015A1850-031C-FD49-8D7E-780C353594C7}" dt="2023-03-07T16:11:51.883" v="560" actId="478"/>
          <ac:cxnSpMkLst>
            <pc:docMk/>
            <pc:sldMk cId="1745214194" sldId="371"/>
            <ac:cxnSpMk id="18" creationId="{00000000-0000-0000-0000-000000000000}"/>
          </ac:cxnSpMkLst>
        </pc:cxnChg>
        <pc:cxnChg chg="add mod">
          <ac:chgData name="Le Manh Quan" userId="2f984887-39f4-4368-93b5-b670e85212db" providerId="ADAL" clId="{015A1850-031C-FD49-8D7E-780C353594C7}" dt="2023-03-07T16:26:55.812" v="743" actId="14100"/>
          <ac:cxnSpMkLst>
            <pc:docMk/>
            <pc:sldMk cId="1745214194" sldId="371"/>
            <ac:cxnSpMk id="47" creationId="{129C8C5B-0E4D-AF6C-F9E4-94ED9F20A308}"/>
          </ac:cxnSpMkLst>
        </pc:cxnChg>
        <pc:cxnChg chg="add mod">
          <ac:chgData name="Le Manh Quan" userId="2f984887-39f4-4368-93b5-b670e85212db" providerId="ADAL" clId="{015A1850-031C-FD49-8D7E-780C353594C7}" dt="2023-03-07T16:30:13.029" v="860" actId="14100"/>
          <ac:cxnSpMkLst>
            <pc:docMk/>
            <pc:sldMk cId="1745214194" sldId="371"/>
            <ac:cxnSpMk id="51" creationId="{99081E03-7C96-8BDA-3C08-72E0BBCCDC48}"/>
          </ac:cxnSpMkLst>
        </pc:cxnChg>
        <pc:cxnChg chg="add mod">
          <ac:chgData name="Le Manh Quan" userId="2f984887-39f4-4368-93b5-b670e85212db" providerId="ADAL" clId="{015A1850-031C-FD49-8D7E-780C353594C7}" dt="2023-03-07T16:28:35.212" v="789" actId="14100"/>
          <ac:cxnSpMkLst>
            <pc:docMk/>
            <pc:sldMk cId="1745214194" sldId="371"/>
            <ac:cxnSpMk id="54" creationId="{4FD23CCD-34C0-EF4F-1D25-A6D75EECB8CF}"/>
          </ac:cxnSpMkLst>
        </pc:cxnChg>
        <pc:cxnChg chg="add mod">
          <ac:chgData name="Le Manh Quan" userId="2f984887-39f4-4368-93b5-b670e85212db" providerId="ADAL" clId="{015A1850-031C-FD49-8D7E-780C353594C7}" dt="2023-03-07T16:29:05.862" v="811" actId="14100"/>
          <ac:cxnSpMkLst>
            <pc:docMk/>
            <pc:sldMk cId="1745214194" sldId="371"/>
            <ac:cxnSpMk id="57" creationId="{B56CC621-F550-BFF1-35F3-B45CCA5DBB28}"/>
          </ac:cxnSpMkLst>
        </pc:cxnChg>
        <pc:cxnChg chg="add mod">
          <ac:chgData name="Le Manh Quan" userId="2f984887-39f4-4368-93b5-b670e85212db" providerId="ADAL" clId="{015A1850-031C-FD49-8D7E-780C353594C7}" dt="2023-03-07T16:29:30.877" v="828" actId="1076"/>
          <ac:cxnSpMkLst>
            <pc:docMk/>
            <pc:sldMk cId="1745214194" sldId="371"/>
            <ac:cxnSpMk id="60" creationId="{C30BEF1B-9DC7-F35E-9D56-1438D416615C}"/>
          </ac:cxnSpMkLst>
        </pc:cxnChg>
        <pc:cxnChg chg="add mod">
          <ac:chgData name="Le Manh Quan" userId="2f984887-39f4-4368-93b5-b670e85212db" providerId="ADAL" clId="{015A1850-031C-FD49-8D7E-780C353594C7}" dt="2023-03-07T16:30:10.378" v="859" actId="1076"/>
          <ac:cxnSpMkLst>
            <pc:docMk/>
            <pc:sldMk cId="1745214194" sldId="371"/>
            <ac:cxnSpMk id="62" creationId="{3CFC5104-BC60-863F-C7E2-4BB69A6E408C}"/>
          </ac:cxnSpMkLst>
        </pc:cxnChg>
      </pc:sldChg>
      <pc:sldChg chg="del">
        <pc:chgData name="Le Manh Quan" userId="2f984887-39f4-4368-93b5-b670e85212db" providerId="ADAL" clId="{015A1850-031C-FD49-8D7E-780C353594C7}" dt="2023-03-07T16:31:01.325" v="862" actId="2696"/>
        <pc:sldMkLst>
          <pc:docMk/>
          <pc:sldMk cId="2545957810" sldId="372"/>
        </pc:sldMkLst>
      </pc:sldChg>
      <pc:sldChg chg="addSp delSp modSp mod addAnim delAnim modAnim">
        <pc:chgData name="Le Manh Quan" userId="2f984887-39f4-4368-93b5-b670e85212db" providerId="ADAL" clId="{015A1850-031C-FD49-8D7E-780C353594C7}" dt="2023-03-08T02:32:48.569" v="2445" actId="20577"/>
        <pc:sldMkLst>
          <pc:docMk/>
          <pc:sldMk cId="1975747772" sldId="373"/>
        </pc:sldMkLst>
        <pc:spChg chg="mod">
          <ac:chgData name="Le Manh Quan" userId="2f984887-39f4-4368-93b5-b670e85212db" providerId="ADAL" clId="{015A1850-031C-FD49-8D7E-780C353594C7}" dt="2023-03-08T01:48:49.629" v="1541" actId="20577"/>
          <ac:spMkLst>
            <pc:docMk/>
            <pc:sldMk cId="1975747772" sldId="373"/>
            <ac:spMk id="2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2:31:41.352" v="2437"/>
          <ac:spMkLst>
            <pc:docMk/>
            <pc:sldMk cId="1975747772" sldId="373"/>
            <ac:spMk id="3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2:31:55.995" v="2440"/>
          <ac:spMkLst>
            <pc:docMk/>
            <pc:sldMk cId="1975747772" sldId="373"/>
            <ac:spMk id="4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2:32:08.491" v="2441"/>
          <ac:spMkLst>
            <pc:docMk/>
            <pc:sldMk cId="1975747772" sldId="373"/>
            <ac:spMk id="5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2:32:22.493" v="2442"/>
          <ac:spMkLst>
            <pc:docMk/>
            <pc:sldMk cId="1975747772" sldId="373"/>
            <ac:spMk id="6" creationId="{00000000-0000-0000-0000-000000000000}"/>
          </ac:spMkLst>
        </pc:spChg>
        <pc:spChg chg="del mod">
          <ac:chgData name="Le Manh Quan" userId="2f984887-39f4-4368-93b5-b670e85212db" providerId="ADAL" clId="{015A1850-031C-FD49-8D7E-780C353594C7}" dt="2023-03-08T01:27:58.564" v="1328" actId="478"/>
          <ac:spMkLst>
            <pc:docMk/>
            <pc:sldMk cId="1975747772" sldId="373"/>
            <ac:spMk id="7" creationId="{00000000-0000-0000-0000-000000000000}"/>
          </ac:spMkLst>
        </pc:spChg>
        <pc:spChg chg="add mod">
          <ac:chgData name="Le Manh Quan" userId="2f984887-39f4-4368-93b5-b670e85212db" providerId="ADAL" clId="{015A1850-031C-FD49-8D7E-780C353594C7}" dt="2023-03-08T02:32:48.569" v="2445" actId="20577"/>
          <ac:spMkLst>
            <pc:docMk/>
            <pc:sldMk cId="1975747772" sldId="373"/>
            <ac:spMk id="8" creationId="{8FB58A54-9EAE-250B-8A38-A71C7B3D80CF}"/>
          </ac:spMkLst>
        </pc:spChg>
        <pc:spChg chg="del mod">
          <ac:chgData name="Le Manh Quan" userId="2f984887-39f4-4368-93b5-b670e85212db" providerId="ADAL" clId="{015A1850-031C-FD49-8D7E-780C353594C7}" dt="2023-03-08T01:27:59.899" v="1329" actId="478"/>
          <ac:spMkLst>
            <pc:docMk/>
            <pc:sldMk cId="1975747772" sldId="373"/>
            <ac:spMk id="10" creationId="{00000000-0000-0000-0000-000000000000}"/>
          </ac:spMkLst>
        </pc:spChg>
        <pc:spChg chg="del mod">
          <ac:chgData name="Le Manh Quan" userId="2f984887-39f4-4368-93b5-b670e85212db" providerId="ADAL" clId="{015A1850-031C-FD49-8D7E-780C353594C7}" dt="2023-03-08T01:28:02.629" v="1330" actId="478"/>
          <ac:spMkLst>
            <pc:docMk/>
            <pc:sldMk cId="1975747772" sldId="373"/>
            <ac:spMk id="11" creationId="{00000000-0000-0000-0000-000000000000}"/>
          </ac:spMkLst>
        </pc:spChg>
        <pc:spChg chg="add del mod">
          <ac:chgData name="Le Manh Quan" userId="2f984887-39f4-4368-93b5-b670e85212db" providerId="ADAL" clId="{015A1850-031C-FD49-8D7E-780C353594C7}" dt="2023-03-08T02:32:37.307" v="2443"/>
          <ac:spMkLst>
            <pc:docMk/>
            <pc:sldMk cId="1975747772" sldId="373"/>
            <ac:spMk id="12" creationId="{00000000-0000-0000-0000-000000000000}"/>
          </ac:spMkLst>
        </pc:spChg>
        <pc:spChg chg="add del mod">
          <ac:chgData name="Le Manh Quan" userId="2f984887-39f4-4368-93b5-b670e85212db" providerId="ADAL" clId="{015A1850-031C-FD49-8D7E-780C353594C7}" dt="2023-03-08T01:36:48.293" v="1437"/>
          <ac:spMkLst>
            <pc:docMk/>
            <pc:sldMk cId="1975747772" sldId="373"/>
            <ac:spMk id="26" creationId="{06B9B817-88A8-F27C-80A0-09FC0D36E9B5}"/>
          </ac:spMkLst>
        </pc:spChg>
        <pc:spChg chg="add mod">
          <ac:chgData name="Le Manh Quan" userId="2f984887-39f4-4368-93b5-b670e85212db" providerId="ADAL" clId="{015A1850-031C-FD49-8D7E-780C353594C7}" dt="2023-03-08T01:36:58.216" v="1441" actId="1076"/>
          <ac:spMkLst>
            <pc:docMk/>
            <pc:sldMk cId="1975747772" sldId="373"/>
            <ac:spMk id="27" creationId="{317A3038-63AF-F998-FF05-260893A6B9D1}"/>
          </ac:spMkLst>
        </pc:spChg>
        <pc:picChg chg="add mod">
          <ac:chgData name="Le Manh Quan" userId="2f984887-39f4-4368-93b5-b670e85212db" providerId="ADAL" clId="{015A1850-031C-FD49-8D7E-780C353594C7}" dt="2023-03-08T01:36:17.207" v="1435" actId="1076"/>
          <ac:picMkLst>
            <pc:docMk/>
            <pc:sldMk cId="1975747772" sldId="373"/>
            <ac:picMk id="9" creationId="{D8934848-A17E-2443-43D4-C53F70D2944B}"/>
          </ac:picMkLst>
        </pc:picChg>
        <pc:picChg chg="add mod">
          <ac:chgData name="Le Manh Quan" userId="2f984887-39f4-4368-93b5-b670e85212db" providerId="ADAL" clId="{015A1850-031C-FD49-8D7E-780C353594C7}" dt="2023-03-08T01:36:17.207" v="1435" actId="1076"/>
          <ac:picMkLst>
            <pc:docMk/>
            <pc:sldMk cId="1975747772" sldId="373"/>
            <ac:picMk id="13" creationId="{A4F203A1-24E0-2201-39A8-1FBB99E51094}"/>
          </ac:picMkLst>
        </pc:picChg>
        <pc:picChg chg="del">
          <ac:chgData name="Le Manh Quan" userId="2f984887-39f4-4368-93b5-b670e85212db" providerId="ADAL" clId="{015A1850-031C-FD49-8D7E-780C353594C7}" dt="2023-03-08T01:23:30.332" v="1088" actId="478"/>
          <ac:picMkLst>
            <pc:docMk/>
            <pc:sldMk cId="1975747772" sldId="373"/>
            <ac:picMk id="14" creationId="{00000000-0000-0000-0000-000000000000}"/>
          </ac:picMkLst>
        </pc:picChg>
        <pc:picChg chg="del">
          <ac:chgData name="Le Manh Quan" userId="2f984887-39f4-4368-93b5-b670e85212db" providerId="ADAL" clId="{015A1850-031C-FD49-8D7E-780C353594C7}" dt="2023-03-08T01:23:32.665" v="1089" actId="478"/>
          <ac:picMkLst>
            <pc:docMk/>
            <pc:sldMk cId="1975747772" sldId="373"/>
            <ac:picMk id="15" creationId="{00000000-0000-0000-0000-000000000000}"/>
          </ac:picMkLst>
        </pc:picChg>
        <pc:picChg chg="del">
          <ac:chgData name="Le Manh Quan" userId="2f984887-39f4-4368-93b5-b670e85212db" providerId="ADAL" clId="{015A1850-031C-FD49-8D7E-780C353594C7}" dt="2023-03-08T01:23:34.042" v="1090" actId="478"/>
          <ac:picMkLst>
            <pc:docMk/>
            <pc:sldMk cId="1975747772" sldId="373"/>
            <ac:picMk id="16" creationId="{00000000-0000-0000-0000-000000000000}"/>
          </ac:picMkLst>
        </pc:picChg>
        <pc:picChg chg="del">
          <ac:chgData name="Le Manh Quan" userId="2f984887-39f4-4368-93b5-b670e85212db" providerId="ADAL" clId="{015A1850-031C-FD49-8D7E-780C353594C7}" dt="2023-03-08T01:23:35.709" v="1092" actId="478"/>
          <ac:picMkLst>
            <pc:docMk/>
            <pc:sldMk cId="1975747772" sldId="373"/>
            <ac:picMk id="17" creationId="{00000000-0000-0000-0000-000000000000}"/>
          </ac:picMkLst>
        </pc:picChg>
        <pc:picChg chg="del">
          <ac:chgData name="Le Manh Quan" userId="2f984887-39f4-4368-93b5-b670e85212db" providerId="ADAL" clId="{015A1850-031C-FD49-8D7E-780C353594C7}" dt="2023-03-08T01:23:35.043" v="1091" actId="478"/>
          <ac:picMkLst>
            <pc:docMk/>
            <pc:sldMk cId="1975747772" sldId="373"/>
            <ac:picMk id="18" creationId="{00000000-0000-0000-0000-000000000000}"/>
          </ac:picMkLst>
        </pc:picChg>
        <pc:picChg chg="del">
          <ac:chgData name="Le Manh Quan" userId="2f984887-39f4-4368-93b5-b670e85212db" providerId="ADAL" clId="{015A1850-031C-FD49-8D7E-780C353594C7}" dt="2023-03-08T01:23:37.593" v="1093" actId="478"/>
          <ac:picMkLst>
            <pc:docMk/>
            <pc:sldMk cId="1975747772" sldId="373"/>
            <ac:picMk id="19" creationId="{00000000-0000-0000-0000-000000000000}"/>
          </ac:picMkLst>
        </pc:picChg>
        <pc:picChg chg="del">
          <ac:chgData name="Le Manh Quan" userId="2f984887-39f4-4368-93b5-b670e85212db" providerId="ADAL" clId="{015A1850-031C-FD49-8D7E-780C353594C7}" dt="2023-03-08T01:23:38.379" v="1094" actId="478"/>
          <ac:picMkLst>
            <pc:docMk/>
            <pc:sldMk cId="1975747772" sldId="373"/>
            <ac:picMk id="20" creationId="{00000000-0000-0000-0000-000000000000}"/>
          </ac:picMkLst>
        </pc:picChg>
        <pc:picChg chg="del">
          <ac:chgData name="Le Manh Quan" userId="2f984887-39f4-4368-93b5-b670e85212db" providerId="ADAL" clId="{015A1850-031C-FD49-8D7E-780C353594C7}" dt="2023-03-08T01:23:29.688" v="1087" actId="478"/>
          <ac:picMkLst>
            <pc:docMk/>
            <pc:sldMk cId="1975747772" sldId="373"/>
            <ac:picMk id="21" creationId="{00000000-0000-0000-0000-000000000000}"/>
          </ac:picMkLst>
        </pc:picChg>
        <pc:picChg chg="add mod">
          <ac:chgData name="Le Manh Quan" userId="2f984887-39f4-4368-93b5-b670e85212db" providerId="ADAL" clId="{015A1850-031C-FD49-8D7E-780C353594C7}" dt="2023-03-08T01:36:17.207" v="1435" actId="1076"/>
          <ac:picMkLst>
            <pc:docMk/>
            <pc:sldMk cId="1975747772" sldId="373"/>
            <ac:picMk id="22" creationId="{E9C18CA1-9D17-D475-8F9F-098438857C87}"/>
          </ac:picMkLst>
        </pc:picChg>
        <pc:picChg chg="add mod">
          <ac:chgData name="Le Manh Quan" userId="2f984887-39f4-4368-93b5-b670e85212db" providerId="ADAL" clId="{015A1850-031C-FD49-8D7E-780C353594C7}" dt="2023-03-08T01:36:17.207" v="1435" actId="1076"/>
          <ac:picMkLst>
            <pc:docMk/>
            <pc:sldMk cId="1975747772" sldId="373"/>
            <ac:picMk id="23" creationId="{C39B87EE-9CD9-CA9D-1A57-2B4B38FCF951}"/>
          </ac:picMkLst>
        </pc:picChg>
        <pc:picChg chg="add mod">
          <ac:chgData name="Le Manh Quan" userId="2f984887-39f4-4368-93b5-b670e85212db" providerId="ADAL" clId="{015A1850-031C-FD49-8D7E-780C353594C7}" dt="2023-03-08T01:36:17.207" v="1435" actId="1076"/>
          <ac:picMkLst>
            <pc:docMk/>
            <pc:sldMk cId="1975747772" sldId="373"/>
            <ac:picMk id="24" creationId="{E7669342-D322-41BA-D801-E7B1744114D3}"/>
          </ac:picMkLst>
        </pc:picChg>
        <pc:picChg chg="add mod">
          <ac:chgData name="Le Manh Quan" userId="2f984887-39f4-4368-93b5-b670e85212db" providerId="ADAL" clId="{015A1850-031C-FD49-8D7E-780C353594C7}" dt="2023-03-08T01:36:17.207" v="1435" actId="1076"/>
          <ac:picMkLst>
            <pc:docMk/>
            <pc:sldMk cId="1975747772" sldId="373"/>
            <ac:picMk id="25" creationId="{47FBF01F-8C26-3D89-E88A-C52EDE5A7704}"/>
          </ac:picMkLst>
        </pc:picChg>
      </pc:sldChg>
      <pc:sldChg chg="addSp delSp modSp mod delAnim">
        <pc:chgData name="Le Manh Quan" userId="2f984887-39f4-4368-93b5-b670e85212db" providerId="ADAL" clId="{015A1850-031C-FD49-8D7E-780C353594C7}" dt="2023-03-08T01:51:51.501" v="1664" actId="1076"/>
        <pc:sldMkLst>
          <pc:docMk/>
          <pc:sldMk cId="3663536587" sldId="374"/>
        </pc:sldMkLst>
        <pc:spChg chg="del">
          <ac:chgData name="Le Manh Quan" userId="2f984887-39f4-4368-93b5-b670e85212db" providerId="ADAL" clId="{015A1850-031C-FD49-8D7E-780C353594C7}" dt="2023-03-08T01:49:49.495" v="1542" actId="478"/>
          <ac:spMkLst>
            <pc:docMk/>
            <pc:sldMk cId="3663536587" sldId="374"/>
            <ac:spMk id="2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1:51:11.661" v="1657" actId="20577"/>
          <ac:spMkLst>
            <pc:docMk/>
            <pc:sldMk cId="3663536587" sldId="374"/>
            <ac:spMk id="3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1:51:24.885" v="1658" actId="478"/>
          <ac:spMkLst>
            <pc:docMk/>
            <pc:sldMk cId="3663536587" sldId="374"/>
            <ac:spMk id="4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1:51:26.496" v="1659" actId="478"/>
          <ac:spMkLst>
            <pc:docMk/>
            <pc:sldMk cId="3663536587" sldId="374"/>
            <ac:spMk id="5" creationId="{00000000-0000-0000-0000-000000000000}"/>
          </ac:spMkLst>
        </pc:spChg>
        <pc:picChg chg="add mod">
          <ac:chgData name="Le Manh Quan" userId="2f984887-39f4-4368-93b5-b670e85212db" providerId="ADAL" clId="{015A1850-031C-FD49-8D7E-780C353594C7}" dt="2023-03-08T01:51:51.501" v="1664" actId="1076"/>
          <ac:picMkLst>
            <pc:docMk/>
            <pc:sldMk cId="3663536587" sldId="374"/>
            <ac:picMk id="7" creationId="{57486B26-985B-1C61-8FCB-2381A45601B5}"/>
          </ac:picMkLst>
        </pc:picChg>
      </pc:sldChg>
      <pc:sldChg chg="addSp delSp modSp mod">
        <pc:chgData name="Le Manh Quan" userId="2f984887-39f4-4368-93b5-b670e85212db" providerId="ADAL" clId="{015A1850-031C-FD49-8D7E-780C353594C7}" dt="2023-03-08T16:39:53.856" v="6423" actId="20577"/>
        <pc:sldMkLst>
          <pc:docMk/>
          <pc:sldMk cId="1186983395" sldId="375"/>
        </pc:sldMkLst>
        <pc:spChg chg="del mod">
          <ac:chgData name="Le Manh Quan" userId="2f984887-39f4-4368-93b5-b670e85212db" providerId="ADAL" clId="{015A1850-031C-FD49-8D7E-780C353594C7}" dt="2023-03-08T02:00:26.324" v="1670" actId="478"/>
          <ac:spMkLst>
            <pc:docMk/>
            <pc:sldMk cId="1186983395" sldId="375"/>
            <ac:spMk id="3" creationId="{00000000-0000-0000-0000-000000000000}"/>
          </ac:spMkLst>
        </pc:spChg>
        <pc:spChg chg="add mod">
          <ac:chgData name="Le Manh Quan" userId="2f984887-39f4-4368-93b5-b670e85212db" providerId="ADAL" clId="{015A1850-031C-FD49-8D7E-780C353594C7}" dt="2023-03-08T16:39:53.856" v="6423" actId="20577"/>
          <ac:spMkLst>
            <pc:docMk/>
            <pc:sldMk cId="1186983395" sldId="375"/>
            <ac:spMk id="4" creationId="{250245B7-7397-540A-B862-1D40F6C8B655}"/>
          </ac:spMkLst>
        </pc:spChg>
        <pc:picChg chg="mod">
          <ac:chgData name="Le Manh Quan" userId="2f984887-39f4-4368-93b5-b670e85212db" providerId="ADAL" clId="{015A1850-031C-FD49-8D7E-780C353594C7}" dt="2023-03-08T02:59:09.628" v="2745" actId="1076"/>
          <ac:picMkLst>
            <pc:docMk/>
            <pc:sldMk cId="1186983395" sldId="375"/>
            <ac:picMk id="2" creationId="{00000000-0000-0000-0000-000000000000}"/>
          </ac:picMkLst>
        </pc:picChg>
      </pc:sldChg>
      <pc:sldChg chg="addSp delSp modSp mod delAnim modAnim">
        <pc:chgData name="Le Manh Quan" userId="2f984887-39f4-4368-93b5-b670e85212db" providerId="ADAL" clId="{015A1850-031C-FD49-8D7E-780C353594C7}" dt="2023-03-08T02:27:43.626" v="2327" actId="1076"/>
        <pc:sldMkLst>
          <pc:docMk/>
          <pc:sldMk cId="1379804022" sldId="376"/>
        </pc:sldMkLst>
        <pc:spChg chg="mod">
          <ac:chgData name="Le Manh Quan" userId="2f984887-39f4-4368-93b5-b670e85212db" providerId="ADAL" clId="{015A1850-031C-FD49-8D7E-780C353594C7}" dt="2023-03-08T02:16:21.123" v="2229" actId="20577"/>
          <ac:spMkLst>
            <pc:docMk/>
            <pc:sldMk cId="1379804022" sldId="376"/>
            <ac:spMk id="3" creationId="{00000000-0000-0000-0000-000000000000}"/>
          </ac:spMkLst>
        </pc:spChg>
        <pc:spChg chg="del mod">
          <ac:chgData name="Le Manh Quan" userId="2f984887-39f4-4368-93b5-b670e85212db" providerId="ADAL" clId="{015A1850-031C-FD49-8D7E-780C353594C7}" dt="2023-03-08T02:18:35.992" v="2253" actId="478"/>
          <ac:spMkLst>
            <pc:docMk/>
            <pc:sldMk cId="1379804022" sldId="376"/>
            <ac:spMk id="5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2:27:29.828" v="2326" actId="1076"/>
          <ac:spMkLst>
            <pc:docMk/>
            <pc:sldMk cId="1379804022" sldId="376"/>
            <ac:spMk id="8" creationId="{00000000-0000-0000-0000-000000000000}"/>
          </ac:spMkLst>
        </pc:spChg>
        <pc:spChg chg="add mod">
          <ac:chgData name="Le Manh Quan" userId="2f984887-39f4-4368-93b5-b670e85212db" providerId="ADAL" clId="{015A1850-031C-FD49-8D7E-780C353594C7}" dt="2023-03-08T02:19:30.618" v="2276" actId="122"/>
          <ac:spMkLst>
            <pc:docMk/>
            <pc:sldMk cId="1379804022" sldId="376"/>
            <ac:spMk id="11" creationId="{8C9BD936-FE65-C32C-DCC4-261D3EED1C9E}"/>
          </ac:spMkLst>
        </pc:spChg>
        <pc:spChg chg="add mod">
          <ac:chgData name="Le Manh Quan" userId="2f984887-39f4-4368-93b5-b670e85212db" providerId="ADAL" clId="{015A1850-031C-FD49-8D7E-780C353594C7}" dt="2023-03-08T02:26:30.968" v="2297" actId="20577"/>
          <ac:spMkLst>
            <pc:docMk/>
            <pc:sldMk cId="1379804022" sldId="376"/>
            <ac:spMk id="12" creationId="{F8C0CBAE-A2AB-BA4E-5EC3-EB74F32B5C85}"/>
          </ac:spMkLst>
        </pc:spChg>
        <pc:spChg chg="add mod">
          <ac:chgData name="Le Manh Quan" userId="2f984887-39f4-4368-93b5-b670e85212db" providerId="ADAL" clId="{015A1850-031C-FD49-8D7E-780C353594C7}" dt="2023-03-08T02:26:43.461" v="2314" actId="20577"/>
          <ac:spMkLst>
            <pc:docMk/>
            <pc:sldMk cId="1379804022" sldId="376"/>
            <ac:spMk id="13" creationId="{7839D247-3543-1A5D-AF53-E4E58105727B}"/>
          </ac:spMkLst>
        </pc:spChg>
        <pc:picChg chg="add mod">
          <ac:chgData name="Le Manh Quan" userId="2f984887-39f4-4368-93b5-b670e85212db" providerId="ADAL" clId="{015A1850-031C-FD49-8D7E-780C353594C7}" dt="2023-03-08T02:27:43.626" v="2327" actId="1076"/>
          <ac:picMkLst>
            <pc:docMk/>
            <pc:sldMk cId="1379804022" sldId="376"/>
            <ac:picMk id="2" creationId="{D4CF9EEA-AEF9-1D0B-4AB1-4574D7C44659}"/>
          </ac:picMkLst>
        </pc:picChg>
        <pc:picChg chg="del">
          <ac:chgData name="Le Manh Quan" userId="2f984887-39f4-4368-93b5-b670e85212db" providerId="ADAL" clId="{015A1850-031C-FD49-8D7E-780C353594C7}" dt="2023-03-08T02:17:12.207" v="2235" actId="478"/>
          <ac:picMkLst>
            <pc:docMk/>
            <pc:sldMk cId="1379804022" sldId="376"/>
            <ac:picMk id="4" creationId="{00000000-0000-0000-0000-000000000000}"/>
          </ac:picMkLst>
        </pc:picChg>
        <pc:picChg chg="del">
          <ac:chgData name="Le Manh Quan" userId="2f984887-39f4-4368-93b5-b670e85212db" providerId="ADAL" clId="{015A1850-031C-FD49-8D7E-780C353594C7}" dt="2023-03-08T02:16:27.252" v="2230" actId="478"/>
          <ac:picMkLst>
            <pc:docMk/>
            <pc:sldMk cId="1379804022" sldId="376"/>
            <ac:picMk id="7" creationId="{00000000-0000-0000-0000-000000000000}"/>
          </ac:picMkLst>
        </pc:picChg>
        <pc:picChg chg="add mod modCrop">
          <ac:chgData name="Le Manh Quan" userId="2f984887-39f4-4368-93b5-b670e85212db" providerId="ADAL" clId="{015A1850-031C-FD49-8D7E-780C353594C7}" dt="2023-03-08T02:18:26.541" v="2250" actId="1076"/>
          <ac:picMkLst>
            <pc:docMk/>
            <pc:sldMk cId="1379804022" sldId="376"/>
            <ac:picMk id="10" creationId="{0B35226A-2E1B-86AF-E120-A4414F766332}"/>
          </ac:picMkLst>
        </pc:picChg>
      </pc:sldChg>
      <pc:sldChg chg="addSp delSp modSp mod delAnim modAnim">
        <pc:chgData name="Le Manh Quan" userId="2f984887-39f4-4368-93b5-b670e85212db" providerId="ADAL" clId="{015A1850-031C-FD49-8D7E-780C353594C7}" dt="2023-03-08T03:38:39.524" v="4169"/>
        <pc:sldMkLst>
          <pc:docMk/>
          <pc:sldMk cId="2775223410" sldId="377"/>
        </pc:sldMkLst>
        <pc:spChg chg="del mod">
          <ac:chgData name="Le Manh Quan" userId="2f984887-39f4-4368-93b5-b670e85212db" providerId="ADAL" clId="{015A1850-031C-FD49-8D7E-780C353594C7}" dt="2023-03-08T02:49:52.936" v="2586" actId="478"/>
          <ac:spMkLst>
            <pc:docMk/>
            <pc:sldMk cId="2775223410" sldId="377"/>
            <ac:spMk id="3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2:49:55.266" v="2587" actId="478"/>
          <ac:spMkLst>
            <pc:docMk/>
            <pc:sldMk cId="2775223410" sldId="377"/>
            <ac:spMk id="4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2:49:55.266" v="2587" actId="478"/>
          <ac:spMkLst>
            <pc:docMk/>
            <pc:sldMk cId="2775223410" sldId="377"/>
            <ac:spMk id="5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2:49:55.266" v="2587" actId="478"/>
          <ac:spMkLst>
            <pc:docMk/>
            <pc:sldMk cId="2775223410" sldId="377"/>
            <ac:spMk id="6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2:49:55.266" v="2587" actId="478"/>
          <ac:spMkLst>
            <pc:docMk/>
            <pc:sldMk cId="2775223410" sldId="377"/>
            <ac:spMk id="7" creationId="{00000000-0000-0000-0000-000000000000}"/>
          </ac:spMkLst>
        </pc:spChg>
        <pc:spChg chg="add del">
          <ac:chgData name="Le Manh Quan" userId="2f984887-39f4-4368-93b5-b670e85212db" providerId="ADAL" clId="{015A1850-031C-FD49-8D7E-780C353594C7}" dt="2023-03-08T02:51:02.503" v="2599" actId="22"/>
          <ac:spMkLst>
            <pc:docMk/>
            <pc:sldMk cId="2775223410" sldId="377"/>
            <ac:spMk id="11" creationId="{919F739B-05A1-40C0-A71E-E4033060E631}"/>
          </ac:spMkLst>
        </pc:spChg>
        <pc:spChg chg="add mod">
          <ac:chgData name="Le Manh Quan" userId="2f984887-39f4-4368-93b5-b670e85212db" providerId="ADAL" clId="{015A1850-031C-FD49-8D7E-780C353594C7}" dt="2023-03-08T02:51:07.782" v="2600"/>
          <ac:spMkLst>
            <pc:docMk/>
            <pc:sldMk cId="2775223410" sldId="377"/>
            <ac:spMk id="12" creationId="{AE4E76D2-7FAE-FED6-7866-DF6039806E18}"/>
          </ac:spMkLst>
        </pc:spChg>
        <pc:spChg chg="add mod">
          <ac:chgData name="Le Manh Quan" userId="2f984887-39f4-4368-93b5-b670e85212db" providerId="ADAL" clId="{015A1850-031C-FD49-8D7E-780C353594C7}" dt="2023-03-08T02:51:52.600" v="2665" actId="1076"/>
          <ac:spMkLst>
            <pc:docMk/>
            <pc:sldMk cId="2775223410" sldId="377"/>
            <ac:spMk id="13" creationId="{F782EB48-DFCF-C519-F25C-126FF7E47D9E}"/>
          </ac:spMkLst>
        </pc:spChg>
        <pc:spChg chg="add mod">
          <ac:chgData name="Le Manh Quan" userId="2f984887-39f4-4368-93b5-b670e85212db" providerId="ADAL" clId="{015A1850-031C-FD49-8D7E-780C353594C7}" dt="2023-03-08T02:56:57.041" v="2711" actId="1076"/>
          <ac:spMkLst>
            <pc:docMk/>
            <pc:sldMk cId="2775223410" sldId="377"/>
            <ac:spMk id="32" creationId="{825ED5D9-54CB-424B-8DCF-10E5E35B9078}"/>
          </ac:spMkLst>
        </pc:spChg>
        <pc:spChg chg="add mod">
          <ac:chgData name="Le Manh Quan" userId="2f984887-39f4-4368-93b5-b670e85212db" providerId="ADAL" clId="{015A1850-031C-FD49-8D7E-780C353594C7}" dt="2023-03-08T02:57:28.408" v="2715" actId="1076"/>
          <ac:spMkLst>
            <pc:docMk/>
            <pc:sldMk cId="2775223410" sldId="377"/>
            <ac:spMk id="33" creationId="{8088468B-76EE-E981-C7E4-E9C761851FD8}"/>
          </ac:spMkLst>
        </pc:spChg>
        <pc:spChg chg="add mod">
          <ac:chgData name="Le Manh Quan" userId="2f984887-39f4-4368-93b5-b670e85212db" providerId="ADAL" clId="{015A1850-031C-FD49-8D7E-780C353594C7}" dt="2023-03-08T02:57:47.542" v="2719" actId="1076"/>
          <ac:spMkLst>
            <pc:docMk/>
            <pc:sldMk cId="2775223410" sldId="377"/>
            <ac:spMk id="34" creationId="{B4F20C49-1187-5A39-AC4C-AB885FCD8104}"/>
          </ac:spMkLst>
        </pc:spChg>
        <pc:spChg chg="add mod">
          <ac:chgData name="Le Manh Quan" userId="2f984887-39f4-4368-93b5-b670e85212db" providerId="ADAL" clId="{015A1850-031C-FD49-8D7E-780C353594C7}" dt="2023-03-08T02:58:03.508" v="2722" actId="1076"/>
          <ac:spMkLst>
            <pc:docMk/>
            <pc:sldMk cId="2775223410" sldId="377"/>
            <ac:spMk id="35" creationId="{8825828C-D3B6-AB9F-2883-0F6E505E231F}"/>
          </ac:spMkLst>
        </pc:spChg>
        <pc:picChg chg="del">
          <ac:chgData name="Le Manh Quan" userId="2f984887-39f4-4368-93b5-b670e85212db" providerId="ADAL" clId="{015A1850-031C-FD49-8D7E-780C353594C7}" dt="2023-03-08T02:49:48.310" v="2584" actId="478"/>
          <ac:picMkLst>
            <pc:docMk/>
            <pc:sldMk cId="2775223410" sldId="377"/>
            <ac:picMk id="2" creationId="{00000000-0000-0000-0000-000000000000}"/>
          </ac:picMkLst>
        </pc:picChg>
        <pc:picChg chg="add mod modCrop">
          <ac:chgData name="Le Manh Quan" userId="2f984887-39f4-4368-93b5-b670e85212db" providerId="ADAL" clId="{015A1850-031C-FD49-8D7E-780C353594C7}" dt="2023-03-08T02:56:52.401" v="2710" actId="1076"/>
          <ac:picMkLst>
            <pc:docMk/>
            <pc:sldMk cId="2775223410" sldId="377"/>
            <ac:picMk id="9" creationId="{5156D40E-91C8-4C3E-9545-830F081ACAF3}"/>
          </ac:picMkLst>
        </pc:picChg>
        <pc:picChg chg="add mod">
          <ac:chgData name="Le Manh Quan" userId="2f984887-39f4-4368-93b5-b670e85212db" providerId="ADAL" clId="{015A1850-031C-FD49-8D7E-780C353594C7}" dt="2023-03-08T03:38:39.524" v="4169"/>
          <ac:picMkLst>
            <pc:docMk/>
            <pc:sldMk cId="2775223410" sldId="377"/>
            <ac:picMk id="36" creationId="{B1760745-A5F2-0496-2F94-CE50225AE1D8}"/>
          </ac:picMkLst>
        </pc:picChg>
        <pc:cxnChg chg="add mod">
          <ac:chgData name="Le Manh Quan" userId="2f984887-39f4-4368-93b5-b670e85212db" providerId="ADAL" clId="{015A1850-031C-FD49-8D7E-780C353594C7}" dt="2023-03-08T02:54:35.945" v="2673" actId="1582"/>
          <ac:cxnSpMkLst>
            <pc:docMk/>
            <pc:sldMk cId="2775223410" sldId="377"/>
            <ac:cxnSpMk id="14" creationId="{7C31E50C-805F-3260-C6B9-5968D75A8F8F}"/>
          </ac:cxnSpMkLst>
        </pc:cxnChg>
        <pc:cxnChg chg="add mod">
          <ac:chgData name="Le Manh Quan" userId="2f984887-39f4-4368-93b5-b670e85212db" providerId="ADAL" clId="{015A1850-031C-FD49-8D7E-780C353594C7}" dt="2023-03-08T02:54:49.767" v="2676" actId="1076"/>
          <ac:cxnSpMkLst>
            <pc:docMk/>
            <pc:sldMk cId="2775223410" sldId="377"/>
            <ac:cxnSpMk id="16" creationId="{F32723E4-A093-DFAF-FD8A-C67000793766}"/>
          </ac:cxnSpMkLst>
        </pc:cxnChg>
        <pc:cxnChg chg="add mod">
          <ac:chgData name="Le Manh Quan" userId="2f984887-39f4-4368-93b5-b670e85212db" providerId="ADAL" clId="{015A1850-031C-FD49-8D7E-780C353594C7}" dt="2023-03-08T02:54:58.611" v="2679" actId="14100"/>
          <ac:cxnSpMkLst>
            <pc:docMk/>
            <pc:sldMk cId="2775223410" sldId="377"/>
            <ac:cxnSpMk id="18" creationId="{0B8A42FF-573C-1AD2-CF57-94BC2CD6886D}"/>
          </ac:cxnSpMkLst>
        </pc:cxnChg>
        <pc:cxnChg chg="add mod">
          <ac:chgData name="Le Manh Quan" userId="2f984887-39f4-4368-93b5-b670e85212db" providerId="ADAL" clId="{015A1850-031C-FD49-8D7E-780C353594C7}" dt="2023-03-08T02:55:09.862" v="2682" actId="14100"/>
          <ac:cxnSpMkLst>
            <pc:docMk/>
            <pc:sldMk cId="2775223410" sldId="377"/>
            <ac:cxnSpMk id="20" creationId="{850D3495-DC81-5160-4978-D5D87F4CE742}"/>
          </ac:cxnSpMkLst>
        </pc:cxnChg>
        <pc:cxnChg chg="add mod">
          <ac:chgData name="Le Manh Quan" userId="2f984887-39f4-4368-93b5-b670e85212db" providerId="ADAL" clId="{015A1850-031C-FD49-8D7E-780C353594C7}" dt="2023-03-08T02:55:14.969" v="2684" actId="1076"/>
          <ac:cxnSpMkLst>
            <pc:docMk/>
            <pc:sldMk cId="2775223410" sldId="377"/>
            <ac:cxnSpMk id="22" creationId="{7854BAD6-655D-6425-30B2-F27AE183FB3A}"/>
          </ac:cxnSpMkLst>
        </pc:cxnChg>
        <pc:cxnChg chg="add mod">
          <ac:chgData name="Le Manh Quan" userId="2f984887-39f4-4368-93b5-b670e85212db" providerId="ADAL" clId="{015A1850-031C-FD49-8D7E-780C353594C7}" dt="2023-03-08T02:55:21.742" v="2686" actId="1076"/>
          <ac:cxnSpMkLst>
            <pc:docMk/>
            <pc:sldMk cId="2775223410" sldId="377"/>
            <ac:cxnSpMk id="23" creationId="{B5B62621-C101-D6C6-6943-02E801329121}"/>
          </ac:cxnSpMkLst>
        </pc:cxnChg>
        <pc:cxnChg chg="add mod">
          <ac:chgData name="Le Manh Quan" userId="2f984887-39f4-4368-93b5-b670e85212db" providerId="ADAL" clId="{015A1850-031C-FD49-8D7E-780C353594C7}" dt="2023-03-08T02:55:26.038" v="2689" actId="1076"/>
          <ac:cxnSpMkLst>
            <pc:docMk/>
            <pc:sldMk cId="2775223410" sldId="377"/>
            <ac:cxnSpMk id="24" creationId="{A792ACB8-9F60-0091-72CE-89B93E73D17D}"/>
          </ac:cxnSpMkLst>
        </pc:cxnChg>
        <pc:cxnChg chg="add mod">
          <ac:chgData name="Le Manh Quan" userId="2f984887-39f4-4368-93b5-b670e85212db" providerId="ADAL" clId="{015A1850-031C-FD49-8D7E-780C353594C7}" dt="2023-03-08T02:55:33.553" v="2691" actId="1076"/>
          <ac:cxnSpMkLst>
            <pc:docMk/>
            <pc:sldMk cId="2775223410" sldId="377"/>
            <ac:cxnSpMk id="25" creationId="{875D7608-68DE-41C2-858E-0D6BBFD7B024}"/>
          </ac:cxnSpMkLst>
        </pc:cxnChg>
        <pc:cxnChg chg="add mod">
          <ac:chgData name="Le Manh Quan" userId="2f984887-39f4-4368-93b5-b670e85212db" providerId="ADAL" clId="{015A1850-031C-FD49-8D7E-780C353594C7}" dt="2023-03-08T02:55:39.259" v="2693" actId="1076"/>
          <ac:cxnSpMkLst>
            <pc:docMk/>
            <pc:sldMk cId="2775223410" sldId="377"/>
            <ac:cxnSpMk id="26" creationId="{4A400AF7-7EDA-B97F-6B93-CF0614F65C71}"/>
          </ac:cxnSpMkLst>
        </pc:cxnChg>
        <pc:cxnChg chg="add mod">
          <ac:chgData name="Le Manh Quan" userId="2f984887-39f4-4368-93b5-b670e85212db" providerId="ADAL" clId="{015A1850-031C-FD49-8D7E-780C353594C7}" dt="2023-03-08T02:55:47.922" v="2697" actId="14100"/>
          <ac:cxnSpMkLst>
            <pc:docMk/>
            <pc:sldMk cId="2775223410" sldId="377"/>
            <ac:cxnSpMk id="27" creationId="{8EF6B305-1503-8BF0-18BE-250A31B87EAB}"/>
          </ac:cxnSpMkLst>
        </pc:cxnChg>
        <pc:cxnChg chg="add mod">
          <ac:chgData name="Le Manh Quan" userId="2f984887-39f4-4368-93b5-b670e85212db" providerId="ADAL" clId="{015A1850-031C-FD49-8D7E-780C353594C7}" dt="2023-03-08T02:56:06.709" v="2699" actId="1076"/>
          <ac:cxnSpMkLst>
            <pc:docMk/>
            <pc:sldMk cId="2775223410" sldId="377"/>
            <ac:cxnSpMk id="29" creationId="{D0C04F11-F905-50C9-7735-576CCDA9C6DF}"/>
          </ac:cxnSpMkLst>
        </pc:cxnChg>
        <pc:cxnChg chg="add mod">
          <ac:chgData name="Le Manh Quan" userId="2f984887-39f4-4368-93b5-b670e85212db" providerId="ADAL" clId="{015A1850-031C-FD49-8D7E-780C353594C7}" dt="2023-03-08T02:56:14.424" v="2702" actId="14100"/>
          <ac:cxnSpMkLst>
            <pc:docMk/>
            <pc:sldMk cId="2775223410" sldId="377"/>
            <ac:cxnSpMk id="30" creationId="{06CBCECC-E8B1-525E-EAFA-F16F9185C63A}"/>
          </ac:cxnSpMkLst>
        </pc:cxnChg>
      </pc:sldChg>
      <pc:sldChg chg="addSp delSp modSp mod delAnim modAnim">
        <pc:chgData name="Le Manh Quan" userId="2f984887-39f4-4368-93b5-b670e85212db" providerId="ADAL" clId="{015A1850-031C-FD49-8D7E-780C353594C7}" dt="2023-03-08T04:03:29.634" v="5055"/>
        <pc:sldMkLst>
          <pc:docMk/>
          <pc:sldMk cId="2298265984" sldId="378"/>
        </pc:sldMkLst>
        <pc:spChg chg="add mod">
          <ac:chgData name="Le Manh Quan" userId="2f984887-39f4-4368-93b5-b670e85212db" providerId="ADAL" clId="{015A1850-031C-FD49-8D7E-780C353594C7}" dt="2023-03-08T03:12:24.481" v="2996" actId="767"/>
          <ac:spMkLst>
            <pc:docMk/>
            <pc:sldMk cId="2298265984" sldId="378"/>
            <ac:spMk id="2" creationId="{794D5DAE-9D80-B5D1-6A88-E424877FFB29}"/>
          </ac:spMkLst>
        </pc:spChg>
        <pc:spChg chg="mod">
          <ac:chgData name="Le Manh Quan" userId="2f984887-39f4-4368-93b5-b670e85212db" providerId="ADAL" clId="{015A1850-031C-FD49-8D7E-780C353594C7}" dt="2023-03-08T03:56:35.319" v="4848" actId="20577"/>
          <ac:spMkLst>
            <pc:docMk/>
            <pc:sldMk cId="2298265984" sldId="378"/>
            <ac:spMk id="3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3:39:28.047" v="4179" actId="14100"/>
          <ac:spMkLst>
            <pc:docMk/>
            <pc:sldMk cId="2298265984" sldId="378"/>
            <ac:spMk id="4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3:06:56.251" v="2808" actId="478"/>
          <ac:spMkLst>
            <pc:docMk/>
            <pc:sldMk cId="2298265984" sldId="378"/>
            <ac:spMk id="6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3:06:57.730" v="2809" actId="478"/>
          <ac:spMkLst>
            <pc:docMk/>
            <pc:sldMk cId="2298265984" sldId="378"/>
            <ac:spMk id="7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3:06:59.365" v="2810" actId="478"/>
          <ac:spMkLst>
            <pc:docMk/>
            <pc:sldMk cId="2298265984" sldId="378"/>
            <ac:spMk id="8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3:14:27.264" v="3146" actId="478"/>
          <ac:spMkLst>
            <pc:docMk/>
            <pc:sldMk cId="2298265984" sldId="378"/>
            <ac:spMk id="9" creationId="{00000000-0000-0000-0000-000000000000}"/>
          </ac:spMkLst>
        </pc:spChg>
        <pc:spChg chg="del mod">
          <ac:chgData name="Le Manh Quan" userId="2f984887-39f4-4368-93b5-b670e85212db" providerId="ADAL" clId="{015A1850-031C-FD49-8D7E-780C353594C7}" dt="2023-03-08T03:07:05.378" v="2812" actId="478"/>
          <ac:spMkLst>
            <pc:docMk/>
            <pc:sldMk cId="2298265984" sldId="378"/>
            <ac:spMk id="10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3:07:07.492" v="2813" actId="478"/>
          <ac:spMkLst>
            <pc:docMk/>
            <pc:sldMk cId="2298265984" sldId="378"/>
            <ac:spMk id="11" creationId="{00000000-0000-0000-0000-000000000000}"/>
          </ac:spMkLst>
        </pc:spChg>
        <pc:spChg chg="del">
          <ac:chgData name="Le Manh Quan" userId="2f984887-39f4-4368-93b5-b670e85212db" providerId="ADAL" clId="{015A1850-031C-FD49-8D7E-780C353594C7}" dt="2023-03-08T03:07:11.205" v="2814" actId="478"/>
          <ac:spMkLst>
            <pc:docMk/>
            <pc:sldMk cId="2298265984" sldId="378"/>
            <ac:spMk id="12" creationId="{00000000-0000-0000-0000-000000000000}"/>
          </ac:spMkLst>
        </pc:spChg>
        <pc:spChg chg="del mod">
          <ac:chgData name="Le Manh Quan" userId="2f984887-39f4-4368-93b5-b670e85212db" providerId="ADAL" clId="{015A1850-031C-FD49-8D7E-780C353594C7}" dt="2023-03-08T03:07:15.008" v="2816" actId="478"/>
          <ac:spMkLst>
            <pc:docMk/>
            <pc:sldMk cId="2298265984" sldId="378"/>
            <ac:spMk id="13" creationId="{00000000-0000-0000-0000-000000000000}"/>
          </ac:spMkLst>
        </pc:spChg>
        <pc:spChg chg="add mod">
          <ac:chgData name="Le Manh Quan" userId="2f984887-39f4-4368-93b5-b670e85212db" providerId="ADAL" clId="{015A1850-031C-FD49-8D7E-780C353594C7}" dt="2023-03-08T03:53:46.148" v="4845" actId="1076"/>
          <ac:spMkLst>
            <pc:docMk/>
            <pc:sldMk cId="2298265984" sldId="378"/>
            <ac:spMk id="15" creationId="{EE92AFBC-CBE2-379F-65D3-955D423F6BE6}"/>
          </ac:spMkLst>
        </pc:spChg>
        <pc:spChg chg="add mod">
          <ac:chgData name="Le Manh Quan" userId="2f984887-39f4-4368-93b5-b670e85212db" providerId="ADAL" clId="{015A1850-031C-FD49-8D7E-780C353594C7}" dt="2023-03-08T03:56:54.258" v="4878" actId="1076"/>
          <ac:spMkLst>
            <pc:docMk/>
            <pc:sldMk cId="2298265984" sldId="378"/>
            <ac:spMk id="16" creationId="{34966379-3F1D-F880-D9FC-C66101A8BA51}"/>
          </ac:spMkLst>
        </pc:spChg>
        <pc:spChg chg="add mod">
          <ac:chgData name="Le Manh Quan" userId="2f984887-39f4-4368-93b5-b670e85212db" providerId="ADAL" clId="{015A1850-031C-FD49-8D7E-780C353594C7}" dt="2023-03-08T03:57:34.328" v="4920" actId="1076"/>
          <ac:spMkLst>
            <pc:docMk/>
            <pc:sldMk cId="2298265984" sldId="378"/>
            <ac:spMk id="17" creationId="{817E87DD-5604-D726-1B3F-C6673FA0E3E4}"/>
          </ac:spMkLst>
        </pc:spChg>
        <pc:spChg chg="add mod">
          <ac:chgData name="Le Manh Quan" userId="2f984887-39f4-4368-93b5-b670e85212db" providerId="ADAL" clId="{015A1850-031C-FD49-8D7E-780C353594C7}" dt="2023-03-08T03:58:36.277" v="4952" actId="1076"/>
          <ac:spMkLst>
            <pc:docMk/>
            <pc:sldMk cId="2298265984" sldId="378"/>
            <ac:spMk id="18" creationId="{44559712-D154-1164-C0BE-76375365F3F0}"/>
          </ac:spMkLst>
        </pc:spChg>
        <pc:spChg chg="add mod">
          <ac:chgData name="Le Manh Quan" userId="2f984887-39f4-4368-93b5-b670e85212db" providerId="ADAL" clId="{015A1850-031C-FD49-8D7E-780C353594C7}" dt="2023-03-08T03:58:54.758" v="4972" actId="1076"/>
          <ac:spMkLst>
            <pc:docMk/>
            <pc:sldMk cId="2298265984" sldId="378"/>
            <ac:spMk id="19" creationId="{1C408E35-B604-AF1A-9666-DA58DA1B5816}"/>
          </ac:spMkLst>
        </pc:spChg>
        <pc:spChg chg="add mod">
          <ac:chgData name="Le Manh Quan" userId="2f984887-39f4-4368-93b5-b670e85212db" providerId="ADAL" clId="{015A1850-031C-FD49-8D7E-780C353594C7}" dt="2023-03-08T03:59:11.094" v="4990" actId="1076"/>
          <ac:spMkLst>
            <pc:docMk/>
            <pc:sldMk cId="2298265984" sldId="378"/>
            <ac:spMk id="20" creationId="{48ACD8DF-2136-8424-361A-03EA12E025D9}"/>
          </ac:spMkLst>
        </pc:spChg>
        <pc:spChg chg="add mod">
          <ac:chgData name="Le Manh Quan" userId="2f984887-39f4-4368-93b5-b670e85212db" providerId="ADAL" clId="{015A1850-031C-FD49-8D7E-780C353594C7}" dt="2023-03-08T04:00:41.799" v="5007" actId="1076"/>
          <ac:spMkLst>
            <pc:docMk/>
            <pc:sldMk cId="2298265984" sldId="378"/>
            <ac:spMk id="21" creationId="{98FDF677-D872-E121-CE4C-811FB8B72A31}"/>
          </ac:spMkLst>
        </pc:spChg>
        <pc:spChg chg="add mod">
          <ac:chgData name="Le Manh Quan" userId="2f984887-39f4-4368-93b5-b670e85212db" providerId="ADAL" clId="{015A1850-031C-FD49-8D7E-780C353594C7}" dt="2023-03-08T04:00:51.896" v="5018" actId="20577"/>
          <ac:spMkLst>
            <pc:docMk/>
            <pc:sldMk cId="2298265984" sldId="378"/>
            <ac:spMk id="22" creationId="{7C2EC761-332F-DA71-A32D-6F1A68B79A72}"/>
          </ac:spMkLst>
        </pc:spChg>
        <pc:spChg chg="add mod">
          <ac:chgData name="Le Manh Quan" userId="2f984887-39f4-4368-93b5-b670e85212db" providerId="ADAL" clId="{015A1850-031C-FD49-8D7E-780C353594C7}" dt="2023-03-08T04:01:02.188" v="5029" actId="20577"/>
          <ac:spMkLst>
            <pc:docMk/>
            <pc:sldMk cId="2298265984" sldId="378"/>
            <ac:spMk id="23" creationId="{D0D67261-892F-3091-764F-11FBE7F14A62}"/>
          </ac:spMkLst>
        </pc:spChg>
        <pc:spChg chg="add mod">
          <ac:chgData name="Le Manh Quan" userId="2f984887-39f4-4368-93b5-b670e85212db" providerId="ADAL" clId="{015A1850-031C-FD49-8D7E-780C353594C7}" dt="2023-03-08T04:01:19.234" v="5041" actId="20577"/>
          <ac:spMkLst>
            <pc:docMk/>
            <pc:sldMk cId="2298265984" sldId="378"/>
            <ac:spMk id="24" creationId="{7EA6D4B0-7D63-8D19-5603-EA71E03BF4CA}"/>
          </ac:spMkLst>
        </pc:spChg>
        <pc:picChg chg="add mod">
          <ac:chgData name="Le Manh Quan" userId="2f984887-39f4-4368-93b5-b670e85212db" providerId="ADAL" clId="{015A1850-031C-FD49-8D7E-780C353594C7}" dt="2023-03-08T03:39:07.183" v="4173" actId="1076"/>
          <ac:picMkLst>
            <pc:docMk/>
            <pc:sldMk cId="2298265984" sldId="378"/>
            <ac:picMk id="5" creationId="{9B6FECAD-3093-D250-497D-8EF7F3C63C22}"/>
          </ac:picMkLst>
        </pc:picChg>
        <pc:picChg chg="del">
          <ac:chgData name="Le Manh Quan" userId="2f984887-39f4-4368-93b5-b670e85212db" providerId="ADAL" clId="{015A1850-031C-FD49-8D7E-780C353594C7}" dt="2023-03-08T03:00:37.995" v="2750" actId="478"/>
          <ac:picMkLst>
            <pc:docMk/>
            <pc:sldMk cId="2298265984" sldId="378"/>
            <ac:picMk id="14" creationId="{00000000-0000-0000-0000-000000000000}"/>
          </ac:picMkLst>
        </pc:picChg>
      </pc:sldChg>
      <pc:sldChg chg="addSp delSp modSp mod delAnim modAnim">
        <pc:chgData name="Le Manh Quan" userId="2f984887-39f4-4368-93b5-b670e85212db" providerId="ADAL" clId="{015A1850-031C-FD49-8D7E-780C353594C7}" dt="2023-03-08T06:40:38.042" v="6403"/>
        <pc:sldMkLst>
          <pc:docMk/>
          <pc:sldMk cId="1857290089" sldId="379"/>
        </pc:sldMkLst>
        <pc:spChg chg="del mod">
          <ac:chgData name="Le Manh Quan" userId="2f984887-39f4-4368-93b5-b670e85212db" providerId="ADAL" clId="{015A1850-031C-FD49-8D7E-780C353594C7}" dt="2023-03-08T04:04:47.399" v="5063" actId="478"/>
          <ac:spMkLst>
            <pc:docMk/>
            <pc:sldMk cId="1857290089" sldId="379"/>
            <ac:spMk id="3" creationId="{00000000-0000-0000-0000-000000000000}"/>
          </ac:spMkLst>
        </pc:spChg>
        <pc:spChg chg="add mod">
          <ac:chgData name="Le Manh Quan" userId="2f984887-39f4-4368-93b5-b670e85212db" providerId="ADAL" clId="{015A1850-031C-FD49-8D7E-780C353594C7}" dt="2023-03-08T04:07:29.312" v="5188" actId="20577"/>
          <ac:spMkLst>
            <pc:docMk/>
            <pc:sldMk cId="1857290089" sldId="379"/>
            <ac:spMk id="6" creationId="{965D2FDA-2516-14AA-2433-2111805781F7}"/>
          </ac:spMkLst>
        </pc:spChg>
        <pc:picChg chg="del mod">
          <ac:chgData name="Le Manh Quan" userId="2f984887-39f4-4368-93b5-b670e85212db" providerId="ADAL" clId="{015A1850-031C-FD49-8D7E-780C353594C7}" dt="2023-03-08T04:05:03.094" v="5068" actId="478"/>
          <ac:picMkLst>
            <pc:docMk/>
            <pc:sldMk cId="1857290089" sldId="379"/>
            <ac:picMk id="2" creationId="{00000000-0000-0000-0000-000000000000}"/>
          </ac:picMkLst>
        </pc:picChg>
        <pc:picChg chg="del">
          <ac:chgData name="Le Manh Quan" userId="2f984887-39f4-4368-93b5-b670e85212db" providerId="ADAL" clId="{015A1850-031C-FD49-8D7E-780C353594C7}" dt="2023-03-08T04:04:21.481" v="5057" actId="478"/>
          <ac:picMkLst>
            <pc:docMk/>
            <pc:sldMk cId="1857290089" sldId="379"/>
            <ac:picMk id="4" creationId="{00000000-0000-0000-0000-000000000000}"/>
          </ac:picMkLst>
        </pc:picChg>
        <pc:picChg chg="add mod">
          <ac:chgData name="Le Manh Quan" userId="2f984887-39f4-4368-93b5-b670e85212db" providerId="ADAL" clId="{015A1850-031C-FD49-8D7E-780C353594C7}" dt="2023-03-08T04:07:19.641" v="5187" actId="1076"/>
          <ac:picMkLst>
            <pc:docMk/>
            <pc:sldMk cId="1857290089" sldId="379"/>
            <ac:picMk id="8" creationId="{891E6399-C747-4B56-C75F-179E698C7B42}"/>
          </ac:picMkLst>
        </pc:picChg>
        <pc:picChg chg="add mod">
          <ac:chgData name="Le Manh Quan" userId="2f984887-39f4-4368-93b5-b670e85212db" providerId="ADAL" clId="{015A1850-031C-FD49-8D7E-780C353594C7}" dt="2023-03-08T04:08:41.103" v="5191" actId="1076"/>
          <ac:picMkLst>
            <pc:docMk/>
            <pc:sldMk cId="1857290089" sldId="379"/>
            <ac:picMk id="9" creationId="{EBC2A80F-8302-F3B0-24A0-424B78278BEF}"/>
          </ac:picMkLst>
        </pc:picChg>
      </pc:sldChg>
      <pc:sldChg chg="modSp del">
        <pc:chgData name="Le Manh Quan" userId="2f984887-39f4-4368-93b5-b670e85212db" providerId="ADAL" clId="{015A1850-031C-FD49-8D7E-780C353594C7}" dt="2023-03-08T04:11:34.199" v="5193" actId="2696"/>
        <pc:sldMkLst>
          <pc:docMk/>
          <pc:sldMk cId="1113848890" sldId="380"/>
        </pc:sldMkLst>
        <pc:spChg chg="mod">
          <ac:chgData name="Le Manh Quan" userId="2f984887-39f4-4368-93b5-b670e85212db" providerId="ADAL" clId="{015A1850-031C-FD49-8D7E-780C353594C7}" dt="2023-03-08T03:03:19.565" v="2752"/>
          <ac:spMkLst>
            <pc:docMk/>
            <pc:sldMk cId="1113848890" sldId="380"/>
            <ac:spMk id="5" creationId="{00000000-0000-0000-0000-000000000000}"/>
          </ac:spMkLst>
        </pc:spChg>
      </pc:sldChg>
      <pc:sldChg chg="addSp delSp modSp add mod ord modAnim">
        <pc:chgData name="Le Manh Quan" userId="2f984887-39f4-4368-93b5-b670e85212db" providerId="ADAL" clId="{015A1850-031C-FD49-8D7E-780C353594C7}" dt="2023-03-08T16:39:20.867" v="6421"/>
        <pc:sldMkLst>
          <pc:docMk/>
          <pc:sldMk cId="2480071252" sldId="381"/>
        </pc:sldMkLst>
        <pc:spChg chg="mod">
          <ac:chgData name="Le Manh Quan" userId="2f984887-39f4-4368-93b5-b670e85212db" providerId="ADAL" clId="{015A1850-031C-FD49-8D7E-780C353594C7}" dt="2023-03-07T16:32:49.030" v="953" actId="1076"/>
          <ac:spMkLst>
            <pc:docMk/>
            <pc:sldMk cId="2480071252" sldId="381"/>
            <ac:spMk id="2" creationId="{00000000-0000-0000-0000-000000000000}"/>
          </ac:spMkLst>
        </pc:spChg>
        <pc:spChg chg="add mod">
          <ac:chgData name="Le Manh Quan" userId="2f984887-39f4-4368-93b5-b670e85212db" providerId="ADAL" clId="{015A1850-031C-FD49-8D7E-780C353594C7}" dt="2023-03-07T16:36:25.752" v="1005" actId="20577"/>
          <ac:spMkLst>
            <pc:docMk/>
            <pc:sldMk cId="2480071252" sldId="381"/>
            <ac:spMk id="15" creationId="{4387E1A0-B015-4C0C-4194-22123D3EC64A}"/>
          </ac:spMkLst>
        </pc:spChg>
        <pc:spChg chg="add mod">
          <ac:chgData name="Le Manh Quan" userId="2f984887-39f4-4368-93b5-b670e85212db" providerId="ADAL" clId="{015A1850-031C-FD49-8D7E-780C353594C7}" dt="2023-03-08T01:23:05.156" v="1086" actId="1076"/>
          <ac:spMkLst>
            <pc:docMk/>
            <pc:sldMk cId="2480071252" sldId="381"/>
            <ac:spMk id="16" creationId="{42FE9618-491E-A7D1-3D90-EF63DDEE4F95}"/>
          </ac:spMkLst>
        </pc:spChg>
        <pc:spChg chg="add mod">
          <ac:chgData name="Le Manh Quan" userId="2f984887-39f4-4368-93b5-b670e85212db" providerId="ADAL" clId="{015A1850-031C-FD49-8D7E-780C353594C7}" dt="2023-03-07T16:39:31.406" v="1084" actId="1076"/>
          <ac:spMkLst>
            <pc:docMk/>
            <pc:sldMk cId="2480071252" sldId="381"/>
            <ac:spMk id="17" creationId="{DC6AD807-FE01-D022-98CE-74E8AC0DEF92}"/>
          </ac:spMkLst>
        </pc:spChg>
        <pc:spChg chg="add mod">
          <ac:chgData name="Le Manh Quan" userId="2f984887-39f4-4368-93b5-b670e85212db" providerId="ADAL" clId="{015A1850-031C-FD49-8D7E-780C353594C7}" dt="2023-03-07T16:38:14.419" v="1039" actId="20577"/>
          <ac:spMkLst>
            <pc:docMk/>
            <pc:sldMk cId="2480071252" sldId="381"/>
            <ac:spMk id="18" creationId="{30845E6C-135A-B3D0-E129-1CBF11AB165E}"/>
          </ac:spMkLst>
        </pc:spChg>
        <pc:spChg chg="add mod">
          <ac:chgData name="Le Manh Quan" userId="2f984887-39f4-4368-93b5-b670e85212db" providerId="ADAL" clId="{015A1850-031C-FD49-8D7E-780C353594C7}" dt="2023-03-07T16:38:38.840" v="1059" actId="20577"/>
          <ac:spMkLst>
            <pc:docMk/>
            <pc:sldMk cId="2480071252" sldId="381"/>
            <ac:spMk id="19" creationId="{561E25AB-931F-2EDD-6897-ECF47B621A37}"/>
          </ac:spMkLst>
        </pc:spChg>
        <pc:picChg chg="add mod">
          <ac:chgData name="Le Manh Quan" userId="2f984887-39f4-4368-93b5-b670e85212db" providerId="ADAL" clId="{015A1850-031C-FD49-8D7E-780C353594C7}" dt="2023-03-08T16:38:40.409" v="6418" actId="1076"/>
          <ac:picMkLst>
            <pc:docMk/>
            <pc:sldMk cId="2480071252" sldId="381"/>
            <ac:picMk id="3" creationId="{50B28484-0A36-F39A-AA42-7E87D4F3CCFA}"/>
          </ac:picMkLst>
        </pc:picChg>
        <pc:picChg chg="add del mod">
          <ac:chgData name="Le Manh Quan" userId="2f984887-39f4-4368-93b5-b670e85212db" providerId="ADAL" clId="{015A1850-031C-FD49-8D7E-780C353594C7}" dt="2023-03-07T16:33:11.124" v="957" actId="478"/>
          <ac:picMkLst>
            <pc:docMk/>
            <pc:sldMk cId="2480071252" sldId="381"/>
            <ac:picMk id="4" creationId="{C78C010B-6ECB-69C0-CD31-CD1AA0985D43}"/>
          </ac:picMkLst>
        </pc:picChg>
        <pc:picChg chg="del">
          <ac:chgData name="Le Manh Quan" userId="2f984887-39f4-4368-93b5-b670e85212db" providerId="ADAL" clId="{015A1850-031C-FD49-8D7E-780C353594C7}" dt="2023-03-07T16:31:31.252" v="865" actId="478"/>
          <ac:picMkLst>
            <pc:docMk/>
            <pc:sldMk cId="2480071252" sldId="381"/>
            <ac:picMk id="5" creationId="{64786C7B-2DF6-D001-7495-8AE65B836617}"/>
          </ac:picMkLst>
        </pc:picChg>
        <pc:picChg chg="del">
          <ac:chgData name="Le Manh Quan" userId="2f984887-39f4-4368-93b5-b670e85212db" providerId="ADAL" clId="{015A1850-031C-FD49-8D7E-780C353594C7}" dt="2023-03-07T16:31:31.252" v="865" actId="478"/>
          <ac:picMkLst>
            <pc:docMk/>
            <pc:sldMk cId="2480071252" sldId="381"/>
            <ac:picMk id="6" creationId="{A24E8E45-B274-3772-5BF0-8427479F6D32}"/>
          </ac:picMkLst>
        </pc:picChg>
        <pc:picChg chg="del">
          <ac:chgData name="Le Manh Quan" userId="2f984887-39f4-4368-93b5-b670e85212db" providerId="ADAL" clId="{015A1850-031C-FD49-8D7E-780C353594C7}" dt="2023-03-07T16:31:31.252" v="865" actId="478"/>
          <ac:picMkLst>
            <pc:docMk/>
            <pc:sldMk cId="2480071252" sldId="381"/>
            <ac:picMk id="7" creationId="{8C112413-C661-F47E-CF84-00C3C29C30D9}"/>
          </ac:picMkLst>
        </pc:picChg>
        <pc:picChg chg="del">
          <ac:chgData name="Le Manh Quan" userId="2f984887-39f4-4368-93b5-b670e85212db" providerId="ADAL" clId="{015A1850-031C-FD49-8D7E-780C353594C7}" dt="2023-03-07T16:31:31.252" v="865" actId="478"/>
          <ac:picMkLst>
            <pc:docMk/>
            <pc:sldMk cId="2480071252" sldId="381"/>
            <ac:picMk id="8" creationId="{F7429863-3FA7-2350-2C3B-8DB3CC7C4D0E}"/>
          </ac:picMkLst>
        </pc:picChg>
        <pc:picChg chg="del">
          <ac:chgData name="Le Manh Quan" userId="2f984887-39f4-4368-93b5-b670e85212db" providerId="ADAL" clId="{015A1850-031C-FD49-8D7E-780C353594C7}" dt="2023-03-07T16:31:31.252" v="865" actId="478"/>
          <ac:picMkLst>
            <pc:docMk/>
            <pc:sldMk cId="2480071252" sldId="381"/>
            <ac:picMk id="9" creationId="{66AC8AD0-7CCA-7390-022A-C5B9DAB78B69}"/>
          </ac:picMkLst>
        </pc:picChg>
        <pc:picChg chg="del">
          <ac:chgData name="Le Manh Quan" userId="2f984887-39f4-4368-93b5-b670e85212db" providerId="ADAL" clId="{015A1850-031C-FD49-8D7E-780C353594C7}" dt="2023-03-07T16:31:31.252" v="865" actId="478"/>
          <ac:picMkLst>
            <pc:docMk/>
            <pc:sldMk cId="2480071252" sldId="381"/>
            <ac:picMk id="10" creationId="{D09B2CE6-A360-D498-64E7-750FCDCD6274}"/>
          </ac:picMkLst>
        </pc:picChg>
        <pc:picChg chg="add mod modCrop">
          <ac:chgData name="Le Manh Quan" userId="2f984887-39f4-4368-93b5-b670e85212db" providerId="ADAL" clId="{015A1850-031C-FD49-8D7E-780C353594C7}" dt="2023-03-07T16:38:26.766" v="1042" actId="1076"/>
          <ac:picMkLst>
            <pc:docMk/>
            <pc:sldMk cId="2480071252" sldId="381"/>
            <ac:picMk id="12" creationId="{CFEF0CE9-07C1-F81C-AD7C-229758655416}"/>
          </ac:picMkLst>
        </pc:picChg>
        <pc:picChg chg="add mod modCrop">
          <ac:chgData name="Le Manh Quan" userId="2f984887-39f4-4368-93b5-b670e85212db" providerId="ADAL" clId="{015A1850-031C-FD49-8D7E-780C353594C7}" dt="2023-03-07T16:35:43.029" v="985" actId="1076"/>
          <ac:picMkLst>
            <pc:docMk/>
            <pc:sldMk cId="2480071252" sldId="381"/>
            <ac:picMk id="14" creationId="{9C04E076-0A98-C650-CC1C-4632F34DA6D1}"/>
          </ac:picMkLst>
        </pc:picChg>
      </pc:sldChg>
      <pc:sldChg chg="addSp delSp modSp new mod">
        <pc:chgData name="Le Manh Quan" userId="2f984887-39f4-4368-93b5-b670e85212db" providerId="ADAL" clId="{015A1850-031C-FD49-8D7E-780C353594C7}" dt="2023-03-08T06:37:37.363" v="6402" actId="20577"/>
        <pc:sldMkLst>
          <pc:docMk/>
          <pc:sldMk cId="981572600" sldId="382"/>
        </pc:sldMkLst>
        <pc:spChg chg="add mod">
          <ac:chgData name="Le Manh Quan" userId="2f984887-39f4-4368-93b5-b670e85212db" providerId="ADAL" clId="{015A1850-031C-FD49-8D7E-780C353594C7}" dt="2023-03-08T06:37:37.363" v="6402" actId="20577"/>
          <ac:spMkLst>
            <pc:docMk/>
            <pc:sldMk cId="981572600" sldId="382"/>
            <ac:spMk id="2" creationId="{4381B231-377B-BD87-DD37-A08BC42A3286}"/>
          </ac:spMkLst>
        </pc:spChg>
        <pc:spChg chg="add mod">
          <ac:chgData name="Le Manh Quan" userId="2f984887-39f4-4368-93b5-b670e85212db" providerId="ADAL" clId="{015A1850-031C-FD49-8D7E-780C353594C7}" dt="2023-03-08T02:11:36.639" v="2214" actId="255"/>
          <ac:spMkLst>
            <pc:docMk/>
            <pc:sldMk cId="981572600" sldId="382"/>
            <ac:spMk id="3" creationId="{C45B3580-7DFB-A3E1-2A75-30E580BDD749}"/>
          </ac:spMkLst>
        </pc:spChg>
        <pc:spChg chg="add mod">
          <ac:chgData name="Le Manh Quan" userId="2f984887-39f4-4368-93b5-b670e85212db" providerId="ADAL" clId="{015A1850-031C-FD49-8D7E-780C353594C7}" dt="2023-03-08T02:04:02.484" v="1702" actId="1076"/>
          <ac:spMkLst>
            <pc:docMk/>
            <pc:sldMk cId="981572600" sldId="382"/>
            <ac:spMk id="4" creationId="{D104A1F1-B2E7-FF35-1570-01AF2C3D4E7A}"/>
          </ac:spMkLst>
        </pc:spChg>
        <pc:spChg chg="add mod">
          <ac:chgData name="Le Manh Quan" userId="2f984887-39f4-4368-93b5-b670e85212db" providerId="ADAL" clId="{015A1850-031C-FD49-8D7E-780C353594C7}" dt="2023-03-08T02:03:57.533" v="1701" actId="1076"/>
          <ac:spMkLst>
            <pc:docMk/>
            <pc:sldMk cId="981572600" sldId="382"/>
            <ac:spMk id="7" creationId="{EED0300A-B92C-7271-858B-C2C3A0E70344}"/>
          </ac:spMkLst>
        </pc:spChg>
        <pc:cxnChg chg="add del mod">
          <ac:chgData name="Le Manh Quan" userId="2f984887-39f4-4368-93b5-b670e85212db" providerId="ADAL" clId="{015A1850-031C-FD49-8D7E-780C353594C7}" dt="2023-03-08T02:10:40.762" v="2171" actId="478"/>
          <ac:cxnSpMkLst>
            <pc:docMk/>
            <pc:sldMk cId="981572600" sldId="382"/>
            <ac:cxnSpMk id="5" creationId="{A0D25834-9676-0309-7AE1-4EE3F71C2812}"/>
          </ac:cxnSpMkLst>
        </pc:cxnChg>
        <pc:cxnChg chg="add mod">
          <ac:chgData name="Le Manh Quan" userId="2f984887-39f4-4368-93b5-b670e85212db" providerId="ADAL" clId="{015A1850-031C-FD49-8D7E-780C353594C7}" dt="2023-03-08T02:09:00.385" v="2140" actId="14100"/>
          <ac:cxnSpMkLst>
            <pc:docMk/>
            <pc:sldMk cId="981572600" sldId="382"/>
            <ac:cxnSpMk id="6" creationId="{3AA0182D-2F9C-992A-5644-15898F7C164E}"/>
          </ac:cxnSpMkLst>
        </pc:cxnChg>
        <pc:cxnChg chg="add mod">
          <ac:chgData name="Le Manh Quan" userId="2f984887-39f4-4368-93b5-b670e85212db" providerId="ADAL" clId="{015A1850-031C-FD49-8D7E-780C353594C7}" dt="2023-03-08T02:09:13.350" v="2143" actId="14100"/>
          <ac:cxnSpMkLst>
            <pc:docMk/>
            <pc:sldMk cId="981572600" sldId="382"/>
            <ac:cxnSpMk id="9" creationId="{1B9D860A-3EB0-9C71-995E-F2A021B2B24B}"/>
          </ac:cxnSpMkLst>
        </pc:cxnChg>
        <pc:cxnChg chg="add mod">
          <ac:chgData name="Le Manh Quan" userId="2f984887-39f4-4368-93b5-b670e85212db" providerId="ADAL" clId="{015A1850-031C-FD49-8D7E-780C353594C7}" dt="2023-03-08T02:09:25.452" v="2147" actId="14100"/>
          <ac:cxnSpMkLst>
            <pc:docMk/>
            <pc:sldMk cId="981572600" sldId="382"/>
            <ac:cxnSpMk id="11" creationId="{F09C5CBB-A076-70DB-6E2A-CF34D2454D87}"/>
          </ac:cxnSpMkLst>
        </pc:cxnChg>
        <pc:cxnChg chg="add mod">
          <ac:chgData name="Le Manh Quan" userId="2f984887-39f4-4368-93b5-b670e85212db" providerId="ADAL" clId="{015A1850-031C-FD49-8D7E-780C353594C7}" dt="2023-03-08T02:09:56.985" v="2154" actId="14100"/>
          <ac:cxnSpMkLst>
            <pc:docMk/>
            <pc:sldMk cId="981572600" sldId="382"/>
            <ac:cxnSpMk id="14" creationId="{785D7892-63F3-49B4-4726-26F599FE4D15}"/>
          </ac:cxnSpMkLst>
        </pc:cxnChg>
        <pc:cxnChg chg="add mod">
          <ac:chgData name="Le Manh Quan" userId="2f984887-39f4-4368-93b5-b670e85212db" providerId="ADAL" clId="{015A1850-031C-FD49-8D7E-780C353594C7}" dt="2023-03-08T02:09:51.935" v="2153" actId="14100"/>
          <ac:cxnSpMkLst>
            <pc:docMk/>
            <pc:sldMk cId="981572600" sldId="382"/>
            <ac:cxnSpMk id="16" creationId="{6169CA1E-E451-BB6F-D3F3-8F771CBDFEF8}"/>
          </ac:cxnSpMkLst>
        </pc:cxnChg>
      </pc:sldChg>
      <pc:sldChg chg="addSp delSp modSp add mod delAnim modAnim">
        <pc:chgData name="Le Manh Quan" userId="2f984887-39f4-4368-93b5-b670e85212db" providerId="ADAL" clId="{015A1850-031C-FD49-8D7E-780C353594C7}" dt="2023-03-08T06:41:02.094" v="6404" actId="1076"/>
        <pc:sldMkLst>
          <pc:docMk/>
          <pc:sldMk cId="1720454351" sldId="383"/>
        </pc:sldMkLst>
        <pc:spChg chg="add mod">
          <ac:chgData name="Le Manh Quan" userId="2f984887-39f4-4368-93b5-b670e85212db" providerId="ADAL" clId="{015A1850-031C-FD49-8D7E-780C353594C7}" dt="2023-03-08T04:15:56.815" v="5338" actId="1076"/>
          <ac:spMkLst>
            <pc:docMk/>
            <pc:sldMk cId="1720454351" sldId="383"/>
            <ac:spMk id="2" creationId="{F5637992-65C2-1B84-B786-2B714DB941BD}"/>
          </ac:spMkLst>
        </pc:spChg>
        <pc:spChg chg="add mod">
          <ac:chgData name="Le Manh Quan" userId="2f984887-39f4-4368-93b5-b670e85212db" providerId="ADAL" clId="{015A1850-031C-FD49-8D7E-780C353594C7}" dt="2023-03-08T04:16:02.019" v="5342" actId="20577"/>
          <ac:spMkLst>
            <pc:docMk/>
            <pc:sldMk cId="1720454351" sldId="383"/>
            <ac:spMk id="3" creationId="{0316F2EA-E1A0-DEF3-642C-FA89FF9E2E13}"/>
          </ac:spMkLst>
        </pc:spChg>
        <pc:spChg chg="mod">
          <ac:chgData name="Le Manh Quan" userId="2f984887-39f4-4368-93b5-b670e85212db" providerId="ADAL" clId="{015A1850-031C-FD49-8D7E-780C353594C7}" dt="2023-03-08T04:11:37.861" v="5195" actId="20577"/>
          <ac:spMkLst>
            <pc:docMk/>
            <pc:sldMk cId="1720454351" sldId="383"/>
            <ac:spMk id="5" creationId="{00000000-0000-0000-0000-000000000000}"/>
          </ac:spMkLst>
        </pc:spChg>
        <pc:spChg chg="mod">
          <ac:chgData name="Le Manh Quan" userId="2f984887-39f4-4368-93b5-b670e85212db" providerId="ADAL" clId="{015A1850-031C-FD49-8D7E-780C353594C7}" dt="2023-03-08T04:12:52.394" v="5328" actId="20577"/>
          <ac:spMkLst>
            <pc:docMk/>
            <pc:sldMk cId="1720454351" sldId="383"/>
            <ac:spMk id="6" creationId="{965D2FDA-2516-14AA-2433-2111805781F7}"/>
          </ac:spMkLst>
        </pc:spChg>
        <pc:picChg chg="add mod">
          <ac:chgData name="Le Manh Quan" userId="2f984887-39f4-4368-93b5-b670e85212db" providerId="ADAL" clId="{015A1850-031C-FD49-8D7E-780C353594C7}" dt="2023-03-08T06:41:02.094" v="6404" actId="1076"/>
          <ac:picMkLst>
            <pc:docMk/>
            <pc:sldMk cId="1720454351" sldId="383"/>
            <ac:picMk id="4" creationId="{03624428-AFD0-3D9F-C2F6-BCFDD1A9CB41}"/>
          </ac:picMkLst>
        </pc:picChg>
        <pc:picChg chg="mod">
          <ac:chgData name="Le Manh Quan" userId="2f984887-39f4-4368-93b5-b670e85212db" providerId="ADAL" clId="{015A1850-031C-FD49-8D7E-780C353594C7}" dt="2023-03-08T04:12:40.340" v="5324" actId="1076"/>
          <ac:picMkLst>
            <pc:docMk/>
            <pc:sldMk cId="1720454351" sldId="383"/>
            <ac:picMk id="8" creationId="{891E6399-C747-4B56-C75F-179E698C7B42}"/>
          </ac:picMkLst>
        </pc:picChg>
        <pc:picChg chg="del">
          <ac:chgData name="Le Manh Quan" userId="2f984887-39f4-4368-93b5-b670e85212db" providerId="ADAL" clId="{015A1850-031C-FD49-8D7E-780C353594C7}" dt="2023-03-08T04:16:34.302" v="5344" actId="478"/>
          <ac:picMkLst>
            <pc:docMk/>
            <pc:sldMk cId="1720454351" sldId="383"/>
            <ac:picMk id="9" creationId="{EBC2A80F-8302-F3B0-24A0-424B78278BEF}"/>
          </ac:picMkLst>
        </pc:picChg>
      </pc:sldChg>
      <pc:sldChg chg="new del">
        <pc:chgData name="Le Manh Quan" userId="2f984887-39f4-4368-93b5-b670e85212db" providerId="ADAL" clId="{015A1850-031C-FD49-8D7E-780C353594C7}" dt="2023-03-08T16:39:10.591" v="6420" actId="680"/>
        <pc:sldMkLst>
          <pc:docMk/>
          <pc:sldMk cId="1156348562" sldId="384"/>
        </pc:sldMkLst>
      </pc:sldChg>
      <pc:sldMasterChg chg="modSp mod">
        <pc:chgData name="Le Manh Quan" userId="2f984887-39f4-4368-93b5-b670e85212db" providerId="ADAL" clId="{015A1850-031C-FD49-8D7E-780C353594C7}" dt="2023-03-07T15:34:53.318" v="70" actId="1076"/>
        <pc:sldMasterMkLst>
          <pc:docMk/>
          <pc:sldMasterMk cId="4227081071" sldId="2147483648"/>
        </pc:sldMasterMkLst>
        <pc:spChg chg="mod">
          <ac:chgData name="Le Manh Quan" userId="2f984887-39f4-4368-93b5-b670e85212db" providerId="ADAL" clId="{015A1850-031C-FD49-8D7E-780C353594C7}" dt="2023-03-07T15:34:53.318" v="70" actId="1076"/>
          <ac:spMkLst>
            <pc:docMk/>
            <pc:sldMasterMk cId="4227081071" sldId="2147483648"/>
            <ac:spMk id="12" creationId="{FE798370-27E2-9F41-A466-FC64C7FFD70A}"/>
          </ac:spMkLst>
        </pc:spChg>
        <pc:spChg chg="mod">
          <ac:chgData name="Le Manh Quan" userId="2f984887-39f4-4368-93b5-b670e85212db" providerId="ADAL" clId="{015A1850-031C-FD49-8D7E-780C353594C7}" dt="2023-03-07T15:34:16.116" v="64" actId="113"/>
          <ac:spMkLst>
            <pc:docMk/>
            <pc:sldMasterMk cId="4227081071" sldId="2147483648"/>
            <ac:spMk id="14" creationId="{FE798370-27E2-9F41-A466-FC64C7FFD70A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368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668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31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762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38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278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574593" y="44183"/>
            <a:ext cx="376312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2.1: Vocabulary &amp; Listening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8" y="44183"/>
            <a:ext cx="46644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8: Traditions of ethnic groups in Vietnam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89" r:id="rId13"/>
    <p:sldLayoutId id="2147483690" r:id="rId14"/>
    <p:sldLayoutId id="2147483691" r:id="rId15"/>
    <p:sldLayoutId id="2147483695" r:id="rId16"/>
    <p:sldLayoutId id="2147483698" r:id="rId17"/>
    <p:sldLayoutId id="2147483699" r:id="rId18"/>
    <p:sldLayoutId id="2147483700" r:id="rId19"/>
    <p:sldLayoutId id="2147483702" r:id="rId20"/>
    <p:sldLayoutId id="2147483703" r:id="rId21"/>
    <p:sldLayoutId id="214748370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19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4203" y="2949964"/>
            <a:ext cx="5253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8: Traditions of </a:t>
            </a:r>
          </a:p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Ethnic Groups in Vietnam </a:t>
            </a:r>
            <a:endParaRPr lang="en-US" sz="3200" b="1" dirty="0">
              <a:solidFill>
                <a:srgbClr val="00B05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2.1: Vocab &amp; Listening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78 &amp; 79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4416" y="603253"/>
            <a:ext cx="9230264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kern="0" dirty="0">
                <a:solidFill>
                  <a:srgbClr val="0070C0"/>
                </a:solidFill>
              </a:rPr>
              <a:t>Match the words with the pictures.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E00B23-78EB-DA22-542F-0B304302F8E8}"/>
              </a:ext>
            </a:extLst>
          </p:cNvPr>
          <p:cNvSpPr/>
          <p:nvPr/>
        </p:nvSpPr>
        <p:spPr>
          <a:xfrm>
            <a:off x="8793618" y="1815289"/>
            <a:ext cx="312751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blouse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apron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sticky rice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steamed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utensils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corn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172230-F4CE-356C-9799-071AE8309A2F}"/>
              </a:ext>
            </a:extLst>
          </p:cNvPr>
          <p:cNvGrpSpPr/>
          <p:nvPr/>
        </p:nvGrpSpPr>
        <p:grpSpPr>
          <a:xfrm>
            <a:off x="237164" y="1276327"/>
            <a:ext cx="2162360" cy="2593945"/>
            <a:chOff x="237164" y="1276327"/>
            <a:chExt cx="2162360" cy="25939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A39902F-22B4-8589-8F1E-D8C0D5485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7" t="9812" r="34617" b="2204"/>
            <a:stretch/>
          </p:blipFill>
          <p:spPr>
            <a:xfrm>
              <a:off x="237164" y="1276327"/>
              <a:ext cx="2162360" cy="259394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8728E0-1CBD-B0EF-48B3-FE624DAB61F1}"/>
                </a:ext>
              </a:extLst>
            </p:cNvPr>
            <p:cNvSpPr/>
            <p:nvPr/>
          </p:nvSpPr>
          <p:spPr>
            <a:xfrm>
              <a:off x="508887" y="3277933"/>
              <a:ext cx="1548696" cy="4245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16D1D9-A02E-4652-EFBB-D94C19BAF8C2}"/>
              </a:ext>
            </a:extLst>
          </p:cNvPr>
          <p:cNvGrpSpPr/>
          <p:nvPr/>
        </p:nvGrpSpPr>
        <p:grpSpPr>
          <a:xfrm>
            <a:off x="3122375" y="1276327"/>
            <a:ext cx="2162360" cy="2595600"/>
            <a:chOff x="3004658" y="1276327"/>
            <a:chExt cx="2162360" cy="25939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869607-2B28-40DF-5867-2DC5698C7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4" t="7576" r="67430" b="4440"/>
            <a:stretch/>
          </p:blipFill>
          <p:spPr>
            <a:xfrm>
              <a:off x="3004658" y="1276327"/>
              <a:ext cx="2162360" cy="259394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52EA46-C973-9A83-6A20-196F9D5BC832}"/>
                </a:ext>
              </a:extLst>
            </p:cNvPr>
            <p:cNvSpPr/>
            <p:nvPr/>
          </p:nvSpPr>
          <p:spPr>
            <a:xfrm>
              <a:off x="3421455" y="3375905"/>
              <a:ext cx="1548696" cy="4245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B7C68C-84A0-C3D5-2661-A41DE345DD55}"/>
              </a:ext>
            </a:extLst>
          </p:cNvPr>
          <p:cNvGrpSpPr/>
          <p:nvPr/>
        </p:nvGrpSpPr>
        <p:grpSpPr>
          <a:xfrm>
            <a:off x="6096000" y="1276327"/>
            <a:ext cx="2024742" cy="2593945"/>
            <a:chOff x="6096000" y="1276327"/>
            <a:chExt cx="2024742" cy="25939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0FAA73-59A6-EB46-FDA4-8152E5F51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58" t="8183" r="51652" b="3833"/>
            <a:stretch/>
          </p:blipFill>
          <p:spPr>
            <a:xfrm>
              <a:off x="6096000" y="1276327"/>
              <a:ext cx="2024742" cy="259394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6B6EACF-AA61-2914-DC91-6EE527500647}"/>
                </a:ext>
              </a:extLst>
            </p:cNvPr>
            <p:cNvSpPr/>
            <p:nvPr/>
          </p:nvSpPr>
          <p:spPr>
            <a:xfrm>
              <a:off x="6334023" y="3290151"/>
              <a:ext cx="1548696" cy="4245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4B26C8-E935-041F-2521-758060A9B7A8}"/>
              </a:ext>
            </a:extLst>
          </p:cNvPr>
          <p:cNvGrpSpPr/>
          <p:nvPr/>
        </p:nvGrpSpPr>
        <p:grpSpPr>
          <a:xfrm>
            <a:off x="6096000" y="3800448"/>
            <a:ext cx="2024742" cy="2593946"/>
            <a:chOff x="270864" y="3800448"/>
            <a:chExt cx="2024742" cy="25939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DC883A-CD28-C43D-65B8-78CD07023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" t="8184" r="83884" b="3833"/>
            <a:stretch/>
          </p:blipFill>
          <p:spPr>
            <a:xfrm>
              <a:off x="270864" y="3800448"/>
              <a:ext cx="2024742" cy="2593946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E93F67-04DE-C040-A23C-12660C5946F5}"/>
                </a:ext>
              </a:extLst>
            </p:cNvPr>
            <p:cNvSpPr/>
            <p:nvPr/>
          </p:nvSpPr>
          <p:spPr>
            <a:xfrm>
              <a:off x="481512" y="5842423"/>
              <a:ext cx="1548696" cy="4245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2386D01-16A9-0F6F-8D5C-88335B22C19A}"/>
              </a:ext>
            </a:extLst>
          </p:cNvPr>
          <p:cNvGrpSpPr/>
          <p:nvPr/>
        </p:nvGrpSpPr>
        <p:grpSpPr>
          <a:xfrm>
            <a:off x="3212109" y="3887253"/>
            <a:ext cx="2024742" cy="2454298"/>
            <a:chOff x="3073667" y="3940096"/>
            <a:chExt cx="2024742" cy="24542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7DDC0BE-28BD-473F-9DC9-D72900B97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15" t="12018" r="18795" b="4735"/>
            <a:stretch/>
          </p:blipFill>
          <p:spPr>
            <a:xfrm>
              <a:off x="3073667" y="3940096"/>
              <a:ext cx="2024742" cy="245429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BFF125A-DB66-2BA8-D3CE-6FD9ABE0B92B}"/>
                </a:ext>
              </a:extLst>
            </p:cNvPr>
            <p:cNvSpPr/>
            <p:nvPr/>
          </p:nvSpPr>
          <p:spPr>
            <a:xfrm>
              <a:off x="3379453" y="5864163"/>
              <a:ext cx="1548696" cy="4245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48F313-E133-E455-0FC7-48162354D6A5}"/>
              </a:ext>
            </a:extLst>
          </p:cNvPr>
          <p:cNvGrpSpPr/>
          <p:nvPr/>
        </p:nvGrpSpPr>
        <p:grpSpPr>
          <a:xfrm>
            <a:off x="319681" y="3834408"/>
            <a:ext cx="2024742" cy="2559986"/>
            <a:chOff x="6096000" y="3870272"/>
            <a:chExt cx="2024742" cy="255998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6DC99BF-5BA6-E1A8-FACD-A1D7E2F16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22" t="9107" r="2488" b="4060"/>
            <a:stretch/>
          </p:blipFill>
          <p:spPr>
            <a:xfrm>
              <a:off x="6096000" y="3870272"/>
              <a:ext cx="2024742" cy="255998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7E78E03-41E9-5AD9-3E88-5B11EF3E7CFB}"/>
                </a:ext>
              </a:extLst>
            </p:cNvPr>
            <p:cNvSpPr/>
            <p:nvPr/>
          </p:nvSpPr>
          <p:spPr>
            <a:xfrm>
              <a:off x="6301248" y="5842422"/>
              <a:ext cx="1548696" cy="4245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29A344BB-C573-30EF-0F5A-3246CECA50A0}"/>
              </a:ext>
            </a:extLst>
          </p:cNvPr>
          <p:cNvSpPr/>
          <p:nvPr/>
        </p:nvSpPr>
        <p:spPr>
          <a:xfrm>
            <a:off x="32858" y="1311697"/>
            <a:ext cx="542738" cy="536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656B93-32E6-7071-BEF0-C3E67B68D970}"/>
              </a:ext>
            </a:extLst>
          </p:cNvPr>
          <p:cNvSpPr/>
          <p:nvPr/>
        </p:nvSpPr>
        <p:spPr>
          <a:xfrm>
            <a:off x="2940740" y="1311697"/>
            <a:ext cx="542738" cy="536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CA20EC0-2962-DF77-A28E-4046E41A3D4B}"/>
              </a:ext>
            </a:extLst>
          </p:cNvPr>
          <p:cNvSpPr/>
          <p:nvPr/>
        </p:nvSpPr>
        <p:spPr>
          <a:xfrm>
            <a:off x="5839894" y="1311696"/>
            <a:ext cx="542738" cy="536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E9E9D42-1894-6B9B-188F-C51F2209EBEF}"/>
              </a:ext>
            </a:extLst>
          </p:cNvPr>
          <p:cNvSpPr/>
          <p:nvPr/>
        </p:nvSpPr>
        <p:spPr>
          <a:xfrm>
            <a:off x="48312" y="3869168"/>
            <a:ext cx="542738" cy="536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B7CD528-4AA2-9EFC-7892-0CBED6CD5BBF}"/>
              </a:ext>
            </a:extLst>
          </p:cNvPr>
          <p:cNvSpPr/>
          <p:nvPr/>
        </p:nvSpPr>
        <p:spPr>
          <a:xfrm>
            <a:off x="2940740" y="3869169"/>
            <a:ext cx="542738" cy="536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D2A062D-4F58-D018-268B-7A65A1CE465A}"/>
              </a:ext>
            </a:extLst>
          </p:cNvPr>
          <p:cNvSpPr/>
          <p:nvPr/>
        </p:nvSpPr>
        <p:spPr>
          <a:xfrm>
            <a:off x="5839894" y="3869168"/>
            <a:ext cx="542738" cy="536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188596F-906C-7C28-7C52-954652CC7967}"/>
              </a:ext>
            </a:extLst>
          </p:cNvPr>
          <p:cNvSpPr/>
          <p:nvPr/>
        </p:nvSpPr>
        <p:spPr>
          <a:xfrm>
            <a:off x="447453" y="3271030"/>
            <a:ext cx="1741782" cy="4852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steamed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29C8C5B-0E4D-AF6C-F9E4-94ED9F20A308}"/>
              </a:ext>
            </a:extLst>
          </p:cNvPr>
          <p:cNvCxnSpPr>
            <a:cxnSpLocks/>
          </p:cNvCxnSpPr>
          <p:nvPr/>
        </p:nvCxnSpPr>
        <p:spPr>
          <a:xfrm>
            <a:off x="8931729" y="4405193"/>
            <a:ext cx="1425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3B96A8C-5C87-C963-172E-02425781AF80}"/>
              </a:ext>
            </a:extLst>
          </p:cNvPr>
          <p:cNvSpPr/>
          <p:nvPr/>
        </p:nvSpPr>
        <p:spPr>
          <a:xfrm>
            <a:off x="3346086" y="3307377"/>
            <a:ext cx="1741782" cy="4852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apron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9081E03-7C96-8BDA-3C08-72E0BBCCDC48}"/>
              </a:ext>
            </a:extLst>
          </p:cNvPr>
          <p:cNvCxnSpPr>
            <a:cxnSpLocks/>
          </p:cNvCxnSpPr>
          <p:nvPr/>
        </p:nvCxnSpPr>
        <p:spPr>
          <a:xfrm>
            <a:off x="8880074" y="3277933"/>
            <a:ext cx="11943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987BD31E-5066-2B8A-8DAB-332EBF4234DA}"/>
              </a:ext>
            </a:extLst>
          </p:cNvPr>
          <p:cNvSpPr/>
          <p:nvPr/>
        </p:nvSpPr>
        <p:spPr>
          <a:xfrm>
            <a:off x="5999816" y="3265527"/>
            <a:ext cx="2162360" cy="4852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sticky rice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FD23CCD-34C0-EF4F-1D25-A6D75EECB8CF}"/>
              </a:ext>
            </a:extLst>
          </p:cNvPr>
          <p:cNvCxnSpPr>
            <a:cxnSpLocks/>
          </p:cNvCxnSpPr>
          <p:nvPr/>
        </p:nvCxnSpPr>
        <p:spPr>
          <a:xfrm flipV="1">
            <a:off x="8931729" y="3800448"/>
            <a:ext cx="1714500" cy="18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A16E8C2-2931-08BF-9B69-8E1FC55373E0}"/>
              </a:ext>
            </a:extLst>
          </p:cNvPr>
          <p:cNvSpPr/>
          <p:nvPr/>
        </p:nvSpPr>
        <p:spPr>
          <a:xfrm>
            <a:off x="447453" y="5785607"/>
            <a:ext cx="1836862" cy="4852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corn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56CC621-F550-BFF1-35F3-B45CCA5DBB28}"/>
              </a:ext>
            </a:extLst>
          </p:cNvPr>
          <p:cNvCxnSpPr>
            <a:cxnSpLocks/>
          </p:cNvCxnSpPr>
          <p:nvPr/>
        </p:nvCxnSpPr>
        <p:spPr>
          <a:xfrm>
            <a:off x="8931729" y="5471993"/>
            <a:ext cx="712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0A467E64-76D6-8F43-AF66-6652DC729AEE}"/>
              </a:ext>
            </a:extLst>
          </p:cNvPr>
          <p:cNvSpPr/>
          <p:nvPr/>
        </p:nvSpPr>
        <p:spPr>
          <a:xfrm>
            <a:off x="3229729" y="5812072"/>
            <a:ext cx="1836862" cy="4852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utensils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30BEF1B-9DC7-F35E-9D56-1438D416615C}"/>
              </a:ext>
            </a:extLst>
          </p:cNvPr>
          <p:cNvCxnSpPr>
            <a:cxnSpLocks/>
          </p:cNvCxnSpPr>
          <p:nvPr/>
        </p:nvCxnSpPr>
        <p:spPr>
          <a:xfrm>
            <a:off x="8880074" y="4900492"/>
            <a:ext cx="1425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9522596D-B4EE-5279-27E0-CBDA8A12A6C1}"/>
              </a:ext>
            </a:extLst>
          </p:cNvPr>
          <p:cNvSpPr/>
          <p:nvPr/>
        </p:nvSpPr>
        <p:spPr>
          <a:xfrm>
            <a:off x="6245344" y="5785606"/>
            <a:ext cx="1836862" cy="4852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blouse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CFC5104-BC60-863F-C7E2-4BB69A6E408C}"/>
              </a:ext>
            </a:extLst>
          </p:cNvPr>
          <p:cNvCxnSpPr>
            <a:cxnSpLocks/>
          </p:cNvCxnSpPr>
          <p:nvPr/>
        </p:nvCxnSpPr>
        <p:spPr>
          <a:xfrm>
            <a:off x="8874946" y="2744533"/>
            <a:ext cx="11994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21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 animBg="1"/>
      <p:bldP spid="53" grpId="0" animBg="1"/>
      <p:bldP spid="56" grpId="0" animBg="1"/>
      <p:bldP spid="59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955" y="531557"/>
            <a:ext cx="11884090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a. Look at the pictures and fill in the blanks. Listen and repeat.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EF0CE9-07C1-F81C-AD7C-229758655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/>
          <a:stretch/>
        </p:blipFill>
        <p:spPr>
          <a:xfrm>
            <a:off x="0" y="3167050"/>
            <a:ext cx="12331630" cy="3159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04E076-0A98-C650-CC1C-4632F34DA6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8" b="5886"/>
          <a:stretch/>
        </p:blipFill>
        <p:spPr>
          <a:xfrm>
            <a:off x="800518" y="1251020"/>
            <a:ext cx="10730593" cy="19160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387E1A0-B015-4C0C-4194-22123D3EC64A}"/>
              </a:ext>
            </a:extLst>
          </p:cNvPr>
          <p:cNvSpPr/>
          <p:nvPr/>
        </p:nvSpPr>
        <p:spPr>
          <a:xfrm>
            <a:off x="6766611" y="3679517"/>
            <a:ext cx="1741782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utensils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FE9618-491E-A7D1-3D90-EF63DDEE4F95}"/>
              </a:ext>
            </a:extLst>
          </p:cNvPr>
          <p:cNvSpPr/>
          <p:nvPr/>
        </p:nvSpPr>
        <p:spPr>
          <a:xfrm>
            <a:off x="2072483" y="4068841"/>
            <a:ext cx="1741782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sticy rice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6AD807-FE01-D022-98CE-74E8AC0DEF92}"/>
              </a:ext>
            </a:extLst>
          </p:cNvPr>
          <p:cNvSpPr/>
          <p:nvPr/>
        </p:nvSpPr>
        <p:spPr>
          <a:xfrm>
            <a:off x="2682795" y="4506301"/>
            <a:ext cx="1741782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apron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845E6C-135A-B3D0-E129-1CBF11AB165E}"/>
              </a:ext>
            </a:extLst>
          </p:cNvPr>
          <p:cNvSpPr/>
          <p:nvPr/>
        </p:nvSpPr>
        <p:spPr>
          <a:xfrm>
            <a:off x="8026969" y="5002980"/>
            <a:ext cx="1741782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blouse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1E25AB-931F-2EDD-6897-ECF47B621A37}"/>
              </a:ext>
            </a:extLst>
          </p:cNvPr>
          <p:cNvSpPr/>
          <p:nvPr/>
        </p:nvSpPr>
        <p:spPr>
          <a:xfrm>
            <a:off x="800518" y="5488225"/>
            <a:ext cx="1741782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Corn</a:t>
            </a:r>
          </a:p>
        </p:txBody>
      </p:sp>
      <p:pic>
        <p:nvPicPr>
          <p:cNvPr id="3" name="CD2 TRACK 31">
            <a:hlinkClick r:id="" action="ppaction://media"/>
            <a:extLst>
              <a:ext uri="{FF2B5EF4-FFF2-40B4-BE49-F238E27FC236}">
                <a16:creationId xmlns:a16="http://schemas.microsoft.com/office/drawing/2014/main" id="{50B28484-0A36-F39A-AA42-7E87D4F3C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648" y="-114774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7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830" y="674209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Click on each word to hear the sound.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4357" y="1523159"/>
            <a:ext cx="10332518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eɪprən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143" y="2138610"/>
            <a:ext cx="10320891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blaʊs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265" y="2815617"/>
            <a:ext cx="10332518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kɔːrn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bắp</a:t>
            </a:r>
            <a:endParaRPr lang="en-US" sz="2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862" y="3492253"/>
            <a:ext cx="10332518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utensil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ːˈ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tensl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8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545" y="4168889"/>
            <a:ext cx="10332518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rice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stɪki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raɪs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xôi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B58A54-9EAE-250B-8A38-A71C7B3D80CF}"/>
              </a:ext>
            </a:extLst>
          </p:cNvPr>
          <p:cNvSpPr txBox="1"/>
          <p:nvPr/>
        </p:nvSpPr>
        <p:spPr>
          <a:xfrm>
            <a:off x="494357" y="4845525"/>
            <a:ext cx="10332518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(adj)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stiːmd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pron">
            <a:hlinkClick r:id="" action="ppaction://media"/>
            <a:extLst>
              <a:ext uri="{FF2B5EF4-FFF2-40B4-BE49-F238E27FC236}">
                <a16:creationId xmlns:a16="http://schemas.microsoft.com/office/drawing/2014/main" id="{D8934848-A17E-2443-43D4-C53F70D29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9650" y="1319582"/>
            <a:ext cx="812800" cy="812800"/>
          </a:xfrm>
          <a:prstGeom prst="rect">
            <a:avLst/>
          </a:prstGeom>
        </p:spPr>
      </p:pic>
      <p:pic>
        <p:nvPicPr>
          <p:cNvPr id="13" name="blouse">
            <a:hlinkClick r:id="" action="ppaction://media"/>
            <a:extLst>
              <a:ext uri="{FF2B5EF4-FFF2-40B4-BE49-F238E27FC236}">
                <a16:creationId xmlns:a16="http://schemas.microsoft.com/office/drawing/2014/main" id="{A4F203A1-24E0-2201-39A8-1FBB99E510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9650" y="1319582"/>
            <a:ext cx="812800" cy="812800"/>
          </a:xfrm>
          <a:prstGeom prst="rect">
            <a:avLst/>
          </a:prstGeom>
        </p:spPr>
      </p:pic>
      <p:pic>
        <p:nvPicPr>
          <p:cNvPr id="22" name="corn">
            <a:hlinkClick r:id="" action="ppaction://media"/>
            <a:extLst>
              <a:ext uri="{FF2B5EF4-FFF2-40B4-BE49-F238E27FC236}">
                <a16:creationId xmlns:a16="http://schemas.microsoft.com/office/drawing/2014/main" id="{E9C18CA1-9D17-D475-8F9F-098438857C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9650" y="1319582"/>
            <a:ext cx="812800" cy="812800"/>
          </a:xfrm>
          <a:prstGeom prst="rect">
            <a:avLst/>
          </a:prstGeom>
        </p:spPr>
      </p:pic>
      <p:pic>
        <p:nvPicPr>
          <p:cNvPr id="23" name="steamed">
            <a:hlinkClick r:id="" action="ppaction://media"/>
            <a:extLst>
              <a:ext uri="{FF2B5EF4-FFF2-40B4-BE49-F238E27FC236}">
                <a16:creationId xmlns:a16="http://schemas.microsoft.com/office/drawing/2014/main" id="{C39B87EE-9CD9-CA9D-1A57-2B4B38FCF95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9650" y="1319582"/>
            <a:ext cx="812800" cy="812800"/>
          </a:xfrm>
          <a:prstGeom prst="rect">
            <a:avLst/>
          </a:prstGeom>
        </p:spPr>
      </p:pic>
      <p:pic>
        <p:nvPicPr>
          <p:cNvPr id="24" name="sticky rice">
            <a:hlinkClick r:id="" action="ppaction://media"/>
            <a:extLst>
              <a:ext uri="{FF2B5EF4-FFF2-40B4-BE49-F238E27FC236}">
                <a16:creationId xmlns:a16="http://schemas.microsoft.com/office/drawing/2014/main" id="{E7669342-D322-41BA-D801-E7B1744114D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9650" y="1319582"/>
            <a:ext cx="812800" cy="812800"/>
          </a:xfrm>
          <a:prstGeom prst="rect">
            <a:avLst/>
          </a:prstGeom>
        </p:spPr>
      </p:pic>
      <p:pic>
        <p:nvPicPr>
          <p:cNvPr id="25" name="utensils">
            <a:hlinkClick r:id="" action="ppaction://media"/>
            <a:extLst>
              <a:ext uri="{FF2B5EF4-FFF2-40B4-BE49-F238E27FC236}">
                <a16:creationId xmlns:a16="http://schemas.microsoft.com/office/drawing/2014/main" id="{47FBF01F-8C26-3D89-E88A-C52EDE5A770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9650" y="1319582"/>
            <a:ext cx="812800" cy="8128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17A3038-63AF-F998-FF05-260893A6B9D1}"/>
              </a:ext>
            </a:extLst>
          </p:cNvPr>
          <p:cNvSpPr/>
          <p:nvPr/>
        </p:nvSpPr>
        <p:spPr>
          <a:xfrm>
            <a:off x="11163166" y="1366656"/>
            <a:ext cx="812799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6829" y="658918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0070C0"/>
                </a:solidFill>
              </a:rPr>
              <a:t>Practice saying these words with a partner. 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06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37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0789" y="628624"/>
            <a:ext cx="1068063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b. In pairs: Use the new words to talk about things you have or people do in your house.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486B26-985B-1C61-8FCB-2381A4560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9" y="2938534"/>
            <a:ext cx="11794322" cy="15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711"/>
          <a:stretch/>
        </p:blipFill>
        <p:spPr>
          <a:xfrm>
            <a:off x="2107512" y="517358"/>
            <a:ext cx="7976976" cy="5823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0245B7-7397-540A-B862-1D40F6C8B655}"/>
              </a:ext>
            </a:extLst>
          </p:cNvPr>
          <p:cNvSpPr txBox="1"/>
          <p:nvPr/>
        </p:nvSpPr>
        <p:spPr>
          <a:xfrm>
            <a:off x="4359007" y="4059936"/>
            <a:ext cx="3473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</a:t>
            </a:r>
            <a:r>
              <a:rPr lang="en-US" sz="4000" dirty="0" smtClean="0">
                <a:solidFill>
                  <a:schemeClr val="bg1"/>
                </a:solidFill>
              </a:rPr>
              <a:t>istening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81B231-377B-BD87-DD37-A08BC42A3286}"/>
              </a:ext>
            </a:extLst>
          </p:cNvPr>
          <p:cNvSpPr/>
          <p:nvPr/>
        </p:nvSpPr>
        <p:spPr>
          <a:xfrm>
            <a:off x="318500" y="1291918"/>
            <a:ext cx="11762926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</a:t>
            </a:r>
            <a:r>
              <a:rPr lang="en-US" sz="3600" b="1" i="1" dirty="0">
                <a:solidFill>
                  <a:srgbClr val="0070C0"/>
                </a:solidFill>
              </a:rPr>
              <a:t>instruction</a:t>
            </a:r>
            <a:r>
              <a:rPr lang="en-US" sz="3600" i="1" dirty="0">
                <a:solidFill>
                  <a:srgbClr val="0070C0"/>
                </a:solidFill>
              </a:rPr>
              <a:t> and the </a:t>
            </a:r>
            <a:r>
              <a:rPr lang="en-US" sz="3600" b="1" i="1" dirty="0">
                <a:solidFill>
                  <a:srgbClr val="0070C0"/>
                </a:solidFill>
              </a:rPr>
              <a:t>answers</a:t>
            </a:r>
            <a:r>
              <a:rPr lang="en-US" sz="3600" i="1" dirty="0">
                <a:solidFill>
                  <a:srgbClr val="0070C0"/>
                </a:solidFill>
              </a:rPr>
              <a:t> quickly: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Underline the key words.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	Listen and choose the correct answer.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5B3580-7DFB-A3E1-2A75-30E580BDD749}"/>
              </a:ext>
            </a:extLst>
          </p:cNvPr>
          <p:cNvSpPr/>
          <p:nvPr/>
        </p:nvSpPr>
        <p:spPr>
          <a:xfrm>
            <a:off x="623433" y="3788629"/>
            <a:ext cx="11457993" cy="2585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42950" indent="-742950">
              <a:buAutoNum type="alphaLcPeriod"/>
            </a:pPr>
            <a:r>
              <a:rPr lang="en-US" sz="3600" b="1" dirty="0"/>
              <a:t>Listen to Sarah telling John about her vacation. </a:t>
            </a:r>
          </a:p>
          <a:p>
            <a:r>
              <a:rPr lang="en-US" sz="3600" b="1" dirty="0"/>
              <a:t>       What does John think about her trip?</a:t>
            </a:r>
            <a:endParaRPr lang="en-US" sz="3600" b="1" i="1" dirty="0">
              <a:solidFill>
                <a:srgbClr val="0070C0"/>
              </a:solidFill>
            </a:endParaRPr>
          </a:p>
          <a:p>
            <a:pPr marL="742950" indent="-742950">
              <a:buAutoNum type="arabicPeriod"/>
            </a:pPr>
            <a:r>
              <a:rPr lang="en-US" sz="3000" b="1" i="1" dirty="0">
                <a:solidFill>
                  <a:srgbClr val="0070C0"/>
                </a:solidFill>
              </a:rPr>
              <a:t>boring	</a:t>
            </a:r>
          </a:p>
          <a:p>
            <a:pPr marL="742950" indent="-742950">
              <a:buAutoNum type="arabicPeriod"/>
            </a:pPr>
            <a:r>
              <a:rPr lang="en-US" sz="3000" b="1" i="1" dirty="0">
                <a:solidFill>
                  <a:srgbClr val="0070C0"/>
                </a:solidFill>
              </a:rPr>
              <a:t>interesting </a:t>
            </a:r>
          </a:p>
          <a:p>
            <a:pPr marL="742950" indent="-742950">
              <a:buAutoNum type="arabicPeriod"/>
            </a:pPr>
            <a:r>
              <a:rPr lang="en-US" sz="3000" b="1" i="1" dirty="0">
                <a:solidFill>
                  <a:srgbClr val="0070C0"/>
                </a:solidFill>
              </a:rPr>
              <a:t>scary </a:t>
            </a:r>
            <a:endParaRPr lang="en-US" sz="3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4A1F1-B2E7-FF35-1570-01AF2C3D4E7A}"/>
              </a:ext>
            </a:extLst>
          </p:cNvPr>
          <p:cNvSpPr txBox="1"/>
          <p:nvPr/>
        </p:nvSpPr>
        <p:spPr>
          <a:xfrm>
            <a:off x="156288" y="494285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A0182D-2F9C-992A-5644-15898F7C164E}"/>
              </a:ext>
            </a:extLst>
          </p:cNvPr>
          <p:cNvCxnSpPr>
            <a:cxnSpLocks/>
          </p:cNvCxnSpPr>
          <p:nvPr/>
        </p:nvCxnSpPr>
        <p:spPr>
          <a:xfrm>
            <a:off x="3161004" y="4403949"/>
            <a:ext cx="10027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ED0300A-B92C-7271-858B-C2C3A0E70344}"/>
              </a:ext>
            </a:extLst>
          </p:cNvPr>
          <p:cNvSpPr txBox="1"/>
          <p:nvPr/>
        </p:nvSpPr>
        <p:spPr>
          <a:xfrm>
            <a:off x="10588820" y="494285"/>
            <a:ext cx="1603180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9D860A-3EB0-9C71-995E-F2A021B2B24B}"/>
              </a:ext>
            </a:extLst>
          </p:cNvPr>
          <p:cNvCxnSpPr>
            <a:cxnSpLocks/>
          </p:cNvCxnSpPr>
          <p:nvPr/>
        </p:nvCxnSpPr>
        <p:spPr>
          <a:xfrm>
            <a:off x="4313239" y="4403949"/>
            <a:ext cx="20391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9C5CBB-A076-70DB-6E2A-CF34D2454D87}"/>
              </a:ext>
            </a:extLst>
          </p:cNvPr>
          <p:cNvCxnSpPr>
            <a:cxnSpLocks/>
          </p:cNvCxnSpPr>
          <p:nvPr/>
        </p:nvCxnSpPr>
        <p:spPr>
          <a:xfrm>
            <a:off x="7898431" y="4382855"/>
            <a:ext cx="23069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5D7892-63F3-49B4-4726-26F599FE4D15}"/>
              </a:ext>
            </a:extLst>
          </p:cNvPr>
          <p:cNvCxnSpPr>
            <a:cxnSpLocks/>
          </p:cNvCxnSpPr>
          <p:nvPr/>
        </p:nvCxnSpPr>
        <p:spPr>
          <a:xfrm>
            <a:off x="3544145" y="4942791"/>
            <a:ext cx="20103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69CA1E-E451-BB6F-D3F3-8F771CBDFEF8}"/>
              </a:ext>
            </a:extLst>
          </p:cNvPr>
          <p:cNvCxnSpPr>
            <a:cxnSpLocks/>
          </p:cNvCxnSpPr>
          <p:nvPr/>
        </p:nvCxnSpPr>
        <p:spPr>
          <a:xfrm>
            <a:off x="6886905" y="4894482"/>
            <a:ext cx="14243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57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1" y="646981"/>
            <a:ext cx="344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 and circle.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177" y="628624"/>
            <a:ext cx="1475117" cy="6291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a</a:t>
            </a:r>
          </a:p>
        </p:txBody>
      </p:sp>
      <p:pic>
        <p:nvPicPr>
          <p:cNvPr id="2" name="CD2 TRACK 32">
            <a:hlinkClick r:id="" action="ppaction://media"/>
            <a:extLst>
              <a:ext uri="{FF2B5EF4-FFF2-40B4-BE49-F238E27FC236}">
                <a16:creationId xmlns:a16="http://schemas.microsoft.com/office/drawing/2014/main" id="{D4CF9EEA-AEF9-1D0B-4AB1-4574D7C446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7959" y="682266"/>
            <a:ext cx="646331" cy="646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35226A-2E1B-86AF-E120-A4414F7663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6"/>
          <a:stretch/>
        </p:blipFill>
        <p:spPr>
          <a:xfrm rot="21377759">
            <a:off x="569949" y="1311963"/>
            <a:ext cx="6835404" cy="4683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9BD936-FE65-C32C-DCC4-261D3EED1C9E}"/>
              </a:ext>
            </a:extLst>
          </p:cNvPr>
          <p:cNvSpPr txBox="1"/>
          <p:nvPr/>
        </p:nvSpPr>
        <p:spPr>
          <a:xfrm>
            <a:off x="8204349" y="1705679"/>
            <a:ext cx="285009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boring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C0CBAE-A2AB-BA4E-5EC3-EB74F32B5C85}"/>
              </a:ext>
            </a:extLst>
          </p:cNvPr>
          <p:cNvSpPr txBox="1"/>
          <p:nvPr/>
        </p:nvSpPr>
        <p:spPr>
          <a:xfrm>
            <a:off x="8204349" y="3315396"/>
            <a:ext cx="285009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interesting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39D247-3543-1A5D-AF53-E4E58105727B}"/>
              </a:ext>
            </a:extLst>
          </p:cNvPr>
          <p:cNvSpPr txBox="1"/>
          <p:nvPr/>
        </p:nvSpPr>
        <p:spPr>
          <a:xfrm>
            <a:off x="8204349" y="4925113"/>
            <a:ext cx="285009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scary </a:t>
            </a:r>
          </a:p>
        </p:txBody>
      </p:sp>
      <p:sp>
        <p:nvSpPr>
          <p:cNvPr id="8" name="Oval 7"/>
          <p:cNvSpPr/>
          <p:nvPr/>
        </p:nvSpPr>
        <p:spPr>
          <a:xfrm>
            <a:off x="8204349" y="3207563"/>
            <a:ext cx="2850093" cy="8919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0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432" y="1291918"/>
            <a:ext cx="1145799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</a:t>
            </a:r>
            <a:r>
              <a:rPr lang="en-US" sz="3600" b="1" i="1" dirty="0">
                <a:solidFill>
                  <a:srgbClr val="0070C0"/>
                </a:solidFill>
              </a:rPr>
              <a:t>instruction</a:t>
            </a:r>
            <a:r>
              <a:rPr lang="en-US" sz="3600" i="1" dirty="0">
                <a:solidFill>
                  <a:srgbClr val="0070C0"/>
                </a:solidFill>
              </a:rPr>
              <a:t> and the </a:t>
            </a:r>
            <a:r>
              <a:rPr lang="en-US" sz="3600" b="1" i="1" dirty="0">
                <a:solidFill>
                  <a:srgbClr val="0070C0"/>
                </a:solidFill>
              </a:rPr>
              <a:t>answers</a:t>
            </a:r>
            <a:r>
              <a:rPr lang="en-US" sz="3600" i="1" dirty="0">
                <a:solidFill>
                  <a:srgbClr val="0070C0"/>
                </a:solidFill>
              </a:rPr>
              <a:t> quickly: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Underline the key words.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	Listen circle the correct answer.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B2C12C-F7A3-4CA7-BC53-EF408E82EFF8}"/>
              </a:ext>
            </a:extLst>
          </p:cNvPr>
          <p:cNvSpPr/>
          <p:nvPr/>
        </p:nvSpPr>
        <p:spPr>
          <a:xfrm>
            <a:off x="623433" y="3788629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42950" indent="-742950">
              <a:buAutoNum type="alphaLcPeriod"/>
            </a:pPr>
            <a:r>
              <a:rPr lang="en-US" sz="3600" b="1" dirty="0"/>
              <a:t>Listen and circle the correct answer</a:t>
            </a:r>
          </a:p>
          <a:p>
            <a:r>
              <a:rPr lang="en-US" sz="3600" b="1" dirty="0"/>
              <a:t>	+ Scan and underline the key words in the question and in each option.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274" y="457200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529469" y="4367794"/>
            <a:ext cx="89714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3332652" y="4350541"/>
            <a:ext cx="4609380" cy="17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07B43B-FD9B-ECDE-76C1-7999F9564500}"/>
              </a:ext>
            </a:extLst>
          </p:cNvPr>
          <p:cNvCxnSpPr>
            <a:cxnSpLocks/>
          </p:cNvCxnSpPr>
          <p:nvPr/>
        </p:nvCxnSpPr>
        <p:spPr>
          <a:xfrm>
            <a:off x="1978042" y="4882466"/>
            <a:ext cx="35383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56F5B9-DCCF-B22F-2650-056D4CCB7F4B}"/>
              </a:ext>
            </a:extLst>
          </p:cNvPr>
          <p:cNvCxnSpPr>
            <a:cxnSpLocks/>
          </p:cNvCxnSpPr>
          <p:nvPr/>
        </p:nvCxnSpPr>
        <p:spPr>
          <a:xfrm>
            <a:off x="6458490" y="4882466"/>
            <a:ext cx="18460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8190D3-79B5-8EA8-E593-A1DA9B14C9E3}"/>
              </a:ext>
            </a:extLst>
          </p:cNvPr>
          <p:cNvCxnSpPr>
            <a:cxnSpLocks/>
          </p:cNvCxnSpPr>
          <p:nvPr/>
        </p:nvCxnSpPr>
        <p:spPr>
          <a:xfrm>
            <a:off x="9653893" y="4989896"/>
            <a:ext cx="16936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99C7FD-74A3-9FD1-4843-3DFD502C9559}"/>
              </a:ext>
            </a:extLst>
          </p:cNvPr>
          <p:cNvCxnSpPr>
            <a:cxnSpLocks/>
          </p:cNvCxnSpPr>
          <p:nvPr/>
        </p:nvCxnSpPr>
        <p:spPr>
          <a:xfrm>
            <a:off x="3045729" y="5483665"/>
            <a:ext cx="12414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ED0300A-B92C-7271-858B-C2C3A0E70344}"/>
              </a:ext>
            </a:extLst>
          </p:cNvPr>
          <p:cNvSpPr txBox="1"/>
          <p:nvPr/>
        </p:nvSpPr>
        <p:spPr>
          <a:xfrm>
            <a:off x="10588820" y="494285"/>
            <a:ext cx="1603180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209000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56D40E-91C8-4C3E-9545-830F081ACA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"/>
          <a:stretch/>
        </p:blipFill>
        <p:spPr>
          <a:xfrm>
            <a:off x="0" y="2068642"/>
            <a:ext cx="12192000" cy="42792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4E76D2-7FAE-FED6-7866-DF6039806E18}"/>
              </a:ext>
            </a:extLst>
          </p:cNvPr>
          <p:cNvSpPr txBox="1"/>
          <p:nvPr/>
        </p:nvSpPr>
        <p:spPr>
          <a:xfrm>
            <a:off x="205274" y="457200"/>
            <a:ext cx="1421395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Task 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82EB48-DFCF-C519-F25C-126FF7E47D9E}"/>
              </a:ext>
            </a:extLst>
          </p:cNvPr>
          <p:cNvSpPr/>
          <p:nvPr/>
        </p:nvSpPr>
        <p:spPr>
          <a:xfrm>
            <a:off x="315780" y="1262921"/>
            <a:ext cx="1068063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Now, listen and circle the correct answer.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31E50C-805F-3260-C6B9-5968D75A8F8F}"/>
              </a:ext>
            </a:extLst>
          </p:cNvPr>
          <p:cNvCxnSpPr>
            <a:cxnSpLocks/>
          </p:cNvCxnSpPr>
          <p:nvPr/>
        </p:nvCxnSpPr>
        <p:spPr>
          <a:xfrm>
            <a:off x="621017" y="2406115"/>
            <a:ext cx="8630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2723E4-A093-DFAF-FD8A-C67000793766}"/>
              </a:ext>
            </a:extLst>
          </p:cNvPr>
          <p:cNvCxnSpPr>
            <a:cxnSpLocks/>
          </p:cNvCxnSpPr>
          <p:nvPr/>
        </p:nvCxnSpPr>
        <p:spPr>
          <a:xfrm>
            <a:off x="1957641" y="2406115"/>
            <a:ext cx="1160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8A42FF-573C-1AD2-CF57-94BC2CD6886D}"/>
              </a:ext>
            </a:extLst>
          </p:cNvPr>
          <p:cNvCxnSpPr>
            <a:cxnSpLocks/>
          </p:cNvCxnSpPr>
          <p:nvPr/>
        </p:nvCxnSpPr>
        <p:spPr>
          <a:xfrm>
            <a:off x="621017" y="3293033"/>
            <a:ext cx="713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0D3495-DC81-5160-4978-D5D87F4CE742}"/>
              </a:ext>
            </a:extLst>
          </p:cNvPr>
          <p:cNvCxnSpPr>
            <a:cxnSpLocks/>
          </p:cNvCxnSpPr>
          <p:nvPr/>
        </p:nvCxnSpPr>
        <p:spPr>
          <a:xfrm>
            <a:off x="2404846" y="3260748"/>
            <a:ext cx="14476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854BAD6-655D-6425-30B2-F27AE183FB3A}"/>
              </a:ext>
            </a:extLst>
          </p:cNvPr>
          <p:cNvCxnSpPr>
            <a:cxnSpLocks/>
          </p:cNvCxnSpPr>
          <p:nvPr/>
        </p:nvCxnSpPr>
        <p:spPr>
          <a:xfrm>
            <a:off x="621017" y="4105000"/>
            <a:ext cx="713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B62621-C101-D6C6-6943-02E801329121}"/>
              </a:ext>
            </a:extLst>
          </p:cNvPr>
          <p:cNvCxnSpPr>
            <a:cxnSpLocks/>
          </p:cNvCxnSpPr>
          <p:nvPr/>
        </p:nvCxnSpPr>
        <p:spPr>
          <a:xfrm>
            <a:off x="1957641" y="4105000"/>
            <a:ext cx="713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92ACB8-9F60-0091-72CE-89B93E73D17D}"/>
              </a:ext>
            </a:extLst>
          </p:cNvPr>
          <p:cNvCxnSpPr>
            <a:cxnSpLocks/>
          </p:cNvCxnSpPr>
          <p:nvPr/>
        </p:nvCxnSpPr>
        <p:spPr>
          <a:xfrm>
            <a:off x="3639039" y="4105000"/>
            <a:ext cx="713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5D7608-68DE-41C2-858E-0D6BBFD7B024}"/>
              </a:ext>
            </a:extLst>
          </p:cNvPr>
          <p:cNvCxnSpPr>
            <a:cxnSpLocks/>
          </p:cNvCxnSpPr>
          <p:nvPr/>
        </p:nvCxnSpPr>
        <p:spPr>
          <a:xfrm>
            <a:off x="621017" y="4976928"/>
            <a:ext cx="713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A400AF7-7EDA-B97F-6B93-CF0614F65C71}"/>
              </a:ext>
            </a:extLst>
          </p:cNvPr>
          <p:cNvCxnSpPr>
            <a:cxnSpLocks/>
          </p:cNvCxnSpPr>
          <p:nvPr/>
        </p:nvCxnSpPr>
        <p:spPr>
          <a:xfrm>
            <a:off x="2314195" y="5009600"/>
            <a:ext cx="713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EF6B305-1503-8BF0-18BE-250A31B87EAB}"/>
              </a:ext>
            </a:extLst>
          </p:cNvPr>
          <p:cNvCxnSpPr>
            <a:cxnSpLocks/>
          </p:cNvCxnSpPr>
          <p:nvPr/>
        </p:nvCxnSpPr>
        <p:spPr>
          <a:xfrm>
            <a:off x="3361006" y="5009600"/>
            <a:ext cx="9911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C04F11-F905-50C9-7735-576CCDA9C6DF}"/>
              </a:ext>
            </a:extLst>
          </p:cNvPr>
          <p:cNvCxnSpPr>
            <a:cxnSpLocks/>
          </p:cNvCxnSpPr>
          <p:nvPr/>
        </p:nvCxnSpPr>
        <p:spPr>
          <a:xfrm>
            <a:off x="621017" y="5818875"/>
            <a:ext cx="713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CBCECC-E8B1-525E-EAFA-F16F9185C63A}"/>
              </a:ext>
            </a:extLst>
          </p:cNvPr>
          <p:cNvCxnSpPr>
            <a:cxnSpLocks/>
          </p:cNvCxnSpPr>
          <p:nvPr/>
        </p:nvCxnSpPr>
        <p:spPr>
          <a:xfrm>
            <a:off x="2314195" y="5818875"/>
            <a:ext cx="13248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825ED5D9-54CB-424B-8DCF-10E5E35B9078}"/>
              </a:ext>
            </a:extLst>
          </p:cNvPr>
          <p:cNvSpPr/>
          <p:nvPr/>
        </p:nvSpPr>
        <p:spPr>
          <a:xfrm>
            <a:off x="5028933" y="3260748"/>
            <a:ext cx="474955" cy="5399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088468B-76EE-E981-C7E4-E9C761851FD8}"/>
              </a:ext>
            </a:extLst>
          </p:cNvPr>
          <p:cNvSpPr/>
          <p:nvPr/>
        </p:nvSpPr>
        <p:spPr>
          <a:xfrm>
            <a:off x="9003825" y="4105000"/>
            <a:ext cx="474955" cy="5399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4F20C49-1187-5A39-AC4C-AB885FCD8104}"/>
              </a:ext>
            </a:extLst>
          </p:cNvPr>
          <p:cNvSpPr/>
          <p:nvPr/>
        </p:nvSpPr>
        <p:spPr>
          <a:xfrm>
            <a:off x="505839" y="4971462"/>
            <a:ext cx="474955" cy="5399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825828C-D3B6-AB9F-2883-0F6E505E231F}"/>
              </a:ext>
            </a:extLst>
          </p:cNvPr>
          <p:cNvSpPr/>
          <p:nvPr/>
        </p:nvSpPr>
        <p:spPr>
          <a:xfrm>
            <a:off x="502616" y="5813408"/>
            <a:ext cx="474955" cy="5399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CD2 TRACK 32">
            <a:hlinkClick r:id="" action="ppaction://media"/>
            <a:extLst>
              <a:ext uri="{FF2B5EF4-FFF2-40B4-BE49-F238E27FC236}">
                <a16:creationId xmlns:a16="http://schemas.microsoft.com/office/drawing/2014/main" id="{B1760745-A5F2-0496-2F94-CE50225AE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6417" y="611124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2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87025"/>
            <a:ext cx="12370586" cy="637097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Sarah </a:t>
            </a:r>
            <a:r>
              <a:rPr lang="en-US" sz="2400" dirty="0"/>
              <a:t>: Hey, John.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John </a:t>
            </a:r>
            <a:r>
              <a:rPr lang="en-US" sz="2400" dirty="0"/>
              <a:t>: Hi, Sarah. Did you have a good </a:t>
            </a:r>
            <a:r>
              <a:rPr lang="en-US" sz="2400" b="1" dirty="0"/>
              <a:t>1)</a:t>
            </a:r>
            <a:r>
              <a:rPr lang="en-US" sz="2400" dirty="0"/>
              <a:t>………………………………………………..?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Sarah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It was great. I went to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Giang</a:t>
            </a:r>
            <a:r>
              <a:rPr lang="en-US" sz="2400" dirty="0"/>
              <a:t> in Vietnam.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John </a:t>
            </a:r>
            <a:r>
              <a:rPr lang="en-US" sz="2400" dirty="0"/>
              <a:t>: Wow.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Sarah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Yeah. I met a really interesting </a:t>
            </a:r>
          </a:p>
          <a:p>
            <a:r>
              <a:rPr lang="en-US" sz="2400" dirty="0"/>
              <a:t>Pu </a:t>
            </a:r>
            <a:r>
              <a:rPr lang="en-US" sz="2400" dirty="0" err="1"/>
              <a:t>Péo</a:t>
            </a:r>
            <a:r>
              <a:rPr lang="en-US" sz="2400" dirty="0"/>
              <a:t> girl.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John </a:t>
            </a:r>
            <a:r>
              <a:rPr lang="en-US" sz="2400" dirty="0"/>
              <a:t>: Pu </a:t>
            </a:r>
            <a:r>
              <a:rPr lang="en-US" sz="2400" dirty="0" err="1"/>
              <a:t>Péo</a:t>
            </a:r>
            <a:endParaRPr lang="en-US" sz="2400" dirty="0"/>
          </a:p>
          <a:p>
            <a:r>
              <a:rPr lang="en-US" sz="2400" b="1" dirty="0">
                <a:solidFill>
                  <a:srgbClr val="00B050"/>
                </a:solidFill>
              </a:rPr>
              <a:t>Sarah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It’s a small </a:t>
            </a:r>
            <a:r>
              <a:rPr lang="en-US" sz="2400" b="1" dirty="0"/>
              <a:t>2) </a:t>
            </a:r>
            <a:r>
              <a:rPr lang="en-US" sz="2400" dirty="0"/>
              <a:t>………………………in Vietnam.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John </a:t>
            </a:r>
            <a:r>
              <a:rPr lang="en-US" sz="2400" dirty="0"/>
              <a:t>: Oh, cool.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Sarah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I asked her what her name was. She said it was </a:t>
            </a:r>
            <a:r>
              <a:rPr lang="en-US" sz="2400" dirty="0" err="1"/>
              <a:t>Tráng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 Mai.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John </a:t>
            </a:r>
            <a:r>
              <a:rPr lang="en-US" sz="2400" dirty="0"/>
              <a:t>: </a:t>
            </a:r>
            <a:r>
              <a:rPr lang="en-US" sz="2400" b="1" dirty="0"/>
              <a:t>3) </a:t>
            </a:r>
            <a:r>
              <a:rPr lang="en-US" sz="2400" dirty="0"/>
              <a:t>………………………………………………………….?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Sarah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I asked her what she usually wore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John </a:t>
            </a:r>
            <a:r>
              <a:rPr lang="en-US" sz="2400" dirty="0"/>
              <a:t>: And?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00B050"/>
                </a:solidFill>
              </a:rPr>
              <a:t>Sarah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She said she usually wore Pu </a:t>
            </a:r>
            <a:r>
              <a:rPr lang="en-US" sz="2400" dirty="0" err="1"/>
              <a:t>Péo</a:t>
            </a:r>
            <a:r>
              <a:rPr lang="en-US" sz="2400" dirty="0"/>
              <a:t> </a:t>
            </a:r>
          </a:p>
          <a:p>
            <a:r>
              <a:rPr lang="en-US" sz="2400" b="1" dirty="0"/>
              <a:t>4) </a:t>
            </a:r>
            <a:r>
              <a:rPr lang="en-US" sz="2400" dirty="0"/>
              <a:t>…………………..clothes. She was wearing a long blue skirt, a black vest, black </a:t>
            </a:r>
            <a:r>
              <a:rPr lang="en-US" sz="2400" b="1" dirty="0"/>
              <a:t>5) </a:t>
            </a:r>
            <a:r>
              <a:rPr lang="en-US" sz="2400" dirty="0"/>
              <a:t>……………….., and a purple </a:t>
            </a:r>
            <a:r>
              <a:rPr lang="en-US" sz="2400" b="1" dirty="0"/>
              <a:t>6) </a:t>
            </a:r>
            <a:r>
              <a:rPr lang="en-US" sz="2400" dirty="0"/>
              <a:t>…………………………… .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John </a:t>
            </a:r>
            <a:r>
              <a:rPr lang="en-US" sz="2400" dirty="0"/>
              <a:t>: That sounds pretty.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Sarah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Yeah. I also asked her what her family did and she told me what they </a:t>
            </a:r>
            <a:r>
              <a:rPr lang="en-US" sz="2400" b="1" dirty="0"/>
              <a:t>7 ) </a:t>
            </a:r>
            <a:r>
              <a:rPr lang="en-US" sz="2400" dirty="0"/>
              <a:t>……... in their field.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John </a:t>
            </a:r>
            <a:r>
              <a:rPr lang="en-US" sz="2400" dirty="0"/>
              <a:t>: Oh?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Sarah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She said they grew </a:t>
            </a:r>
            <a:r>
              <a:rPr lang="en-US" sz="2400" b="1" dirty="0"/>
              <a:t>8) </a:t>
            </a:r>
            <a:r>
              <a:rPr lang="en-US" sz="2400" dirty="0"/>
              <a:t>………., ……….., and bean.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John </a:t>
            </a:r>
            <a:r>
              <a:rPr lang="en-US" sz="2400" dirty="0"/>
              <a:t>: Interesting.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Sarah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Last, I asked her what she did for fun.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John </a:t>
            </a:r>
            <a:r>
              <a:rPr lang="en-US" sz="2400" dirty="0"/>
              <a:t>: What did she say?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Sarah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She said she liked </a:t>
            </a:r>
            <a:r>
              <a:rPr lang="en-US" sz="2400" b="1" dirty="0"/>
              <a:t>9) </a:t>
            </a:r>
            <a:r>
              <a:rPr lang="en-US" sz="2400" dirty="0"/>
              <a:t>………………… .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John: </a:t>
            </a:r>
            <a:r>
              <a:rPr lang="en-US" sz="2400" dirty="0"/>
              <a:t>I like sewing, too.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Sarah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: I didn’t know that.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Listen and fill in the blanks. Role-play the conversation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D5DAE-9D80-B5D1-6A88-E424877FFB29}"/>
              </a:ext>
            </a:extLst>
          </p:cNvPr>
          <p:cNvSpPr txBox="1"/>
          <p:nvPr/>
        </p:nvSpPr>
        <p:spPr>
          <a:xfrm>
            <a:off x="6370820" y="-689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5" name="CD2 TRACK 32">
            <a:hlinkClick r:id="" action="ppaction://media"/>
            <a:extLst>
              <a:ext uri="{FF2B5EF4-FFF2-40B4-BE49-F238E27FC236}">
                <a16:creationId xmlns:a16="http://schemas.microsoft.com/office/drawing/2014/main" id="{9B6FECAD-3093-D250-497D-8EF7F3C63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0776" y="-94566"/>
            <a:ext cx="646331" cy="6463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92AFBC-CBE2-379F-65D3-955D423F6BE6}"/>
              </a:ext>
            </a:extLst>
          </p:cNvPr>
          <p:cNvSpPr/>
          <p:nvPr/>
        </p:nvSpPr>
        <p:spPr>
          <a:xfrm>
            <a:off x="708379" y="1130769"/>
            <a:ext cx="2814310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summer vacation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966379-3F1D-F880-D9FC-C66101A8BA51}"/>
              </a:ext>
            </a:extLst>
          </p:cNvPr>
          <p:cNvSpPr/>
          <p:nvPr/>
        </p:nvSpPr>
        <p:spPr>
          <a:xfrm>
            <a:off x="2250445" y="3672512"/>
            <a:ext cx="2814310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ethnic group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E87DD-5604-D726-1B3F-C6673FA0E3E4}"/>
              </a:ext>
            </a:extLst>
          </p:cNvPr>
          <p:cNvSpPr/>
          <p:nvPr/>
        </p:nvSpPr>
        <p:spPr>
          <a:xfrm>
            <a:off x="1133967" y="5127564"/>
            <a:ext cx="4777443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</a:t>
            </a:r>
            <a:r>
              <a:rPr lang="en-VN" sz="2800" dirty="0" smtClean="0">
                <a:solidFill>
                  <a:srgbClr val="FF0000"/>
                </a:solidFill>
              </a:rPr>
              <a:t>hat </a:t>
            </a:r>
            <a:r>
              <a:rPr lang="en-VN" sz="2800" dirty="0">
                <a:solidFill>
                  <a:srgbClr val="FF0000"/>
                </a:solidFill>
              </a:rPr>
              <a:t>else did you ask her?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559712-D154-1164-C0BE-76375365F3F0}"/>
              </a:ext>
            </a:extLst>
          </p:cNvPr>
          <p:cNvSpPr/>
          <p:nvPr/>
        </p:nvSpPr>
        <p:spPr>
          <a:xfrm>
            <a:off x="4900558" y="759946"/>
            <a:ext cx="4777443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traditional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408E35-B604-AF1A-9666-DA58DA1B5816}"/>
              </a:ext>
            </a:extLst>
          </p:cNvPr>
          <p:cNvSpPr/>
          <p:nvPr/>
        </p:nvSpPr>
        <p:spPr>
          <a:xfrm>
            <a:off x="10122351" y="1130768"/>
            <a:ext cx="1361270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apron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ACD8DF-2136-8424-361A-03EA12E025D9}"/>
              </a:ext>
            </a:extLst>
          </p:cNvPr>
          <p:cNvSpPr/>
          <p:nvPr/>
        </p:nvSpPr>
        <p:spPr>
          <a:xfrm>
            <a:off x="7701019" y="1518112"/>
            <a:ext cx="1936588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headscarf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FDF677-D872-E121-CE4C-811FB8B72A31}"/>
              </a:ext>
            </a:extLst>
          </p:cNvPr>
          <p:cNvSpPr/>
          <p:nvPr/>
        </p:nvSpPr>
        <p:spPr>
          <a:xfrm>
            <a:off x="9637607" y="2535737"/>
            <a:ext cx="1245885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grew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2EC761-332F-DA71-A32D-6F1A68B79A72}"/>
              </a:ext>
            </a:extLst>
          </p:cNvPr>
          <p:cNvSpPr/>
          <p:nvPr/>
        </p:nvSpPr>
        <p:spPr>
          <a:xfrm>
            <a:off x="9557101" y="3291899"/>
            <a:ext cx="1245885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corn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D67261-892F-3091-764F-11FBE7F14A62}"/>
              </a:ext>
            </a:extLst>
          </p:cNvPr>
          <p:cNvSpPr/>
          <p:nvPr/>
        </p:nvSpPr>
        <p:spPr>
          <a:xfrm>
            <a:off x="10441222" y="3291898"/>
            <a:ext cx="1245885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rice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A6D4B0-7D63-8D19-5603-EA71E03BF4CA}"/>
              </a:ext>
            </a:extLst>
          </p:cNvPr>
          <p:cNvSpPr/>
          <p:nvPr/>
        </p:nvSpPr>
        <p:spPr>
          <a:xfrm>
            <a:off x="9766066" y="5127564"/>
            <a:ext cx="1245885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sewing</a:t>
            </a:r>
          </a:p>
        </p:txBody>
      </p:sp>
    </p:spTree>
    <p:extLst>
      <p:ext uri="{BB962C8B-B14F-4D97-AF65-F5344CB8AC3E}">
        <p14:creationId xmlns:p14="http://schemas.microsoft.com/office/powerpoint/2010/main" val="22982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491637" y="158831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491637" y="256022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491637" y="450404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491637" y="5475957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491637" y="353213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424033" y="616407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06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9764" y="4126149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Post-listening </a:t>
            </a:r>
          </a:p>
        </p:txBody>
      </p:sp>
    </p:spTree>
    <p:extLst>
      <p:ext uri="{BB962C8B-B14F-4D97-AF65-F5344CB8AC3E}">
        <p14:creationId xmlns:p14="http://schemas.microsoft.com/office/powerpoint/2010/main" val="5076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2913" y="595852"/>
            <a:ext cx="1362524" cy="5348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5D2FDA-2516-14AA-2433-2111805781F7}"/>
              </a:ext>
            </a:extLst>
          </p:cNvPr>
          <p:cNvSpPr/>
          <p:nvPr/>
        </p:nvSpPr>
        <p:spPr>
          <a:xfrm>
            <a:off x="315780" y="1262921"/>
            <a:ext cx="1068063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Conversation Skill box. Then, listen and repeat.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1E6399-C747-4B56-C75F-179E698C7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4" y="2189508"/>
            <a:ext cx="10397809" cy="3907748"/>
          </a:xfrm>
          <a:prstGeom prst="rect">
            <a:avLst/>
          </a:prstGeom>
        </p:spPr>
      </p:pic>
      <p:pic>
        <p:nvPicPr>
          <p:cNvPr id="9" name="CD2 TRACK 33">
            <a:hlinkClick r:id="" action="ppaction://media"/>
            <a:extLst>
              <a:ext uri="{FF2B5EF4-FFF2-40B4-BE49-F238E27FC236}">
                <a16:creationId xmlns:a16="http://schemas.microsoft.com/office/drawing/2014/main" id="{EBC2A80F-8302-F3B0-24A0-424B78278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1501" y="0"/>
            <a:ext cx="528533" cy="52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900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2913" y="595852"/>
            <a:ext cx="1362524" cy="5348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5D2FDA-2516-14AA-2433-2111805781F7}"/>
              </a:ext>
            </a:extLst>
          </p:cNvPr>
          <p:cNvSpPr/>
          <p:nvPr/>
        </p:nvSpPr>
        <p:spPr>
          <a:xfrm>
            <a:off x="272814" y="1166993"/>
            <a:ext cx="116463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Now, listen to the conversation again and number the phrases in the order you hear them.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1E6399-C747-4B56-C75F-179E698C7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62" y="2440877"/>
            <a:ext cx="10397809" cy="39077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637992-65C2-1B84-B786-2B714DB941BD}"/>
              </a:ext>
            </a:extLst>
          </p:cNvPr>
          <p:cNvSpPr/>
          <p:nvPr/>
        </p:nvSpPr>
        <p:spPr>
          <a:xfrm>
            <a:off x="1700368" y="5343453"/>
            <a:ext cx="761365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16F2EA-E1A0-DEF3-642C-FA89FF9E2E13}"/>
              </a:ext>
            </a:extLst>
          </p:cNvPr>
          <p:cNvSpPr/>
          <p:nvPr/>
        </p:nvSpPr>
        <p:spPr>
          <a:xfrm>
            <a:off x="1700368" y="4690840"/>
            <a:ext cx="761365" cy="485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" name="CD2 TRACK 32">
            <a:hlinkClick r:id="" action="ppaction://media"/>
            <a:extLst>
              <a:ext uri="{FF2B5EF4-FFF2-40B4-BE49-F238E27FC236}">
                <a16:creationId xmlns:a16="http://schemas.microsoft.com/office/drawing/2014/main" id="{03624428-AFD0-3D9F-C2F6-BCFDD1A9C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-74951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5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8552" y="469514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343" y="595852"/>
            <a:ext cx="2750537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844194" y="3419318"/>
            <a:ext cx="7848134" cy="2177009"/>
          </a:xfrm>
          <a:prstGeom prst="wedgeRoundRectCallout">
            <a:avLst>
              <a:gd name="adj1" fmla="val -58998"/>
              <a:gd name="adj2" fmla="val -554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The most interesting thing was her clothes. I’d like to learn more about what she does every day because I think her life is very different.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456" y="1469429"/>
            <a:ext cx="78481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What was the most interesting you learned about the girl? What else would you like to learn about her? Why?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75BAE1-1EC6-94C8-9D2D-80ACE89DE444}"/>
              </a:ext>
            </a:extLst>
          </p:cNvPr>
          <p:cNvSpPr/>
          <p:nvPr/>
        </p:nvSpPr>
        <p:spPr>
          <a:xfrm>
            <a:off x="232913" y="595852"/>
            <a:ext cx="1362524" cy="5348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Task e</a:t>
            </a:r>
          </a:p>
        </p:txBody>
      </p:sp>
    </p:spTree>
    <p:extLst>
      <p:ext uri="{BB962C8B-B14F-4D97-AF65-F5344CB8AC3E}">
        <p14:creationId xmlns:p14="http://schemas.microsoft.com/office/powerpoint/2010/main" val="15408939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5286" y="517305"/>
            <a:ext cx="10781427" cy="5823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Talk to your friend about your summer vacation last year. Answer the questions below.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+ Where did you go?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+ Who did you go with?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+ What did you see in the trip? (People, things, etc.)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+ Who did you meet on the trip?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0070C0"/>
                </a:solidFill>
              </a:rPr>
              <a:t>	+ How did you feel about the trip?</a:t>
            </a: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512501"/>
            <a:ext cx="8555064" cy="5832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056" y="1616401"/>
            <a:ext cx="114886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steamed, apron, blouse, utensil, corn, sticky rice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433056" y="3231220"/>
            <a:ext cx="114886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Listening to a conversation and circle the </a:t>
            </a:r>
            <a:r>
              <a:rPr lang="en-US" sz="3600" i="1">
                <a:solidFill>
                  <a:srgbClr val="0070C0"/>
                </a:solidFill>
              </a:rPr>
              <a:t>correct answer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3056" y="4846040"/>
            <a:ext cx="114886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Talking about a summer vacation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893" y="25835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893" y="1019824"/>
            <a:ext cx="11764213" cy="5269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the new words and practice making sentences with them.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on page 46 WB.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8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pages 65 &amp; 66.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(pages 79 &amp; 80 SB)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85775"/>
            <a:ext cx="5730166" cy="5897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6258" y="588368"/>
            <a:ext cx="62001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learn and use vocabulary related to the topic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listening for specific information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functional English – showing interest to get more information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071"/>
            <a:ext cx="8868170" cy="58738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64482" y="1736745"/>
            <a:ext cx="312751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blouse</a:t>
            </a:r>
          </a:p>
          <a:p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apron</a:t>
            </a:r>
          </a:p>
          <a:p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sticky rice</a:t>
            </a:r>
          </a:p>
          <a:p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steamed</a:t>
            </a:r>
          </a:p>
          <a:p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utensils</a:t>
            </a:r>
          </a:p>
          <a:p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07" y="617978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3052" y="816896"/>
            <a:ext cx="42098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</a:rPr>
              <a:t>Work in pairs.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2823702"/>
            <a:ext cx="120654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 kern="0" dirty="0">
                <a:solidFill>
                  <a:srgbClr val="0070C0"/>
                </a:solidFill>
              </a:rPr>
              <a:t>Let’s talk: Look at the picture</a:t>
            </a:r>
          </a:p>
          <a:p>
            <a:pPr lvl="0"/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	+ What kinds of food and crafts can you see?</a:t>
            </a:r>
          </a:p>
          <a:p>
            <a:pPr lvl="0"/>
            <a:r>
              <a:rPr lang="en-US" sz="3600" b="1" i="1" kern="0" dirty="0">
                <a:solidFill>
                  <a:srgbClr val="0070C0"/>
                </a:solidFill>
              </a:rPr>
              <a:t>	+ Do you know which ethnic groups eat each food or 		   make each craft?</a:t>
            </a:r>
          </a:p>
          <a:p>
            <a:pPr lvl="0"/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	+ What are some traditional kinds of food and crafts of 	   your ethnic group?</a:t>
            </a:r>
          </a:p>
        </p:txBody>
      </p:sp>
    </p:spTree>
    <p:extLst>
      <p:ext uri="{BB962C8B-B14F-4D97-AF65-F5344CB8AC3E}">
        <p14:creationId xmlns:p14="http://schemas.microsoft.com/office/powerpoint/2010/main" val="30975174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9022" y="4119825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Pre-listening </a:t>
            </a:r>
          </a:p>
        </p:txBody>
      </p:sp>
    </p:spTree>
    <p:extLst>
      <p:ext uri="{BB962C8B-B14F-4D97-AF65-F5344CB8AC3E}">
        <p14:creationId xmlns:p14="http://schemas.microsoft.com/office/powerpoint/2010/main" val="404952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87D946-0E1B-2FCF-1093-867F5AC90332}"/>
              </a:ext>
            </a:extLst>
          </p:cNvPr>
          <p:cNvSpPr/>
          <p:nvPr/>
        </p:nvSpPr>
        <p:spPr>
          <a:xfrm>
            <a:off x="11593816" y="521802"/>
            <a:ext cx="598184" cy="428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2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What can you see in each picture?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786C7B-2DF6-D001-7495-8AE65B836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37" b="3225"/>
          <a:stretch/>
        </p:blipFill>
        <p:spPr>
          <a:xfrm>
            <a:off x="921325" y="1302779"/>
            <a:ext cx="2306782" cy="2417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E8E45-B274-3772-5BF0-8427479F6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7" r="68140" b="3224"/>
          <a:stretch/>
        </p:blipFill>
        <p:spPr>
          <a:xfrm>
            <a:off x="5144367" y="1248497"/>
            <a:ext cx="2306782" cy="2417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112413-C661-F47E-CF84-00C3C29C3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5" r="51592" b="3224"/>
          <a:stretch/>
        </p:blipFill>
        <p:spPr>
          <a:xfrm>
            <a:off x="9367409" y="1194216"/>
            <a:ext cx="2306782" cy="2417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429863-3FA7-2350-2C3B-8DB3CC7C4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-1123" r="34653" b="4347"/>
          <a:stretch/>
        </p:blipFill>
        <p:spPr>
          <a:xfrm>
            <a:off x="9324115" y="3892949"/>
            <a:ext cx="2306782" cy="2417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C8AD0-7CCA-7390-022A-C5B9DAB78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1" r="17286" b="3224"/>
          <a:stretch/>
        </p:blipFill>
        <p:spPr>
          <a:xfrm>
            <a:off x="964619" y="3892949"/>
            <a:ext cx="2306782" cy="2417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B2CE6-A360-D498-64E7-750FCDCD62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3" t="-4346" r="934" b="7569"/>
          <a:stretch/>
        </p:blipFill>
        <p:spPr>
          <a:xfrm>
            <a:off x="5144367" y="3892949"/>
            <a:ext cx="2306782" cy="241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835</Words>
  <Application>Microsoft Office PowerPoint</Application>
  <PresentationFormat>Widescreen</PresentationFormat>
  <Paragraphs>163</Paragraphs>
  <Slides>29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112</cp:revision>
  <dcterms:created xsi:type="dcterms:W3CDTF">2023-02-01T04:45:54Z</dcterms:created>
  <dcterms:modified xsi:type="dcterms:W3CDTF">2023-03-21T16:41:04Z</dcterms:modified>
</cp:coreProperties>
</file>