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pPr/>
              <a:t>23/10/2020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1.xml"/><Relationship Id="rId2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809750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2005012" cy="11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44871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8250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0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48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684" y="3028950"/>
            <a:ext cx="38363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966" y="550843"/>
            <a:ext cx="238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181</Words>
  <Application>Microsoft Office PowerPoint</Application>
  <PresentationFormat>On-screen Show (16:9)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</cp:revision>
  <dcterms:created xsi:type="dcterms:W3CDTF">2018-01-02T14:41:22Z</dcterms:created>
  <dcterms:modified xsi:type="dcterms:W3CDTF">2020-10-23T15:21:34Z</dcterms:modified>
</cp:coreProperties>
</file>