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7" r:id="rId2"/>
    <p:sldId id="315" r:id="rId3"/>
    <p:sldId id="316" r:id="rId4"/>
    <p:sldId id="318" r:id="rId5"/>
    <p:sldId id="319" r:id="rId6"/>
    <p:sldId id="320" r:id="rId7"/>
    <p:sldId id="321" r:id="rId8"/>
    <p:sldId id="322" r:id="rId9"/>
    <p:sldId id="323" r:id="rId10"/>
    <p:sldId id="256" r:id="rId11"/>
    <p:sldId id="260" r:id="rId12"/>
    <p:sldId id="259" r:id="rId13"/>
    <p:sldId id="261" r:id="rId14"/>
    <p:sldId id="266" r:id="rId15"/>
    <p:sldId id="275" r:id="rId16"/>
    <p:sldId id="264" r:id="rId17"/>
  </p:sldIdLst>
  <p:sldSz cx="9144000" cy="5143500" type="screen16x9"/>
  <p:notesSz cx="6858000" cy="9144000"/>
  <p:embeddedFontLst>
    <p:embeddedFont>
      <p:font typeface="Baloo 2" panose="020B0604020202020204" charset="0"/>
      <p:regular r:id="rId19"/>
      <p:bold r:id="rId20"/>
    </p:embeddedFont>
    <p:embeddedFont>
      <p:font typeface="Bebas Neue" panose="020B0606020202050201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Pacifico" panose="000005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65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04B14C-DAF5-4FDC-A6C2-909675945D0D}">
  <a:tblStyle styleId="{4D04B14C-DAF5-4FDC-A6C2-909675945D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7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1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g102b732eae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7" name="Google Shape;2547;g102b732eae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g102b732eae8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g102b732eae8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102b732eae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102b732eae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Khi kick </a:t>
            </a:r>
            <a:r>
              <a:rPr lang="en-US" altLang="zh-CN" dirty="0" err="1"/>
              <a:t>choột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lục</a:t>
            </a:r>
            <a:r>
              <a:rPr lang="en-US" altLang="zh-CN" dirty="0"/>
              <a:t>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ra.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7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3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5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ea8f8c5e2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ea8f8c5e2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102b732e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102b732e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ea8f8c5e2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ea8f8c5e2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102b732eae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102b732eae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0100" y="1203748"/>
            <a:ext cx="7003800" cy="1786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17500" y="3255053"/>
            <a:ext cx="5709000" cy="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9876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5743335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89247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2417287">
            <a:off x="3214726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2516804">
            <a:off x="9854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2731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7146197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9351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60851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61197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3789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871037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4250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83687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2516804">
            <a:off x="23392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757213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264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889309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6250991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711409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6073091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3570150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3392250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7447" y="-10377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6566944" y="-10407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1"/>
          <p:cNvSpPr/>
          <p:nvPr/>
        </p:nvSpPr>
        <p:spPr>
          <a:xfrm flipH="1">
            <a:off x="7757222" y="383082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525130" y="3399924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flipH="1">
            <a:off x="3333693" y="216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/>
          <p:nvPr/>
        </p:nvSpPr>
        <p:spPr>
          <a:xfrm>
            <a:off x="4620905" y="216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"/>
          <p:cNvSpPr/>
          <p:nvPr/>
        </p:nvSpPr>
        <p:spPr>
          <a:xfrm>
            <a:off x="4102705" y="3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5858441" y="307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/>
          <p:nvPr/>
        </p:nvSpPr>
        <p:spPr>
          <a:xfrm>
            <a:off x="5007580" y="510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1"/>
          <p:cNvSpPr/>
          <p:nvPr/>
        </p:nvSpPr>
        <p:spPr>
          <a:xfrm rot="2417287">
            <a:off x="3329831" y="753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13653" y="748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>
            <a:off x="4623955" y="913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>
            <a:off x="2388205" y="987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7261302" y="984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>
            <a:off x="8050205" y="1108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"/>
          <p:cNvSpPr/>
          <p:nvPr/>
        </p:nvSpPr>
        <p:spPr>
          <a:xfrm>
            <a:off x="8475956" y="1405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1"/>
          <p:cNvSpPr/>
          <p:nvPr/>
        </p:nvSpPr>
        <p:spPr>
          <a:xfrm>
            <a:off x="8727080" y="1427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1"/>
          <p:cNvSpPr/>
          <p:nvPr/>
        </p:nvSpPr>
        <p:spPr>
          <a:xfrm>
            <a:off x="1494055" y="1490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8825478" y="1770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"/>
          <p:cNvSpPr/>
          <p:nvPr/>
        </p:nvSpPr>
        <p:spPr>
          <a:xfrm>
            <a:off x="479355" y="2006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>
            <a:off x="8951980" y="2328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349028" y="2660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8872318" y="2920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"/>
          <p:cNvSpPr/>
          <p:nvPr/>
        </p:nvSpPr>
        <p:spPr>
          <a:xfrm>
            <a:off x="641555" y="3081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99217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614812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99217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614812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3570150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3570150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99217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614812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99217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614812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3570150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3570150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59352" y="384334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3289295" y="-20808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7950582" y="395599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8021306" y="108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8447057" y="13846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8698181" y="14072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8796579" y="1750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426607" y="496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 flipH="1">
            <a:off x="152150" y="2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 flipH="1">
            <a:off x="2387900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706584" y="2146178"/>
            <a:ext cx="38478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899034" y="1578375"/>
            <a:ext cx="3462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3057525" y="3145063"/>
            <a:ext cx="7143750" cy="2102200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32875" y="1866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418106" y="230290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451550" y="25431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/>
          <p:nvPr/>
        </p:nvSpPr>
        <p:spPr>
          <a:xfrm>
            <a:off x="5275280" y="1986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flipH="1">
            <a:off x="4000111" y="1986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flipH="1">
            <a:off x="4581500" y="318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2668791" y="289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 flipH="1">
            <a:off x="3676625" y="492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5271407" y="7354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 flipH="1">
            <a:off x="3996950" y="895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/>
          <p:nvPr/>
        </p:nvSpPr>
        <p:spPr>
          <a:xfrm flipH="1">
            <a:off x="6232700" y="9696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SECTION_TITLE_AND_DESCRIPTION_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795226" y="1563800"/>
            <a:ext cx="3758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697726" y="2762802"/>
            <a:ext cx="39534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8826217" y="3236887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8785353" y="2385992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 flipH="1">
            <a:off x="8649800" y="28072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 flipH="1">
            <a:off x="439334" y="2840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13653" y="2303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 flipH="1">
            <a:off x="244125" y="2861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 flipH="1">
            <a:off x="260488" y="3453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 flipH="1">
            <a:off x="405725" y="1960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 flipH="1">
            <a:off x="4512011" y="749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flipH="1">
            <a:off x="5093400" y="869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4557716" y="143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 flipH="1">
            <a:off x="4188525" y="1043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 flipH="1">
            <a:off x="3134975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5780344" y="8288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448242" y="19236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643346" y="15288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4050919" y="-290869"/>
            <a:ext cx="1042162" cy="5721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-8929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8"/>
          <p:cNvSpPr/>
          <p:nvPr/>
        </p:nvSpPr>
        <p:spPr>
          <a:xfrm>
            <a:off x="2891895" y="1129401"/>
            <a:ext cx="1035851" cy="5687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8"/>
          <p:cNvSpPr/>
          <p:nvPr/>
        </p:nvSpPr>
        <p:spPr>
          <a:xfrm>
            <a:off x="6555953" y="371058"/>
            <a:ext cx="613594" cy="33688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7079675" y="2792506"/>
            <a:ext cx="344973" cy="71355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6679836" y="3104477"/>
            <a:ext cx="344985" cy="382145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614450" y="3445670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323775" y="2732116"/>
            <a:ext cx="344973" cy="71355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232080" y="2973810"/>
            <a:ext cx="281681" cy="312078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8582500" y="2849266"/>
            <a:ext cx="344973" cy="71355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8325487" y="2818391"/>
            <a:ext cx="212575" cy="439697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7615500" y="3413321"/>
            <a:ext cx="702192" cy="263021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28"/>
          <p:cNvGrpSpPr/>
          <p:nvPr/>
        </p:nvGrpSpPr>
        <p:grpSpPr>
          <a:xfrm>
            <a:off x="523549" y="3265142"/>
            <a:ext cx="1269797" cy="1212769"/>
            <a:chOff x="1420000" y="2801250"/>
            <a:chExt cx="1225200" cy="1170175"/>
          </a:xfrm>
        </p:grpSpPr>
        <p:sp>
          <p:nvSpPr>
            <p:cNvPr id="738" name="Google Shape;738;p28"/>
            <p:cNvSpPr/>
            <p:nvPr/>
          </p:nvSpPr>
          <p:spPr>
            <a:xfrm>
              <a:off x="1420000" y="37641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1565763" y="2801250"/>
              <a:ext cx="934175" cy="1101800"/>
              <a:chOff x="3562325" y="1608375"/>
              <a:chExt cx="934175" cy="11018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771200" y="2429375"/>
                <a:ext cx="189475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11232" extrusionOk="0">
                    <a:moveTo>
                      <a:pt x="1555" y="0"/>
                    </a:moveTo>
                    <a:lnTo>
                      <a:pt x="1458" y="19"/>
                    </a:lnTo>
                    <a:lnTo>
                      <a:pt x="1361" y="78"/>
                    </a:lnTo>
                    <a:lnTo>
                      <a:pt x="1322" y="117"/>
                    </a:lnTo>
                    <a:lnTo>
                      <a:pt x="1302" y="175"/>
                    </a:lnTo>
                    <a:lnTo>
                      <a:pt x="1050" y="836"/>
                    </a:lnTo>
                    <a:lnTo>
                      <a:pt x="836" y="1516"/>
                    </a:lnTo>
                    <a:lnTo>
                      <a:pt x="642" y="2215"/>
                    </a:lnTo>
                    <a:lnTo>
                      <a:pt x="486" y="2934"/>
                    </a:lnTo>
                    <a:lnTo>
                      <a:pt x="350" y="3634"/>
                    </a:lnTo>
                    <a:lnTo>
                      <a:pt x="234" y="4353"/>
                    </a:lnTo>
                    <a:lnTo>
                      <a:pt x="137" y="5072"/>
                    </a:lnTo>
                    <a:lnTo>
                      <a:pt x="59" y="5771"/>
                    </a:lnTo>
                    <a:lnTo>
                      <a:pt x="20" y="6374"/>
                    </a:lnTo>
                    <a:lnTo>
                      <a:pt x="1" y="6976"/>
                    </a:lnTo>
                    <a:lnTo>
                      <a:pt x="1" y="7559"/>
                    </a:lnTo>
                    <a:lnTo>
                      <a:pt x="59" y="8142"/>
                    </a:lnTo>
                    <a:lnTo>
                      <a:pt x="98" y="8433"/>
                    </a:lnTo>
                    <a:lnTo>
                      <a:pt x="137" y="8725"/>
                    </a:lnTo>
                    <a:lnTo>
                      <a:pt x="214" y="8997"/>
                    </a:lnTo>
                    <a:lnTo>
                      <a:pt x="292" y="9288"/>
                    </a:lnTo>
                    <a:lnTo>
                      <a:pt x="389" y="9560"/>
                    </a:lnTo>
                    <a:lnTo>
                      <a:pt x="506" y="9832"/>
                    </a:lnTo>
                    <a:lnTo>
                      <a:pt x="642" y="10104"/>
                    </a:lnTo>
                    <a:lnTo>
                      <a:pt x="797" y="10357"/>
                    </a:lnTo>
                    <a:lnTo>
                      <a:pt x="953" y="10571"/>
                    </a:lnTo>
                    <a:lnTo>
                      <a:pt x="1128" y="10746"/>
                    </a:lnTo>
                    <a:lnTo>
                      <a:pt x="1283" y="10862"/>
                    </a:lnTo>
                    <a:lnTo>
                      <a:pt x="1458" y="10959"/>
                    </a:lnTo>
                    <a:lnTo>
                      <a:pt x="1633" y="10998"/>
                    </a:lnTo>
                    <a:lnTo>
                      <a:pt x="1808" y="11018"/>
                    </a:lnTo>
                    <a:lnTo>
                      <a:pt x="1983" y="11018"/>
                    </a:lnTo>
                    <a:lnTo>
                      <a:pt x="2177" y="10979"/>
                    </a:lnTo>
                    <a:lnTo>
                      <a:pt x="2352" y="10921"/>
                    </a:lnTo>
                    <a:lnTo>
                      <a:pt x="2527" y="10843"/>
                    </a:lnTo>
                    <a:lnTo>
                      <a:pt x="2721" y="10746"/>
                    </a:lnTo>
                    <a:lnTo>
                      <a:pt x="2896" y="10649"/>
                    </a:lnTo>
                    <a:lnTo>
                      <a:pt x="3246" y="10415"/>
                    </a:lnTo>
                    <a:lnTo>
                      <a:pt x="3595" y="10163"/>
                    </a:lnTo>
                    <a:lnTo>
                      <a:pt x="3790" y="10027"/>
                    </a:lnTo>
                    <a:lnTo>
                      <a:pt x="4003" y="9871"/>
                    </a:lnTo>
                    <a:lnTo>
                      <a:pt x="4101" y="9794"/>
                    </a:lnTo>
                    <a:lnTo>
                      <a:pt x="4159" y="9716"/>
                    </a:lnTo>
                    <a:lnTo>
                      <a:pt x="4198" y="9638"/>
                    </a:lnTo>
                    <a:lnTo>
                      <a:pt x="4198" y="9599"/>
                    </a:lnTo>
                    <a:lnTo>
                      <a:pt x="4178" y="9560"/>
                    </a:lnTo>
                    <a:lnTo>
                      <a:pt x="4178" y="9560"/>
                    </a:lnTo>
                    <a:lnTo>
                      <a:pt x="4412" y="9891"/>
                    </a:lnTo>
                    <a:lnTo>
                      <a:pt x="4645" y="10221"/>
                    </a:lnTo>
                    <a:lnTo>
                      <a:pt x="4878" y="10512"/>
                    </a:lnTo>
                    <a:lnTo>
                      <a:pt x="5014" y="10668"/>
                    </a:lnTo>
                    <a:lnTo>
                      <a:pt x="5169" y="10823"/>
                    </a:lnTo>
                    <a:lnTo>
                      <a:pt x="5325" y="10959"/>
                    </a:lnTo>
                    <a:lnTo>
                      <a:pt x="5480" y="11076"/>
                    </a:lnTo>
                    <a:lnTo>
                      <a:pt x="5655" y="11173"/>
                    </a:lnTo>
                    <a:lnTo>
                      <a:pt x="5830" y="11231"/>
                    </a:lnTo>
                    <a:lnTo>
                      <a:pt x="6024" y="11231"/>
                    </a:lnTo>
                    <a:lnTo>
                      <a:pt x="6199" y="11212"/>
                    </a:lnTo>
                    <a:lnTo>
                      <a:pt x="6355" y="11134"/>
                    </a:lnTo>
                    <a:lnTo>
                      <a:pt x="6491" y="11037"/>
                    </a:lnTo>
                    <a:lnTo>
                      <a:pt x="6627" y="10901"/>
                    </a:lnTo>
                    <a:lnTo>
                      <a:pt x="6743" y="10746"/>
                    </a:lnTo>
                    <a:lnTo>
                      <a:pt x="6840" y="10551"/>
                    </a:lnTo>
                    <a:lnTo>
                      <a:pt x="6938" y="10357"/>
                    </a:lnTo>
                    <a:lnTo>
                      <a:pt x="7015" y="10163"/>
                    </a:lnTo>
                    <a:lnTo>
                      <a:pt x="7074" y="9949"/>
                    </a:lnTo>
                    <a:lnTo>
                      <a:pt x="7190" y="9521"/>
                    </a:lnTo>
                    <a:lnTo>
                      <a:pt x="7346" y="8841"/>
                    </a:lnTo>
                    <a:lnTo>
                      <a:pt x="7423" y="8530"/>
                    </a:lnTo>
                    <a:lnTo>
                      <a:pt x="7482" y="8200"/>
                    </a:lnTo>
                    <a:lnTo>
                      <a:pt x="7559" y="7559"/>
                    </a:lnTo>
                    <a:lnTo>
                      <a:pt x="7579" y="6898"/>
                    </a:lnTo>
                    <a:lnTo>
                      <a:pt x="7579" y="6238"/>
                    </a:lnTo>
                    <a:lnTo>
                      <a:pt x="7559" y="5577"/>
                    </a:lnTo>
                    <a:lnTo>
                      <a:pt x="7521" y="4916"/>
                    </a:lnTo>
                    <a:lnTo>
                      <a:pt x="7385" y="3634"/>
                    </a:lnTo>
                    <a:lnTo>
                      <a:pt x="7365" y="3401"/>
                    </a:lnTo>
                    <a:lnTo>
                      <a:pt x="7307" y="3167"/>
                    </a:lnTo>
                    <a:lnTo>
                      <a:pt x="7229" y="2954"/>
                    </a:lnTo>
                    <a:lnTo>
                      <a:pt x="7151" y="2759"/>
                    </a:lnTo>
                    <a:lnTo>
                      <a:pt x="7054" y="2565"/>
                    </a:lnTo>
                    <a:lnTo>
                      <a:pt x="6938" y="2371"/>
                    </a:lnTo>
                    <a:lnTo>
                      <a:pt x="6802" y="2196"/>
                    </a:lnTo>
                    <a:lnTo>
                      <a:pt x="6666" y="2040"/>
                    </a:lnTo>
                    <a:lnTo>
                      <a:pt x="6510" y="1865"/>
                    </a:lnTo>
                    <a:lnTo>
                      <a:pt x="6355" y="1729"/>
                    </a:lnTo>
                    <a:lnTo>
                      <a:pt x="6180" y="1593"/>
                    </a:lnTo>
                    <a:lnTo>
                      <a:pt x="6005" y="1457"/>
                    </a:lnTo>
                    <a:lnTo>
                      <a:pt x="5811" y="1341"/>
                    </a:lnTo>
                    <a:lnTo>
                      <a:pt x="5616" y="1224"/>
                    </a:lnTo>
                    <a:lnTo>
                      <a:pt x="5403" y="1127"/>
                    </a:lnTo>
                    <a:lnTo>
                      <a:pt x="5189" y="1049"/>
                    </a:lnTo>
                    <a:lnTo>
                      <a:pt x="4956" y="952"/>
                    </a:lnTo>
                    <a:lnTo>
                      <a:pt x="4703" y="874"/>
                    </a:lnTo>
                    <a:lnTo>
                      <a:pt x="4198" y="758"/>
                    </a:lnTo>
                    <a:lnTo>
                      <a:pt x="3673" y="661"/>
                    </a:lnTo>
                    <a:lnTo>
                      <a:pt x="3168" y="564"/>
                    </a:lnTo>
                    <a:lnTo>
                      <a:pt x="2527" y="466"/>
                    </a:lnTo>
                    <a:lnTo>
                      <a:pt x="2216" y="408"/>
                    </a:lnTo>
                    <a:lnTo>
                      <a:pt x="1905" y="408"/>
                    </a:lnTo>
                    <a:lnTo>
                      <a:pt x="1924" y="291"/>
                    </a:lnTo>
                    <a:lnTo>
                      <a:pt x="1905" y="233"/>
                    </a:lnTo>
                    <a:lnTo>
                      <a:pt x="1905" y="194"/>
                    </a:lnTo>
                    <a:lnTo>
                      <a:pt x="1847" y="97"/>
                    </a:lnTo>
                    <a:lnTo>
                      <a:pt x="1749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4233675" y="2358925"/>
                <a:ext cx="20307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1912" extrusionOk="0">
                    <a:moveTo>
                      <a:pt x="5033" y="0"/>
                    </a:moveTo>
                    <a:lnTo>
                      <a:pt x="4936" y="39"/>
                    </a:lnTo>
                    <a:lnTo>
                      <a:pt x="4839" y="98"/>
                    </a:lnTo>
                    <a:lnTo>
                      <a:pt x="4781" y="175"/>
                    </a:lnTo>
                    <a:lnTo>
                      <a:pt x="4742" y="253"/>
                    </a:lnTo>
                    <a:lnTo>
                      <a:pt x="4742" y="311"/>
                    </a:lnTo>
                    <a:lnTo>
                      <a:pt x="4742" y="370"/>
                    </a:lnTo>
                    <a:lnTo>
                      <a:pt x="4761" y="486"/>
                    </a:lnTo>
                    <a:lnTo>
                      <a:pt x="4470" y="545"/>
                    </a:lnTo>
                    <a:lnTo>
                      <a:pt x="4159" y="642"/>
                    </a:lnTo>
                    <a:lnTo>
                      <a:pt x="3576" y="875"/>
                    </a:lnTo>
                    <a:lnTo>
                      <a:pt x="3090" y="1069"/>
                    </a:lnTo>
                    <a:lnTo>
                      <a:pt x="2604" y="1263"/>
                    </a:lnTo>
                    <a:lnTo>
                      <a:pt x="2118" y="1477"/>
                    </a:lnTo>
                    <a:lnTo>
                      <a:pt x="1885" y="1613"/>
                    </a:lnTo>
                    <a:lnTo>
                      <a:pt x="1672" y="1749"/>
                    </a:lnTo>
                    <a:lnTo>
                      <a:pt x="1477" y="1866"/>
                    </a:lnTo>
                    <a:lnTo>
                      <a:pt x="1302" y="2002"/>
                    </a:lnTo>
                    <a:lnTo>
                      <a:pt x="1127" y="2157"/>
                    </a:lnTo>
                    <a:lnTo>
                      <a:pt x="972" y="2293"/>
                    </a:lnTo>
                    <a:lnTo>
                      <a:pt x="817" y="2468"/>
                    </a:lnTo>
                    <a:lnTo>
                      <a:pt x="661" y="2624"/>
                    </a:lnTo>
                    <a:lnTo>
                      <a:pt x="545" y="2818"/>
                    </a:lnTo>
                    <a:lnTo>
                      <a:pt x="408" y="2993"/>
                    </a:lnTo>
                    <a:lnTo>
                      <a:pt x="311" y="3187"/>
                    </a:lnTo>
                    <a:lnTo>
                      <a:pt x="214" y="3382"/>
                    </a:lnTo>
                    <a:lnTo>
                      <a:pt x="156" y="3595"/>
                    </a:lnTo>
                    <a:lnTo>
                      <a:pt x="78" y="3790"/>
                    </a:lnTo>
                    <a:lnTo>
                      <a:pt x="39" y="4023"/>
                    </a:lnTo>
                    <a:lnTo>
                      <a:pt x="20" y="4237"/>
                    </a:lnTo>
                    <a:lnTo>
                      <a:pt x="0" y="4470"/>
                    </a:lnTo>
                    <a:lnTo>
                      <a:pt x="20" y="4703"/>
                    </a:lnTo>
                    <a:lnTo>
                      <a:pt x="156" y="6005"/>
                    </a:lnTo>
                    <a:lnTo>
                      <a:pt x="234" y="6646"/>
                    </a:lnTo>
                    <a:lnTo>
                      <a:pt x="331" y="7307"/>
                    </a:lnTo>
                    <a:lnTo>
                      <a:pt x="467" y="7948"/>
                    </a:lnTo>
                    <a:lnTo>
                      <a:pt x="622" y="8589"/>
                    </a:lnTo>
                    <a:lnTo>
                      <a:pt x="817" y="9211"/>
                    </a:lnTo>
                    <a:lnTo>
                      <a:pt x="933" y="9502"/>
                    </a:lnTo>
                    <a:lnTo>
                      <a:pt x="1069" y="9813"/>
                    </a:lnTo>
                    <a:lnTo>
                      <a:pt x="1361" y="10435"/>
                    </a:lnTo>
                    <a:lnTo>
                      <a:pt x="1555" y="10843"/>
                    </a:lnTo>
                    <a:lnTo>
                      <a:pt x="1652" y="11038"/>
                    </a:lnTo>
                    <a:lnTo>
                      <a:pt x="1769" y="11212"/>
                    </a:lnTo>
                    <a:lnTo>
                      <a:pt x="1905" y="11387"/>
                    </a:lnTo>
                    <a:lnTo>
                      <a:pt x="2041" y="11543"/>
                    </a:lnTo>
                    <a:lnTo>
                      <a:pt x="2177" y="11679"/>
                    </a:lnTo>
                    <a:lnTo>
                      <a:pt x="2332" y="11795"/>
                    </a:lnTo>
                    <a:lnTo>
                      <a:pt x="2488" y="11873"/>
                    </a:lnTo>
                    <a:lnTo>
                      <a:pt x="2663" y="11912"/>
                    </a:lnTo>
                    <a:lnTo>
                      <a:pt x="2837" y="11893"/>
                    </a:lnTo>
                    <a:lnTo>
                      <a:pt x="2935" y="11873"/>
                    </a:lnTo>
                    <a:lnTo>
                      <a:pt x="3012" y="11854"/>
                    </a:lnTo>
                    <a:lnTo>
                      <a:pt x="3187" y="11757"/>
                    </a:lnTo>
                    <a:lnTo>
                      <a:pt x="3343" y="11640"/>
                    </a:lnTo>
                    <a:lnTo>
                      <a:pt x="3479" y="11484"/>
                    </a:lnTo>
                    <a:lnTo>
                      <a:pt x="3595" y="11329"/>
                    </a:lnTo>
                    <a:lnTo>
                      <a:pt x="3712" y="11154"/>
                    </a:lnTo>
                    <a:lnTo>
                      <a:pt x="3828" y="10960"/>
                    </a:lnTo>
                    <a:lnTo>
                      <a:pt x="4003" y="10630"/>
                    </a:lnTo>
                    <a:lnTo>
                      <a:pt x="4159" y="10260"/>
                    </a:lnTo>
                    <a:lnTo>
                      <a:pt x="4314" y="9911"/>
                    </a:lnTo>
                    <a:lnTo>
                      <a:pt x="4314" y="9930"/>
                    </a:lnTo>
                    <a:lnTo>
                      <a:pt x="4314" y="9969"/>
                    </a:lnTo>
                    <a:lnTo>
                      <a:pt x="4353" y="10047"/>
                    </a:lnTo>
                    <a:lnTo>
                      <a:pt x="4450" y="10105"/>
                    </a:lnTo>
                    <a:lnTo>
                      <a:pt x="4547" y="10163"/>
                    </a:lnTo>
                    <a:lnTo>
                      <a:pt x="4800" y="10280"/>
                    </a:lnTo>
                    <a:lnTo>
                      <a:pt x="5014" y="10377"/>
                    </a:lnTo>
                    <a:lnTo>
                      <a:pt x="5402" y="10552"/>
                    </a:lnTo>
                    <a:lnTo>
                      <a:pt x="5791" y="10707"/>
                    </a:lnTo>
                    <a:lnTo>
                      <a:pt x="5985" y="10785"/>
                    </a:lnTo>
                    <a:lnTo>
                      <a:pt x="6180" y="10843"/>
                    </a:lnTo>
                    <a:lnTo>
                      <a:pt x="6374" y="10882"/>
                    </a:lnTo>
                    <a:lnTo>
                      <a:pt x="6568" y="10902"/>
                    </a:lnTo>
                    <a:lnTo>
                      <a:pt x="6763" y="10902"/>
                    </a:lnTo>
                    <a:lnTo>
                      <a:pt x="6937" y="10863"/>
                    </a:lnTo>
                    <a:lnTo>
                      <a:pt x="7112" y="10824"/>
                    </a:lnTo>
                    <a:lnTo>
                      <a:pt x="7268" y="10727"/>
                    </a:lnTo>
                    <a:lnTo>
                      <a:pt x="7423" y="10610"/>
                    </a:lnTo>
                    <a:lnTo>
                      <a:pt x="7559" y="10455"/>
                    </a:lnTo>
                    <a:lnTo>
                      <a:pt x="7676" y="10260"/>
                    </a:lnTo>
                    <a:lnTo>
                      <a:pt x="7792" y="10027"/>
                    </a:lnTo>
                    <a:lnTo>
                      <a:pt x="7890" y="9736"/>
                    </a:lnTo>
                    <a:lnTo>
                      <a:pt x="7967" y="9444"/>
                    </a:lnTo>
                    <a:lnTo>
                      <a:pt x="8026" y="9153"/>
                    </a:lnTo>
                    <a:lnTo>
                      <a:pt x="8084" y="8861"/>
                    </a:lnTo>
                    <a:lnTo>
                      <a:pt x="8103" y="8570"/>
                    </a:lnTo>
                    <a:lnTo>
                      <a:pt x="8123" y="8278"/>
                    </a:lnTo>
                    <a:lnTo>
                      <a:pt x="8103" y="8006"/>
                    </a:lnTo>
                    <a:lnTo>
                      <a:pt x="8103" y="7715"/>
                    </a:lnTo>
                    <a:lnTo>
                      <a:pt x="8026" y="7132"/>
                    </a:lnTo>
                    <a:lnTo>
                      <a:pt x="7928" y="6549"/>
                    </a:lnTo>
                    <a:lnTo>
                      <a:pt x="7773" y="5966"/>
                    </a:lnTo>
                    <a:lnTo>
                      <a:pt x="7618" y="5383"/>
                    </a:lnTo>
                    <a:lnTo>
                      <a:pt x="7423" y="4703"/>
                    </a:lnTo>
                    <a:lnTo>
                      <a:pt x="7190" y="4023"/>
                    </a:lnTo>
                    <a:lnTo>
                      <a:pt x="6937" y="3343"/>
                    </a:lnTo>
                    <a:lnTo>
                      <a:pt x="6665" y="2663"/>
                    </a:lnTo>
                    <a:lnTo>
                      <a:pt x="6355" y="2002"/>
                    </a:lnTo>
                    <a:lnTo>
                      <a:pt x="6044" y="1361"/>
                    </a:lnTo>
                    <a:lnTo>
                      <a:pt x="5694" y="719"/>
                    </a:lnTo>
                    <a:lnTo>
                      <a:pt x="5325" y="117"/>
                    </a:lnTo>
                    <a:lnTo>
                      <a:pt x="5286" y="78"/>
                    </a:lnTo>
                    <a:lnTo>
                      <a:pt x="5247" y="39"/>
                    </a:lnTo>
                    <a:lnTo>
                      <a:pt x="5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3562325" y="1783750"/>
                <a:ext cx="2876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1504" h="11310" extrusionOk="0">
                    <a:moveTo>
                      <a:pt x="5033" y="0"/>
                    </a:moveTo>
                    <a:lnTo>
                      <a:pt x="4819" y="20"/>
                    </a:lnTo>
                    <a:lnTo>
                      <a:pt x="4625" y="39"/>
                    </a:lnTo>
                    <a:lnTo>
                      <a:pt x="4217" y="136"/>
                    </a:lnTo>
                    <a:lnTo>
                      <a:pt x="3809" y="273"/>
                    </a:lnTo>
                    <a:lnTo>
                      <a:pt x="3439" y="428"/>
                    </a:lnTo>
                    <a:lnTo>
                      <a:pt x="3051" y="642"/>
                    </a:lnTo>
                    <a:lnTo>
                      <a:pt x="2701" y="875"/>
                    </a:lnTo>
                    <a:lnTo>
                      <a:pt x="2351" y="1147"/>
                    </a:lnTo>
                    <a:lnTo>
                      <a:pt x="2040" y="1438"/>
                    </a:lnTo>
                    <a:lnTo>
                      <a:pt x="1729" y="1749"/>
                    </a:lnTo>
                    <a:lnTo>
                      <a:pt x="1438" y="2060"/>
                    </a:lnTo>
                    <a:lnTo>
                      <a:pt x="1185" y="2410"/>
                    </a:lnTo>
                    <a:lnTo>
                      <a:pt x="933" y="2760"/>
                    </a:lnTo>
                    <a:lnTo>
                      <a:pt x="719" y="3110"/>
                    </a:lnTo>
                    <a:lnTo>
                      <a:pt x="525" y="3459"/>
                    </a:lnTo>
                    <a:lnTo>
                      <a:pt x="330" y="3848"/>
                    </a:lnTo>
                    <a:lnTo>
                      <a:pt x="194" y="4237"/>
                    </a:lnTo>
                    <a:lnTo>
                      <a:pt x="97" y="4606"/>
                    </a:lnTo>
                    <a:lnTo>
                      <a:pt x="19" y="4994"/>
                    </a:lnTo>
                    <a:lnTo>
                      <a:pt x="0" y="5364"/>
                    </a:lnTo>
                    <a:lnTo>
                      <a:pt x="0" y="5733"/>
                    </a:lnTo>
                    <a:lnTo>
                      <a:pt x="19" y="6083"/>
                    </a:lnTo>
                    <a:lnTo>
                      <a:pt x="97" y="6452"/>
                    </a:lnTo>
                    <a:lnTo>
                      <a:pt x="194" y="6782"/>
                    </a:lnTo>
                    <a:lnTo>
                      <a:pt x="311" y="7132"/>
                    </a:lnTo>
                    <a:lnTo>
                      <a:pt x="466" y="7462"/>
                    </a:lnTo>
                    <a:lnTo>
                      <a:pt x="641" y="7773"/>
                    </a:lnTo>
                    <a:lnTo>
                      <a:pt x="836" y="8084"/>
                    </a:lnTo>
                    <a:lnTo>
                      <a:pt x="1049" y="8375"/>
                    </a:lnTo>
                    <a:lnTo>
                      <a:pt x="1302" y="8667"/>
                    </a:lnTo>
                    <a:lnTo>
                      <a:pt x="1555" y="8939"/>
                    </a:lnTo>
                    <a:lnTo>
                      <a:pt x="1827" y="9211"/>
                    </a:lnTo>
                    <a:lnTo>
                      <a:pt x="2137" y="9444"/>
                    </a:lnTo>
                    <a:lnTo>
                      <a:pt x="2429" y="9697"/>
                    </a:lnTo>
                    <a:lnTo>
                      <a:pt x="2759" y="9911"/>
                    </a:lnTo>
                    <a:lnTo>
                      <a:pt x="3090" y="10124"/>
                    </a:lnTo>
                    <a:lnTo>
                      <a:pt x="3420" y="10319"/>
                    </a:lnTo>
                    <a:lnTo>
                      <a:pt x="3770" y="10494"/>
                    </a:lnTo>
                    <a:lnTo>
                      <a:pt x="4139" y="10649"/>
                    </a:lnTo>
                    <a:lnTo>
                      <a:pt x="4489" y="10804"/>
                    </a:lnTo>
                    <a:lnTo>
                      <a:pt x="4858" y="10940"/>
                    </a:lnTo>
                    <a:lnTo>
                      <a:pt x="5227" y="11038"/>
                    </a:lnTo>
                    <a:lnTo>
                      <a:pt x="5596" y="11135"/>
                    </a:lnTo>
                    <a:lnTo>
                      <a:pt x="5965" y="11212"/>
                    </a:lnTo>
                    <a:lnTo>
                      <a:pt x="6335" y="11271"/>
                    </a:lnTo>
                    <a:lnTo>
                      <a:pt x="6684" y="11310"/>
                    </a:lnTo>
                    <a:lnTo>
                      <a:pt x="7190" y="11310"/>
                    </a:lnTo>
                    <a:lnTo>
                      <a:pt x="7306" y="11271"/>
                    </a:lnTo>
                    <a:lnTo>
                      <a:pt x="7403" y="11212"/>
                    </a:lnTo>
                    <a:lnTo>
                      <a:pt x="7481" y="11115"/>
                    </a:lnTo>
                    <a:lnTo>
                      <a:pt x="7559" y="11038"/>
                    </a:lnTo>
                    <a:lnTo>
                      <a:pt x="7598" y="10921"/>
                    </a:lnTo>
                    <a:lnTo>
                      <a:pt x="7637" y="10804"/>
                    </a:lnTo>
                    <a:lnTo>
                      <a:pt x="7656" y="10688"/>
                    </a:lnTo>
                    <a:lnTo>
                      <a:pt x="7948" y="10649"/>
                    </a:lnTo>
                    <a:lnTo>
                      <a:pt x="8239" y="10591"/>
                    </a:lnTo>
                    <a:lnTo>
                      <a:pt x="8511" y="10513"/>
                    </a:lnTo>
                    <a:lnTo>
                      <a:pt x="8783" y="10396"/>
                    </a:lnTo>
                    <a:lnTo>
                      <a:pt x="9036" y="10280"/>
                    </a:lnTo>
                    <a:lnTo>
                      <a:pt x="9288" y="10124"/>
                    </a:lnTo>
                    <a:lnTo>
                      <a:pt x="9521" y="9969"/>
                    </a:lnTo>
                    <a:lnTo>
                      <a:pt x="9755" y="9794"/>
                    </a:lnTo>
                    <a:lnTo>
                      <a:pt x="9968" y="9580"/>
                    </a:lnTo>
                    <a:lnTo>
                      <a:pt x="10163" y="9366"/>
                    </a:lnTo>
                    <a:lnTo>
                      <a:pt x="10357" y="9153"/>
                    </a:lnTo>
                    <a:lnTo>
                      <a:pt x="10551" y="8900"/>
                    </a:lnTo>
                    <a:lnTo>
                      <a:pt x="10707" y="8648"/>
                    </a:lnTo>
                    <a:lnTo>
                      <a:pt x="10862" y="8395"/>
                    </a:lnTo>
                    <a:lnTo>
                      <a:pt x="10998" y="8123"/>
                    </a:lnTo>
                    <a:lnTo>
                      <a:pt x="11134" y="7851"/>
                    </a:lnTo>
                    <a:lnTo>
                      <a:pt x="11251" y="7520"/>
                    </a:lnTo>
                    <a:lnTo>
                      <a:pt x="11348" y="7210"/>
                    </a:lnTo>
                    <a:lnTo>
                      <a:pt x="11426" y="6879"/>
                    </a:lnTo>
                    <a:lnTo>
                      <a:pt x="11484" y="6549"/>
                    </a:lnTo>
                    <a:lnTo>
                      <a:pt x="11503" y="6199"/>
                    </a:lnTo>
                    <a:lnTo>
                      <a:pt x="11503" y="5869"/>
                    </a:lnTo>
                    <a:lnTo>
                      <a:pt x="11484" y="5538"/>
                    </a:lnTo>
                    <a:lnTo>
                      <a:pt x="11445" y="5208"/>
                    </a:lnTo>
                    <a:lnTo>
                      <a:pt x="11367" y="4897"/>
                    </a:lnTo>
                    <a:lnTo>
                      <a:pt x="11270" y="4586"/>
                    </a:lnTo>
                    <a:lnTo>
                      <a:pt x="11134" y="4295"/>
                    </a:lnTo>
                    <a:lnTo>
                      <a:pt x="10959" y="4023"/>
                    </a:lnTo>
                    <a:lnTo>
                      <a:pt x="10765" y="3770"/>
                    </a:lnTo>
                    <a:lnTo>
                      <a:pt x="10532" y="3537"/>
                    </a:lnTo>
                    <a:lnTo>
                      <a:pt x="10260" y="3323"/>
                    </a:lnTo>
                    <a:lnTo>
                      <a:pt x="9968" y="3148"/>
                    </a:lnTo>
                    <a:lnTo>
                      <a:pt x="9580" y="2624"/>
                    </a:lnTo>
                    <a:lnTo>
                      <a:pt x="9152" y="2119"/>
                    </a:lnTo>
                    <a:lnTo>
                      <a:pt x="8919" y="1866"/>
                    </a:lnTo>
                    <a:lnTo>
                      <a:pt x="8686" y="1633"/>
                    </a:lnTo>
                    <a:lnTo>
                      <a:pt x="8453" y="1419"/>
                    </a:lnTo>
                    <a:lnTo>
                      <a:pt x="8200" y="1205"/>
                    </a:lnTo>
                    <a:lnTo>
                      <a:pt x="7948" y="1011"/>
                    </a:lnTo>
                    <a:lnTo>
                      <a:pt x="7675" y="817"/>
                    </a:lnTo>
                    <a:lnTo>
                      <a:pt x="7403" y="661"/>
                    </a:lnTo>
                    <a:lnTo>
                      <a:pt x="7112" y="506"/>
                    </a:lnTo>
                    <a:lnTo>
                      <a:pt x="6820" y="370"/>
                    </a:lnTo>
                    <a:lnTo>
                      <a:pt x="6510" y="253"/>
                    </a:lnTo>
                    <a:lnTo>
                      <a:pt x="6199" y="156"/>
                    </a:lnTo>
                    <a:lnTo>
                      <a:pt x="5888" y="59"/>
                    </a:lnTo>
                    <a:lnTo>
                      <a:pt x="5674" y="39"/>
                    </a:lnTo>
                    <a:lnTo>
                      <a:pt x="54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4115150" y="1697275"/>
                <a:ext cx="281775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11543" extrusionOk="0">
                    <a:moveTo>
                      <a:pt x="5577" y="1"/>
                    </a:moveTo>
                    <a:lnTo>
                      <a:pt x="5149" y="20"/>
                    </a:lnTo>
                    <a:lnTo>
                      <a:pt x="4955" y="40"/>
                    </a:lnTo>
                    <a:lnTo>
                      <a:pt x="4741" y="98"/>
                    </a:lnTo>
                    <a:lnTo>
                      <a:pt x="4547" y="156"/>
                    </a:lnTo>
                    <a:lnTo>
                      <a:pt x="4333" y="214"/>
                    </a:lnTo>
                    <a:lnTo>
                      <a:pt x="4139" y="292"/>
                    </a:lnTo>
                    <a:lnTo>
                      <a:pt x="3945" y="389"/>
                    </a:lnTo>
                    <a:lnTo>
                      <a:pt x="3653" y="564"/>
                    </a:lnTo>
                    <a:lnTo>
                      <a:pt x="3381" y="739"/>
                    </a:lnTo>
                    <a:lnTo>
                      <a:pt x="3129" y="933"/>
                    </a:lnTo>
                    <a:lnTo>
                      <a:pt x="2876" y="1147"/>
                    </a:lnTo>
                    <a:lnTo>
                      <a:pt x="2643" y="1380"/>
                    </a:lnTo>
                    <a:lnTo>
                      <a:pt x="2429" y="1613"/>
                    </a:lnTo>
                    <a:lnTo>
                      <a:pt x="2215" y="1866"/>
                    </a:lnTo>
                    <a:lnTo>
                      <a:pt x="2040" y="2138"/>
                    </a:lnTo>
                    <a:lnTo>
                      <a:pt x="1846" y="2391"/>
                    </a:lnTo>
                    <a:lnTo>
                      <a:pt x="1671" y="2682"/>
                    </a:lnTo>
                    <a:lnTo>
                      <a:pt x="1516" y="2974"/>
                    </a:lnTo>
                    <a:lnTo>
                      <a:pt x="1380" y="3265"/>
                    </a:lnTo>
                    <a:lnTo>
                      <a:pt x="1108" y="3868"/>
                    </a:lnTo>
                    <a:lnTo>
                      <a:pt x="875" y="4470"/>
                    </a:lnTo>
                    <a:lnTo>
                      <a:pt x="622" y="4742"/>
                    </a:lnTo>
                    <a:lnTo>
                      <a:pt x="428" y="5014"/>
                    </a:lnTo>
                    <a:lnTo>
                      <a:pt x="272" y="5286"/>
                    </a:lnTo>
                    <a:lnTo>
                      <a:pt x="156" y="5597"/>
                    </a:lnTo>
                    <a:lnTo>
                      <a:pt x="78" y="5908"/>
                    </a:lnTo>
                    <a:lnTo>
                      <a:pt x="20" y="6219"/>
                    </a:lnTo>
                    <a:lnTo>
                      <a:pt x="0" y="6549"/>
                    </a:lnTo>
                    <a:lnTo>
                      <a:pt x="20" y="6879"/>
                    </a:lnTo>
                    <a:lnTo>
                      <a:pt x="58" y="7190"/>
                    </a:lnTo>
                    <a:lnTo>
                      <a:pt x="136" y="7521"/>
                    </a:lnTo>
                    <a:lnTo>
                      <a:pt x="233" y="7851"/>
                    </a:lnTo>
                    <a:lnTo>
                      <a:pt x="350" y="8162"/>
                    </a:lnTo>
                    <a:lnTo>
                      <a:pt x="505" y="8473"/>
                    </a:lnTo>
                    <a:lnTo>
                      <a:pt x="661" y="8764"/>
                    </a:lnTo>
                    <a:lnTo>
                      <a:pt x="855" y="9056"/>
                    </a:lnTo>
                    <a:lnTo>
                      <a:pt x="1049" y="9308"/>
                    </a:lnTo>
                    <a:lnTo>
                      <a:pt x="1244" y="9542"/>
                    </a:lnTo>
                    <a:lnTo>
                      <a:pt x="1457" y="9775"/>
                    </a:lnTo>
                    <a:lnTo>
                      <a:pt x="1671" y="9988"/>
                    </a:lnTo>
                    <a:lnTo>
                      <a:pt x="1904" y="10183"/>
                    </a:lnTo>
                    <a:lnTo>
                      <a:pt x="2138" y="10358"/>
                    </a:lnTo>
                    <a:lnTo>
                      <a:pt x="2390" y="10533"/>
                    </a:lnTo>
                    <a:lnTo>
                      <a:pt x="2643" y="10669"/>
                    </a:lnTo>
                    <a:lnTo>
                      <a:pt x="2915" y="10805"/>
                    </a:lnTo>
                    <a:lnTo>
                      <a:pt x="3187" y="10921"/>
                    </a:lnTo>
                    <a:lnTo>
                      <a:pt x="3459" y="10999"/>
                    </a:lnTo>
                    <a:lnTo>
                      <a:pt x="3731" y="11077"/>
                    </a:lnTo>
                    <a:lnTo>
                      <a:pt x="4022" y="11115"/>
                    </a:lnTo>
                    <a:lnTo>
                      <a:pt x="4294" y="11154"/>
                    </a:lnTo>
                    <a:lnTo>
                      <a:pt x="4586" y="11154"/>
                    </a:lnTo>
                    <a:lnTo>
                      <a:pt x="4877" y="11135"/>
                    </a:lnTo>
                    <a:lnTo>
                      <a:pt x="5188" y="11077"/>
                    </a:lnTo>
                    <a:lnTo>
                      <a:pt x="5227" y="11193"/>
                    </a:lnTo>
                    <a:lnTo>
                      <a:pt x="5286" y="11310"/>
                    </a:lnTo>
                    <a:lnTo>
                      <a:pt x="5363" y="11388"/>
                    </a:lnTo>
                    <a:lnTo>
                      <a:pt x="5460" y="11465"/>
                    </a:lnTo>
                    <a:lnTo>
                      <a:pt x="5558" y="11524"/>
                    </a:lnTo>
                    <a:lnTo>
                      <a:pt x="5674" y="11543"/>
                    </a:lnTo>
                    <a:lnTo>
                      <a:pt x="5791" y="11543"/>
                    </a:lnTo>
                    <a:lnTo>
                      <a:pt x="5927" y="11524"/>
                    </a:lnTo>
                    <a:lnTo>
                      <a:pt x="6277" y="11407"/>
                    </a:lnTo>
                    <a:lnTo>
                      <a:pt x="6607" y="11271"/>
                    </a:lnTo>
                    <a:lnTo>
                      <a:pt x="6937" y="11115"/>
                    </a:lnTo>
                    <a:lnTo>
                      <a:pt x="7268" y="10960"/>
                    </a:lnTo>
                    <a:lnTo>
                      <a:pt x="7598" y="10766"/>
                    </a:lnTo>
                    <a:lnTo>
                      <a:pt x="7928" y="10552"/>
                    </a:lnTo>
                    <a:lnTo>
                      <a:pt x="8239" y="10319"/>
                    </a:lnTo>
                    <a:lnTo>
                      <a:pt x="8550" y="10086"/>
                    </a:lnTo>
                    <a:lnTo>
                      <a:pt x="8841" y="9833"/>
                    </a:lnTo>
                    <a:lnTo>
                      <a:pt x="9133" y="9561"/>
                    </a:lnTo>
                    <a:lnTo>
                      <a:pt x="9405" y="9289"/>
                    </a:lnTo>
                    <a:lnTo>
                      <a:pt x="9677" y="8997"/>
                    </a:lnTo>
                    <a:lnTo>
                      <a:pt x="9910" y="8687"/>
                    </a:lnTo>
                    <a:lnTo>
                      <a:pt x="10143" y="8376"/>
                    </a:lnTo>
                    <a:lnTo>
                      <a:pt x="10357" y="8045"/>
                    </a:lnTo>
                    <a:lnTo>
                      <a:pt x="10551" y="7715"/>
                    </a:lnTo>
                    <a:lnTo>
                      <a:pt x="10726" y="7385"/>
                    </a:lnTo>
                    <a:lnTo>
                      <a:pt x="10882" y="7054"/>
                    </a:lnTo>
                    <a:lnTo>
                      <a:pt x="10998" y="6705"/>
                    </a:lnTo>
                    <a:lnTo>
                      <a:pt x="11115" y="6355"/>
                    </a:lnTo>
                    <a:lnTo>
                      <a:pt x="11193" y="5986"/>
                    </a:lnTo>
                    <a:lnTo>
                      <a:pt x="11251" y="5636"/>
                    </a:lnTo>
                    <a:lnTo>
                      <a:pt x="11270" y="5286"/>
                    </a:lnTo>
                    <a:lnTo>
                      <a:pt x="11270" y="4917"/>
                    </a:lnTo>
                    <a:lnTo>
                      <a:pt x="11232" y="4567"/>
                    </a:lnTo>
                    <a:lnTo>
                      <a:pt x="11173" y="4217"/>
                    </a:lnTo>
                    <a:lnTo>
                      <a:pt x="11076" y="3848"/>
                    </a:lnTo>
                    <a:lnTo>
                      <a:pt x="10940" y="3498"/>
                    </a:lnTo>
                    <a:lnTo>
                      <a:pt x="10765" y="3168"/>
                    </a:lnTo>
                    <a:lnTo>
                      <a:pt x="10571" y="2818"/>
                    </a:lnTo>
                    <a:lnTo>
                      <a:pt x="10318" y="2488"/>
                    </a:lnTo>
                    <a:lnTo>
                      <a:pt x="10027" y="2158"/>
                    </a:lnTo>
                    <a:lnTo>
                      <a:pt x="9755" y="1886"/>
                    </a:lnTo>
                    <a:lnTo>
                      <a:pt x="9444" y="1613"/>
                    </a:lnTo>
                    <a:lnTo>
                      <a:pt x="9114" y="1341"/>
                    </a:lnTo>
                    <a:lnTo>
                      <a:pt x="8764" y="1089"/>
                    </a:lnTo>
                    <a:lnTo>
                      <a:pt x="8395" y="856"/>
                    </a:lnTo>
                    <a:lnTo>
                      <a:pt x="8025" y="642"/>
                    </a:lnTo>
                    <a:lnTo>
                      <a:pt x="7637" y="448"/>
                    </a:lnTo>
                    <a:lnTo>
                      <a:pt x="7229" y="292"/>
                    </a:lnTo>
                    <a:lnTo>
                      <a:pt x="6821" y="156"/>
                    </a:lnTo>
                    <a:lnTo>
                      <a:pt x="6393" y="78"/>
                    </a:lnTo>
                    <a:lnTo>
                      <a:pt x="5985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3594375" y="1608375"/>
                <a:ext cx="902125" cy="958500"/>
              </a:xfrm>
              <a:custGeom>
                <a:avLst/>
                <a:gdLst/>
                <a:ahLst/>
                <a:cxnLst/>
                <a:rect l="l" t="t" r="r" b="b"/>
                <a:pathLst>
                  <a:path w="36085" h="38340" extrusionOk="0">
                    <a:moveTo>
                      <a:pt x="15721" y="4004"/>
                    </a:moveTo>
                    <a:lnTo>
                      <a:pt x="15857" y="4042"/>
                    </a:lnTo>
                    <a:lnTo>
                      <a:pt x="15993" y="4081"/>
                    </a:lnTo>
                    <a:lnTo>
                      <a:pt x="16129" y="4140"/>
                    </a:lnTo>
                    <a:lnTo>
                      <a:pt x="16245" y="4217"/>
                    </a:lnTo>
                    <a:lnTo>
                      <a:pt x="16304" y="4314"/>
                    </a:lnTo>
                    <a:lnTo>
                      <a:pt x="16323" y="4392"/>
                    </a:lnTo>
                    <a:lnTo>
                      <a:pt x="16304" y="4509"/>
                    </a:lnTo>
                    <a:lnTo>
                      <a:pt x="16265" y="4606"/>
                    </a:lnTo>
                    <a:lnTo>
                      <a:pt x="16187" y="4703"/>
                    </a:lnTo>
                    <a:lnTo>
                      <a:pt x="16070" y="4800"/>
                    </a:lnTo>
                    <a:lnTo>
                      <a:pt x="15954" y="4878"/>
                    </a:lnTo>
                    <a:lnTo>
                      <a:pt x="15837" y="4936"/>
                    </a:lnTo>
                    <a:lnTo>
                      <a:pt x="15701" y="4975"/>
                    </a:lnTo>
                    <a:lnTo>
                      <a:pt x="15546" y="5014"/>
                    </a:lnTo>
                    <a:lnTo>
                      <a:pt x="15410" y="5033"/>
                    </a:lnTo>
                    <a:lnTo>
                      <a:pt x="15274" y="5033"/>
                    </a:lnTo>
                    <a:lnTo>
                      <a:pt x="14982" y="5014"/>
                    </a:lnTo>
                    <a:lnTo>
                      <a:pt x="14807" y="4995"/>
                    </a:lnTo>
                    <a:lnTo>
                      <a:pt x="14632" y="4936"/>
                    </a:lnTo>
                    <a:lnTo>
                      <a:pt x="14477" y="4859"/>
                    </a:lnTo>
                    <a:lnTo>
                      <a:pt x="14322" y="4781"/>
                    </a:lnTo>
                    <a:lnTo>
                      <a:pt x="14458" y="4567"/>
                    </a:lnTo>
                    <a:lnTo>
                      <a:pt x="14613" y="4392"/>
                    </a:lnTo>
                    <a:lnTo>
                      <a:pt x="14807" y="4237"/>
                    </a:lnTo>
                    <a:lnTo>
                      <a:pt x="15002" y="4120"/>
                    </a:lnTo>
                    <a:lnTo>
                      <a:pt x="15215" y="4042"/>
                    </a:lnTo>
                    <a:lnTo>
                      <a:pt x="15332" y="4004"/>
                    </a:lnTo>
                    <a:close/>
                    <a:moveTo>
                      <a:pt x="12825" y="1"/>
                    </a:moveTo>
                    <a:lnTo>
                      <a:pt x="12592" y="40"/>
                    </a:lnTo>
                    <a:lnTo>
                      <a:pt x="12398" y="98"/>
                    </a:lnTo>
                    <a:lnTo>
                      <a:pt x="12223" y="176"/>
                    </a:lnTo>
                    <a:lnTo>
                      <a:pt x="12067" y="273"/>
                    </a:lnTo>
                    <a:lnTo>
                      <a:pt x="11931" y="370"/>
                    </a:lnTo>
                    <a:lnTo>
                      <a:pt x="11815" y="486"/>
                    </a:lnTo>
                    <a:lnTo>
                      <a:pt x="11718" y="603"/>
                    </a:lnTo>
                    <a:lnTo>
                      <a:pt x="11659" y="739"/>
                    </a:lnTo>
                    <a:lnTo>
                      <a:pt x="11601" y="895"/>
                    </a:lnTo>
                    <a:lnTo>
                      <a:pt x="11562" y="1050"/>
                    </a:lnTo>
                    <a:lnTo>
                      <a:pt x="11543" y="1225"/>
                    </a:lnTo>
                    <a:lnTo>
                      <a:pt x="11523" y="1400"/>
                    </a:lnTo>
                    <a:lnTo>
                      <a:pt x="11523" y="1575"/>
                    </a:lnTo>
                    <a:lnTo>
                      <a:pt x="11543" y="1750"/>
                    </a:lnTo>
                    <a:lnTo>
                      <a:pt x="11621" y="2138"/>
                    </a:lnTo>
                    <a:lnTo>
                      <a:pt x="11737" y="2527"/>
                    </a:lnTo>
                    <a:lnTo>
                      <a:pt x="11873" y="2915"/>
                    </a:lnTo>
                    <a:lnTo>
                      <a:pt x="12029" y="3285"/>
                    </a:lnTo>
                    <a:lnTo>
                      <a:pt x="12223" y="3654"/>
                    </a:lnTo>
                    <a:lnTo>
                      <a:pt x="12417" y="4004"/>
                    </a:lnTo>
                    <a:lnTo>
                      <a:pt x="12592" y="4314"/>
                    </a:lnTo>
                    <a:lnTo>
                      <a:pt x="12786" y="4587"/>
                    </a:lnTo>
                    <a:lnTo>
                      <a:pt x="12942" y="4800"/>
                    </a:lnTo>
                    <a:lnTo>
                      <a:pt x="13097" y="4975"/>
                    </a:lnTo>
                    <a:lnTo>
                      <a:pt x="13253" y="5131"/>
                    </a:lnTo>
                    <a:lnTo>
                      <a:pt x="13195" y="5422"/>
                    </a:lnTo>
                    <a:lnTo>
                      <a:pt x="13156" y="5694"/>
                    </a:lnTo>
                    <a:lnTo>
                      <a:pt x="13136" y="5986"/>
                    </a:lnTo>
                    <a:lnTo>
                      <a:pt x="13136" y="6258"/>
                    </a:lnTo>
                    <a:lnTo>
                      <a:pt x="13175" y="6510"/>
                    </a:lnTo>
                    <a:lnTo>
                      <a:pt x="13233" y="6782"/>
                    </a:lnTo>
                    <a:lnTo>
                      <a:pt x="13311" y="7035"/>
                    </a:lnTo>
                    <a:lnTo>
                      <a:pt x="13408" y="7268"/>
                    </a:lnTo>
                    <a:lnTo>
                      <a:pt x="13525" y="7521"/>
                    </a:lnTo>
                    <a:lnTo>
                      <a:pt x="12728" y="7734"/>
                    </a:lnTo>
                    <a:lnTo>
                      <a:pt x="11970" y="7987"/>
                    </a:lnTo>
                    <a:lnTo>
                      <a:pt x="11213" y="8279"/>
                    </a:lnTo>
                    <a:lnTo>
                      <a:pt x="10474" y="8589"/>
                    </a:lnTo>
                    <a:lnTo>
                      <a:pt x="9755" y="8939"/>
                    </a:lnTo>
                    <a:lnTo>
                      <a:pt x="9056" y="9328"/>
                    </a:lnTo>
                    <a:lnTo>
                      <a:pt x="8375" y="9736"/>
                    </a:lnTo>
                    <a:lnTo>
                      <a:pt x="7715" y="10183"/>
                    </a:lnTo>
                    <a:lnTo>
                      <a:pt x="7093" y="10649"/>
                    </a:lnTo>
                    <a:lnTo>
                      <a:pt x="6471" y="11135"/>
                    </a:lnTo>
                    <a:lnTo>
                      <a:pt x="5888" y="11640"/>
                    </a:lnTo>
                    <a:lnTo>
                      <a:pt x="5305" y="12184"/>
                    </a:lnTo>
                    <a:lnTo>
                      <a:pt x="4781" y="12748"/>
                    </a:lnTo>
                    <a:lnTo>
                      <a:pt x="4256" y="13350"/>
                    </a:lnTo>
                    <a:lnTo>
                      <a:pt x="3751" y="13953"/>
                    </a:lnTo>
                    <a:lnTo>
                      <a:pt x="3304" y="14574"/>
                    </a:lnTo>
                    <a:lnTo>
                      <a:pt x="2857" y="15235"/>
                    </a:lnTo>
                    <a:lnTo>
                      <a:pt x="2449" y="15896"/>
                    </a:lnTo>
                    <a:lnTo>
                      <a:pt x="2060" y="16595"/>
                    </a:lnTo>
                    <a:lnTo>
                      <a:pt x="1710" y="17295"/>
                    </a:lnTo>
                    <a:lnTo>
                      <a:pt x="1400" y="18014"/>
                    </a:lnTo>
                    <a:lnTo>
                      <a:pt x="1108" y="18752"/>
                    </a:lnTo>
                    <a:lnTo>
                      <a:pt x="836" y="19510"/>
                    </a:lnTo>
                    <a:lnTo>
                      <a:pt x="622" y="20268"/>
                    </a:lnTo>
                    <a:lnTo>
                      <a:pt x="428" y="21045"/>
                    </a:lnTo>
                    <a:lnTo>
                      <a:pt x="273" y="21822"/>
                    </a:lnTo>
                    <a:lnTo>
                      <a:pt x="137" y="22619"/>
                    </a:lnTo>
                    <a:lnTo>
                      <a:pt x="59" y="23435"/>
                    </a:lnTo>
                    <a:lnTo>
                      <a:pt x="0" y="24251"/>
                    </a:lnTo>
                    <a:lnTo>
                      <a:pt x="0" y="25087"/>
                    </a:lnTo>
                    <a:lnTo>
                      <a:pt x="20" y="25903"/>
                    </a:lnTo>
                    <a:lnTo>
                      <a:pt x="78" y="26758"/>
                    </a:lnTo>
                    <a:lnTo>
                      <a:pt x="195" y="27652"/>
                    </a:lnTo>
                    <a:lnTo>
                      <a:pt x="331" y="28526"/>
                    </a:lnTo>
                    <a:lnTo>
                      <a:pt x="525" y="29342"/>
                    </a:lnTo>
                    <a:lnTo>
                      <a:pt x="739" y="30120"/>
                    </a:lnTo>
                    <a:lnTo>
                      <a:pt x="992" y="30877"/>
                    </a:lnTo>
                    <a:lnTo>
                      <a:pt x="1128" y="31227"/>
                    </a:lnTo>
                    <a:lnTo>
                      <a:pt x="1283" y="31577"/>
                    </a:lnTo>
                    <a:lnTo>
                      <a:pt x="1438" y="31907"/>
                    </a:lnTo>
                    <a:lnTo>
                      <a:pt x="1613" y="32238"/>
                    </a:lnTo>
                    <a:lnTo>
                      <a:pt x="1788" y="32549"/>
                    </a:lnTo>
                    <a:lnTo>
                      <a:pt x="1963" y="32859"/>
                    </a:lnTo>
                    <a:lnTo>
                      <a:pt x="2157" y="33151"/>
                    </a:lnTo>
                    <a:lnTo>
                      <a:pt x="2352" y="33442"/>
                    </a:lnTo>
                    <a:lnTo>
                      <a:pt x="2565" y="33714"/>
                    </a:lnTo>
                    <a:lnTo>
                      <a:pt x="2779" y="33986"/>
                    </a:lnTo>
                    <a:lnTo>
                      <a:pt x="2993" y="34239"/>
                    </a:lnTo>
                    <a:lnTo>
                      <a:pt x="3226" y="34492"/>
                    </a:lnTo>
                    <a:lnTo>
                      <a:pt x="3712" y="34977"/>
                    </a:lnTo>
                    <a:lnTo>
                      <a:pt x="4217" y="35405"/>
                    </a:lnTo>
                    <a:lnTo>
                      <a:pt x="4742" y="35813"/>
                    </a:lnTo>
                    <a:lnTo>
                      <a:pt x="5305" y="36202"/>
                    </a:lnTo>
                    <a:lnTo>
                      <a:pt x="5908" y="36532"/>
                    </a:lnTo>
                    <a:lnTo>
                      <a:pt x="6529" y="36843"/>
                    </a:lnTo>
                    <a:lnTo>
                      <a:pt x="7171" y="37115"/>
                    </a:lnTo>
                    <a:lnTo>
                      <a:pt x="7831" y="37368"/>
                    </a:lnTo>
                    <a:lnTo>
                      <a:pt x="8531" y="37581"/>
                    </a:lnTo>
                    <a:lnTo>
                      <a:pt x="9250" y="37776"/>
                    </a:lnTo>
                    <a:lnTo>
                      <a:pt x="9988" y="37931"/>
                    </a:lnTo>
                    <a:lnTo>
                      <a:pt x="10746" y="38067"/>
                    </a:lnTo>
                    <a:lnTo>
                      <a:pt x="11523" y="38164"/>
                    </a:lnTo>
                    <a:lnTo>
                      <a:pt x="12340" y="38242"/>
                    </a:lnTo>
                    <a:lnTo>
                      <a:pt x="13156" y="38300"/>
                    </a:lnTo>
                    <a:lnTo>
                      <a:pt x="13991" y="38339"/>
                    </a:lnTo>
                    <a:lnTo>
                      <a:pt x="14846" y="38339"/>
                    </a:lnTo>
                    <a:lnTo>
                      <a:pt x="15721" y="38320"/>
                    </a:lnTo>
                    <a:lnTo>
                      <a:pt x="16614" y="38281"/>
                    </a:lnTo>
                    <a:lnTo>
                      <a:pt x="17528" y="38223"/>
                    </a:lnTo>
                    <a:lnTo>
                      <a:pt x="18441" y="38145"/>
                    </a:lnTo>
                    <a:lnTo>
                      <a:pt x="19374" y="38048"/>
                    </a:lnTo>
                    <a:lnTo>
                      <a:pt x="20287" y="37931"/>
                    </a:lnTo>
                    <a:lnTo>
                      <a:pt x="21200" y="37795"/>
                    </a:lnTo>
                    <a:lnTo>
                      <a:pt x="22094" y="37640"/>
                    </a:lnTo>
                    <a:lnTo>
                      <a:pt x="22969" y="37445"/>
                    </a:lnTo>
                    <a:lnTo>
                      <a:pt x="23843" y="37251"/>
                    </a:lnTo>
                    <a:lnTo>
                      <a:pt x="24679" y="37037"/>
                    </a:lnTo>
                    <a:lnTo>
                      <a:pt x="25514" y="36804"/>
                    </a:lnTo>
                    <a:lnTo>
                      <a:pt x="26330" y="36532"/>
                    </a:lnTo>
                    <a:lnTo>
                      <a:pt x="27108" y="36260"/>
                    </a:lnTo>
                    <a:lnTo>
                      <a:pt x="27885" y="35949"/>
                    </a:lnTo>
                    <a:lnTo>
                      <a:pt x="28623" y="35619"/>
                    </a:lnTo>
                    <a:lnTo>
                      <a:pt x="29342" y="35250"/>
                    </a:lnTo>
                    <a:lnTo>
                      <a:pt x="30022" y="34880"/>
                    </a:lnTo>
                    <a:lnTo>
                      <a:pt x="30683" y="34472"/>
                    </a:lnTo>
                    <a:lnTo>
                      <a:pt x="31305" y="34045"/>
                    </a:lnTo>
                    <a:lnTo>
                      <a:pt x="31907" y="33578"/>
                    </a:lnTo>
                    <a:lnTo>
                      <a:pt x="32471" y="33093"/>
                    </a:lnTo>
                    <a:lnTo>
                      <a:pt x="32995" y="32587"/>
                    </a:lnTo>
                    <a:lnTo>
                      <a:pt x="33500" y="32043"/>
                    </a:lnTo>
                    <a:lnTo>
                      <a:pt x="33734" y="31771"/>
                    </a:lnTo>
                    <a:lnTo>
                      <a:pt x="33947" y="31480"/>
                    </a:lnTo>
                    <a:lnTo>
                      <a:pt x="34161" y="31188"/>
                    </a:lnTo>
                    <a:lnTo>
                      <a:pt x="34355" y="30897"/>
                    </a:lnTo>
                    <a:lnTo>
                      <a:pt x="34550" y="30586"/>
                    </a:lnTo>
                    <a:lnTo>
                      <a:pt x="34744" y="30256"/>
                    </a:lnTo>
                    <a:lnTo>
                      <a:pt x="34919" y="29945"/>
                    </a:lnTo>
                    <a:lnTo>
                      <a:pt x="35074" y="29614"/>
                    </a:lnTo>
                    <a:lnTo>
                      <a:pt x="35210" y="29265"/>
                    </a:lnTo>
                    <a:lnTo>
                      <a:pt x="35366" y="28915"/>
                    </a:lnTo>
                    <a:lnTo>
                      <a:pt x="35483" y="28565"/>
                    </a:lnTo>
                    <a:lnTo>
                      <a:pt x="35599" y="28215"/>
                    </a:lnTo>
                    <a:lnTo>
                      <a:pt x="35696" y="27827"/>
                    </a:lnTo>
                    <a:lnTo>
                      <a:pt x="35793" y="27457"/>
                    </a:lnTo>
                    <a:lnTo>
                      <a:pt x="35871" y="27069"/>
                    </a:lnTo>
                    <a:lnTo>
                      <a:pt x="35949" y="26680"/>
                    </a:lnTo>
                    <a:lnTo>
                      <a:pt x="35988" y="26272"/>
                    </a:lnTo>
                    <a:lnTo>
                      <a:pt x="36027" y="25864"/>
                    </a:lnTo>
                    <a:lnTo>
                      <a:pt x="36065" y="25456"/>
                    </a:lnTo>
                    <a:lnTo>
                      <a:pt x="36085" y="25029"/>
                    </a:lnTo>
                    <a:lnTo>
                      <a:pt x="36085" y="24582"/>
                    </a:lnTo>
                    <a:lnTo>
                      <a:pt x="36065" y="24135"/>
                    </a:lnTo>
                    <a:lnTo>
                      <a:pt x="36046" y="23688"/>
                    </a:lnTo>
                    <a:lnTo>
                      <a:pt x="36007" y="23221"/>
                    </a:lnTo>
                    <a:lnTo>
                      <a:pt x="35949" y="22774"/>
                    </a:lnTo>
                    <a:lnTo>
                      <a:pt x="35891" y="22308"/>
                    </a:lnTo>
                    <a:lnTo>
                      <a:pt x="35813" y="21861"/>
                    </a:lnTo>
                    <a:lnTo>
                      <a:pt x="35735" y="21395"/>
                    </a:lnTo>
                    <a:lnTo>
                      <a:pt x="35541" y="20520"/>
                    </a:lnTo>
                    <a:lnTo>
                      <a:pt x="35288" y="19646"/>
                    </a:lnTo>
                    <a:lnTo>
                      <a:pt x="34997" y="18791"/>
                    </a:lnTo>
                    <a:lnTo>
                      <a:pt x="34686" y="17975"/>
                    </a:lnTo>
                    <a:lnTo>
                      <a:pt x="34317" y="17159"/>
                    </a:lnTo>
                    <a:lnTo>
                      <a:pt x="33909" y="16381"/>
                    </a:lnTo>
                    <a:lnTo>
                      <a:pt x="33481" y="15604"/>
                    </a:lnTo>
                    <a:lnTo>
                      <a:pt x="32995" y="14885"/>
                    </a:lnTo>
                    <a:lnTo>
                      <a:pt x="32490" y="14166"/>
                    </a:lnTo>
                    <a:lnTo>
                      <a:pt x="31965" y="13486"/>
                    </a:lnTo>
                    <a:lnTo>
                      <a:pt x="31382" y="12825"/>
                    </a:lnTo>
                    <a:lnTo>
                      <a:pt x="30780" y="12204"/>
                    </a:lnTo>
                    <a:lnTo>
                      <a:pt x="30158" y="11601"/>
                    </a:lnTo>
                    <a:lnTo>
                      <a:pt x="29498" y="11038"/>
                    </a:lnTo>
                    <a:lnTo>
                      <a:pt x="28817" y="10513"/>
                    </a:lnTo>
                    <a:lnTo>
                      <a:pt x="28118" y="10008"/>
                    </a:lnTo>
                    <a:lnTo>
                      <a:pt x="27380" y="9542"/>
                    </a:lnTo>
                    <a:lnTo>
                      <a:pt x="26622" y="9114"/>
                    </a:lnTo>
                    <a:lnTo>
                      <a:pt x="25844" y="8706"/>
                    </a:lnTo>
                    <a:lnTo>
                      <a:pt x="25067" y="8356"/>
                    </a:lnTo>
                    <a:lnTo>
                      <a:pt x="24251" y="8026"/>
                    </a:lnTo>
                    <a:lnTo>
                      <a:pt x="23416" y="7754"/>
                    </a:lnTo>
                    <a:lnTo>
                      <a:pt x="22561" y="7501"/>
                    </a:lnTo>
                    <a:lnTo>
                      <a:pt x="21706" y="7307"/>
                    </a:lnTo>
                    <a:lnTo>
                      <a:pt x="20831" y="7151"/>
                    </a:lnTo>
                    <a:lnTo>
                      <a:pt x="19937" y="7035"/>
                    </a:lnTo>
                    <a:lnTo>
                      <a:pt x="19043" y="6957"/>
                    </a:lnTo>
                    <a:lnTo>
                      <a:pt x="18130" y="6938"/>
                    </a:lnTo>
                    <a:lnTo>
                      <a:pt x="17664" y="6938"/>
                    </a:lnTo>
                    <a:lnTo>
                      <a:pt x="17217" y="6957"/>
                    </a:lnTo>
                    <a:lnTo>
                      <a:pt x="16750" y="6977"/>
                    </a:lnTo>
                    <a:lnTo>
                      <a:pt x="16284" y="7015"/>
                    </a:lnTo>
                    <a:lnTo>
                      <a:pt x="15798" y="7074"/>
                    </a:lnTo>
                    <a:lnTo>
                      <a:pt x="15332" y="7151"/>
                    </a:lnTo>
                    <a:lnTo>
                      <a:pt x="14866" y="7229"/>
                    </a:lnTo>
                    <a:lnTo>
                      <a:pt x="14399" y="7307"/>
                    </a:lnTo>
                    <a:lnTo>
                      <a:pt x="14224" y="6996"/>
                    </a:lnTo>
                    <a:lnTo>
                      <a:pt x="14147" y="6860"/>
                    </a:lnTo>
                    <a:lnTo>
                      <a:pt x="14088" y="6705"/>
                    </a:lnTo>
                    <a:lnTo>
                      <a:pt x="14050" y="6549"/>
                    </a:lnTo>
                    <a:lnTo>
                      <a:pt x="14030" y="6374"/>
                    </a:lnTo>
                    <a:lnTo>
                      <a:pt x="14011" y="6199"/>
                    </a:lnTo>
                    <a:lnTo>
                      <a:pt x="13991" y="6024"/>
                    </a:lnTo>
                    <a:lnTo>
                      <a:pt x="14030" y="5694"/>
                    </a:lnTo>
                    <a:lnTo>
                      <a:pt x="14205" y="5772"/>
                    </a:lnTo>
                    <a:lnTo>
                      <a:pt x="14399" y="5830"/>
                    </a:lnTo>
                    <a:lnTo>
                      <a:pt x="14594" y="5888"/>
                    </a:lnTo>
                    <a:lnTo>
                      <a:pt x="14807" y="5927"/>
                    </a:lnTo>
                    <a:lnTo>
                      <a:pt x="15002" y="5966"/>
                    </a:lnTo>
                    <a:lnTo>
                      <a:pt x="15429" y="5966"/>
                    </a:lnTo>
                    <a:lnTo>
                      <a:pt x="15662" y="5947"/>
                    </a:lnTo>
                    <a:lnTo>
                      <a:pt x="15818" y="5927"/>
                    </a:lnTo>
                    <a:lnTo>
                      <a:pt x="15973" y="5888"/>
                    </a:lnTo>
                    <a:lnTo>
                      <a:pt x="16129" y="5830"/>
                    </a:lnTo>
                    <a:lnTo>
                      <a:pt x="16284" y="5752"/>
                    </a:lnTo>
                    <a:lnTo>
                      <a:pt x="16420" y="5675"/>
                    </a:lnTo>
                    <a:lnTo>
                      <a:pt x="16576" y="5597"/>
                    </a:lnTo>
                    <a:lnTo>
                      <a:pt x="16692" y="5500"/>
                    </a:lnTo>
                    <a:lnTo>
                      <a:pt x="16828" y="5383"/>
                    </a:lnTo>
                    <a:lnTo>
                      <a:pt x="16925" y="5267"/>
                    </a:lnTo>
                    <a:lnTo>
                      <a:pt x="17023" y="5131"/>
                    </a:lnTo>
                    <a:lnTo>
                      <a:pt x="17120" y="4995"/>
                    </a:lnTo>
                    <a:lnTo>
                      <a:pt x="17178" y="4859"/>
                    </a:lnTo>
                    <a:lnTo>
                      <a:pt x="17217" y="4703"/>
                    </a:lnTo>
                    <a:lnTo>
                      <a:pt x="17256" y="4548"/>
                    </a:lnTo>
                    <a:lnTo>
                      <a:pt x="17256" y="4373"/>
                    </a:lnTo>
                    <a:lnTo>
                      <a:pt x="17256" y="4198"/>
                    </a:lnTo>
                    <a:lnTo>
                      <a:pt x="17217" y="4023"/>
                    </a:lnTo>
                    <a:lnTo>
                      <a:pt x="17139" y="3868"/>
                    </a:lnTo>
                    <a:lnTo>
                      <a:pt x="17061" y="3732"/>
                    </a:lnTo>
                    <a:lnTo>
                      <a:pt x="16945" y="3596"/>
                    </a:lnTo>
                    <a:lnTo>
                      <a:pt x="16828" y="3479"/>
                    </a:lnTo>
                    <a:lnTo>
                      <a:pt x="16673" y="3382"/>
                    </a:lnTo>
                    <a:lnTo>
                      <a:pt x="16517" y="3304"/>
                    </a:lnTo>
                    <a:lnTo>
                      <a:pt x="16342" y="3226"/>
                    </a:lnTo>
                    <a:lnTo>
                      <a:pt x="16168" y="3168"/>
                    </a:lnTo>
                    <a:lnTo>
                      <a:pt x="15993" y="3110"/>
                    </a:lnTo>
                    <a:lnTo>
                      <a:pt x="15818" y="3090"/>
                    </a:lnTo>
                    <a:lnTo>
                      <a:pt x="15643" y="3071"/>
                    </a:lnTo>
                    <a:lnTo>
                      <a:pt x="15449" y="3051"/>
                    </a:lnTo>
                    <a:lnTo>
                      <a:pt x="15274" y="3051"/>
                    </a:lnTo>
                    <a:lnTo>
                      <a:pt x="15118" y="3071"/>
                    </a:lnTo>
                    <a:lnTo>
                      <a:pt x="14963" y="3090"/>
                    </a:lnTo>
                    <a:lnTo>
                      <a:pt x="14749" y="3149"/>
                    </a:lnTo>
                    <a:lnTo>
                      <a:pt x="14535" y="3246"/>
                    </a:lnTo>
                    <a:lnTo>
                      <a:pt x="14360" y="3343"/>
                    </a:lnTo>
                    <a:lnTo>
                      <a:pt x="14186" y="3459"/>
                    </a:lnTo>
                    <a:lnTo>
                      <a:pt x="14030" y="3615"/>
                    </a:lnTo>
                    <a:lnTo>
                      <a:pt x="13894" y="3770"/>
                    </a:lnTo>
                    <a:lnTo>
                      <a:pt x="13758" y="3945"/>
                    </a:lnTo>
                    <a:lnTo>
                      <a:pt x="13641" y="4120"/>
                    </a:lnTo>
                    <a:lnTo>
                      <a:pt x="13505" y="3926"/>
                    </a:lnTo>
                    <a:lnTo>
                      <a:pt x="13253" y="3557"/>
                    </a:lnTo>
                    <a:lnTo>
                      <a:pt x="13020" y="3168"/>
                    </a:lnTo>
                    <a:lnTo>
                      <a:pt x="12825" y="2760"/>
                    </a:lnTo>
                    <a:lnTo>
                      <a:pt x="12670" y="2352"/>
                    </a:lnTo>
                    <a:lnTo>
                      <a:pt x="12592" y="2099"/>
                    </a:lnTo>
                    <a:lnTo>
                      <a:pt x="12534" y="1866"/>
                    </a:lnTo>
                    <a:lnTo>
                      <a:pt x="12534" y="1652"/>
                    </a:lnTo>
                    <a:lnTo>
                      <a:pt x="12573" y="1477"/>
                    </a:lnTo>
                    <a:lnTo>
                      <a:pt x="12650" y="1303"/>
                    </a:lnTo>
                    <a:lnTo>
                      <a:pt x="12767" y="1147"/>
                    </a:lnTo>
                    <a:lnTo>
                      <a:pt x="12922" y="992"/>
                    </a:lnTo>
                    <a:lnTo>
                      <a:pt x="13136" y="836"/>
                    </a:lnTo>
                    <a:lnTo>
                      <a:pt x="13195" y="797"/>
                    </a:lnTo>
                    <a:lnTo>
                      <a:pt x="13253" y="739"/>
                    </a:lnTo>
                    <a:lnTo>
                      <a:pt x="13292" y="661"/>
                    </a:lnTo>
                    <a:lnTo>
                      <a:pt x="13311" y="603"/>
                    </a:lnTo>
                    <a:lnTo>
                      <a:pt x="13331" y="525"/>
                    </a:lnTo>
                    <a:lnTo>
                      <a:pt x="13331" y="448"/>
                    </a:lnTo>
                    <a:lnTo>
                      <a:pt x="13292" y="312"/>
                    </a:lnTo>
                    <a:lnTo>
                      <a:pt x="13214" y="176"/>
                    </a:lnTo>
                    <a:lnTo>
                      <a:pt x="13175" y="117"/>
                    </a:lnTo>
                    <a:lnTo>
                      <a:pt x="13117" y="78"/>
                    </a:lnTo>
                    <a:lnTo>
                      <a:pt x="13059" y="40"/>
                    </a:lnTo>
                    <a:lnTo>
                      <a:pt x="129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3887300" y="2071825"/>
                <a:ext cx="636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66" extrusionOk="0">
                    <a:moveTo>
                      <a:pt x="1283" y="0"/>
                    </a:moveTo>
                    <a:lnTo>
                      <a:pt x="1147" y="20"/>
                    </a:lnTo>
                    <a:lnTo>
                      <a:pt x="1011" y="39"/>
                    </a:lnTo>
                    <a:lnTo>
                      <a:pt x="895" y="59"/>
                    </a:lnTo>
                    <a:lnTo>
                      <a:pt x="778" y="117"/>
                    </a:lnTo>
                    <a:lnTo>
                      <a:pt x="661" y="156"/>
                    </a:lnTo>
                    <a:lnTo>
                      <a:pt x="564" y="234"/>
                    </a:lnTo>
                    <a:lnTo>
                      <a:pt x="467" y="311"/>
                    </a:lnTo>
                    <a:lnTo>
                      <a:pt x="370" y="389"/>
                    </a:lnTo>
                    <a:lnTo>
                      <a:pt x="292" y="467"/>
                    </a:lnTo>
                    <a:lnTo>
                      <a:pt x="214" y="583"/>
                    </a:lnTo>
                    <a:lnTo>
                      <a:pt x="156" y="680"/>
                    </a:lnTo>
                    <a:lnTo>
                      <a:pt x="98" y="797"/>
                    </a:lnTo>
                    <a:lnTo>
                      <a:pt x="59" y="914"/>
                    </a:lnTo>
                    <a:lnTo>
                      <a:pt x="20" y="1030"/>
                    </a:lnTo>
                    <a:lnTo>
                      <a:pt x="1" y="1147"/>
                    </a:lnTo>
                    <a:lnTo>
                      <a:pt x="1" y="1283"/>
                    </a:lnTo>
                    <a:lnTo>
                      <a:pt x="1" y="1419"/>
                    </a:lnTo>
                    <a:lnTo>
                      <a:pt x="20" y="1535"/>
                    </a:lnTo>
                    <a:lnTo>
                      <a:pt x="59" y="1671"/>
                    </a:lnTo>
                    <a:lnTo>
                      <a:pt x="98" y="1788"/>
                    </a:lnTo>
                    <a:lnTo>
                      <a:pt x="156" y="1905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70" y="2196"/>
                    </a:lnTo>
                    <a:lnTo>
                      <a:pt x="467" y="2274"/>
                    </a:lnTo>
                    <a:lnTo>
                      <a:pt x="564" y="2352"/>
                    </a:lnTo>
                    <a:lnTo>
                      <a:pt x="661" y="2410"/>
                    </a:lnTo>
                    <a:lnTo>
                      <a:pt x="778" y="2468"/>
                    </a:lnTo>
                    <a:lnTo>
                      <a:pt x="895" y="2507"/>
                    </a:lnTo>
                    <a:lnTo>
                      <a:pt x="1011" y="2546"/>
                    </a:lnTo>
                    <a:lnTo>
                      <a:pt x="1147" y="2565"/>
                    </a:lnTo>
                    <a:lnTo>
                      <a:pt x="1400" y="2565"/>
                    </a:lnTo>
                    <a:lnTo>
                      <a:pt x="1536" y="2546"/>
                    </a:lnTo>
                    <a:lnTo>
                      <a:pt x="1652" y="2507"/>
                    </a:lnTo>
                    <a:lnTo>
                      <a:pt x="1769" y="2468"/>
                    </a:lnTo>
                    <a:lnTo>
                      <a:pt x="1886" y="2410"/>
                    </a:lnTo>
                    <a:lnTo>
                      <a:pt x="1983" y="2352"/>
                    </a:lnTo>
                    <a:lnTo>
                      <a:pt x="2080" y="2274"/>
                    </a:lnTo>
                    <a:lnTo>
                      <a:pt x="2177" y="2196"/>
                    </a:lnTo>
                    <a:lnTo>
                      <a:pt x="2255" y="2099"/>
                    </a:lnTo>
                    <a:lnTo>
                      <a:pt x="2333" y="2002"/>
                    </a:lnTo>
                    <a:lnTo>
                      <a:pt x="2391" y="1885"/>
                    </a:lnTo>
                    <a:lnTo>
                      <a:pt x="2449" y="1788"/>
                    </a:lnTo>
                    <a:lnTo>
                      <a:pt x="2488" y="1671"/>
                    </a:lnTo>
                    <a:lnTo>
                      <a:pt x="2527" y="1555"/>
                    </a:lnTo>
                    <a:lnTo>
                      <a:pt x="2546" y="1419"/>
                    </a:lnTo>
                    <a:lnTo>
                      <a:pt x="2546" y="1302"/>
                    </a:lnTo>
                    <a:lnTo>
                      <a:pt x="2546" y="1166"/>
                    </a:lnTo>
                    <a:lnTo>
                      <a:pt x="2527" y="1030"/>
                    </a:lnTo>
                    <a:lnTo>
                      <a:pt x="2488" y="914"/>
                    </a:lnTo>
                    <a:lnTo>
                      <a:pt x="2449" y="797"/>
                    </a:lnTo>
                    <a:lnTo>
                      <a:pt x="2391" y="680"/>
                    </a:lnTo>
                    <a:lnTo>
                      <a:pt x="2333" y="564"/>
                    </a:lnTo>
                    <a:lnTo>
                      <a:pt x="2255" y="467"/>
                    </a:lnTo>
                    <a:lnTo>
                      <a:pt x="2177" y="389"/>
                    </a:lnTo>
                    <a:lnTo>
                      <a:pt x="2080" y="292"/>
                    </a:lnTo>
                    <a:lnTo>
                      <a:pt x="1983" y="234"/>
                    </a:lnTo>
                    <a:lnTo>
                      <a:pt x="1886" y="156"/>
                    </a:lnTo>
                    <a:lnTo>
                      <a:pt x="1769" y="117"/>
                    </a:lnTo>
                    <a:lnTo>
                      <a:pt x="1652" y="59"/>
                    </a:lnTo>
                    <a:lnTo>
                      <a:pt x="1536" y="39"/>
                    </a:lnTo>
                    <a:lnTo>
                      <a:pt x="1400" y="20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4072400" y="2045100"/>
                <a:ext cx="636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66" extrusionOk="0">
                    <a:moveTo>
                      <a:pt x="1147" y="1"/>
                    </a:moveTo>
                    <a:lnTo>
                      <a:pt x="1011" y="20"/>
                    </a:lnTo>
                    <a:lnTo>
                      <a:pt x="894" y="59"/>
                    </a:lnTo>
                    <a:lnTo>
                      <a:pt x="777" y="98"/>
                    </a:lnTo>
                    <a:lnTo>
                      <a:pt x="661" y="156"/>
                    </a:lnTo>
                    <a:lnTo>
                      <a:pt x="564" y="214"/>
                    </a:lnTo>
                    <a:lnTo>
                      <a:pt x="447" y="292"/>
                    </a:lnTo>
                    <a:lnTo>
                      <a:pt x="369" y="370"/>
                    </a:lnTo>
                    <a:lnTo>
                      <a:pt x="292" y="467"/>
                    </a:lnTo>
                    <a:lnTo>
                      <a:pt x="214" y="564"/>
                    </a:lnTo>
                    <a:lnTo>
                      <a:pt x="156" y="681"/>
                    </a:lnTo>
                    <a:lnTo>
                      <a:pt x="97" y="778"/>
                    </a:lnTo>
                    <a:lnTo>
                      <a:pt x="58" y="894"/>
                    </a:lnTo>
                    <a:lnTo>
                      <a:pt x="20" y="1011"/>
                    </a:lnTo>
                    <a:lnTo>
                      <a:pt x="0" y="1147"/>
                    </a:lnTo>
                    <a:lnTo>
                      <a:pt x="0" y="1283"/>
                    </a:lnTo>
                    <a:lnTo>
                      <a:pt x="0" y="1400"/>
                    </a:lnTo>
                    <a:lnTo>
                      <a:pt x="20" y="1536"/>
                    </a:lnTo>
                    <a:lnTo>
                      <a:pt x="58" y="1652"/>
                    </a:lnTo>
                    <a:lnTo>
                      <a:pt x="97" y="1769"/>
                    </a:lnTo>
                    <a:lnTo>
                      <a:pt x="156" y="1886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69" y="2177"/>
                    </a:lnTo>
                    <a:lnTo>
                      <a:pt x="467" y="2274"/>
                    </a:lnTo>
                    <a:lnTo>
                      <a:pt x="564" y="2332"/>
                    </a:lnTo>
                    <a:lnTo>
                      <a:pt x="661" y="2410"/>
                    </a:lnTo>
                    <a:lnTo>
                      <a:pt x="777" y="2449"/>
                    </a:lnTo>
                    <a:lnTo>
                      <a:pt x="894" y="2507"/>
                    </a:lnTo>
                    <a:lnTo>
                      <a:pt x="1011" y="2527"/>
                    </a:lnTo>
                    <a:lnTo>
                      <a:pt x="1127" y="2546"/>
                    </a:lnTo>
                    <a:lnTo>
                      <a:pt x="1263" y="2566"/>
                    </a:lnTo>
                    <a:lnTo>
                      <a:pt x="1399" y="2546"/>
                    </a:lnTo>
                    <a:lnTo>
                      <a:pt x="1516" y="2527"/>
                    </a:lnTo>
                    <a:lnTo>
                      <a:pt x="1652" y="2507"/>
                    </a:lnTo>
                    <a:lnTo>
                      <a:pt x="1768" y="2449"/>
                    </a:lnTo>
                    <a:lnTo>
                      <a:pt x="1885" y="2410"/>
                    </a:lnTo>
                    <a:lnTo>
                      <a:pt x="1982" y="2332"/>
                    </a:lnTo>
                    <a:lnTo>
                      <a:pt x="2079" y="2255"/>
                    </a:lnTo>
                    <a:lnTo>
                      <a:pt x="2176" y="2177"/>
                    </a:lnTo>
                    <a:lnTo>
                      <a:pt x="2254" y="2099"/>
                    </a:lnTo>
                    <a:lnTo>
                      <a:pt x="2332" y="1983"/>
                    </a:lnTo>
                    <a:lnTo>
                      <a:pt x="2390" y="1886"/>
                    </a:lnTo>
                    <a:lnTo>
                      <a:pt x="2449" y="1769"/>
                    </a:lnTo>
                    <a:lnTo>
                      <a:pt x="2487" y="1652"/>
                    </a:lnTo>
                    <a:lnTo>
                      <a:pt x="2526" y="1536"/>
                    </a:lnTo>
                    <a:lnTo>
                      <a:pt x="2546" y="1419"/>
                    </a:lnTo>
                    <a:lnTo>
                      <a:pt x="2546" y="1283"/>
                    </a:lnTo>
                    <a:lnTo>
                      <a:pt x="2546" y="1147"/>
                    </a:lnTo>
                    <a:lnTo>
                      <a:pt x="2526" y="1031"/>
                    </a:lnTo>
                    <a:lnTo>
                      <a:pt x="2487" y="894"/>
                    </a:lnTo>
                    <a:lnTo>
                      <a:pt x="2449" y="778"/>
                    </a:lnTo>
                    <a:lnTo>
                      <a:pt x="2390" y="661"/>
                    </a:lnTo>
                    <a:lnTo>
                      <a:pt x="2332" y="564"/>
                    </a:lnTo>
                    <a:lnTo>
                      <a:pt x="2254" y="467"/>
                    </a:lnTo>
                    <a:lnTo>
                      <a:pt x="2176" y="370"/>
                    </a:lnTo>
                    <a:lnTo>
                      <a:pt x="2079" y="292"/>
                    </a:lnTo>
                    <a:lnTo>
                      <a:pt x="1982" y="214"/>
                    </a:lnTo>
                    <a:lnTo>
                      <a:pt x="1885" y="156"/>
                    </a:lnTo>
                    <a:lnTo>
                      <a:pt x="1768" y="98"/>
                    </a:lnTo>
                    <a:lnTo>
                      <a:pt x="1652" y="59"/>
                    </a:lnTo>
                    <a:lnTo>
                      <a:pt x="1535" y="20"/>
                    </a:ln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3873700" y="2158775"/>
                <a:ext cx="3187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12748" h="11077" extrusionOk="0">
                    <a:moveTo>
                      <a:pt x="6083" y="1"/>
                    </a:moveTo>
                    <a:lnTo>
                      <a:pt x="5752" y="39"/>
                    </a:lnTo>
                    <a:lnTo>
                      <a:pt x="5441" y="78"/>
                    </a:lnTo>
                    <a:lnTo>
                      <a:pt x="5111" y="137"/>
                    </a:lnTo>
                    <a:lnTo>
                      <a:pt x="4800" y="195"/>
                    </a:lnTo>
                    <a:lnTo>
                      <a:pt x="4489" y="292"/>
                    </a:lnTo>
                    <a:lnTo>
                      <a:pt x="4198" y="389"/>
                    </a:lnTo>
                    <a:lnTo>
                      <a:pt x="3906" y="506"/>
                    </a:lnTo>
                    <a:lnTo>
                      <a:pt x="3615" y="622"/>
                    </a:lnTo>
                    <a:lnTo>
                      <a:pt x="3343" y="778"/>
                    </a:lnTo>
                    <a:lnTo>
                      <a:pt x="3071" y="933"/>
                    </a:lnTo>
                    <a:lnTo>
                      <a:pt x="2818" y="1089"/>
                    </a:lnTo>
                    <a:lnTo>
                      <a:pt x="2566" y="1264"/>
                    </a:lnTo>
                    <a:lnTo>
                      <a:pt x="2313" y="1458"/>
                    </a:lnTo>
                    <a:lnTo>
                      <a:pt x="2080" y="1672"/>
                    </a:lnTo>
                    <a:lnTo>
                      <a:pt x="1866" y="1866"/>
                    </a:lnTo>
                    <a:lnTo>
                      <a:pt x="1652" y="2099"/>
                    </a:lnTo>
                    <a:lnTo>
                      <a:pt x="1458" y="2332"/>
                    </a:lnTo>
                    <a:lnTo>
                      <a:pt x="1264" y="2566"/>
                    </a:lnTo>
                    <a:lnTo>
                      <a:pt x="1089" y="2818"/>
                    </a:lnTo>
                    <a:lnTo>
                      <a:pt x="933" y="3071"/>
                    </a:lnTo>
                    <a:lnTo>
                      <a:pt x="778" y="3343"/>
                    </a:lnTo>
                    <a:lnTo>
                      <a:pt x="642" y="3615"/>
                    </a:lnTo>
                    <a:lnTo>
                      <a:pt x="506" y="3887"/>
                    </a:lnTo>
                    <a:lnTo>
                      <a:pt x="389" y="4178"/>
                    </a:lnTo>
                    <a:lnTo>
                      <a:pt x="292" y="4470"/>
                    </a:lnTo>
                    <a:lnTo>
                      <a:pt x="214" y="4781"/>
                    </a:lnTo>
                    <a:lnTo>
                      <a:pt x="137" y="5072"/>
                    </a:lnTo>
                    <a:lnTo>
                      <a:pt x="78" y="5383"/>
                    </a:lnTo>
                    <a:lnTo>
                      <a:pt x="40" y="5694"/>
                    </a:lnTo>
                    <a:lnTo>
                      <a:pt x="20" y="6024"/>
                    </a:lnTo>
                    <a:lnTo>
                      <a:pt x="1" y="6335"/>
                    </a:lnTo>
                    <a:lnTo>
                      <a:pt x="20" y="6666"/>
                    </a:lnTo>
                    <a:lnTo>
                      <a:pt x="40" y="6996"/>
                    </a:lnTo>
                    <a:lnTo>
                      <a:pt x="78" y="7307"/>
                    </a:lnTo>
                    <a:lnTo>
                      <a:pt x="137" y="7618"/>
                    </a:lnTo>
                    <a:lnTo>
                      <a:pt x="195" y="7909"/>
                    </a:lnTo>
                    <a:lnTo>
                      <a:pt x="273" y="8181"/>
                    </a:lnTo>
                    <a:lnTo>
                      <a:pt x="370" y="8453"/>
                    </a:lnTo>
                    <a:lnTo>
                      <a:pt x="467" y="8687"/>
                    </a:lnTo>
                    <a:lnTo>
                      <a:pt x="584" y="8920"/>
                    </a:lnTo>
                    <a:lnTo>
                      <a:pt x="700" y="9153"/>
                    </a:lnTo>
                    <a:lnTo>
                      <a:pt x="836" y="9347"/>
                    </a:lnTo>
                    <a:lnTo>
                      <a:pt x="992" y="9542"/>
                    </a:lnTo>
                    <a:lnTo>
                      <a:pt x="1147" y="9716"/>
                    </a:lnTo>
                    <a:lnTo>
                      <a:pt x="1322" y="9891"/>
                    </a:lnTo>
                    <a:lnTo>
                      <a:pt x="1497" y="10047"/>
                    </a:lnTo>
                    <a:lnTo>
                      <a:pt x="1691" y="10202"/>
                    </a:lnTo>
                    <a:lnTo>
                      <a:pt x="1886" y="10319"/>
                    </a:lnTo>
                    <a:lnTo>
                      <a:pt x="2099" y="10435"/>
                    </a:lnTo>
                    <a:lnTo>
                      <a:pt x="2313" y="10552"/>
                    </a:lnTo>
                    <a:lnTo>
                      <a:pt x="2546" y="10649"/>
                    </a:lnTo>
                    <a:lnTo>
                      <a:pt x="2779" y="10746"/>
                    </a:lnTo>
                    <a:lnTo>
                      <a:pt x="3013" y="10824"/>
                    </a:lnTo>
                    <a:lnTo>
                      <a:pt x="3537" y="10941"/>
                    </a:lnTo>
                    <a:lnTo>
                      <a:pt x="4081" y="11018"/>
                    </a:lnTo>
                    <a:lnTo>
                      <a:pt x="4645" y="11077"/>
                    </a:lnTo>
                    <a:lnTo>
                      <a:pt x="5247" y="11077"/>
                    </a:lnTo>
                    <a:lnTo>
                      <a:pt x="5869" y="11057"/>
                    </a:lnTo>
                    <a:lnTo>
                      <a:pt x="6530" y="11018"/>
                    </a:lnTo>
                    <a:lnTo>
                      <a:pt x="7171" y="10941"/>
                    </a:lnTo>
                    <a:lnTo>
                      <a:pt x="7812" y="10824"/>
                    </a:lnTo>
                    <a:lnTo>
                      <a:pt x="8415" y="10707"/>
                    </a:lnTo>
                    <a:lnTo>
                      <a:pt x="9017" y="10533"/>
                    </a:lnTo>
                    <a:lnTo>
                      <a:pt x="9580" y="10338"/>
                    </a:lnTo>
                    <a:lnTo>
                      <a:pt x="10105" y="10124"/>
                    </a:lnTo>
                    <a:lnTo>
                      <a:pt x="10358" y="9988"/>
                    </a:lnTo>
                    <a:lnTo>
                      <a:pt x="10610" y="9852"/>
                    </a:lnTo>
                    <a:lnTo>
                      <a:pt x="10843" y="9716"/>
                    </a:lnTo>
                    <a:lnTo>
                      <a:pt x="11057" y="9561"/>
                    </a:lnTo>
                    <a:lnTo>
                      <a:pt x="11271" y="9406"/>
                    </a:lnTo>
                    <a:lnTo>
                      <a:pt x="11465" y="9231"/>
                    </a:lnTo>
                    <a:lnTo>
                      <a:pt x="11660" y="9056"/>
                    </a:lnTo>
                    <a:lnTo>
                      <a:pt x="11834" y="8861"/>
                    </a:lnTo>
                    <a:lnTo>
                      <a:pt x="11990" y="8667"/>
                    </a:lnTo>
                    <a:lnTo>
                      <a:pt x="12145" y="8453"/>
                    </a:lnTo>
                    <a:lnTo>
                      <a:pt x="12262" y="8240"/>
                    </a:lnTo>
                    <a:lnTo>
                      <a:pt x="12379" y="8006"/>
                    </a:lnTo>
                    <a:lnTo>
                      <a:pt x="12495" y="7754"/>
                    </a:lnTo>
                    <a:lnTo>
                      <a:pt x="12573" y="7501"/>
                    </a:lnTo>
                    <a:lnTo>
                      <a:pt x="12651" y="7249"/>
                    </a:lnTo>
                    <a:lnTo>
                      <a:pt x="12689" y="6977"/>
                    </a:lnTo>
                    <a:lnTo>
                      <a:pt x="12728" y="6685"/>
                    </a:lnTo>
                    <a:lnTo>
                      <a:pt x="12748" y="6374"/>
                    </a:lnTo>
                    <a:lnTo>
                      <a:pt x="12748" y="6063"/>
                    </a:lnTo>
                    <a:lnTo>
                      <a:pt x="12728" y="5752"/>
                    </a:lnTo>
                    <a:lnTo>
                      <a:pt x="12670" y="5422"/>
                    </a:lnTo>
                    <a:lnTo>
                      <a:pt x="12631" y="5111"/>
                    </a:lnTo>
                    <a:lnTo>
                      <a:pt x="12553" y="4800"/>
                    </a:lnTo>
                    <a:lnTo>
                      <a:pt x="12456" y="4489"/>
                    </a:lnTo>
                    <a:lnTo>
                      <a:pt x="12359" y="4178"/>
                    </a:lnTo>
                    <a:lnTo>
                      <a:pt x="12243" y="3887"/>
                    </a:lnTo>
                    <a:lnTo>
                      <a:pt x="12126" y="3615"/>
                    </a:lnTo>
                    <a:lnTo>
                      <a:pt x="11970" y="3323"/>
                    </a:lnTo>
                    <a:lnTo>
                      <a:pt x="11815" y="3071"/>
                    </a:lnTo>
                    <a:lnTo>
                      <a:pt x="11660" y="2799"/>
                    </a:lnTo>
                    <a:lnTo>
                      <a:pt x="11485" y="2546"/>
                    </a:lnTo>
                    <a:lnTo>
                      <a:pt x="11290" y="2313"/>
                    </a:lnTo>
                    <a:lnTo>
                      <a:pt x="11096" y="2080"/>
                    </a:lnTo>
                    <a:lnTo>
                      <a:pt x="10882" y="1866"/>
                    </a:lnTo>
                    <a:lnTo>
                      <a:pt x="10649" y="1652"/>
                    </a:lnTo>
                    <a:lnTo>
                      <a:pt x="10416" y="1458"/>
                    </a:lnTo>
                    <a:lnTo>
                      <a:pt x="10183" y="1264"/>
                    </a:lnTo>
                    <a:lnTo>
                      <a:pt x="9930" y="1089"/>
                    </a:lnTo>
                    <a:lnTo>
                      <a:pt x="9678" y="914"/>
                    </a:lnTo>
                    <a:lnTo>
                      <a:pt x="9406" y="758"/>
                    </a:lnTo>
                    <a:lnTo>
                      <a:pt x="9133" y="622"/>
                    </a:lnTo>
                    <a:lnTo>
                      <a:pt x="8861" y="506"/>
                    </a:lnTo>
                    <a:lnTo>
                      <a:pt x="8570" y="389"/>
                    </a:lnTo>
                    <a:lnTo>
                      <a:pt x="8278" y="292"/>
                    </a:lnTo>
                    <a:lnTo>
                      <a:pt x="7968" y="195"/>
                    </a:lnTo>
                    <a:lnTo>
                      <a:pt x="7676" y="137"/>
                    </a:lnTo>
                    <a:lnTo>
                      <a:pt x="7365" y="78"/>
                    </a:lnTo>
                    <a:lnTo>
                      <a:pt x="7054" y="39"/>
                    </a:lnTo>
                    <a:lnTo>
                      <a:pt x="67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3947050" y="229285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11" y="1"/>
                    </a:moveTo>
                    <a:lnTo>
                      <a:pt x="778" y="40"/>
                    </a:lnTo>
                    <a:lnTo>
                      <a:pt x="584" y="137"/>
                    </a:lnTo>
                    <a:lnTo>
                      <a:pt x="409" y="253"/>
                    </a:lnTo>
                    <a:lnTo>
                      <a:pt x="253" y="409"/>
                    </a:lnTo>
                    <a:lnTo>
                      <a:pt x="137" y="584"/>
                    </a:lnTo>
                    <a:lnTo>
                      <a:pt x="40" y="778"/>
                    </a:lnTo>
                    <a:lnTo>
                      <a:pt x="1" y="992"/>
                    </a:lnTo>
                    <a:lnTo>
                      <a:pt x="1" y="1225"/>
                    </a:lnTo>
                    <a:lnTo>
                      <a:pt x="40" y="1439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3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16"/>
                    </a:lnTo>
                    <a:lnTo>
                      <a:pt x="1225" y="2216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3"/>
                    </a:lnTo>
                    <a:lnTo>
                      <a:pt x="1963" y="1827"/>
                    </a:lnTo>
                    <a:lnTo>
                      <a:pt x="2099" y="1652"/>
                    </a:lnTo>
                    <a:lnTo>
                      <a:pt x="2177" y="1439"/>
                    </a:lnTo>
                    <a:lnTo>
                      <a:pt x="2216" y="1225"/>
                    </a:lnTo>
                    <a:lnTo>
                      <a:pt x="2216" y="1011"/>
                    </a:lnTo>
                    <a:lnTo>
                      <a:pt x="2177" y="778"/>
                    </a:lnTo>
                    <a:lnTo>
                      <a:pt x="2099" y="584"/>
                    </a:lnTo>
                    <a:lnTo>
                      <a:pt x="1963" y="409"/>
                    </a:lnTo>
                    <a:lnTo>
                      <a:pt x="1827" y="253"/>
                    </a:lnTo>
                    <a:lnTo>
                      <a:pt x="1633" y="137"/>
                    </a:lnTo>
                    <a:lnTo>
                      <a:pt x="1439" y="59"/>
                    </a:lnTo>
                    <a:lnTo>
                      <a:pt x="1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4089875" y="2278775"/>
                <a:ext cx="559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35" extrusionOk="0">
                    <a:moveTo>
                      <a:pt x="1011" y="0"/>
                    </a:moveTo>
                    <a:lnTo>
                      <a:pt x="778" y="59"/>
                    </a:lnTo>
                    <a:lnTo>
                      <a:pt x="584" y="136"/>
                    </a:lnTo>
                    <a:lnTo>
                      <a:pt x="409" y="253"/>
                    </a:lnTo>
                    <a:lnTo>
                      <a:pt x="253" y="408"/>
                    </a:lnTo>
                    <a:lnTo>
                      <a:pt x="137" y="583"/>
                    </a:lnTo>
                    <a:lnTo>
                      <a:pt x="59" y="777"/>
                    </a:lnTo>
                    <a:lnTo>
                      <a:pt x="1" y="991"/>
                    </a:lnTo>
                    <a:lnTo>
                      <a:pt x="1" y="1224"/>
                    </a:lnTo>
                    <a:lnTo>
                      <a:pt x="59" y="1438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2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35"/>
                    </a:lnTo>
                    <a:lnTo>
                      <a:pt x="1225" y="2235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2"/>
                    </a:lnTo>
                    <a:lnTo>
                      <a:pt x="1983" y="1827"/>
                    </a:lnTo>
                    <a:lnTo>
                      <a:pt x="2099" y="1652"/>
                    </a:lnTo>
                    <a:lnTo>
                      <a:pt x="2177" y="1458"/>
                    </a:lnTo>
                    <a:lnTo>
                      <a:pt x="2235" y="1244"/>
                    </a:lnTo>
                    <a:lnTo>
                      <a:pt x="2235" y="1011"/>
                    </a:lnTo>
                    <a:lnTo>
                      <a:pt x="2177" y="777"/>
                    </a:lnTo>
                    <a:lnTo>
                      <a:pt x="2099" y="583"/>
                    </a:lnTo>
                    <a:lnTo>
                      <a:pt x="1983" y="408"/>
                    </a:lnTo>
                    <a:lnTo>
                      <a:pt x="1827" y="253"/>
                    </a:lnTo>
                    <a:lnTo>
                      <a:pt x="1652" y="136"/>
                    </a:lnTo>
                    <a:lnTo>
                      <a:pt x="1439" y="59"/>
                    </a:lnTo>
                    <a:lnTo>
                      <a:pt x="1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0" name="Google Shape;750;p28"/>
          <p:cNvGrpSpPr/>
          <p:nvPr/>
        </p:nvGrpSpPr>
        <p:grpSpPr>
          <a:xfrm>
            <a:off x="7233621" y="2777318"/>
            <a:ext cx="1513476" cy="1731210"/>
            <a:chOff x="3465900" y="2264463"/>
            <a:chExt cx="1311050" cy="1499663"/>
          </a:xfrm>
        </p:grpSpPr>
        <p:sp>
          <p:nvSpPr>
            <p:cNvPr id="751" name="Google Shape;751;p28"/>
            <p:cNvSpPr/>
            <p:nvPr/>
          </p:nvSpPr>
          <p:spPr>
            <a:xfrm>
              <a:off x="3465900" y="35568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28"/>
            <p:cNvGrpSpPr/>
            <p:nvPr/>
          </p:nvGrpSpPr>
          <p:grpSpPr>
            <a:xfrm>
              <a:off x="3561000" y="2264463"/>
              <a:ext cx="1215950" cy="1457400"/>
              <a:chOff x="2853075" y="6420250"/>
              <a:chExt cx="1215950" cy="14574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3088675" y="7105700"/>
                <a:ext cx="564500" cy="718525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28741" extrusionOk="0">
                    <a:moveTo>
                      <a:pt x="6355" y="1"/>
                    </a:moveTo>
                    <a:lnTo>
                      <a:pt x="5966" y="59"/>
                    </a:lnTo>
                    <a:lnTo>
                      <a:pt x="5597" y="156"/>
                    </a:lnTo>
                    <a:lnTo>
                      <a:pt x="5228" y="312"/>
                    </a:lnTo>
                    <a:lnTo>
                      <a:pt x="4878" y="487"/>
                    </a:lnTo>
                    <a:lnTo>
                      <a:pt x="4548" y="700"/>
                    </a:lnTo>
                    <a:lnTo>
                      <a:pt x="4237" y="933"/>
                    </a:lnTo>
                    <a:lnTo>
                      <a:pt x="3945" y="1205"/>
                    </a:lnTo>
                    <a:lnTo>
                      <a:pt x="3673" y="1516"/>
                    </a:lnTo>
                    <a:lnTo>
                      <a:pt x="3420" y="1847"/>
                    </a:lnTo>
                    <a:lnTo>
                      <a:pt x="3207" y="2216"/>
                    </a:lnTo>
                    <a:lnTo>
                      <a:pt x="3012" y="2605"/>
                    </a:lnTo>
                    <a:lnTo>
                      <a:pt x="2857" y="3013"/>
                    </a:lnTo>
                    <a:lnTo>
                      <a:pt x="2740" y="3440"/>
                    </a:lnTo>
                    <a:lnTo>
                      <a:pt x="2643" y="3887"/>
                    </a:lnTo>
                    <a:lnTo>
                      <a:pt x="39" y="22230"/>
                    </a:lnTo>
                    <a:lnTo>
                      <a:pt x="1" y="22677"/>
                    </a:lnTo>
                    <a:lnTo>
                      <a:pt x="1" y="23105"/>
                    </a:lnTo>
                    <a:lnTo>
                      <a:pt x="39" y="23532"/>
                    </a:lnTo>
                    <a:lnTo>
                      <a:pt x="117" y="23940"/>
                    </a:lnTo>
                    <a:lnTo>
                      <a:pt x="234" y="24329"/>
                    </a:lnTo>
                    <a:lnTo>
                      <a:pt x="370" y="24718"/>
                    </a:lnTo>
                    <a:lnTo>
                      <a:pt x="545" y="25067"/>
                    </a:lnTo>
                    <a:lnTo>
                      <a:pt x="758" y="25398"/>
                    </a:lnTo>
                    <a:lnTo>
                      <a:pt x="992" y="25709"/>
                    </a:lnTo>
                    <a:lnTo>
                      <a:pt x="1264" y="25981"/>
                    </a:lnTo>
                    <a:lnTo>
                      <a:pt x="1555" y="26233"/>
                    </a:lnTo>
                    <a:lnTo>
                      <a:pt x="1866" y="26447"/>
                    </a:lnTo>
                    <a:lnTo>
                      <a:pt x="2196" y="26641"/>
                    </a:lnTo>
                    <a:lnTo>
                      <a:pt x="2546" y="26777"/>
                    </a:lnTo>
                    <a:lnTo>
                      <a:pt x="2915" y="26894"/>
                    </a:lnTo>
                    <a:lnTo>
                      <a:pt x="3304" y="26972"/>
                    </a:lnTo>
                    <a:lnTo>
                      <a:pt x="15449" y="28701"/>
                    </a:lnTo>
                    <a:lnTo>
                      <a:pt x="15837" y="28740"/>
                    </a:lnTo>
                    <a:lnTo>
                      <a:pt x="16226" y="28721"/>
                    </a:lnTo>
                    <a:lnTo>
                      <a:pt x="16614" y="28682"/>
                    </a:lnTo>
                    <a:lnTo>
                      <a:pt x="16984" y="28604"/>
                    </a:lnTo>
                    <a:lnTo>
                      <a:pt x="17353" y="28468"/>
                    </a:lnTo>
                    <a:lnTo>
                      <a:pt x="17703" y="28313"/>
                    </a:lnTo>
                    <a:lnTo>
                      <a:pt x="18033" y="28118"/>
                    </a:lnTo>
                    <a:lnTo>
                      <a:pt x="18344" y="27885"/>
                    </a:lnTo>
                    <a:lnTo>
                      <a:pt x="18635" y="27632"/>
                    </a:lnTo>
                    <a:lnTo>
                      <a:pt x="18907" y="27341"/>
                    </a:lnTo>
                    <a:lnTo>
                      <a:pt x="19160" y="27030"/>
                    </a:lnTo>
                    <a:lnTo>
                      <a:pt x="19374" y="26680"/>
                    </a:lnTo>
                    <a:lnTo>
                      <a:pt x="19568" y="26311"/>
                    </a:lnTo>
                    <a:lnTo>
                      <a:pt x="19724" y="25903"/>
                    </a:lnTo>
                    <a:lnTo>
                      <a:pt x="19840" y="25495"/>
                    </a:lnTo>
                    <a:lnTo>
                      <a:pt x="19937" y="25048"/>
                    </a:lnTo>
                    <a:lnTo>
                      <a:pt x="22541" y="6705"/>
                    </a:lnTo>
                    <a:lnTo>
                      <a:pt x="22580" y="6258"/>
                    </a:lnTo>
                    <a:lnTo>
                      <a:pt x="22580" y="5811"/>
                    </a:lnTo>
                    <a:lnTo>
                      <a:pt x="22541" y="5383"/>
                    </a:lnTo>
                    <a:lnTo>
                      <a:pt x="22463" y="4956"/>
                    </a:lnTo>
                    <a:lnTo>
                      <a:pt x="22347" y="4548"/>
                    </a:lnTo>
                    <a:lnTo>
                      <a:pt x="22211" y="4159"/>
                    </a:lnTo>
                    <a:lnTo>
                      <a:pt x="22036" y="3790"/>
                    </a:lnTo>
                    <a:lnTo>
                      <a:pt x="21822" y="3440"/>
                    </a:lnTo>
                    <a:lnTo>
                      <a:pt x="21589" y="3110"/>
                    </a:lnTo>
                    <a:lnTo>
                      <a:pt x="21317" y="2818"/>
                    </a:lnTo>
                    <a:lnTo>
                      <a:pt x="21025" y="2546"/>
                    </a:lnTo>
                    <a:lnTo>
                      <a:pt x="20715" y="2313"/>
                    </a:lnTo>
                    <a:lnTo>
                      <a:pt x="20384" y="2119"/>
                    </a:lnTo>
                    <a:lnTo>
                      <a:pt x="20034" y="1963"/>
                    </a:lnTo>
                    <a:lnTo>
                      <a:pt x="19665" y="1827"/>
                    </a:lnTo>
                    <a:lnTo>
                      <a:pt x="19277" y="1750"/>
                    </a:lnTo>
                    <a:lnTo>
                      <a:pt x="7132" y="20"/>
                    </a:lnTo>
                    <a:lnTo>
                      <a:pt x="67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2853075" y="7280600"/>
                <a:ext cx="50232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7120" extrusionOk="0">
                    <a:moveTo>
                      <a:pt x="6121" y="0"/>
                    </a:moveTo>
                    <a:lnTo>
                      <a:pt x="5869" y="20"/>
                    </a:lnTo>
                    <a:lnTo>
                      <a:pt x="5616" y="39"/>
                    </a:lnTo>
                    <a:lnTo>
                      <a:pt x="5324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31" y="8006"/>
                    </a:lnTo>
                    <a:lnTo>
                      <a:pt x="156" y="8686"/>
                    </a:lnTo>
                    <a:lnTo>
                      <a:pt x="97" y="9016"/>
                    </a:lnTo>
                    <a:lnTo>
                      <a:pt x="59" y="9347"/>
                    </a:lnTo>
                    <a:lnTo>
                      <a:pt x="20" y="9658"/>
                    </a:lnTo>
                    <a:lnTo>
                      <a:pt x="0" y="9988"/>
                    </a:lnTo>
                    <a:lnTo>
                      <a:pt x="0" y="10299"/>
                    </a:lnTo>
                    <a:lnTo>
                      <a:pt x="0" y="10629"/>
                    </a:lnTo>
                    <a:lnTo>
                      <a:pt x="20" y="10940"/>
                    </a:lnTo>
                    <a:lnTo>
                      <a:pt x="39" y="11232"/>
                    </a:lnTo>
                    <a:lnTo>
                      <a:pt x="97" y="11542"/>
                    </a:lnTo>
                    <a:lnTo>
                      <a:pt x="136" y="11834"/>
                    </a:lnTo>
                    <a:lnTo>
                      <a:pt x="214" y="12145"/>
                    </a:lnTo>
                    <a:lnTo>
                      <a:pt x="311" y="12436"/>
                    </a:lnTo>
                    <a:lnTo>
                      <a:pt x="408" y="12708"/>
                    </a:lnTo>
                    <a:lnTo>
                      <a:pt x="505" y="12980"/>
                    </a:lnTo>
                    <a:lnTo>
                      <a:pt x="641" y="13252"/>
                    </a:lnTo>
                    <a:lnTo>
                      <a:pt x="777" y="13524"/>
                    </a:lnTo>
                    <a:lnTo>
                      <a:pt x="933" y="13797"/>
                    </a:lnTo>
                    <a:lnTo>
                      <a:pt x="1108" y="14049"/>
                    </a:lnTo>
                    <a:lnTo>
                      <a:pt x="1283" y="14282"/>
                    </a:lnTo>
                    <a:lnTo>
                      <a:pt x="1477" y="14535"/>
                    </a:lnTo>
                    <a:lnTo>
                      <a:pt x="1691" y="14768"/>
                    </a:lnTo>
                    <a:lnTo>
                      <a:pt x="1924" y="14982"/>
                    </a:lnTo>
                    <a:lnTo>
                      <a:pt x="2177" y="15196"/>
                    </a:lnTo>
                    <a:lnTo>
                      <a:pt x="2429" y="15409"/>
                    </a:lnTo>
                    <a:lnTo>
                      <a:pt x="2701" y="15623"/>
                    </a:lnTo>
                    <a:lnTo>
                      <a:pt x="2993" y="15798"/>
                    </a:lnTo>
                    <a:lnTo>
                      <a:pt x="3284" y="15992"/>
                    </a:lnTo>
                    <a:lnTo>
                      <a:pt x="3614" y="16167"/>
                    </a:lnTo>
                    <a:lnTo>
                      <a:pt x="3925" y="16323"/>
                    </a:lnTo>
                    <a:lnTo>
                      <a:pt x="4236" y="16459"/>
                    </a:lnTo>
                    <a:lnTo>
                      <a:pt x="4547" y="16595"/>
                    </a:lnTo>
                    <a:lnTo>
                      <a:pt x="4878" y="16692"/>
                    </a:lnTo>
                    <a:lnTo>
                      <a:pt x="5188" y="16789"/>
                    </a:lnTo>
                    <a:lnTo>
                      <a:pt x="5499" y="16867"/>
                    </a:lnTo>
                    <a:lnTo>
                      <a:pt x="5810" y="16944"/>
                    </a:lnTo>
                    <a:lnTo>
                      <a:pt x="6121" y="17003"/>
                    </a:lnTo>
                    <a:lnTo>
                      <a:pt x="6762" y="17080"/>
                    </a:lnTo>
                    <a:lnTo>
                      <a:pt x="7384" y="17119"/>
                    </a:lnTo>
                    <a:lnTo>
                      <a:pt x="8006" y="17119"/>
                    </a:lnTo>
                    <a:lnTo>
                      <a:pt x="8647" y="17100"/>
                    </a:lnTo>
                    <a:lnTo>
                      <a:pt x="9288" y="17061"/>
                    </a:lnTo>
                    <a:lnTo>
                      <a:pt x="9910" y="17003"/>
                    </a:lnTo>
                    <a:lnTo>
                      <a:pt x="11193" y="16847"/>
                    </a:lnTo>
                    <a:lnTo>
                      <a:pt x="12495" y="16692"/>
                    </a:lnTo>
                    <a:lnTo>
                      <a:pt x="13155" y="16634"/>
                    </a:lnTo>
                    <a:lnTo>
                      <a:pt x="13816" y="16595"/>
                    </a:lnTo>
                    <a:lnTo>
                      <a:pt x="14244" y="16556"/>
                    </a:lnTo>
                    <a:lnTo>
                      <a:pt x="14690" y="16517"/>
                    </a:lnTo>
                    <a:lnTo>
                      <a:pt x="15137" y="16459"/>
                    </a:lnTo>
                    <a:lnTo>
                      <a:pt x="15604" y="16381"/>
                    </a:lnTo>
                    <a:lnTo>
                      <a:pt x="16070" y="16284"/>
                    </a:lnTo>
                    <a:lnTo>
                      <a:pt x="16517" y="16148"/>
                    </a:lnTo>
                    <a:lnTo>
                      <a:pt x="16945" y="15992"/>
                    </a:lnTo>
                    <a:lnTo>
                      <a:pt x="17372" y="15817"/>
                    </a:lnTo>
                    <a:lnTo>
                      <a:pt x="17761" y="15604"/>
                    </a:lnTo>
                    <a:lnTo>
                      <a:pt x="18130" y="15370"/>
                    </a:lnTo>
                    <a:lnTo>
                      <a:pt x="18305" y="15234"/>
                    </a:lnTo>
                    <a:lnTo>
                      <a:pt x="18480" y="15098"/>
                    </a:lnTo>
                    <a:lnTo>
                      <a:pt x="18616" y="14943"/>
                    </a:lnTo>
                    <a:lnTo>
                      <a:pt x="18771" y="14788"/>
                    </a:lnTo>
                    <a:lnTo>
                      <a:pt x="18907" y="14613"/>
                    </a:lnTo>
                    <a:lnTo>
                      <a:pt x="19024" y="14438"/>
                    </a:lnTo>
                    <a:lnTo>
                      <a:pt x="19140" y="14243"/>
                    </a:lnTo>
                    <a:lnTo>
                      <a:pt x="19218" y="14049"/>
                    </a:lnTo>
                    <a:lnTo>
                      <a:pt x="19315" y="13835"/>
                    </a:lnTo>
                    <a:lnTo>
                      <a:pt x="19373" y="13622"/>
                    </a:lnTo>
                    <a:lnTo>
                      <a:pt x="19432" y="13388"/>
                    </a:lnTo>
                    <a:lnTo>
                      <a:pt x="19471" y="13155"/>
                    </a:lnTo>
                    <a:lnTo>
                      <a:pt x="19587" y="13039"/>
                    </a:lnTo>
                    <a:lnTo>
                      <a:pt x="19684" y="12922"/>
                    </a:lnTo>
                    <a:lnTo>
                      <a:pt x="19762" y="12786"/>
                    </a:lnTo>
                    <a:lnTo>
                      <a:pt x="19840" y="12650"/>
                    </a:lnTo>
                    <a:lnTo>
                      <a:pt x="19956" y="12378"/>
                    </a:lnTo>
                    <a:lnTo>
                      <a:pt x="20034" y="12087"/>
                    </a:lnTo>
                    <a:lnTo>
                      <a:pt x="20092" y="11776"/>
                    </a:lnTo>
                    <a:lnTo>
                      <a:pt x="20092" y="11465"/>
                    </a:lnTo>
                    <a:lnTo>
                      <a:pt x="20054" y="11154"/>
                    </a:lnTo>
                    <a:lnTo>
                      <a:pt x="19995" y="10823"/>
                    </a:lnTo>
                    <a:lnTo>
                      <a:pt x="19898" y="10493"/>
                    </a:lnTo>
                    <a:lnTo>
                      <a:pt x="19782" y="10182"/>
                    </a:lnTo>
                    <a:lnTo>
                      <a:pt x="19626" y="9871"/>
                    </a:lnTo>
                    <a:lnTo>
                      <a:pt x="19451" y="9580"/>
                    </a:lnTo>
                    <a:lnTo>
                      <a:pt x="19237" y="9288"/>
                    </a:lnTo>
                    <a:lnTo>
                      <a:pt x="19004" y="9036"/>
                    </a:lnTo>
                    <a:lnTo>
                      <a:pt x="18752" y="8783"/>
                    </a:lnTo>
                    <a:lnTo>
                      <a:pt x="18480" y="8569"/>
                    </a:lnTo>
                    <a:lnTo>
                      <a:pt x="18227" y="8395"/>
                    </a:lnTo>
                    <a:lnTo>
                      <a:pt x="17936" y="8239"/>
                    </a:lnTo>
                    <a:lnTo>
                      <a:pt x="17644" y="8122"/>
                    </a:lnTo>
                    <a:lnTo>
                      <a:pt x="17353" y="8025"/>
                    </a:lnTo>
                    <a:lnTo>
                      <a:pt x="17042" y="7928"/>
                    </a:lnTo>
                    <a:lnTo>
                      <a:pt x="16731" y="7870"/>
                    </a:lnTo>
                    <a:lnTo>
                      <a:pt x="16420" y="7831"/>
                    </a:lnTo>
                    <a:lnTo>
                      <a:pt x="16090" y="7792"/>
                    </a:lnTo>
                    <a:lnTo>
                      <a:pt x="15429" y="7753"/>
                    </a:lnTo>
                    <a:lnTo>
                      <a:pt x="14768" y="7734"/>
                    </a:lnTo>
                    <a:lnTo>
                      <a:pt x="13447" y="7734"/>
                    </a:lnTo>
                    <a:lnTo>
                      <a:pt x="12806" y="7714"/>
                    </a:lnTo>
                    <a:lnTo>
                      <a:pt x="12495" y="7676"/>
                    </a:lnTo>
                    <a:lnTo>
                      <a:pt x="12203" y="7637"/>
                    </a:lnTo>
                    <a:lnTo>
                      <a:pt x="11892" y="7578"/>
                    </a:lnTo>
                    <a:lnTo>
                      <a:pt x="11620" y="7520"/>
                    </a:lnTo>
                    <a:lnTo>
                      <a:pt x="11329" y="7423"/>
                    </a:lnTo>
                    <a:lnTo>
                      <a:pt x="11057" y="7306"/>
                    </a:lnTo>
                    <a:lnTo>
                      <a:pt x="10804" y="7170"/>
                    </a:lnTo>
                    <a:lnTo>
                      <a:pt x="10571" y="7015"/>
                    </a:lnTo>
                    <a:lnTo>
                      <a:pt x="10338" y="6840"/>
                    </a:lnTo>
                    <a:lnTo>
                      <a:pt x="10124" y="6607"/>
                    </a:lnTo>
                    <a:lnTo>
                      <a:pt x="9930" y="6374"/>
                    </a:lnTo>
                    <a:lnTo>
                      <a:pt x="9755" y="6082"/>
                    </a:lnTo>
                    <a:lnTo>
                      <a:pt x="9580" y="5771"/>
                    </a:lnTo>
                    <a:lnTo>
                      <a:pt x="9444" y="5402"/>
                    </a:lnTo>
                    <a:lnTo>
                      <a:pt x="9308" y="4994"/>
                    </a:lnTo>
                    <a:lnTo>
                      <a:pt x="9172" y="4547"/>
                    </a:lnTo>
                    <a:lnTo>
                      <a:pt x="8900" y="3576"/>
                    </a:lnTo>
                    <a:lnTo>
                      <a:pt x="8744" y="3070"/>
                    </a:lnTo>
                    <a:lnTo>
                      <a:pt x="8589" y="2565"/>
                    </a:lnTo>
                    <a:lnTo>
                      <a:pt x="8395" y="2079"/>
                    </a:lnTo>
                    <a:lnTo>
                      <a:pt x="8181" y="1613"/>
                    </a:lnTo>
                    <a:lnTo>
                      <a:pt x="8064" y="1399"/>
                    </a:lnTo>
                    <a:lnTo>
                      <a:pt x="7928" y="1185"/>
                    </a:lnTo>
                    <a:lnTo>
                      <a:pt x="7792" y="991"/>
                    </a:lnTo>
                    <a:lnTo>
                      <a:pt x="7656" y="816"/>
                    </a:lnTo>
                    <a:lnTo>
                      <a:pt x="7501" y="641"/>
                    </a:lnTo>
                    <a:lnTo>
                      <a:pt x="7345" y="486"/>
                    </a:lnTo>
                    <a:lnTo>
                      <a:pt x="7170" y="350"/>
                    </a:lnTo>
                    <a:lnTo>
                      <a:pt x="6976" y="253"/>
                    </a:lnTo>
                    <a:lnTo>
                      <a:pt x="6782" y="156"/>
                    </a:lnTo>
                    <a:lnTo>
                      <a:pt x="6568" y="78"/>
                    </a:lnTo>
                    <a:lnTo>
                      <a:pt x="6354" y="39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424350" y="7398150"/>
                <a:ext cx="501850" cy="411000"/>
              </a:xfrm>
              <a:custGeom>
                <a:avLst/>
                <a:gdLst/>
                <a:ahLst/>
                <a:cxnLst/>
                <a:rect l="l" t="t" r="r" b="b"/>
                <a:pathLst>
                  <a:path w="20074" h="16440" extrusionOk="0">
                    <a:moveTo>
                      <a:pt x="16284" y="1"/>
                    </a:moveTo>
                    <a:lnTo>
                      <a:pt x="16051" y="20"/>
                    </a:lnTo>
                    <a:lnTo>
                      <a:pt x="15837" y="39"/>
                    </a:lnTo>
                    <a:lnTo>
                      <a:pt x="15624" y="98"/>
                    </a:lnTo>
                    <a:lnTo>
                      <a:pt x="15429" y="175"/>
                    </a:lnTo>
                    <a:lnTo>
                      <a:pt x="15235" y="292"/>
                    </a:lnTo>
                    <a:lnTo>
                      <a:pt x="15041" y="409"/>
                    </a:lnTo>
                    <a:lnTo>
                      <a:pt x="14846" y="545"/>
                    </a:lnTo>
                    <a:lnTo>
                      <a:pt x="14672" y="681"/>
                    </a:lnTo>
                    <a:lnTo>
                      <a:pt x="14497" y="856"/>
                    </a:lnTo>
                    <a:lnTo>
                      <a:pt x="14322" y="1030"/>
                    </a:lnTo>
                    <a:lnTo>
                      <a:pt x="13972" y="1419"/>
                    </a:lnTo>
                    <a:lnTo>
                      <a:pt x="13661" y="1827"/>
                    </a:lnTo>
                    <a:lnTo>
                      <a:pt x="13350" y="2274"/>
                    </a:lnTo>
                    <a:lnTo>
                      <a:pt x="13059" y="2702"/>
                    </a:lnTo>
                    <a:lnTo>
                      <a:pt x="12534" y="3576"/>
                    </a:lnTo>
                    <a:lnTo>
                      <a:pt x="12281" y="3965"/>
                    </a:lnTo>
                    <a:lnTo>
                      <a:pt x="12029" y="4314"/>
                    </a:lnTo>
                    <a:lnTo>
                      <a:pt x="11796" y="4625"/>
                    </a:lnTo>
                    <a:lnTo>
                      <a:pt x="11562" y="4878"/>
                    </a:lnTo>
                    <a:lnTo>
                      <a:pt x="11310" y="5111"/>
                    </a:lnTo>
                    <a:lnTo>
                      <a:pt x="11038" y="5286"/>
                    </a:lnTo>
                    <a:lnTo>
                      <a:pt x="10785" y="5441"/>
                    </a:lnTo>
                    <a:lnTo>
                      <a:pt x="10513" y="5558"/>
                    </a:lnTo>
                    <a:lnTo>
                      <a:pt x="10241" y="5636"/>
                    </a:lnTo>
                    <a:lnTo>
                      <a:pt x="9950" y="5694"/>
                    </a:lnTo>
                    <a:lnTo>
                      <a:pt x="9658" y="5733"/>
                    </a:lnTo>
                    <a:lnTo>
                      <a:pt x="9075" y="5733"/>
                    </a:lnTo>
                    <a:lnTo>
                      <a:pt x="8764" y="5694"/>
                    </a:lnTo>
                    <a:lnTo>
                      <a:pt x="8473" y="5655"/>
                    </a:lnTo>
                    <a:lnTo>
                      <a:pt x="8162" y="5597"/>
                    </a:lnTo>
                    <a:lnTo>
                      <a:pt x="7540" y="5441"/>
                    </a:lnTo>
                    <a:lnTo>
                      <a:pt x="6899" y="5266"/>
                    </a:lnTo>
                    <a:lnTo>
                      <a:pt x="6277" y="5072"/>
                    </a:lnTo>
                    <a:lnTo>
                      <a:pt x="5636" y="4897"/>
                    </a:lnTo>
                    <a:lnTo>
                      <a:pt x="4995" y="4761"/>
                    </a:lnTo>
                    <a:lnTo>
                      <a:pt x="4664" y="4703"/>
                    </a:lnTo>
                    <a:lnTo>
                      <a:pt x="4353" y="4645"/>
                    </a:lnTo>
                    <a:lnTo>
                      <a:pt x="4023" y="4625"/>
                    </a:lnTo>
                    <a:lnTo>
                      <a:pt x="3712" y="4625"/>
                    </a:lnTo>
                    <a:lnTo>
                      <a:pt x="3401" y="4645"/>
                    </a:lnTo>
                    <a:lnTo>
                      <a:pt x="3090" y="4684"/>
                    </a:lnTo>
                    <a:lnTo>
                      <a:pt x="2779" y="4742"/>
                    </a:lnTo>
                    <a:lnTo>
                      <a:pt x="2469" y="4839"/>
                    </a:lnTo>
                    <a:lnTo>
                      <a:pt x="2158" y="4975"/>
                    </a:lnTo>
                    <a:lnTo>
                      <a:pt x="1847" y="5130"/>
                    </a:lnTo>
                    <a:lnTo>
                      <a:pt x="1555" y="5325"/>
                    </a:lnTo>
                    <a:lnTo>
                      <a:pt x="1264" y="5539"/>
                    </a:lnTo>
                    <a:lnTo>
                      <a:pt x="1011" y="5772"/>
                    </a:lnTo>
                    <a:lnTo>
                      <a:pt x="778" y="6024"/>
                    </a:lnTo>
                    <a:lnTo>
                      <a:pt x="584" y="6296"/>
                    </a:lnTo>
                    <a:lnTo>
                      <a:pt x="389" y="6588"/>
                    </a:lnTo>
                    <a:lnTo>
                      <a:pt x="253" y="6879"/>
                    </a:lnTo>
                    <a:lnTo>
                      <a:pt x="117" y="7171"/>
                    </a:lnTo>
                    <a:lnTo>
                      <a:pt x="40" y="7482"/>
                    </a:lnTo>
                    <a:lnTo>
                      <a:pt x="1" y="7793"/>
                    </a:lnTo>
                    <a:lnTo>
                      <a:pt x="1" y="8084"/>
                    </a:lnTo>
                    <a:lnTo>
                      <a:pt x="40" y="8395"/>
                    </a:lnTo>
                    <a:lnTo>
                      <a:pt x="78" y="8531"/>
                    </a:lnTo>
                    <a:lnTo>
                      <a:pt x="117" y="8686"/>
                    </a:lnTo>
                    <a:lnTo>
                      <a:pt x="176" y="8822"/>
                    </a:lnTo>
                    <a:lnTo>
                      <a:pt x="253" y="8958"/>
                    </a:lnTo>
                    <a:lnTo>
                      <a:pt x="214" y="9211"/>
                    </a:lnTo>
                    <a:lnTo>
                      <a:pt x="214" y="9444"/>
                    </a:lnTo>
                    <a:lnTo>
                      <a:pt x="214" y="9677"/>
                    </a:lnTo>
                    <a:lnTo>
                      <a:pt x="234" y="9891"/>
                    </a:lnTo>
                    <a:lnTo>
                      <a:pt x="273" y="10105"/>
                    </a:lnTo>
                    <a:lnTo>
                      <a:pt x="331" y="10319"/>
                    </a:lnTo>
                    <a:lnTo>
                      <a:pt x="389" y="10532"/>
                    </a:lnTo>
                    <a:lnTo>
                      <a:pt x="467" y="10727"/>
                    </a:lnTo>
                    <a:lnTo>
                      <a:pt x="564" y="10921"/>
                    </a:lnTo>
                    <a:lnTo>
                      <a:pt x="681" y="11115"/>
                    </a:lnTo>
                    <a:lnTo>
                      <a:pt x="797" y="11290"/>
                    </a:lnTo>
                    <a:lnTo>
                      <a:pt x="914" y="11465"/>
                    </a:lnTo>
                    <a:lnTo>
                      <a:pt x="1205" y="11795"/>
                    </a:lnTo>
                    <a:lnTo>
                      <a:pt x="1536" y="12106"/>
                    </a:lnTo>
                    <a:lnTo>
                      <a:pt x="1886" y="12398"/>
                    </a:lnTo>
                    <a:lnTo>
                      <a:pt x="2255" y="12670"/>
                    </a:lnTo>
                    <a:lnTo>
                      <a:pt x="2663" y="12923"/>
                    </a:lnTo>
                    <a:lnTo>
                      <a:pt x="3071" y="13136"/>
                    </a:lnTo>
                    <a:lnTo>
                      <a:pt x="3479" y="13350"/>
                    </a:lnTo>
                    <a:lnTo>
                      <a:pt x="3906" y="13525"/>
                    </a:lnTo>
                    <a:lnTo>
                      <a:pt x="4315" y="13700"/>
                    </a:lnTo>
                    <a:lnTo>
                      <a:pt x="4723" y="13836"/>
                    </a:lnTo>
                    <a:lnTo>
                      <a:pt x="5364" y="14069"/>
                    </a:lnTo>
                    <a:lnTo>
                      <a:pt x="5966" y="14302"/>
                    </a:lnTo>
                    <a:lnTo>
                      <a:pt x="7171" y="14807"/>
                    </a:lnTo>
                    <a:lnTo>
                      <a:pt x="8356" y="15313"/>
                    </a:lnTo>
                    <a:lnTo>
                      <a:pt x="8959" y="15546"/>
                    </a:lnTo>
                    <a:lnTo>
                      <a:pt x="9542" y="15779"/>
                    </a:lnTo>
                    <a:lnTo>
                      <a:pt x="10144" y="15973"/>
                    </a:lnTo>
                    <a:lnTo>
                      <a:pt x="10746" y="16148"/>
                    </a:lnTo>
                    <a:lnTo>
                      <a:pt x="11368" y="16284"/>
                    </a:lnTo>
                    <a:lnTo>
                      <a:pt x="11990" y="16381"/>
                    </a:lnTo>
                    <a:lnTo>
                      <a:pt x="12320" y="16401"/>
                    </a:lnTo>
                    <a:lnTo>
                      <a:pt x="12631" y="16420"/>
                    </a:lnTo>
                    <a:lnTo>
                      <a:pt x="12962" y="16440"/>
                    </a:lnTo>
                    <a:lnTo>
                      <a:pt x="13292" y="16440"/>
                    </a:lnTo>
                    <a:lnTo>
                      <a:pt x="13622" y="16420"/>
                    </a:lnTo>
                    <a:lnTo>
                      <a:pt x="13953" y="16381"/>
                    </a:lnTo>
                    <a:lnTo>
                      <a:pt x="14302" y="16342"/>
                    </a:lnTo>
                    <a:lnTo>
                      <a:pt x="14652" y="16284"/>
                    </a:lnTo>
                    <a:lnTo>
                      <a:pt x="15002" y="16206"/>
                    </a:lnTo>
                    <a:lnTo>
                      <a:pt x="15352" y="16109"/>
                    </a:lnTo>
                    <a:lnTo>
                      <a:pt x="15682" y="15993"/>
                    </a:lnTo>
                    <a:lnTo>
                      <a:pt x="15993" y="15876"/>
                    </a:lnTo>
                    <a:lnTo>
                      <a:pt x="16304" y="15760"/>
                    </a:lnTo>
                    <a:lnTo>
                      <a:pt x="16595" y="15604"/>
                    </a:lnTo>
                    <a:lnTo>
                      <a:pt x="16867" y="15468"/>
                    </a:lnTo>
                    <a:lnTo>
                      <a:pt x="17139" y="15293"/>
                    </a:lnTo>
                    <a:lnTo>
                      <a:pt x="17392" y="15118"/>
                    </a:lnTo>
                    <a:lnTo>
                      <a:pt x="17645" y="14924"/>
                    </a:lnTo>
                    <a:lnTo>
                      <a:pt x="17878" y="14730"/>
                    </a:lnTo>
                    <a:lnTo>
                      <a:pt x="18092" y="14535"/>
                    </a:lnTo>
                    <a:lnTo>
                      <a:pt x="18305" y="14322"/>
                    </a:lnTo>
                    <a:lnTo>
                      <a:pt x="18500" y="14088"/>
                    </a:lnTo>
                    <a:lnTo>
                      <a:pt x="18694" y="13855"/>
                    </a:lnTo>
                    <a:lnTo>
                      <a:pt x="18869" y="13603"/>
                    </a:lnTo>
                    <a:lnTo>
                      <a:pt x="19024" y="13350"/>
                    </a:lnTo>
                    <a:lnTo>
                      <a:pt x="19180" y="13097"/>
                    </a:lnTo>
                    <a:lnTo>
                      <a:pt x="19316" y="12825"/>
                    </a:lnTo>
                    <a:lnTo>
                      <a:pt x="19432" y="12534"/>
                    </a:lnTo>
                    <a:lnTo>
                      <a:pt x="19549" y="12242"/>
                    </a:lnTo>
                    <a:lnTo>
                      <a:pt x="19665" y="11951"/>
                    </a:lnTo>
                    <a:lnTo>
                      <a:pt x="19743" y="11659"/>
                    </a:lnTo>
                    <a:lnTo>
                      <a:pt x="19840" y="11349"/>
                    </a:lnTo>
                    <a:lnTo>
                      <a:pt x="19899" y="11038"/>
                    </a:lnTo>
                    <a:lnTo>
                      <a:pt x="19957" y="10707"/>
                    </a:lnTo>
                    <a:lnTo>
                      <a:pt x="19996" y="10377"/>
                    </a:lnTo>
                    <a:lnTo>
                      <a:pt x="20035" y="10047"/>
                    </a:lnTo>
                    <a:lnTo>
                      <a:pt x="20074" y="9367"/>
                    </a:lnTo>
                    <a:lnTo>
                      <a:pt x="20054" y="8648"/>
                    </a:lnTo>
                    <a:lnTo>
                      <a:pt x="20015" y="7715"/>
                    </a:lnTo>
                    <a:lnTo>
                      <a:pt x="19957" y="6646"/>
                    </a:lnTo>
                    <a:lnTo>
                      <a:pt x="19899" y="6063"/>
                    </a:lnTo>
                    <a:lnTo>
                      <a:pt x="19840" y="5480"/>
                    </a:lnTo>
                    <a:lnTo>
                      <a:pt x="19763" y="4897"/>
                    </a:lnTo>
                    <a:lnTo>
                      <a:pt x="19646" y="4314"/>
                    </a:lnTo>
                    <a:lnTo>
                      <a:pt x="19529" y="3731"/>
                    </a:lnTo>
                    <a:lnTo>
                      <a:pt x="19374" y="3168"/>
                    </a:lnTo>
                    <a:lnTo>
                      <a:pt x="19199" y="2643"/>
                    </a:lnTo>
                    <a:lnTo>
                      <a:pt x="18966" y="2119"/>
                    </a:lnTo>
                    <a:lnTo>
                      <a:pt x="18849" y="1885"/>
                    </a:lnTo>
                    <a:lnTo>
                      <a:pt x="18713" y="1652"/>
                    </a:lnTo>
                    <a:lnTo>
                      <a:pt x="18577" y="1438"/>
                    </a:lnTo>
                    <a:lnTo>
                      <a:pt x="18441" y="1225"/>
                    </a:lnTo>
                    <a:lnTo>
                      <a:pt x="18266" y="1030"/>
                    </a:lnTo>
                    <a:lnTo>
                      <a:pt x="18092" y="856"/>
                    </a:lnTo>
                    <a:lnTo>
                      <a:pt x="17917" y="681"/>
                    </a:lnTo>
                    <a:lnTo>
                      <a:pt x="17722" y="525"/>
                    </a:lnTo>
                    <a:lnTo>
                      <a:pt x="17470" y="370"/>
                    </a:lnTo>
                    <a:lnTo>
                      <a:pt x="17217" y="234"/>
                    </a:lnTo>
                    <a:lnTo>
                      <a:pt x="16964" y="137"/>
                    </a:lnTo>
                    <a:lnTo>
                      <a:pt x="16731" y="59"/>
                    </a:lnTo>
                    <a:lnTo>
                      <a:pt x="16498" y="20"/>
                    </a:lnTo>
                    <a:lnTo>
                      <a:pt x="16284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2853075" y="7280600"/>
                <a:ext cx="179275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7171" h="15235" extrusionOk="0">
                    <a:moveTo>
                      <a:pt x="5966" y="0"/>
                    </a:moveTo>
                    <a:lnTo>
                      <a:pt x="5674" y="39"/>
                    </a:lnTo>
                    <a:lnTo>
                      <a:pt x="5363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50" y="7909"/>
                    </a:lnTo>
                    <a:lnTo>
                      <a:pt x="214" y="8472"/>
                    </a:lnTo>
                    <a:lnTo>
                      <a:pt x="97" y="9036"/>
                    </a:lnTo>
                    <a:lnTo>
                      <a:pt x="20" y="9599"/>
                    </a:lnTo>
                    <a:lnTo>
                      <a:pt x="0" y="10143"/>
                    </a:lnTo>
                    <a:lnTo>
                      <a:pt x="0" y="10687"/>
                    </a:lnTo>
                    <a:lnTo>
                      <a:pt x="39" y="11212"/>
                    </a:lnTo>
                    <a:lnTo>
                      <a:pt x="117" y="11717"/>
                    </a:lnTo>
                    <a:lnTo>
                      <a:pt x="233" y="12223"/>
                    </a:lnTo>
                    <a:lnTo>
                      <a:pt x="408" y="12708"/>
                    </a:lnTo>
                    <a:lnTo>
                      <a:pt x="603" y="13175"/>
                    </a:lnTo>
                    <a:lnTo>
                      <a:pt x="836" y="13622"/>
                    </a:lnTo>
                    <a:lnTo>
                      <a:pt x="1127" y="14069"/>
                    </a:lnTo>
                    <a:lnTo>
                      <a:pt x="1438" y="14477"/>
                    </a:lnTo>
                    <a:lnTo>
                      <a:pt x="1807" y="14865"/>
                    </a:lnTo>
                    <a:lnTo>
                      <a:pt x="2215" y="15234"/>
                    </a:lnTo>
                    <a:lnTo>
                      <a:pt x="3187" y="12786"/>
                    </a:lnTo>
                    <a:lnTo>
                      <a:pt x="4159" y="10338"/>
                    </a:lnTo>
                    <a:lnTo>
                      <a:pt x="4586" y="9211"/>
                    </a:lnTo>
                    <a:lnTo>
                      <a:pt x="5014" y="8064"/>
                    </a:lnTo>
                    <a:lnTo>
                      <a:pt x="5111" y="7170"/>
                    </a:lnTo>
                    <a:lnTo>
                      <a:pt x="5227" y="6257"/>
                    </a:lnTo>
                    <a:lnTo>
                      <a:pt x="5363" y="5344"/>
                    </a:lnTo>
                    <a:lnTo>
                      <a:pt x="5558" y="4450"/>
                    </a:lnTo>
                    <a:lnTo>
                      <a:pt x="5655" y="4003"/>
                    </a:lnTo>
                    <a:lnTo>
                      <a:pt x="5771" y="3576"/>
                    </a:lnTo>
                    <a:lnTo>
                      <a:pt x="5907" y="3129"/>
                    </a:lnTo>
                    <a:lnTo>
                      <a:pt x="6043" y="2701"/>
                    </a:lnTo>
                    <a:lnTo>
                      <a:pt x="6199" y="2274"/>
                    </a:lnTo>
                    <a:lnTo>
                      <a:pt x="6374" y="1846"/>
                    </a:lnTo>
                    <a:lnTo>
                      <a:pt x="6549" y="1438"/>
                    </a:lnTo>
                    <a:lnTo>
                      <a:pt x="6762" y="1030"/>
                    </a:lnTo>
                    <a:lnTo>
                      <a:pt x="6957" y="680"/>
                    </a:lnTo>
                    <a:lnTo>
                      <a:pt x="7170" y="369"/>
                    </a:lnTo>
                    <a:lnTo>
                      <a:pt x="6976" y="233"/>
                    </a:lnTo>
                    <a:lnTo>
                      <a:pt x="6743" y="136"/>
                    </a:lnTo>
                    <a:lnTo>
                      <a:pt x="6510" y="58"/>
                    </a:lnTo>
                    <a:lnTo>
                      <a:pt x="6257" y="20"/>
                    </a:lnTo>
                    <a:lnTo>
                      <a:pt x="5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98900" y="7398150"/>
                <a:ext cx="127300" cy="3823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5294" extrusionOk="0">
                    <a:moveTo>
                      <a:pt x="1127" y="1"/>
                    </a:moveTo>
                    <a:lnTo>
                      <a:pt x="953" y="20"/>
                    </a:lnTo>
                    <a:lnTo>
                      <a:pt x="797" y="59"/>
                    </a:lnTo>
                    <a:lnTo>
                      <a:pt x="642" y="98"/>
                    </a:lnTo>
                    <a:lnTo>
                      <a:pt x="486" y="156"/>
                    </a:lnTo>
                    <a:lnTo>
                      <a:pt x="350" y="234"/>
                    </a:lnTo>
                    <a:lnTo>
                      <a:pt x="59" y="409"/>
                    </a:lnTo>
                    <a:lnTo>
                      <a:pt x="20" y="1419"/>
                    </a:lnTo>
                    <a:lnTo>
                      <a:pt x="0" y="2429"/>
                    </a:lnTo>
                    <a:lnTo>
                      <a:pt x="0" y="2682"/>
                    </a:lnTo>
                    <a:lnTo>
                      <a:pt x="0" y="3615"/>
                    </a:lnTo>
                    <a:lnTo>
                      <a:pt x="20" y="4431"/>
                    </a:lnTo>
                    <a:lnTo>
                      <a:pt x="59" y="5247"/>
                    </a:lnTo>
                    <a:lnTo>
                      <a:pt x="98" y="6063"/>
                    </a:lnTo>
                    <a:lnTo>
                      <a:pt x="156" y="6899"/>
                    </a:lnTo>
                    <a:lnTo>
                      <a:pt x="234" y="7715"/>
                    </a:lnTo>
                    <a:lnTo>
                      <a:pt x="311" y="8531"/>
                    </a:lnTo>
                    <a:lnTo>
                      <a:pt x="428" y="9386"/>
                    </a:lnTo>
                    <a:lnTo>
                      <a:pt x="583" y="10241"/>
                    </a:lnTo>
                    <a:lnTo>
                      <a:pt x="739" y="11096"/>
                    </a:lnTo>
                    <a:lnTo>
                      <a:pt x="933" y="11932"/>
                    </a:lnTo>
                    <a:lnTo>
                      <a:pt x="953" y="12029"/>
                    </a:lnTo>
                    <a:lnTo>
                      <a:pt x="991" y="12165"/>
                    </a:lnTo>
                    <a:lnTo>
                      <a:pt x="1186" y="12825"/>
                    </a:lnTo>
                    <a:lnTo>
                      <a:pt x="1438" y="13564"/>
                    </a:lnTo>
                    <a:lnTo>
                      <a:pt x="1730" y="14283"/>
                    </a:lnTo>
                    <a:lnTo>
                      <a:pt x="1944" y="14788"/>
                    </a:lnTo>
                    <a:lnTo>
                      <a:pt x="2157" y="15293"/>
                    </a:lnTo>
                    <a:lnTo>
                      <a:pt x="2546" y="15021"/>
                    </a:lnTo>
                    <a:lnTo>
                      <a:pt x="2896" y="14730"/>
                    </a:lnTo>
                    <a:lnTo>
                      <a:pt x="3226" y="14419"/>
                    </a:lnTo>
                    <a:lnTo>
                      <a:pt x="3518" y="14069"/>
                    </a:lnTo>
                    <a:lnTo>
                      <a:pt x="3809" y="13719"/>
                    </a:lnTo>
                    <a:lnTo>
                      <a:pt x="4042" y="13350"/>
                    </a:lnTo>
                    <a:lnTo>
                      <a:pt x="4275" y="12942"/>
                    </a:lnTo>
                    <a:lnTo>
                      <a:pt x="4470" y="12534"/>
                    </a:lnTo>
                    <a:lnTo>
                      <a:pt x="4625" y="12106"/>
                    </a:lnTo>
                    <a:lnTo>
                      <a:pt x="4761" y="11659"/>
                    </a:lnTo>
                    <a:lnTo>
                      <a:pt x="4878" y="11193"/>
                    </a:lnTo>
                    <a:lnTo>
                      <a:pt x="4975" y="10707"/>
                    </a:lnTo>
                    <a:lnTo>
                      <a:pt x="5033" y="10222"/>
                    </a:lnTo>
                    <a:lnTo>
                      <a:pt x="5072" y="9697"/>
                    </a:lnTo>
                    <a:lnTo>
                      <a:pt x="5092" y="9192"/>
                    </a:lnTo>
                    <a:lnTo>
                      <a:pt x="5072" y="8648"/>
                    </a:lnTo>
                    <a:lnTo>
                      <a:pt x="5033" y="7715"/>
                    </a:lnTo>
                    <a:lnTo>
                      <a:pt x="4975" y="6646"/>
                    </a:lnTo>
                    <a:lnTo>
                      <a:pt x="4917" y="6063"/>
                    </a:lnTo>
                    <a:lnTo>
                      <a:pt x="4858" y="5480"/>
                    </a:lnTo>
                    <a:lnTo>
                      <a:pt x="4781" y="4897"/>
                    </a:lnTo>
                    <a:lnTo>
                      <a:pt x="4664" y="4314"/>
                    </a:lnTo>
                    <a:lnTo>
                      <a:pt x="4547" y="3731"/>
                    </a:lnTo>
                    <a:lnTo>
                      <a:pt x="4392" y="3168"/>
                    </a:lnTo>
                    <a:lnTo>
                      <a:pt x="4217" y="2643"/>
                    </a:lnTo>
                    <a:lnTo>
                      <a:pt x="3984" y="2119"/>
                    </a:lnTo>
                    <a:lnTo>
                      <a:pt x="3867" y="1885"/>
                    </a:lnTo>
                    <a:lnTo>
                      <a:pt x="3731" y="1652"/>
                    </a:lnTo>
                    <a:lnTo>
                      <a:pt x="3595" y="1438"/>
                    </a:lnTo>
                    <a:lnTo>
                      <a:pt x="3459" y="1225"/>
                    </a:lnTo>
                    <a:lnTo>
                      <a:pt x="3284" y="1030"/>
                    </a:lnTo>
                    <a:lnTo>
                      <a:pt x="3110" y="856"/>
                    </a:lnTo>
                    <a:lnTo>
                      <a:pt x="2935" y="681"/>
                    </a:lnTo>
                    <a:lnTo>
                      <a:pt x="2740" y="525"/>
                    </a:lnTo>
                    <a:lnTo>
                      <a:pt x="2546" y="409"/>
                    </a:lnTo>
                    <a:lnTo>
                      <a:pt x="2352" y="292"/>
                    </a:lnTo>
                    <a:lnTo>
                      <a:pt x="2177" y="195"/>
                    </a:lnTo>
                    <a:lnTo>
                      <a:pt x="1982" y="137"/>
                    </a:lnTo>
                    <a:lnTo>
                      <a:pt x="1808" y="78"/>
                    </a:lnTo>
                    <a:lnTo>
                      <a:pt x="1633" y="3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215950" y="6420250"/>
                <a:ext cx="21815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1466" extrusionOk="0">
                    <a:moveTo>
                      <a:pt x="3887" y="1"/>
                    </a:moveTo>
                    <a:lnTo>
                      <a:pt x="3459" y="20"/>
                    </a:lnTo>
                    <a:lnTo>
                      <a:pt x="3051" y="79"/>
                    </a:lnTo>
                    <a:lnTo>
                      <a:pt x="2663" y="156"/>
                    </a:lnTo>
                    <a:lnTo>
                      <a:pt x="2274" y="292"/>
                    </a:lnTo>
                    <a:lnTo>
                      <a:pt x="1924" y="448"/>
                    </a:lnTo>
                    <a:lnTo>
                      <a:pt x="1575" y="661"/>
                    </a:lnTo>
                    <a:lnTo>
                      <a:pt x="1264" y="895"/>
                    </a:lnTo>
                    <a:lnTo>
                      <a:pt x="972" y="1167"/>
                    </a:lnTo>
                    <a:lnTo>
                      <a:pt x="700" y="1478"/>
                    </a:lnTo>
                    <a:lnTo>
                      <a:pt x="584" y="1633"/>
                    </a:lnTo>
                    <a:lnTo>
                      <a:pt x="467" y="1808"/>
                    </a:lnTo>
                    <a:lnTo>
                      <a:pt x="370" y="2002"/>
                    </a:lnTo>
                    <a:lnTo>
                      <a:pt x="273" y="2197"/>
                    </a:lnTo>
                    <a:lnTo>
                      <a:pt x="195" y="2410"/>
                    </a:lnTo>
                    <a:lnTo>
                      <a:pt x="137" y="2624"/>
                    </a:lnTo>
                    <a:lnTo>
                      <a:pt x="78" y="2838"/>
                    </a:lnTo>
                    <a:lnTo>
                      <a:pt x="39" y="3052"/>
                    </a:lnTo>
                    <a:lnTo>
                      <a:pt x="20" y="3285"/>
                    </a:lnTo>
                    <a:lnTo>
                      <a:pt x="1" y="3518"/>
                    </a:lnTo>
                    <a:lnTo>
                      <a:pt x="1" y="3751"/>
                    </a:lnTo>
                    <a:lnTo>
                      <a:pt x="20" y="4004"/>
                    </a:lnTo>
                    <a:lnTo>
                      <a:pt x="59" y="4489"/>
                    </a:lnTo>
                    <a:lnTo>
                      <a:pt x="175" y="4975"/>
                    </a:lnTo>
                    <a:lnTo>
                      <a:pt x="311" y="5461"/>
                    </a:lnTo>
                    <a:lnTo>
                      <a:pt x="506" y="5927"/>
                    </a:lnTo>
                    <a:lnTo>
                      <a:pt x="622" y="6141"/>
                    </a:lnTo>
                    <a:lnTo>
                      <a:pt x="739" y="6374"/>
                    </a:lnTo>
                    <a:lnTo>
                      <a:pt x="875" y="6588"/>
                    </a:lnTo>
                    <a:lnTo>
                      <a:pt x="1011" y="6782"/>
                    </a:lnTo>
                    <a:lnTo>
                      <a:pt x="1166" y="6996"/>
                    </a:lnTo>
                    <a:lnTo>
                      <a:pt x="1322" y="7171"/>
                    </a:lnTo>
                    <a:lnTo>
                      <a:pt x="1497" y="7365"/>
                    </a:lnTo>
                    <a:lnTo>
                      <a:pt x="1672" y="7521"/>
                    </a:lnTo>
                    <a:lnTo>
                      <a:pt x="1866" y="7696"/>
                    </a:lnTo>
                    <a:lnTo>
                      <a:pt x="2080" y="7832"/>
                    </a:lnTo>
                    <a:lnTo>
                      <a:pt x="2294" y="7968"/>
                    </a:lnTo>
                    <a:lnTo>
                      <a:pt x="2507" y="8084"/>
                    </a:lnTo>
                    <a:lnTo>
                      <a:pt x="2740" y="8201"/>
                    </a:lnTo>
                    <a:lnTo>
                      <a:pt x="2974" y="8279"/>
                    </a:lnTo>
                    <a:lnTo>
                      <a:pt x="3440" y="8454"/>
                    </a:lnTo>
                    <a:lnTo>
                      <a:pt x="3848" y="8628"/>
                    </a:lnTo>
                    <a:lnTo>
                      <a:pt x="4237" y="8803"/>
                    </a:lnTo>
                    <a:lnTo>
                      <a:pt x="4586" y="8998"/>
                    </a:lnTo>
                    <a:lnTo>
                      <a:pt x="4897" y="9192"/>
                    </a:lnTo>
                    <a:lnTo>
                      <a:pt x="5189" y="9406"/>
                    </a:lnTo>
                    <a:lnTo>
                      <a:pt x="5441" y="9619"/>
                    </a:lnTo>
                    <a:lnTo>
                      <a:pt x="5675" y="9814"/>
                    </a:lnTo>
                    <a:lnTo>
                      <a:pt x="5888" y="10027"/>
                    </a:lnTo>
                    <a:lnTo>
                      <a:pt x="6083" y="10241"/>
                    </a:lnTo>
                    <a:lnTo>
                      <a:pt x="6432" y="10669"/>
                    </a:lnTo>
                    <a:lnTo>
                      <a:pt x="7015" y="11465"/>
                    </a:lnTo>
                    <a:lnTo>
                      <a:pt x="8725" y="10105"/>
                    </a:lnTo>
                    <a:lnTo>
                      <a:pt x="8550" y="9581"/>
                    </a:lnTo>
                    <a:lnTo>
                      <a:pt x="8356" y="9017"/>
                    </a:lnTo>
                    <a:lnTo>
                      <a:pt x="8162" y="8318"/>
                    </a:lnTo>
                    <a:lnTo>
                      <a:pt x="7968" y="7540"/>
                    </a:lnTo>
                    <a:lnTo>
                      <a:pt x="7890" y="7132"/>
                    </a:lnTo>
                    <a:lnTo>
                      <a:pt x="7832" y="6724"/>
                    </a:lnTo>
                    <a:lnTo>
                      <a:pt x="7793" y="6335"/>
                    </a:lnTo>
                    <a:lnTo>
                      <a:pt x="7773" y="5947"/>
                    </a:lnTo>
                    <a:lnTo>
                      <a:pt x="7773" y="5597"/>
                    </a:lnTo>
                    <a:lnTo>
                      <a:pt x="7812" y="5247"/>
                    </a:lnTo>
                    <a:lnTo>
                      <a:pt x="7832" y="5111"/>
                    </a:lnTo>
                    <a:lnTo>
                      <a:pt x="7909" y="4703"/>
                    </a:lnTo>
                    <a:lnTo>
                      <a:pt x="7948" y="4431"/>
                    </a:lnTo>
                    <a:lnTo>
                      <a:pt x="7968" y="4120"/>
                    </a:lnTo>
                    <a:lnTo>
                      <a:pt x="7987" y="3790"/>
                    </a:lnTo>
                    <a:lnTo>
                      <a:pt x="7968" y="3421"/>
                    </a:lnTo>
                    <a:lnTo>
                      <a:pt x="7929" y="3052"/>
                    </a:lnTo>
                    <a:lnTo>
                      <a:pt x="7870" y="2663"/>
                    </a:lnTo>
                    <a:lnTo>
                      <a:pt x="7754" y="2274"/>
                    </a:lnTo>
                    <a:lnTo>
                      <a:pt x="7695" y="2080"/>
                    </a:lnTo>
                    <a:lnTo>
                      <a:pt x="7598" y="1905"/>
                    </a:lnTo>
                    <a:lnTo>
                      <a:pt x="7521" y="1730"/>
                    </a:lnTo>
                    <a:lnTo>
                      <a:pt x="7404" y="1555"/>
                    </a:lnTo>
                    <a:lnTo>
                      <a:pt x="7287" y="1380"/>
                    </a:lnTo>
                    <a:lnTo>
                      <a:pt x="7151" y="1225"/>
                    </a:lnTo>
                    <a:lnTo>
                      <a:pt x="6996" y="1070"/>
                    </a:lnTo>
                    <a:lnTo>
                      <a:pt x="6840" y="934"/>
                    </a:lnTo>
                    <a:lnTo>
                      <a:pt x="6646" y="797"/>
                    </a:lnTo>
                    <a:lnTo>
                      <a:pt x="6452" y="681"/>
                    </a:lnTo>
                    <a:lnTo>
                      <a:pt x="6024" y="467"/>
                    </a:lnTo>
                    <a:lnTo>
                      <a:pt x="5597" y="312"/>
                    </a:lnTo>
                    <a:lnTo>
                      <a:pt x="5169" y="176"/>
                    </a:lnTo>
                    <a:lnTo>
                      <a:pt x="4742" y="79"/>
                    </a:lnTo>
                    <a:lnTo>
                      <a:pt x="4314" y="20"/>
                    </a:lnTo>
                    <a:lnTo>
                      <a:pt x="38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765375" y="6825900"/>
                <a:ext cx="303650" cy="203550"/>
              </a:xfrm>
              <a:custGeom>
                <a:avLst/>
                <a:gdLst/>
                <a:ahLst/>
                <a:cxnLst/>
                <a:rect l="l" t="t" r="r" b="b"/>
                <a:pathLst>
                  <a:path w="12146" h="8142" extrusionOk="0">
                    <a:moveTo>
                      <a:pt x="8376" y="0"/>
                    </a:moveTo>
                    <a:lnTo>
                      <a:pt x="8181" y="20"/>
                    </a:lnTo>
                    <a:lnTo>
                      <a:pt x="7968" y="39"/>
                    </a:lnTo>
                    <a:lnTo>
                      <a:pt x="7579" y="97"/>
                    </a:lnTo>
                    <a:lnTo>
                      <a:pt x="7210" y="214"/>
                    </a:lnTo>
                    <a:lnTo>
                      <a:pt x="6860" y="330"/>
                    </a:lnTo>
                    <a:lnTo>
                      <a:pt x="6530" y="486"/>
                    </a:lnTo>
                    <a:lnTo>
                      <a:pt x="6219" y="641"/>
                    </a:lnTo>
                    <a:lnTo>
                      <a:pt x="5947" y="797"/>
                    </a:lnTo>
                    <a:lnTo>
                      <a:pt x="5714" y="952"/>
                    </a:lnTo>
                    <a:lnTo>
                      <a:pt x="5383" y="1185"/>
                    </a:lnTo>
                    <a:lnTo>
                      <a:pt x="5267" y="1283"/>
                    </a:lnTo>
                    <a:lnTo>
                      <a:pt x="4975" y="1458"/>
                    </a:lnTo>
                    <a:lnTo>
                      <a:pt x="4664" y="1613"/>
                    </a:lnTo>
                    <a:lnTo>
                      <a:pt x="4295" y="1749"/>
                    </a:lnTo>
                    <a:lnTo>
                      <a:pt x="3926" y="1885"/>
                    </a:lnTo>
                    <a:lnTo>
                      <a:pt x="3537" y="2002"/>
                    </a:lnTo>
                    <a:lnTo>
                      <a:pt x="3149" y="2099"/>
                    </a:lnTo>
                    <a:lnTo>
                      <a:pt x="2352" y="2274"/>
                    </a:lnTo>
                    <a:lnTo>
                      <a:pt x="1633" y="2390"/>
                    </a:lnTo>
                    <a:lnTo>
                      <a:pt x="1050" y="2487"/>
                    </a:lnTo>
                    <a:lnTo>
                      <a:pt x="506" y="2546"/>
                    </a:lnTo>
                    <a:lnTo>
                      <a:pt x="1" y="4664"/>
                    </a:lnTo>
                    <a:lnTo>
                      <a:pt x="992" y="4858"/>
                    </a:lnTo>
                    <a:lnTo>
                      <a:pt x="1516" y="4975"/>
                    </a:lnTo>
                    <a:lnTo>
                      <a:pt x="1788" y="5072"/>
                    </a:lnTo>
                    <a:lnTo>
                      <a:pt x="2080" y="5169"/>
                    </a:lnTo>
                    <a:lnTo>
                      <a:pt x="2371" y="5286"/>
                    </a:lnTo>
                    <a:lnTo>
                      <a:pt x="2663" y="5422"/>
                    </a:lnTo>
                    <a:lnTo>
                      <a:pt x="2974" y="5596"/>
                    </a:lnTo>
                    <a:lnTo>
                      <a:pt x="3285" y="5791"/>
                    </a:lnTo>
                    <a:lnTo>
                      <a:pt x="3596" y="6024"/>
                    </a:lnTo>
                    <a:lnTo>
                      <a:pt x="3926" y="6296"/>
                    </a:lnTo>
                    <a:lnTo>
                      <a:pt x="4276" y="6607"/>
                    </a:lnTo>
                    <a:lnTo>
                      <a:pt x="4625" y="6937"/>
                    </a:lnTo>
                    <a:lnTo>
                      <a:pt x="4820" y="7112"/>
                    </a:lnTo>
                    <a:lnTo>
                      <a:pt x="4995" y="7287"/>
                    </a:lnTo>
                    <a:lnTo>
                      <a:pt x="5208" y="7423"/>
                    </a:lnTo>
                    <a:lnTo>
                      <a:pt x="5422" y="7559"/>
                    </a:lnTo>
                    <a:lnTo>
                      <a:pt x="5636" y="7676"/>
                    </a:lnTo>
                    <a:lnTo>
                      <a:pt x="5869" y="7773"/>
                    </a:lnTo>
                    <a:lnTo>
                      <a:pt x="6102" y="7870"/>
                    </a:lnTo>
                    <a:lnTo>
                      <a:pt x="6335" y="7948"/>
                    </a:lnTo>
                    <a:lnTo>
                      <a:pt x="6569" y="8006"/>
                    </a:lnTo>
                    <a:lnTo>
                      <a:pt x="6821" y="8064"/>
                    </a:lnTo>
                    <a:lnTo>
                      <a:pt x="7074" y="8103"/>
                    </a:lnTo>
                    <a:lnTo>
                      <a:pt x="7326" y="8123"/>
                    </a:lnTo>
                    <a:lnTo>
                      <a:pt x="7579" y="8142"/>
                    </a:lnTo>
                    <a:lnTo>
                      <a:pt x="7832" y="8142"/>
                    </a:lnTo>
                    <a:lnTo>
                      <a:pt x="8337" y="8123"/>
                    </a:lnTo>
                    <a:lnTo>
                      <a:pt x="8823" y="8045"/>
                    </a:lnTo>
                    <a:lnTo>
                      <a:pt x="9308" y="7928"/>
                    </a:lnTo>
                    <a:lnTo>
                      <a:pt x="9775" y="7753"/>
                    </a:lnTo>
                    <a:lnTo>
                      <a:pt x="9988" y="7676"/>
                    </a:lnTo>
                    <a:lnTo>
                      <a:pt x="10202" y="7559"/>
                    </a:lnTo>
                    <a:lnTo>
                      <a:pt x="10397" y="7442"/>
                    </a:lnTo>
                    <a:lnTo>
                      <a:pt x="10610" y="7326"/>
                    </a:lnTo>
                    <a:lnTo>
                      <a:pt x="10785" y="7190"/>
                    </a:lnTo>
                    <a:lnTo>
                      <a:pt x="10960" y="7054"/>
                    </a:lnTo>
                    <a:lnTo>
                      <a:pt x="11135" y="6898"/>
                    </a:lnTo>
                    <a:lnTo>
                      <a:pt x="11271" y="6743"/>
                    </a:lnTo>
                    <a:lnTo>
                      <a:pt x="11407" y="6587"/>
                    </a:lnTo>
                    <a:lnTo>
                      <a:pt x="11543" y="6413"/>
                    </a:lnTo>
                    <a:lnTo>
                      <a:pt x="11660" y="6238"/>
                    </a:lnTo>
                    <a:lnTo>
                      <a:pt x="11757" y="6043"/>
                    </a:lnTo>
                    <a:lnTo>
                      <a:pt x="11912" y="5674"/>
                    </a:lnTo>
                    <a:lnTo>
                      <a:pt x="12029" y="5286"/>
                    </a:lnTo>
                    <a:lnTo>
                      <a:pt x="12107" y="4897"/>
                    </a:lnTo>
                    <a:lnTo>
                      <a:pt x="12145" y="4508"/>
                    </a:lnTo>
                    <a:lnTo>
                      <a:pt x="12126" y="4120"/>
                    </a:lnTo>
                    <a:lnTo>
                      <a:pt x="12087" y="3712"/>
                    </a:lnTo>
                    <a:lnTo>
                      <a:pt x="11990" y="3323"/>
                    </a:lnTo>
                    <a:lnTo>
                      <a:pt x="11873" y="2934"/>
                    </a:lnTo>
                    <a:lnTo>
                      <a:pt x="11698" y="2546"/>
                    </a:lnTo>
                    <a:lnTo>
                      <a:pt x="11504" y="2176"/>
                    </a:lnTo>
                    <a:lnTo>
                      <a:pt x="11271" y="1807"/>
                    </a:lnTo>
                    <a:lnTo>
                      <a:pt x="10999" y="1458"/>
                    </a:lnTo>
                    <a:lnTo>
                      <a:pt x="10688" y="1127"/>
                    </a:lnTo>
                    <a:lnTo>
                      <a:pt x="10338" y="816"/>
                    </a:lnTo>
                    <a:lnTo>
                      <a:pt x="9969" y="525"/>
                    </a:lnTo>
                    <a:lnTo>
                      <a:pt x="9775" y="389"/>
                    </a:lnTo>
                    <a:lnTo>
                      <a:pt x="9580" y="272"/>
                    </a:lnTo>
                    <a:lnTo>
                      <a:pt x="9386" y="194"/>
                    </a:lnTo>
                    <a:lnTo>
                      <a:pt x="9192" y="117"/>
                    </a:lnTo>
                    <a:lnTo>
                      <a:pt x="8978" y="78"/>
                    </a:lnTo>
                    <a:lnTo>
                      <a:pt x="8784" y="39"/>
                    </a:lnTo>
                    <a:lnTo>
                      <a:pt x="8570" y="20"/>
                    </a:lnTo>
                    <a:lnTo>
                      <a:pt x="83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2988125" y="7190725"/>
                <a:ext cx="380875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25767" extrusionOk="0">
                    <a:moveTo>
                      <a:pt x="10862" y="0"/>
                    </a:moveTo>
                    <a:lnTo>
                      <a:pt x="10629" y="39"/>
                    </a:lnTo>
                    <a:lnTo>
                      <a:pt x="10377" y="78"/>
                    </a:lnTo>
                    <a:lnTo>
                      <a:pt x="10124" y="117"/>
                    </a:lnTo>
                    <a:lnTo>
                      <a:pt x="9871" y="195"/>
                    </a:lnTo>
                    <a:lnTo>
                      <a:pt x="9619" y="272"/>
                    </a:lnTo>
                    <a:lnTo>
                      <a:pt x="9366" y="369"/>
                    </a:lnTo>
                    <a:lnTo>
                      <a:pt x="9133" y="486"/>
                    </a:lnTo>
                    <a:lnTo>
                      <a:pt x="8880" y="622"/>
                    </a:lnTo>
                    <a:lnTo>
                      <a:pt x="8647" y="758"/>
                    </a:lnTo>
                    <a:lnTo>
                      <a:pt x="8414" y="914"/>
                    </a:lnTo>
                    <a:lnTo>
                      <a:pt x="8181" y="1069"/>
                    </a:lnTo>
                    <a:lnTo>
                      <a:pt x="7948" y="1244"/>
                    </a:lnTo>
                    <a:lnTo>
                      <a:pt x="7734" y="1438"/>
                    </a:lnTo>
                    <a:lnTo>
                      <a:pt x="7520" y="1633"/>
                    </a:lnTo>
                    <a:lnTo>
                      <a:pt x="7306" y="1827"/>
                    </a:lnTo>
                    <a:lnTo>
                      <a:pt x="7229" y="1924"/>
                    </a:lnTo>
                    <a:lnTo>
                      <a:pt x="7034" y="2079"/>
                    </a:lnTo>
                    <a:lnTo>
                      <a:pt x="6860" y="2254"/>
                    </a:lnTo>
                    <a:lnTo>
                      <a:pt x="6665" y="2449"/>
                    </a:lnTo>
                    <a:lnTo>
                      <a:pt x="6510" y="2643"/>
                    </a:lnTo>
                    <a:lnTo>
                      <a:pt x="6354" y="2857"/>
                    </a:lnTo>
                    <a:lnTo>
                      <a:pt x="6199" y="3070"/>
                    </a:lnTo>
                    <a:lnTo>
                      <a:pt x="6063" y="3304"/>
                    </a:lnTo>
                    <a:lnTo>
                      <a:pt x="5927" y="3537"/>
                    </a:lnTo>
                    <a:lnTo>
                      <a:pt x="5694" y="4023"/>
                    </a:lnTo>
                    <a:lnTo>
                      <a:pt x="5499" y="4547"/>
                    </a:lnTo>
                    <a:lnTo>
                      <a:pt x="5324" y="5111"/>
                    </a:lnTo>
                    <a:lnTo>
                      <a:pt x="5169" y="5674"/>
                    </a:lnTo>
                    <a:lnTo>
                      <a:pt x="5072" y="6141"/>
                    </a:lnTo>
                    <a:lnTo>
                      <a:pt x="5014" y="6626"/>
                    </a:lnTo>
                    <a:lnTo>
                      <a:pt x="4955" y="7112"/>
                    </a:lnTo>
                    <a:lnTo>
                      <a:pt x="4916" y="7617"/>
                    </a:lnTo>
                    <a:lnTo>
                      <a:pt x="4858" y="8647"/>
                    </a:lnTo>
                    <a:lnTo>
                      <a:pt x="4800" y="9677"/>
                    </a:lnTo>
                    <a:lnTo>
                      <a:pt x="4741" y="10202"/>
                    </a:lnTo>
                    <a:lnTo>
                      <a:pt x="4683" y="10707"/>
                    </a:lnTo>
                    <a:lnTo>
                      <a:pt x="4605" y="11212"/>
                    </a:lnTo>
                    <a:lnTo>
                      <a:pt x="4508" y="11698"/>
                    </a:lnTo>
                    <a:lnTo>
                      <a:pt x="4392" y="12164"/>
                    </a:lnTo>
                    <a:lnTo>
                      <a:pt x="4236" y="12631"/>
                    </a:lnTo>
                    <a:lnTo>
                      <a:pt x="4042" y="13078"/>
                    </a:lnTo>
                    <a:lnTo>
                      <a:pt x="3925" y="13291"/>
                    </a:lnTo>
                    <a:lnTo>
                      <a:pt x="3809" y="13505"/>
                    </a:lnTo>
                    <a:lnTo>
                      <a:pt x="3478" y="13972"/>
                    </a:lnTo>
                    <a:lnTo>
                      <a:pt x="3129" y="14457"/>
                    </a:lnTo>
                    <a:lnTo>
                      <a:pt x="2740" y="14943"/>
                    </a:lnTo>
                    <a:lnTo>
                      <a:pt x="2351" y="15429"/>
                    </a:lnTo>
                    <a:lnTo>
                      <a:pt x="1963" y="15915"/>
                    </a:lnTo>
                    <a:lnTo>
                      <a:pt x="1555" y="16420"/>
                    </a:lnTo>
                    <a:lnTo>
                      <a:pt x="1186" y="16925"/>
                    </a:lnTo>
                    <a:lnTo>
                      <a:pt x="855" y="17450"/>
                    </a:lnTo>
                    <a:lnTo>
                      <a:pt x="700" y="17702"/>
                    </a:lnTo>
                    <a:lnTo>
                      <a:pt x="544" y="17974"/>
                    </a:lnTo>
                    <a:lnTo>
                      <a:pt x="428" y="18246"/>
                    </a:lnTo>
                    <a:lnTo>
                      <a:pt x="311" y="18519"/>
                    </a:lnTo>
                    <a:lnTo>
                      <a:pt x="194" y="18791"/>
                    </a:lnTo>
                    <a:lnTo>
                      <a:pt x="117" y="19063"/>
                    </a:lnTo>
                    <a:lnTo>
                      <a:pt x="58" y="19335"/>
                    </a:lnTo>
                    <a:lnTo>
                      <a:pt x="20" y="19626"/>
                    </a:lnTo>
                    <a:lnTo>
                      <a:pt x="0" y="19918"/>
                    </a:lnTo>
                    <a:lnTo>
                      <a:pt x="0" y="20209"/>
                    </a:lnTo>
                    <a:lnTo>
                      <a:pt x="20" y="20501"/>
                    </a:lnTo>
                    <a:lnTo>
                      <a:pt x="78" y="20792"/>
                    </a:lnTo>
                    <a:lnTo>
                      <a:pt x="156" y="21103"/>
                    </a:lnTo>
                    <a:lnTo>
                      <a:pt x="253" y="21414"/>
                    </a:lnTo>
                    <a:lnTo>
                      <a:pt x="389" y="21725"/>
                    </a:lnTo>
                    <a:lnTo>
                      <a:pt x="564" y="22055"/>
                    </a:lnTo>
                    <a:lnTo>
                      <a:pt x="700" y="22269"/>
                    </a:lnTo>
                    <a:lnTo>
                      <a:pt x="836" y="22463"/>
                    </a:lnTo>
                    <a:lnTo>
                      <a:pt x="991" y="22657"/>
                    </a:lnTo>
                    <a:lnTo>
                      <a:pt x="1147" y="22832"/>
                    </a:lnTo>
                    <a:lnTo>
                      <a:pt x="1322" y="23007"/>
                    </a:lnTo>
                    <a:lnTo>
                      <a:pt x="1496" y="23163"/>
                    </a:lnTo>
                    <a:lnTo>
                      <a:pt x="1866" y="23474"/>
                    </a:lnTo>
                    <a:lnTo>
                      <a:pt x="2274" y="23726"/>
                    </a:lnTo>
                    <a:lnTo>
                      <a:pt x="2701" y="23959"/>
                    </a:lnTo>
                    <a:lnTo>
                      <a:pt x="3148" y="24154"/>
                    </a:lnTo>
                    <a:lnTo>
                      <a:pt x="3595" y="24348"/>
                    </a:lnTo>
                    <a:lnTo>
                      <a:pt x="4081" y="24503"/>
                    </a:lnTo>
                    <a:lnTo>
                      <a:pt x="4567" y="24639"/>
                    </a:lnTo>
                    <a:lnTo>
                      <a:pt x="5052" y="24756"/>
                    </a:lnTo>
                    <a:lnTo>
                      <a:pt x="5538" y="24873"/>
                    </a:lnTo>
                    <a:lnTo>
                      <a:pt x="6490" y="25086"/>
                    </a:lnTo>
                    <a:lnTo>
                      <a:pt x="7423" y="25281"/>
                    </a:lnTo>
                    <a:lnTo>
                      <a:pt x="8336" y="25475"/>
                    </a:lnTo>
                    <a:lnTo>
                      <a:pt x="8842" y="25553"/>
                    </a:lnTo>
                    <a:lnTo>
                      <a:pt x="9347" y="25650"/>
                    </a:lnTo>
                    <a:lnTo>
                      <a:pt x="9871" y="25708"/>
                    </a:lnTo>
                    <a:lnTo>
                      <a:pt x="10415" y="25747"/>
                    </a:lnTo>
                    <a:lnTo>
                      <a:pt x="10940" y="25767"/>
                    </a:lnTo>
                    <a:lnTo>
                      <a:pt x="11465" y="25747"/>
                    </a:lnTo>
                    <a:lnTo>
                      <a:pt x="11989" y="25689"/>
                    </a:lnTo>
                    <a:lnTo>
                      <a:pt x="12242" y="25650"/>
                    </a:lnTo>
                    <a:lnTo>
                      <a:pt x="12495" y="25611"/>
                    </a:lnTo>
                    <a:lnTo>
                      <a:pt x="12728" y="25533"/>
                    </a:lnTo>
                    <a:lnTo>
                      <a:pt x="12961" y="25456"/>
                    </a:lnTo>
                    <a:lnTo>
                      <a:pt x="13194" y="25378"/>
                    </a:lnTo>
                    <a:lnTo>
                      <a:pt x="13408" y="25281"/>
                    </a:lnTo>
                    <a:lnTo>
                      <a:pt x="13622" y="25164"/>
                    </a:lnTo>
                    <a:lnTo>
                      <a:pt x="13816" y="25028"/>
                    </a:lnTo>
                    <a:lnTo>
                      <a:pt x="14010" y="24873"/>
                    </a:lnTo>
                    <a:lnTo>
                      <a:pt x="14205" y="24717"/>
                    </a:lnTo>
                    <a:lnTo>
                      <a:pt x="14360" y="24523"/>
                    </a:lnTo>
                    <a:lnTo>
                      <a:pt x="14516" y="24329"/>
                    </a:lnTo>
                    <a:lnTo>
                      <a:pt x="14671" y="24115"/>
                    </a:lnTo>
                    <a:lnTo>
                      <a:pt x="14788" y="23882"/>
                    </a:lnTo>
                    <a:lnTo>
                      <a:pt x="14924" y="23629"/>
                    </a:lnTo>
                    <a:lnTo>
                      <a:pt x="15021" y="23357"/>
                    </a:lnTo>
                    <a:lnTo>
                      <a:pt x="15099" y="23085"/>
                    </a:lnTo>
                    <a:lnTo>
                      <a:pt x="15157" y="22832"/>
                    </a:lnTo>
                    <a:lnTo>
                      <a:pt x="15196" y="22560"/>
                    </a:lnTo>
                    <a:lnTo>
                      <a:pt x="15235" y="22288"/>
                    </a:lnTo>
                    <a:lnTo>
                      <a:pt x="15235" y="22016"/>
                    </a:lnTo>
                    <a:lnTo>
                      <a:pt x="15235" y="21744"/>
                    </a:lnTo>
                    <a:lnTo>
                      <a:pt x="15235" y="21453"/>
                    </a:lnTo>
                    <a:lnTo>
                      <a:pt x="15196" y="21181"/>
                    </a:lnTo>
                    <a:lnTo>
                      <a:pt x="15118" y="20637"/>
                    </a:lnTo>
                    <a:lnTo>
                      <a:pt x="15001" y="20092"/>
                    </a:lnTo>
                    <a:lnTo>
                      <a:pt x="14865" y="19548"/>
                    </a:lnTo>
                    <a:lnTo>
                      <a:pt x="14438" y="18169"/>
                    </a:lnTo>
                    <a:lnTo>
                      <a:pt x="14244" y="17469"/>
                    </a:lnTo>
                    <a:lnTo>
                      <a:pt x="14049" y="16789"/>
                    </a:lnTo>
                    <a:lnTo>
                      <a:pt x="13874" y="16109"/>
                    </a:lnTo>
                    <a:lnTo>
                      <a:pt x="13738" y="15390"/>
                    </a:lnTo>
                    <a:lnTo>
                      <a:pt x="13622" y="14691"/>
                    </a:lnTo>
                    <a:lnTo>
                      <a:pt x="13583" y="14321"/>
                    </a:lnTo>
                    <a:lnTo>
                      <a:pt x="13563" y="13952"/>
                    </a:lnTo>
                    <a:lnTo>
                      <a:pt x="13544" y="13583"/>
                    </a:lnTo>
                    <a:lnTo>
                      <a:pt x="13544" y="13214"/>
                    </a:lnTo>
                    <a:lnTo>
                      <a:pt x="13563" y="12845"/>
                    </a:lnTo>
                    <a:lnTo>
                      <a:pt x="13583" y="12495"/>
                    </a:lnTo>
                    <a:lnTo>
                      <a:pt x="13680" y="11756"/>
                    </a:lnTo>
                    <a:lnTo>
                      <a:pt x="13816" y="11037"/>
                    </a:lnTo>
                    <a:lnTo>
                      <a:pt x="13952" y="10318"/>
                    </a:lnTo>
                    <a:lnTo>
                      <a:pt x="14127" y="9599"/>
                    </a:lnTo>
                    <a:lnTo>
                      <a:pt x="14477" y="8162"/>
                    </a:lnTo>
                    <a:lnTo>
                      <a:pt x="14613" y="7443"/>
                    </a:lnTo>
                    <a:lnTo>
                      <a:pt x="14749" y="6743"/>
                    </a:lnTo>
                    <a:lnTo>
                      <a:pt x="14826" y="6024"/>
                    </a:lnTo>
                    <a:lnTo>
                      <a:pt x="14865" y="5655"/>
                    </a:lnTo>
                    <a:lnTo>
                      <a:pt x="14885" y="5305"/>
                    </a:lnTo>
                    <a:lnTo>
                      <a:pt x="14885" y="4955"/>
                    </a:lnTo>
                    <a:lnTo>
                      <a:pt x="14865" y="4586"/>
                    </a:lnTo>
                    <a:lnTo>
                      <a:pt x="14826" y="4236"/>
                    </a:lnTo>
                    <a:lnTo>
                      <a:pt x="14768" y="3867"/>
                    </a:lnTo>
                    <a:lnTo>
                      <a:pt x="14710" y="3517"/>
                    </a:lnTo>
                    <a:lnTo>
                      <a:pt x="14613" y="3148"/>
                    </a:lnTo>
                    <a:lnTo>
                      <a:pt x="14496" y="2798"/>
                    </a:lnTo>
                    <a:lnTo>
                      <a:pt x="14360" y="2429"/>
                    </a:lnTo>
                    <a:lnTo>
                      <a:pt x="14224" y="2118"/>
                    </a:lnTo>
                    <a:lnTo>
                      <a:pt x="14069" y="1846"/>
                    </a:lnTo>
                    <a:lnTo>
                      <a:pt x="13913" y="1574"/>
                    </a:lnTo>
                    <a:lnTo>
                      <a:pt x="13738" y="1341"/>
                    </a:lnTo>
                    <a:lnTo>
                      <a:pt x="13563" y="1108"/>
                    </a:lnTo>
                    <a:lnTo>
                      <a:pt x="13369" y="914"/>
                    </a:lnTo>
                    <a:lnTo>
                      <a:pt x="13175" y="739"/>
                    </a:lnTo>
                    <a:lnTo>
                      <a:pt x="12961" y="583"/>
                    </a:lnTo>
                    <a:lnTo>
                      <a:pt x="12747" y="447"/>
                    </a:lnTo>
                    <a:lnTo>
                      <a:pt x="12534" y="331"/>
                    </a:lnTo>
                    <a:lnTo>
                      <a:pt x="12300" y="233"/>
                    </a:lnTo>
                    <a:lnTo>
                      <a:pt x="12087" y="136"/>
                    </a:lnTo>
                    <a:lnTo>
                      <a:pt x="11834" y="78"/>
                    </a:lnTo>
                    <a:lnTo>
                      <a:pt x="11601" y="39"/>
                    </a:lnTo>
                    <a:lnTo>
                      <a:pt x="11368" y="20"/>
                    </a:lnTo>
                    <a:lnTo>
                      <a:pt x="11115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385975" y="7236375"/>
                <a:ext cx="386225" cy="641275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25651" extrusionOk="0">
                    <a:moveTo>
                      <a:pt x="8278" y="1"/>
                    </a:moveTo>
                    <a:lnTo>
                      <a:pt x="8045" y="20"/>
                    </a:lnTo>
                    <a:lnTo>
                      <a:pt x="7793" y="59"/>
                    </a:lnTo>
                    <a:lnTo>
                      <a:pt x="7560" y="98"/>
                    </a:lnTo>
                    <a:lnTo>
                      <a:pt x="7307" y="156"/>
                    </a:lnTo>
                    <a:lnTo>
                      <a:pt x="7074" y="234"/>
                    </a:lnTo>
                    <a:lnTo>
                      <a:pt x="6841" y="331"/>
                    </a:lnTo>
                    <a:lnTo>
                      <a:pt x="6588" y="448"/>
                    </a:lnTo>
                    <a:lnTo>
                      <a:pt x="6374" y="564"/>
                    </a:lnTo>
                    <a:lnTo>
                      <a:pt x="6141" y="700"/>
                    </a:lnTo>
                    <a:lnTo>
                      <a:pt x="5908" y="856"/>
                    </a:lnTo>
                    <a:lnTo>
                      <a:pt x="5694" y="1011"/>
                    </a:lnTo>
                    <a:lnTo>
                      <a:pt x="5480" y="1186"/>
                    </a:lnTo>
                    <a:lnTo>
                      <a:pt x="5267" y="1380"/>
                    </a:lnTo>
                    <a:lnTo>
                      <a:pt x="5072" y="1575"/>
                    </a:lnTo>
                    <a:lnTo>
                      <a:pt x="4878" y="1789"/>
                    </a:lnTo>
                    <a:lnTo>
                      <a:pt x="4684" y="2002"/>
                    </a:lnTo>
                    <a:lnTo>
                      <a:pt x="4509" y="2235"/>
                    </a:lnTo>
                    <a:lnTo>
                      <a:pt x="4334" y="2469"/>
                    </a:lnTo>
                    <a:lnTo>
                      <a:pt x="4276" y="2566"/>
                    </a:lnTo>
                    <a:lnTo>
                      <a:pt x="4101" y="2760"/>
                    </a:lnTo>
                    <a:lnTo>
                      <a:pt x="3945" y="2974"/>
                    </a:lnTo>
                    <a:lnTo>
                      <a:pt x="3809" y="3188"/>
                    </a:lnTo>
                    <a:lnTo>
                      <a:pt x="3673" y="3401"/>
                    </a:lnTo>
                    <a:lnTo>
                      <a:pt x="3557" y="3635"/>
                    </a:lnTo>
                    <a:lnTo>
                      <a:pt x="3440" y="3868"/>
                    </a:lnTo>
                    <a:lnTo>
                      <a:pt x="3343" y="4120"/>
                    </a:lnTo>
                    <a:lnTo>
                      <a:pt x="3246" y="4373"/>
                    </a:lnTo>
                    <a:lnTo>
                      <a:pt x="3090" y="4898"/>
                    </a:lnTo>
                    <a:lnTo>
                      <a:pt x="2974" y="5442"/>
                    </a:lnTo>
                    <a:lnTo>
                      <a:pt x="2896" y="6025"/>
                    </a:lnTo>
                    <a:lnTo>
                      <a:pt x="2838" y="6608"/>
                    </a:lnTo>
                    <a:lnTo>
                      <a:pt x="2818" y="7093"/>
                    </a:lnTo>
                    <a:lnTo>
                      <a:pt x="2838" y="7579"/>
                    </a:lnTo>
                    <a:lnTo>
                      <a:pt x="2857" y="8065"/>
                    </a:lnTo>
                    <a:lnTo>
                      <a:pt x="2896" y="8570"/>
                    </a:lnTo>
                    <a:lnTo>
                      <a:pt x="3013" y="9600"/>
                    </a:lnTo>
                    <a:lnTo>
                      <a:pt x="3110" y="10630"/>
                    </a:lnTo>
                    <a:lnTo>
                      <a:pt x="3149" y="11135"/>
                    </a:lnTo>
                    <a:lnTo>
                      <a:pt x="3187" y="11660"/>
                    </a:lnTo>
                    <a:lnTo>
                      <a:pt x="3187" y="12165"/>
                    </a:lnTo>
                    <a:lnTo>
                      <a:pt x="3168" y="12651"/>
                    </a:lnTo>
                    <a:lnTo>
                      <a:pt x="3110" y="13156"/>
                    </a:lnTo>
                    <a:lnTo>
                      <a:pt x="3032" y="13622"/>
                    </a:lnTo>
                    <a:lnTo>
                      <a:pt x="2915" y="14089"/>
                    </a:lnTo>
                    <a:lnTo>
                      <a:pt x="2838" y="14322"/>
                    </a:lnTo>
                    <a:lnTo>
                      <a:pt x="2760" y="14555"/>
                    </a:lnTo>
                    <a:lnTo>
                      <a:pt x="2507" y="15060"/>
                    </a:lnTo>
                    <a:lnTo>
                      <a:pt x="2235" y="15604"/>
                    </a:lnTo>
                    <a:lnTo>
                      <a:pt x="1944" y="16148"/>
                    </a:lnTo>
                    <a:lnTo>
                      <a:pt x="1633" y="16693"/>
                    </a:lnTo>
                    <a:lnTo>
                      <a:pt x="1322" y="17237"/>
                    </a:lnTo>
                    <a:lnTo>
                      <a:pt x="1011" y="17800"/>
                    </a:lnTo>
                    <a:lnTo>
                      <a:pt x="720" y="18364"/>
                    </a:lnTo>
                    <a:lnTo>
                      <a:pt x="467" y="18927"/>
                    </a:lnTo>
                    <a:lnTo>
                      <a:pt x="350" y="19199"/>
                    </a:lnTo>
                    <a:lnTo>
                      <a:pt x="253" y="19491"/>
                    </a:lnTo>
                    <a:lnTo>
                      <a:pt x="176" y="19782"/>
                    </a:lnTo>
                    <a:lnTo>
                      <a:pt x="98" y="20054"/>
                    </a:lnTo>
                    <a:lnTo>
                      <a:pt x="59" y="20346"/>
                    </a:lnTo>
                    <a:lnTo>
                      <a:pt x="20" y="20637"/>
                    </a:lnTo>
                    <a:lnTo>
                      <a:pt x="1" y="20929"/>
                    </a:lnTo>
                    <a:lnTo>
                      <a:pt x="1" y="21201"/>
                    </a:lnTo>
                    <a:lnTo>
                      <a:pt x="20" y="21492"/>
                    </a:lnTo>
                    <a:lnTo>
                      <a:pt x="78" y="21784"/>
                    </a:lnTo>
                    <a:lnTo>
                      <a:pt x="137" y="22075"/>
                    </a:lnTo>
                    <a:lnTo>
                      <a:pt x="234" y="22367"/>
                    </a:lnTo>
                    <a:lnTo>
                      <a:pt x="370" y="22639"/>
                    </a:lnTo>
                    <a:lnTo>
                      <a:pt x="525" y="22930"/>
                    </a:lnTo>
                    <a:lnTo>
                      <a:pt x="720" y="23222"/>
                    </a:lnTo>
                    <a:lnTo>
                      <a:pt x="933" y="23513"/>
                    </a:lnTo>
                    <a:lnTo>
                      <a:pt x="1089" y="23688"/>
                    </a:lnTo>
                    <a:lnTo>
                      <a:pt x="1264" y="23882"/>
                    </a:lnTo>
                    <a:lnTo>
                      <a:pt x="1439" y="24038"/>
                    </a:lnTo>
                    <a:lnTo>
                      <a:pt x="1633" y="24193"/>
                    </a:lnTo>
                    <a:lnTo>
                      <a:pt x="1827" y="24329"/>
                    </a:lnTo>
                    <a:lnTo>
                      <a:pt x="2022" y="24465"/>
                    </a:lnTo>
                    <a:lnTo>
                      <a:pt x="2449" y="24698"/>
                    </a:lnTo>
                    <a:lnTo>
                      <a:pt x="2896" y="24893"/>
                    </a:lnTo>
                    <a:lnTo>
                      <a:pt x="3343" y="25048"/>
                    </a:lnTo>
                    <a:lnTo>
                      <a:pt x="3809" y="25184"/>
                    </a:lnTo>
                    <a:lnTo>
                      <a:pt x="4295" y="25281"/>
                    </a:lnTo>
                    <a:lnTo>
                      <a:pt x="4800" y="25359"/>
                    </a:lnTo>
                    <a:lnTo>
                      <a:pt x="5286" y="25417"/>
                    </a:lnTo>
                    <a:lnTo>
                      <a:pt x="5791" y="25456"/>
                    </a:lnTo>
                    <a:lnTo>
                      <a:pt x="6296" y="25495"/>
                    </a:lnTo>
                    <a:lnTo>
                      <a:pt x="7268" y="25534"/>
                    </a:lnTo>
                    <a:lnTo>
                      <a:pt x="8220" y="25592"/>
                    </a:lnTo>
                    <a:lnTo>
                      <a:pt x="9153" y="25631"/>
                    </a:lnTo>
                    <a:lnTo>
                      <a:pt x="9658" y="25650"/>
                    </a:lnTo>
                    <a:lnTo>
                      <a:pt x="10183" y="25631"/>
                    </a:lnTo>
                    <a:lnTo>
                      <a:pt x="10707" y="25612"/>
                    </a:lnTo>
                    <a:lnTo>
                      <a:pt x="11252" y="25573"/>
                    </a:lnTo>
                    <a:lnTo>
                      <a:pt x="11776" y="25495"/>
                    </a:lnTo>
                    <a:lnTo>
                      <a:pt x="12301" y="25398"/>
                    </a:lnTo>
                    <a:lnTo>
                      <a:pt x="12787" y="25262"/>
                    </a:lnTo>
                    <a:lnTo>
                      <a:pt x="13039" y="25184"/>
                    </a:lnTo>
                    <a:lnTo>
                      <a:pt x="13272" y="25106"/>
                    </a:lnTo>
                    <a:lnTo>
                      <a:pt x="13506" y="24990"/>
                    </a:lnTo>
                    <a:lnTo>
                      <a:pt x="13719" y="24873"/>
                    </a:lnTo>
                    <a:lnTo>
                      <a:pt x="13933" y="24757"/>
                    </a:lnTo>
                    <a:lnTo>
                      <a:pt x="14127" y="24621"/>
                    </a:lnTo>
                    <a:lnTo>
                      <a:pt x="14322" y="24465"/>
                    </a:lnTo>
                    <a:lnTo>
                      <a:pt x="14497" y="24310"/>
                    </a:lnTo>
                    <a:lnTo>
                      <a:pt x="14671" y="24135"/>
                    </a:lnTo>
                    <a:lnTo>
                      <a:pt x="14807" y="23941"/>
                    </a:lnTo>
                    <a:lnTo>
                      <a:pt x="14963" y="23727"/>
                    </a:lnTo>
                    <a:lnTo>
                      <a:pt x="15080" y="23513"/>
                    </a:lnTo>
                    <a:lnTo>
                      <a:pt x="15177" y="23280"/>
                    </a:lnTo>
                    <a:lnTo>
                      <a:pt x="15274" y="23027"/>
                    </a:lnTo>
                    <a:lnTo>
                      <a:pt x="15352" y="22755"/>
                    </a:lnTo>
                    <a:lnTo>
                      <a:pt x="15410" y="22483"/>
                    </a:lnTo>
                    <a:lnTo>
                      <a:pt x="15449" y="22192"/>
                    </a:lnTo>
                    <a:lnTo>
                      <a:pt x="15449" y="21920"/>
                    </a:lnTo>
                    <a:lnTo>
                      <a:pt x="15449" y="21648"/>
                    </a:lnTo>
                    <a:lnTo>
                      <a:pt x="15449" y="21376"/>
                    </a:lnTo>
                    <a:lnTo>
                      <a:pt x="15410" y="21104"/>
                    </a:lnTo>
                    <a:lnTo>
                      <a:pt x="15371" y="20831"/>
                    </a:lnTo>
                    <a:lnTo>
                      <a:pt x="15313" y="20559"/>
                    </a:lnTo>
                    <a:lnTo>
                      <a:pt x="15235" y="20307"/>
                    </a:lnTo>
                    <a:lnTo>
                      <a:pt x="15080" y="19763"/>
                    </a:lnTo>
                    <a:lnTo>
                      <a:pt x="14866" y="19258"/>
                    </a:lnTo>
                    <a:lnTo>
                      <a:pt x="14633" y="18752"/>
                    </a:lnTo>
                    <a:lnTo>
                      <a:pt x="13991" y="17431"/>
                    </a:lnTo>
                    <a:lnTo>
                      <a:pt x="13680" y="16790"/>
                    </a:lnTo>
                    <a:lnTo>
                      <a:pt x="13389" y="16148"/>
                    </a:lnTo>
                    <a:lnTo>
                      <a:pt x="13117" y="15488"/>
                    </a:lnTo>
                    <a:lnTo>
                      <a:pt x="12864" y="14827"/>
                    </a:lnTo>
                    <a:lnTo>
                      <a:pt x="12631" y="14128"/>
                    </a:lnTo>
                    <a:lnTo>
                      <a:pt x="12534" y="13778"/>
                    </a:lnTo>
                    <a:lnTo>
                      <a:pt x="12456" y="13428"/>
                    </a:lnTo>
                    <a:lnTo>
                      <a:pt x="12379" y="13059"/>
                    </a:lnTo>
                    <a:lnTo>
                      <a:pt x="12320" y="12690"/>
                    </a:lnTo>
                    <a:lnTo>
                      <a:pt x="12281" y="12340"/>
                    </a:lnTo>
                    <a:lnTo>
                      <a:pt x="12243" y="11971"/>
                    </a:lnTo>
                    <a:lnTo>
                      <a:pt x="12223" y="11232"/>
                    </a:lnTo>
                    <a:lnTo>
                      <a:pt x="12223" y="10513"/>
                    </a:lnTo>
                    <a:lnTo>
                      <a:pt x="12262" y="9775"/>
                    </a:lnTo>
                    <a:lnTo>
                      <a:pt x="12320" y="9037"/>
                    </a:lnTo>
                    <a:lnTo>
                      <a:pt x="12417" y="7560"/>
                    </a:lnTo>
                    <a:lnTo>
                      <a:pt x="12456" y="6841"/>
                    </a:lnTo>
                    <a:lnTo>
                      <a:pt x="12456" y="6102"/>
                    </a:lnTo>
                    <a:lnTo>
                      <a:pt x="12437" y="5383"/>
                    </a:lnTo>
                    <a:lnTo>
                      <a:pt x="12398" y="5034"/>
                    </a:lnTo>
                    <a:lnTo>
                      <a:pt x="12359" y="4684"/>
                    </a:lnTo>
                    <a:lnTo>
                      <a:pt x="12301" y="4315"/>
                    </a:lnTo>
                    <a:lnTo>
                      <a:pt x="12223" y="3965"/>
                    </a:lnTo>
                    <a:lnTo>
                      <a:pt x="12145" y="3615"/>
                    </a:lnTo>
                    <a:lnTo>
                      <a:pt x="12029" y="3285"/>
                    </a:lnTo>
                    <a:lnTo>
                      <a:pt x="11893" y="2935"/>
                    </a:lnTo>
                    <a:lnTo>
                      <a:pt x="11757" y="2605"/>
                    </a:lnTo>
                    <a:lnTo>
                      <a:pt x="11582" y="2255"/>
                    </a:lnTo>
                    <a:lnTo>
                      <a:pt x="11388" y="1925"/>
                    </a:lnTo>
                    <a:lnTo>
                      <a:pt x="11193" y="1653"/>
                    </a:lnTo>
                    <a:lnTo>
                      <a:pt x="10999" y="1380"/>
                    </a:lnTo>
                    <a:lnTo>
                      <a:pt x="10805" y="1147"/>
                    </a:lnTo>
                    <a:lnTo>
                      <a:pt x="10591" y="934"/>
                    </a:lnTo>
                    <a:lnTo>
                      <a:pt x="10377" y="759"/>
                    </a:lnTo>
                    <a:lnTo>
                      <a:pt x="10163" y="584"/>
                    </a:lnTo>
                    <a:lnTo>
                      <a:pt x="9930" y="448"/>
                    </a:lnTo>
                    <a:lnTo>
                      <a:pt x="9716" y="331"/>
                    </a:lnTo>
                    <a:lnTo>
                      <a:pt x="9483" y="215"/>
                    </a:lnTo>
                    <a:lnTo>
                      <a:pt x="9250" y="137"/>
                    </a:lnTo>
                    <a:lnTo>
                      <a:pt x="8997" y="79"/>
                    </a:lnTo>
                    <a:lnTo>
                      <a:pt x="8764" y="40"/>
                    </a:lnTo>
                    <a:lnTo>
                      <a:pt x="8531" y="20"/>
                    </a:lnTo>
                    <a:lnTo>
                      <a:pt x="8278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2987625" y="7619175"/>
                <a:ext cx="381375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8629" extrusionOk="0">
                    <a:moveTo>
                      <a:pt x="14166" y="1"/>
                    </a:moveTo>
                    <a:lnTo>
                      <a:pt x="13700" y="20"/>
                    </a:lnTo>
                    <a:lnTo>
                      <a:pt x="12320" y="20"/>
                    </a:lnTo>
                    <a:lnTo>
                      <a:pt x="11368" y="40"/>
                    </a:lnTo>
                    <a:lnTo>
                      <a:pt x="10669" y="59"/>
                    </a:lnTo>
                    <a:lnTo>
                      <a:pt x="10105" y="98"/>
                    </a:lnTo>
                    <a:lnTo>
                      <a:pt x="9522" y="176"/>
                    </a:lnTo>
                    <a:lnTo>
                      <a:pt x="8726" y="312"/>
                    </a:lnTo>
                    <a:lnTo>
                      <a:pt x="7929" y="487"/>
                    </a:lnTo>
                    <a:lnTo>
                      <a:pt x="6335" y="836"/>
                    </a:lnTo>
                    <a:lnTo>
                      <a:pt x="5539" y="992"/>
                    </a:lnTo>
                    <a:lnTo>
                      <a:pt x="4742" y="1128"/>
                    </a:lnTo>
                    <a:lnTo>
                      <a:pt x="4334" y="1167"/>
                    </a:lnTo>
                    <a:lnTo>
                      <a:pt x="3945" y="1206"/>
                    </a:lnTo>
                    <a:lnTo>
                      <a:pt x="3537" y="1225"/>
                    </a:lnTo>
                    <a:lnTo>
                      <a:pt x="3129" y="1245"/>
                    </a:lnTo>
                    <a:lnTo>
                      <a:pt x="2779" y="1225"/>
                    </a:lnTo>
                    <a:lnTo>
                      <a:pt x="2430" y="1206"/>
                    </a:lnTo>
                    <a:lnTo>
                      <a:pt x="2119" y="1147"/>
                    </a:lnTo>
                    <a:lnTo>
                      <a:pt x="1808" y="1070"/>
                    </a:lnTo>
                    <a:lnTo>
                      <a:pt x="1516" y="972"/>
                    </a:lnTo>
                    <a:lnTo>
                      <a:pt x="1225" y="856"/>
                    </a:lnTo>
                    <a:lnTo>
                      <a:pt x="972" y="720"/>
                    </a:lnTo>
                    <a:lnTo>
                      <a:pt x="720" y="564"/>
                    </a:lnTo>
                    <a:lnTo>
                      <a:pt x="584" y="798"/>
                    </a:lnTo>
                    <a:lnTo>
                      <a:pt x="467" y="1050"/>
                    </a:lnTo>
                    <a:lnTo>
                      <a:pt x="351" y="1303"/>
                    </a:lnTo>
                    <a:lnTo>
                      <a:pt x="253" y="1575"/>
                    </a:lnTo>
                    <a:lnTo>
                      <a:pt x="176" y="1827"/>
                    </a:lnTo>
                    <a:lnTo>
                      <a:pt x="98" y="2100"/>
                    </a:lnTo>
                    <a:lnTo>
                      <a:pt x="59" y="2352"/>
                    </a:lnTo>
                    <a:lnTo>
                      <a:pt x="20" y="2624"/>
                    </a:lnTo>
                    <a:lnTo>
                      <a:pt x="1" y="2896"/>
                    </a:lnTo>
                    <a:lnTo>
                      <a:pt x="20" y="3168"/>
                    </a:lnTo>
                    <a:lnTo>
                      <a:pt x="59" y="3460"/>
                    </a:lnTo>
                    <a:lnTo>
                      <a:pt x="98" y="3732"/>
                    </a:lnTo>
                    <a:lnTo>
                      <a:pt x="176" y="4023"/>
                    </a:lnTo>
                    <a:lnTo>
                      <a:pt x="292" y="4315"/>
                    </a:lnTo>
                    <a:lnTo>
                      <a:pt x="428" y="4606"/>
                    </a:lnTo>
                    <a:lnTo>
                      <a:pt x="584" y="4917"/>
                    </a:lnTo>
                    <a:lnTo>
                      <a:pt x="720" y="5131"/>
                    </a:lnTo>
                    <a:lnTo>
                      <a:pt x="856" y="5325"/>
                    </a:lnTo>
                    <a:lnTo>
                      <a:pt x="1011" y="5519"/>
                    </a:lnTo>
                    <a:lnTo>
                      <a:pt x="1167" y="5694"/>
                    </a:lnTo>
                    <a:lnTo>
                      <a:pt x="1342" y="5869"/>
                    </a:lnTo>
                    <a:lnTo>
                      <a:pt x="1516" y="6025"/>
                    </a:lnTo>
                    <a:lnTo>
                      <a:pt x="1886" y="6336"/>
                    </a:lnTo>
                    <a:lnTo>
                      <a:pt x="2294" y="6588"/>
                    </a:lnTo>
                    <a:lnTo>
                      <a:pt x="2721" y="6821"/>
                    </a:lnTo>
                    <a:lnTo>
                      <a:pt x="3168" y="7016"/>
                    </a:lnTo>
                    <a:lnTo>
                      <a:pt x="3615" y="7210"/>
                    </a:lnTo>
                    <a:lnTo>
                      <a:pt x="4101" y="7365"/>
                    </a:lnTo>
                    <a:lnTo>
                      <a:pt x="4587" y="7501"/>
                    </a:lnTo>
                    <a:lnTo>
                      <a:pt x="5072" y="7618"/>
                    </a:lnTo>
                    <a:lnTo>
                      <a:pt x="5558" y="7735"/>
                    </a:lnTo>
                    <a:lnTo>
                      <a:pt x="6510" y="7948"/>
                    </a:lnTo>
                    <a:lnTo>
                      <a:pt x="7443" y="8143"/>
                    </a:lnTo>
                    <a:lnTo>
                      <a:pt x="8356" y="8337"/>
                    </a:lnTo>
                    <a:lnTo>
                      <a:pt x="8862" y="8415"/>
                    </a:lnTo>
                    <a:lnTo>
                      <a:pt x="9367" y="8512"/>
                    </a:lnTo>
                    <a:lnTo>
                      <a:pt x="9891" y="8570"/>
                    </a:lnTo>
                    <a:lnTo>
                      <a:pt x="10435" y="8609"/>
                    </a:lnTo>
                    <a:lnTo>
                      <a:pt x="10960" y="8629"/>
                    </a:lnTo>
                    <a:lnTo>
                      <a:pt x="11485" y="8609"/>
                    </a:lnTo>
                    <a:lnTo>
                      <a:pt x="12009" y="8551"/>
                    </a:lnTo>
                    <a:lnTo>
                      <a:pt x="12262" y="8512"/>
                    </a:lnTo>
                    <a:lnTo>
                      <a:pt x="12515" y="8473"/>
                    </a:lnTo>
                    <a:lnTo>
                      <a:pt x="12748" y="8395"/>
                    </a:lnTo>
                    <a:lnTo>
                      <a:pt x="12981" y="8318"/>
                    </a:lnTo>
                    <a:lnTo>
                      <a:pt x="13214" y="8240"/>
                    </a:lnTo>
                    <a:lnTo>
                      <a:pt x="13428" y="8143"/>
                    </a:lnTo>
                    <a:lnTo>
                      <a:pt x="13642" y="8026"/>
                    </a:lnTo>
                    <a:lnTo>
                      <a:pt x="13836" y="7890"/>
                    </a:lnTo>
                    <a:lnTo>
                      <a:pt x="14030" y="7735"/>
                    </a:lnTo>
                    <a:lnTo>
                      <a:pt x="14225" y="7579"/>
                    </a:lnTo>
                    <a:lnTo>
                      <a:pt x="14380" y="7385"/>
                    </a:lnTo>
                    <a:lnTo>
                      <a:pt x="14536" y="7191"/>
                    </a:lnTo>
                    <a:lnTo>
                      <a:pt x="14691" y="6977"/>
                    </a:lnTo>
                    <a:lnTo>
                      <a:pt x="14808" y="6744"/>
                    </a:lnTo>
                    <a:lnTo>
                      <a:pt x="14944" y="6491"/>
                    </a:lnTo>
                    <a:lnTo>
                      <a:pt x="15041" y="6219"/>
                    </a:lnTo>
                    <a:lnTo>
                      <a:pt x="15119" y="5947"/>
                    </a:lnTo>
                    <a:lnTo>
                      <a:pt x="15177" y="5694"/>
                    </a:lnTo>
                    <a:lnTo>
                      <a:pt x="15216" y="5422"/>
                    </a:lnTo>
                    <a:lnTo>
                      <a:pt x="15255" y="5150"/>
                    </a:lnTo>
                    <a:lnTo>
                      <a:pt x="15255" y="4878"/>
                    </a:lnTo>
                    <a:lnTo>
                      <a:pt x="15255" y="4606"/>
                    </a:lnTo>
                    <a:lnTo>
                      <a:pt x="15255" y="4315"/>
                    </a:lnTo>
                    <a:lnTo>
                      <a:pt x="15216" y="4043"/>
                    </a:lnTo>
                    <a:lnTo>
                      <a:pt x="15138" y="3499"/>
                    </a:lnTo>
                    <a:lnTo>
                      <a:pt x="15021" y="2954"/>
                    </a:lnTo>
                    <a:lnTo>
                      <a:pt x="14885" y="2410"/>
                    </a:lnTo>
                    <a:lnTo>
                      <a:pt x="14516" y="1206"/>
                    </a:lnTo>
                    <a:lnTo>
                      <a:pt x="14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3385975" y="7670200"/>
                <a:ext cx="386225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8298" extrusionOk="0">
                    <a:moveTo>
                      <a:pt x="1244" y="0"/>
                    </a:moveTo>
                    <a:lnTo>
                      <a:pt x="856" y="758"/>
                    </a:lnTo>
                    <a:lnTo>
                      <a:pt x="661" y="1127"/>
                    </a:lnTo>
                    <a:lnTo>
                      <a:pt x="486" y="1516"/>
                    </a:lnTo>
                    <a:lnTo>
                      <a:pt x="350" y="1905"/>
                    </a:lnTo>
                    <a:lnTo>
                      <a:pt x="214" y="2274"/>
                    </a:lnTo>
                    <a:lnTo>
                      <a:pt x="117" y="2662"/>
                    </a:lnTo>
                    <a:lnTo>
                      <a:pt x="39" y="3051"/>
                    </a:lnTo>
                    <a:lnTo>
                      <a:pt x="1" y="3440"/>
                    </a:lnTo>
                    <a:lnTo>
                      <a:pt x="1" y="3828"/>
                    </a:lnTo>
                    <a:lnTo>
                      <a:pt x="39" y="4217"/>
                    </a:lnTo>
                    <a:lnTo>
                      <a:pt x="117" y="4605"/>
                    </a:lnTo>
                    <a:lnTo>
                      <a:pt x="234" y="4994"/>
                    </a:lnTo>
                    <a:lnTo>
                      <a:pt x="312" y="5188"/>
                    </a:lnTo>
                    <a:lnTo>
                      <a:pt x="409" y="5383"/>
                    </a:lnTo>
                    <a:lnTo>
                      <a:pt x="525" y="5577"/>
                    </a:lnTo>
                    <a:lnTo>
                      <a:pt x="642" y="5771"/>
                    </a:lnTo>
                    <a:lnTo>
                      <a:pt x="778" y="5966"/>
                    </a:lnTo>
                    <a:lnTo>
                      <a:pt x="933" y="6160"/>
                    </a:lnTo>
                    <a:lnTo>
                      <a:pt x="1089" y="6335"/>
                    </a:lnTo>
                    <a:lnTo>
                      <a:pt x="1264" y="6529"/>
                    </a:lnTo>
                    <a:lnTo>
                      <a:pt x="1439" y="6685"/>
                    </a:lnTo>
                    <a:lnTo>
                      <a:pt x="1633" y="6840"/>
                    </a:lnTo>
                    <a:lnTo>
                      <a:pt x="1827" y="6976"/>
                    </a:lnTo>
                    <a:lnTo>
                      <a:pt x="2022" y="7112"/>
                    </a:lnTo>
                    <a:lnTo>
                      <a:pt x="2449" y="7345"/>
                    </a:lnTo>
                    <a:lnTo>
                      <a:pt x="2896" y="7540"/>
                    </a:lnTo>
                    <a:lnTo>
                      <a:pt x="3343" y="7695"/>
                    </a:lnTo>
                    <a:lnTo>
                      <a:pt x="3809" y="7831"/>
                    </a:lnTo>
                    <a:lnTo>
                      <a:pt x="4295" y="7928"/>
                    </a:lnTo>
                    <a:lnTo>
                      <a:pt x="4800" y="8006"/>
                    </a:lnTo>
                    <a:lnTo>
                      <a:pt x="5286" y="8064"/>
                    </a:lnTo>
                    <a:lnTo>
                      <a:pt x="5791" y="8103"/>
                    </a:lnTo>
                    <a:lnTo>
                      <a:pt x="6296" y="8142"/>
                    </a:lnTo>
                    <a:lnTo>
                      <a:pt x="7268" y="8181"/>
                    </a:lnTo>
                    <a:lnTo>
                      <a:pt x="8220" y="8239"/>
                    </a:lnTo>
                    <a:lnTo>
                      <a:pt x="9153" y="8278"/>
                    </a:lnTo>
                    <a:lnTo>
                      <a:pt x="9658" y="8297"/>
                    </a:lnTo>
                    <a:lnTo>
                      <a:pt x="10183" y="8278"/>
                    </a:lnTo>
                    <a:lnTo>
                      <a:pt x="10707" y="8259"/>
                    </a:lnTo>
                    <a:lnTo>
                      <a:pt x="11252" y="8220"/>
                    </a:lnTo>
                    <a:lnTo>
                      <a:pt x="11776" y="8142"/>
                    </a:lnTo>
                    <a:lnTo>
                      <a:pt x="12301" y="8045"/>
                    </a:lnTo>
                    <a:lnTo>
                      <a:pt x="12787" y="7909"/>
                    </a:lnTo>
                    <a:lnTo>
                      <a:pt x="13039" y="7831"/>
                    </a:lnTo>
                    <a:lnTo>
                      <a:pt x="13272" y="7753"/>
                    </a:lnTo>
                    <a:lnTo>
                      <a:pt x="13506" y="7637"/>
                    </a:lnTo>
                    <a:lnTo>
                      <a:pt x="13719" y="7520"/>
                    </a:lnTo>
                    <a:lnTo>
                      <a:pt x="13933" y="7404"/>
                    </a:lnTo>
                    <a:lnTo>
                      <a:pt x="14127" y="7268"/>
                    </a:lnTo>
                    <a:lnTo>
                      <a:pt x="14322" y="7112"/>
                    </a:lnTo>
                    <a:lnTo>
                      <a:pt x="14497" y="6957"/>
                    </a:lnTo>
                    <a:lnTo>
                      <a:pt x="14671" y="6782"/>
                    </a:lnTo>
                    <a:lnTo>
                      <a:pt x="14807" y="6588"/>
                    </a:lnTo>
                    <a:lnTo>
                      <a:pt x="14963" y="6374"/>
                    </a:lnTo>
                    <a:lnTo>
                      <a:pt x="15080" y="6160"/>
                    </a:lnTo>
                    <a:lnTo>
                      <a:pt x="15177" y="5927"/>
                    </a:lnTo>
                    <a:lnTo>
                      <a:pt x="15274" y="5674"/>
                    </a:lnTo>
                    <a:lnTo>
                      <a:pt x="15332" y="5460"/>
                    </a:lnTo>
                    <a:lnTo>
                      <a:pt x="15390" y="5227"/>
                    </a:lnTo>
                    <a:lnTo>
                      <a:pt x="15410" y="5014"/>
                    </a:lnTo>
                    <a:lnTo>
                      <a:pt x="15449" y="4800"/>
                    </a:lnTo>
                    <a:lnTo>
                      <a:pt x="15449" y="4353"/>
                    </a:lnTo>
                    <a:lnTo>
                      <a:pt x="15429" y="3925"/>
                    </a:lnTo>
                    <a:lnTo>
                      <a:pt x="15060" y="3789"/>
                    </a:lnTo>
                    <a:lnTo>
                      <a:pt x="14905" y="3751"/>
                    </a:lnTo>
                    <a:lnTo>
                      <a:pt x="14225" y="3576"/>
                    </a:lnTo>
                    <a:lnTo>
                      <a:pt x="13544" y="3440"/>
                    </a:lnTo>
                    <a:lnTo>
                      <a:pt x="12845" y="3323"/>
                    </a:lnTo>
                    <a:lnTo>
                      <a:pt x="12145" y="3206"/>
                    </a:lnTo>
                    <a:lnTo>
                      <a:pt x="10630" y="2993"/>
                    </a:lnTo>
                    <a:lnTo>
                      <a:pt x="9095" y="2798"/>
                    </a:lnTo>
                    <a:lnTo>
                      <a:pt x="8337" y="2682"/>
                    </a:lnTo>
                    <a:lnTo>
                      <a:pt x="7579" y="2546"/>
                    </a:lnTo>
                    <a:lnTo>
                      <a:pt x="6821" y="2390"/>
                    </a:lnTo>
                    <a:lnTo>
                      <a:pt x="6083" y="2196"/>
                    </a:lnTo>
                    <a:lnTo>
                      <a:pt x="5441" y="2021"/>
                    </a:lnTo>
                    <a:lnTo>
                      <a:pt x="4800" y="1807"/>
                    </a:lnTo>
                    <a:lnTo>
                      <a:pt x="4159" y="1594"/>
                    </a:lnTo>
                    <a:lnTo>
                      <a:pt x="3537" y="1341"/>
                    </a:lnTo>
                    <a:lnTo>
                      <a:pt x="2935" y="1050"/>
                    </a:lnTo>
                    <a:lnTo>
                      <a:pt x="2352" y="739"/>
                    </a:lnTo>
                    <a:lnTo>
                      <a:pt x="2060" y="583"/>
                    </a:lnTo>
                    <a:lnTo>
                      <a:pt x="1788" y="389"/>
                    </a:lnTo>
                    <a:lnTo>
                      <a:pt x="1516" y="195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3523450" y="6548500"/>
                <a:ext cx="1273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70" extrusionOk="0">
                    <a:moveTo>
                      <a:pt x="2333" y="1"/>
                    </a:moveTo>
                    <a:lnTo>
                      <a:pt x="1" y="4412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3559900" y="6480500"/>
                <a:ext cx="1394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4276" extrusionOk="0">
                    <a:moveTo>
                      <a:pt x="1263" y="0"/>
                    </a:moveTo>
                    <a:lnTo>
                      <a:pt x="1127" y="20"/>
                    </a:lnTo>
                    <a:lnTo>
                      <a:pt x="991" y="59"/>
                    </a:lnTo>
                    <a:lnTo>
                      <a:pt x="855" y="97"/>
                    </a:lnTo>
                    <a:lnTo>
                      <a:pt x="739" y="156"/>
                    </a:lnTo>
                    <a:lnTo>
                      <a:pt x="622" y="233"/>
                    </a:lnTo>
                    <a:lnTo>
                      <a:pt x="525" y="311"/>
                    </a:lnTo>
                    <a:lnTo>
                      <a:pt x="408" y="408"/>
                    </a:lnTo>
                    <a:lnTo>
                      <a:pt x="311" y="506"/>
                    </a:lnTo>
                    <a:lnTo>
                      <a:pt x="233" y="622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58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71"/>
                    </a:lnTo>
                    <a:lnTo>
                      <a:pt x="58" y="1807"/>
                    </a:lnTo>
                    <a:lnTo>
                      <a:pt x="97" y="1943"/>
                    </a:lnTo>
                    <a:lnTo>
                      <a:pt x="156" y="2060"/>
                    </a:lnTo>
                    <a:lnTo>
                      <a:pt x="233" y="2177"/>
                    </a:lnTo>
                    <a:lnTo>
                      <a:pt x="311" y="2293"/>
                    </a:lnTo>
                    <a:lnTo>
                      <a:pt x="408" y="2390"/>
                    </a:lnTo>
                    <a:lnTo>
                      <a:pt x="505" y="2488"/>
                    </a:lnTo>
                    <a:lnTo>
                      <a:pt x="622" y="2565"/>
                    </a:lnTo>
                    <a:lnTo>
                      <a:pt x="739" y="2643"/>
                    </a:lnTo>
                    <a:lnTo>
                      <a:pt x="3498" y="4100"/>
                    </a:lnTo>
                    <a:lnTo>
                      <a:pt x="3634" y="4159"/>
                    </a:lnTo>
                    <a:lnTo>
                      <a:pt x="3770" y="4217"/>
                    </a:lnTo>
                    <a:lnTo>
                      <a:pt x="3906" y="4236"/>
                    </a:lnTo>
                    <a:lnTo>
                      <a:pt x="4042" y="4256"/>
                    </a:lnTo>
                    <a:lnTo>
                      <a:pt x="4178" y="4275"/>
                    </a:lnTo>
                    <a:lnTo>
                      <a:pt x="4314" y="4256"/>
                    </a:lnTo>
                    <a:lnTo>
                      <a:pt x="4450" y="4236"/>
                    </a:lnTo>
                    <a:lnTo>
                      <a:pt x="4586" y="4198"/>
                    </a:lnTo>
                    <a:lnTo>
                      <a:pt x="4703" y="4159"/>
                    </a:lnTo>
                    <a:lnTo>
                      <a:pt x="4819" y="4100"/>
                    </a:lnTo>
                    <a:lnTo>
                      <a:pt x="4936" y="4042"/>
                    </a:lnTo>
                    <a:lnTo>
                      <a:pt x="5052" y="3945"/>
                    </a:lnTo>
                    <a:lnTo>
                      <a:pt x="5149" y="3867"/>
                    </a:lnTo>
                    <a:lnTo>
                      <a:pt x="5247" y="3751"/>
                    </a:lnTo>
                    <a:lnTo>
                      <a:pt x="5324" y="3634"/>
                    </a:lnTo>
                    <a:lnTo>
                      <a:pt x="5402" y="3517"/>
                    </a:lnTo>
                    <a:lnTo>
                      <a:pt x="5460" y="3381"/>
                    </a:lnTo>
                    <a:lnTo>
                      <a:pt x="551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77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0" y="2313"/>
                    </a:lnTo>
                    <a:lnTo>
                      <a:pt x="5402" y="2196"/>
                    </a:lnTo>
                    <a:lnTo>
                      <a:pt x="5344" y="2079"/>
                    </a:lnTo>
                    <a:lnTo>
                      <a:pt x="5247" y="1982"/>
                    </a:lnTo>
                    <a:lnTo>
                      <a:pt x="5169" y="1866"/>
                    </a:lnTo>
                    <a:lnTo>
                      <a:pt x="5052" y="1769"/>
                    </a:lnTo>
                    <a:lnTo>
                      <a:pt x="4955" y="1691"/>
                    </a:lnTo>
                    <a:lnTo>
                      <a:pt x="4819" y="1613"/>
                    </a:lnTo>
                    <a:lnTo>
                      <a:pt x="2060" y="156"/>
                    </a:lnTo>
                    <a:lnTo>
                      <a:pt x="1924" y="97"/>
                    </a:lnTo>
                    <a:lnTo>
                      <a:pt x="1807" y="59"/>
                    </a:lnTo>
                    <a:lnTo>
                      <a:pt x="1671" y="2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3682300" y="6632550"/>
                <a:ext cx="127300" cy="1467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69" extrusionOk="0">
                    <a:moveTo>
                      <a:pt x="2333" y="0"/>
                    </a:moveTo>
                    <a:lnTo>
                      <a:pt x="1" y="4411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>
                <a:off x="3718750" y="6564525"/>
                <a:ext cx="138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4276" extrusionOk="0">
                    <a:moveTo>
                      <a:pt x="1244" y="1"/>
                    </a:moveTo>
                    <a:lnTo>
                      <a:pt x="1108" y="20"/>
                    </a:lnTo>
                    <a:lnTo>
                      <a:pt x="991" y="59"/>
                    </a:lnTo>
                    <a:lnTo>
                      <a:pt x="855" y="98"/>
                    </a:lnTo>
                    <a:lnTo>
                      <a:pt x="739" y="156"/>
                    </a:lnTo>
                    <a:lnTo>
                      <a:pt x="622" y="234"/>
                    </a:lnTo>
                    <a:lnTo>
                      <a:pt x="505" y="312"/>
                    </a:lnTo>
                    <a:lnTo>
                      <a:pt x="408" y="409"/>
                    </a:lnTo>
                    <a:lnTo>
                      <a:pt x="311" y="506"/>
                    </a:lnTo>
                    <a:lnTo>
                      <a:pt x="233" y="623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39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92"/>
                    </a:lnTo>
                    <a:lnTo>
                      <a:pt x="59" y="1808"/>
                    </a:lnTo>
                    <a:lnTo>
                      <a:pt x="97" y="1944"/>
                    </a:lnTo>
                    <a:lnTo>
                      <a:pt x="156" y="2061"/>
                    </a:lnTo>
                    <a:lnTo>
                      <a:pt x="233" y="2177"/>
                    </a:lnTo>
                    <a:lnTo>
                      <a:pt x="311" y="2294"/>
                    </a:lnTo>
                    <a:lnTo>
                      <a:pt x="408" y="2391"/>
                    </a:lnTo>
                    <a:lnTo>
                      <a:pt x="505" y="2488"/>
                    </a:lnTo>
                    <a:lnTo>
                      <a:pt x="622" y="2566"/>
                    </a:lnTo>
                    <a:lnTo>
                      <a:pt x="739" y="2644"/>
                    </a:lnTo>
                    <a:lnTo>
                      <a:pt x="3498" y="4101"/>
                    </a:lnTo>
                    <a:lnTo>
                      <a:pt x="3634" y="4159"/>
                    </a:lnTo>
                    <a:lnTo>
                      <a:pt x="3770" y="4218"/>
                    </a:lnTo>
                    <a:lnTo>
                      <a:pt x="3906" y="4256"/>
                    </a:lnTo>
                    <a:lnTo>
                      <a:pt x="4042" y="4256"/>
                    </a:lnTo>
                    <a:lnTo>
                      <a:pt x="4178" y="4276"/>
                    </a:lnTo>
                    <a:lnTo>
                      <a:pt x="4314" y="4256"/>
                    </a:lnTo>
                    <a:lnTo>
                      <a:pt x="4431" y="4237"/>
                    </a:lnTo>
                    <a:lnTo>
                      <a:pt x="4567" y="4218"/>
                    </a:lnTo>
                    <a:lnTo>
                      <a:pt x="4703" y="4159"/>
                    </a:lnTo>
                    <a:lnTo>
                      <a:pt x="4819" y="4101"/>
                    </a:lnTo>
                    <a:lnTo>
                      <a:pt x="4936" y="4043"/>
                    </a:lnTo>
                    <a:lnTo>
                      <a:pt x="5052" y="3946"/>
                    </a:lnTo>
                    <a:lnTo>
                      <a:pt x="5150" y="3868"/>
                    </a:lnTo>
                    <a:lnTo>
                      <a:pt x="5247" y="3751"/>
                    </a:lnTo>
                    <a:lnTo>
                      <a:pt x="5324" y="3654"/>
                    </a:lnTo>
                    <a:lnTo>
                      <a:pt x="5402" y="3518"/>
                    </a:lnTo>
                    <a:lnTo>
                      <a:pt x="5461" y="3401"/>
                    </a:lnTo>
                    <a:lnTo>
                      <a:pt x="549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58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1" y="2333"/>
                    </a:lnTo>
                    <a:lnTo>
                      <a:pt x="5402" y="2197"/>
                    </a:lnTo>
                    <a:lnTo>
                      <a:pt x="5324" y="2080"/>
                    </a:lnTo>
                    <a:lnTo>
                      <a:pt x="5247" y="1983"/>
                    </a:lnTo>
                    <a:lnTo>
                      <a:pt x="5150" y="1866"/>
                    </a:lnTo>
                    <a:lnTo>
                      <a:pt x="5052" y="1789"/>
                    </a:lnTo>
                    <a:lnTo>
                      <a:pt x="4936" y="1692"/>
                    </a:lnTo>
                    <a:lnTo>
                      <a:pt x="4819" y="1614"/>
                    </a:lnTo>
                    <a:lnTo>
                      <a:pt x="2060" y="156"/>
                    </a:lnTo>
                    <a:lnTo>
                      <a:pt x="1924" y="98"/>
                    </a:lnTo>
                    <a:lnTo>
                      <a:pt x="1788" y="59"/>
                    </a:lnTo>
                    <a:lnTo>
                      <a:pt x="1652" y="20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>
                <a:off x="3132875" y="6575700"/>
                <a:ext cx="741350" cy="825400"/>
              </a:xfrm>
              <a:custGeom>
                <a:avLst/>
                <a:gdLst/>
                <a:ahLst/>
                <a:cxnLst/>
                <a:rect l="l" t="t" r="r" b="b"/>
                <a:pathLst>
                  <a:path w="29654" h="33016" extrusionOk="0">
                    <a:moveTo>
                      <a:pt x="14147" y="1"/>
                    </a:moveTo>
                    <a:lnTo>
                      <a:pt x="13700" y="20"/>
                    </a:lnTo>
                    <a:lnTo>
                      <a:pt x="13253" y="98"/>
                    </a:lnTo>
                    <a:lnTo>
                      <a:pt x="12826" y="215"/>
                    </a:lnTo>
                    <a:lnTo>
                      <a:pt x="12398" y="351"/>
                    </a:lnTo>
                    <a:lnTo>
                      <a:pt x="11990" y="545"/>
                    </a:lnTo>
                    <a:lnTo>
                      <a:pt x="11601" y="778"/>
                    </a:lnTo>
                    <a:lnTo>
                      <a:pt x="11232" y="1050"/>
                    </a:lnTo>
                    <a:lnTo>
                      <a:pt x="10902" y="1361"/>
                    </a:lnTo>
                    <a:lnTo>
                      <a:pt x="10572" y="1691"/>
                    </a:lnTo>
                    <a:lnTo>
                      <a:pt x="10436" y="1886"/>
                    </a:lnTo>
                    <a:lnTo>
                      <a:pt x="10300" y="2080"/>
                    </a:lnTo>
                    <a:lnTo>
                      <a:pt x="10163" y="2274"/>
                    </a:lnTo>
                    <a:lnTo>
                      <a:pt x="10047" y="2488"/>
                    </a:lnTo>
                    <a:lnTo>
                      <a:pt x="545" y="20423"/>
                    </a:lnTo>
                    <a:lnTo>
                      <a:pt x="428" y="20637"/>
                    </a:lnTo>
                    <a:lnTo>
                      <a:pt x="351" y="20870"/>
                    </a:lnTo>
                    <a:lnTo>
                      <a:pt x="253" y="21084"/>
                    </a:lnTo>
                    <a:lnTo>
                      <a:pt x="195" y="21317"/>
                    </a:lnTo>
                    <a:lnTo>
                      <a:pt x="79" y="21764"/>
                    </a:lnTo>
                    <a:lnTo>
                      <a:pt x="20" y="22211"/>
                    </a:lnTo>
                    <a:lnTo>
                      <a:pt x="1" y="22678"/>
                    </a:lnTo>
                    <a:lnTo>
                      <a:pt x="20" y="23124"/>
                    </a:lnTo>
                    <a:lnTo>
                      <a:pt x="98" y="23571"/>
                    </a:lnTo>
                    <a:lnTo>
                      <a:pt x="215" y="23999"/>
                    </a:lnTo>
                    <a:lnTo>
                      <a:pt x="351" y="24426"/>
                    </a:lnTo>
                    <a:lnTo>
                      <a:pt x="545" y="24834"/>
                    </a:lnTo>
                    <a:lnTo>
                      <a:pt x="778" y="25223"/>
                    </a:lnTo>
                    <a:lnTo>
                      <a:pt x="1050" y="25592"/>
                    </a:lnTo>
                    <a:lnTo>
                      <a:pt x="1361" y="25923"/>
                    </a:lnTo>
                    <a:lnTo>
                      <a:pt x="1691" y="26234"/>
                    </a:lnTo>
                    <a:lnTo>
                      <a:pt x="1886" y="26389"/>
                    </a:lnTo>
                    <a:lnTo>
                      <a:pt x="2080" y="26525"/>
                    </a:lnTo>
                    <a:lnTo>
                      <a:pt x="2274" y="26642"/>
                    </a:lnTo>
                    <a:lnTo>
                      <a:pt x="2488" y="26758"/>
                    </a:lnTo>
                    <a:lnTo>
                      <a:pt x="13253" y="32471"/>
                    </a:lnTo>
                    <a:lnTo>
                      <a:pt x="13467" y="32568"/>
                    </a:lnTo>
                    <a:lnTo>
                      <a:pt x="13681" y="32665"/>
                    </a:lnTo>
                    <a:lnTo>
                      <a:pt x="13914" y="32763"/>
                    </a:lnTo>
                    <a:lnTo>
                      <a:pt x="14128" y="32821"/>
                    </a:lnTo>
                    <a:lnTo>
                      <a:pt x="14574" y="32937"/>
                    </a:lnTo>
                    <a:lnTo>
                      <a:pt x="15041" y="32996"/>
                    </a:lnTo>
                    <a:lnTo>
                      <a:pt x="15488" y="33015"/>
                    </a:lnTo>
                    <a:lnTo>
                      <a:pt x="15935" y="32996"/>
                    </a:lnTo>
                    <a:lnTo>
                      <a:pt x="16382" y="32918"/>
                    </a:lnTo>
                    <a:lnTo>
                      <a:pt x="16829" y="32801"/>
                    </a:lnTo>
                    <a:lnTo>
                      <a:pt x="17256" y="32665"/>
                    </a:lnTo>
                    <a:lnTo>
                      <a:pt x="17664" y="32471"/>
                    </a:lnTo>
                    <a:lnTo>
                      <a:pt x="18033" y="32238"/>
                    </a:lnTo>
                    <a:lnTo>
                      <a:pt x="18402" y="31966"/>
                    </a:lnTo>
                    <a:lnTo>
                      <a:pt x="18752" y="31655"/>
                    </a:lnTo>
                    <a:lnTo>
                      <a:pt x="19063" y="31305"/>
                    </a:lnTo>
                    <a:lnTo>
                      <a:pt x="19199" y="31130"/>
                    </a:lnTo>
                    <a:lnTo>
                      <a:pt x="19335" y="30936"/>
                    </a:lnTo>
                    <a:lnTo>
                      <a:pt x="19471" y="30742"/>
                    </a:lnTo>
                    <a:lnTo>
                      <a:pt x="19588" y="30528"/>
                    </a:lnTo>
                    <a:lnTo>
                      <a:pt x="29090" y="12593"/>
                    </a:lnTo>
                    <a:lnTo>
                      <a:pt x="29206" y="12359"/>
                    </a:lnTo>
                    <a:lnTo>
                      <a:pt x="29304" y="12146"/>
                    </a:lnTo>
                    <a:lnTo>
                      <a:pt x="29381" y="11932"/>
                    </a:lnTo>
                    <a:lnTo>
                      <a:pt x="29459" y="11699"/>
                    </a:lnTo>
                    <a:lnTo>
                      <a:pt x="29556" y="11252"/>
                    </a:lnTo>
                    <a:lnTo>
                      <a:pt x="29634" y="10805"/>
                    </a:lnTo>
                    <a:lnTo>
                      <a:pt x="29653" y="10338"/>
                    </a:lnTo>
                    <a:lnTo>
                      <a:pt x="29614" y="9892"/>
                    </a:lnTo>
                    <a:lnTo>
                      <a:pt x="29556" y="9445"/>
                    </a:lnTo>
                    <a:lnTo>
                      <a:pt x="29440" y="9017"/>
                    </a:lnTo>
                    <a:lnTo>
                      <a:pt x="29284" y="8590"/>
                    </a:lnTo>
                    <a:lnTo>
                      <a:pt x="29090" y="8182"/>
                    </a:lnTo>
                    <a:lnTo>
                      <a:pt x="28857" y="7793"/>
                    </a:lnTo>
                    <a:lnTo>
                      <a:pt x="28585" y="7424"/>
                    </a:lnTo>
                    <a:lnTo>
                      <a:pt x="28293" y="7093"/>
                    </a:lnTo>
                    <a:lnTo>
                      <a:pt x="27943" y="6783"/>
                    </a:lnTo>
                    <a:lnTo>
                      <a:pt x="27749" y="6627"/>
                    </a:lnTo>
                    <a:lnTo>
                      <a:pt x="27555" y="6491"/>
                    </a:lnTo>
                    <a:lnTo>
                      <a:pt x="27360" y="6374"/>
                    </a:lnTo>
                    <a:lnTo>
                      <a:pt x="27147" y="6258"/>
                    </a:lnTo>
                    <a:lnTo>
                      <a:pt x="16382" y="545"/>
                    </a:lnTo>
                    <a:lnTo>
                      <a:pt x="16168" y="428"/>
                    </a:lnTo>
                    <a:lnTo>
                      <a:pt x="15954" y="351"/>
                    </a:lnTo>
                    <a:lnTo>
                      <a:pt x="15740" y="254"/>
                    </a:lnTo>
                    <a:lnTo>
                      <a:pt x="15507" y="195"/>
                    </a:lnTo>
                    <a:lnTo>
                      <a:pt x="15060" y="79"/>
                    </a:lnTo>
                    <a:lnTo>
                      <a:pt x="14613" y="20"/>
                    </a:lnTo>
                    <a:lnTo>
                      <a:pt x="14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3132875" y="6987650"/>
                <a:ext cx="5766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23067" h="16538" extrusionOk="0">
                    <a:moveTo>
                      <a:pt x="2643" y="1"/>
                    </a:moveTo>
                    <a:lnTo>
                      <a:pt x="545" y="3945"/>
                    </a:lnTo>
                    <a:lnTo>
                      <a:pt x="428" y="4159"/>
                    </a:lnTo>
                    <a:lnTo>
                      <a:pt x="351" y="4392"/>
                    </a:lnTo>
                    <a:lnTo>
                      <a:pt x="253" y="4606"/>
                    </a:lnTo>
                    <a:lnTo>
                      <a:pt x="195" y="4839"/>
                    </a:lnTo>
                    <a:lnTo>
                      <a:pt x="79" y="5286"/>
                    </a:lnTo>
                    <a:lnTo>
                      <a:pt x="20" y="5733"/>
                    </a:lnTo>
                    <a:lnTo>
                      <a:pt x="1" y="6200"/>
                    </a:lnTo>
                    <a:lnTo>
                      <a:pt x="20" y="6646"/>
                    </a:lnTo>
                    <a:lnTo>
                      <a:pt x="98" y="7093"/>
                    </a:lnTo>
                    <a:lnTo>
                      <a:pt x="215" y="7521"/>
                    </a:lnTo>
                    <a:lnTo>
                      <a:pt x="351" y="7948"/>
                    </a:lnTo>
                    <a:lnTo>
                      <a:pt x="545" y="8356"/>
                    </a:lnTo>
                    <a:lnTo>
                      <a:pt x="778" y="8745"/>
                    </a:lnTo>
                    <a:lnTo>
                      <a:pt x="1050" y="9114"/>
                    </a:lnTo>
                    <a:lnTo>
                      <a:pt x="1361" y="9445"/>
                    </a:lnTo>
                    <a:lnTo>
                      <a:pt x="1691" y="9756"/>
                    </a:lnTo>
                    <a:lnTo>
                      <a:pt x="1886" y="9911"/>
                    </a:lnTo>
                    <a:lnTo>
                      <a:pt x="2080" y="10047"/>
                    </a:lnTo>
                    <a:lnTo>
                      <a:pt x="2274" y="10164"/>
                    </a:lnTo>
                    <a:lnTo>
                      <a:pt x="2488" y="10280"/>
                    </a:lnTo>
                    <a:lnTo>
                      <a:pt x="13253" y="15993"/>
                    </a:lnTo>
                    <a:lnTo>
                      <a:pt x="13467" y="16090"/>
                    </a:lnTo>
                    <a:lnTo>
                      <a:pt x="13681" y="16187"/>
                    </a:lnTo>
                    <a:lnTo>
                      <a:pt x="13914" y="16285"/>
                    </a:lnTo>
                    <a:lnTo>
                      <a:pt x="14128" y="16343"/>
                    </a:lnTo>
                    <a:lnTo>
                      <a:pt x="14574" y="16459"/>
                    </a:lnTo>
                    <a:lnTo>
                      <a:pt x="15041" y="16518"/>
                    </a:lnTo>
                    <a:lnTo>
                      <a:pt x="15488" y="16537"/>
                    </a:lnTo>
                    <a:lnTo>
                      <a:pt x="15935" y="16518"/>
                    </a:lnTo>
                    <a:lnTo>
                      <a:pt x="16382" y="16440"/>
                    </a:lnTo>
                    <a:lnTo>
                      <a:pt x="16829" y="16323"/>
                    </a:lnTo>
                    <a:lnTo>
                      <a:pt x="17256" y="16187"/>
                    </a:lnTo>
                    <a:lnTo>
                      <a:pt x="17664" y="15993"/>
                    </a:lnTo>
                    <a:lnTo>
                      <a:pt x="18033" y="15760"/>
                    </a:lnTo>
                    <a:lnTo>
                      <a:pt x="18402" y="15488"/>
                    </a:lnTo>
                    <a:lnTo>
                      <a:pt x="18752" y="15177"/>
                    </a:lnTo>
                    <a:lnTo>
                      <a:pt x="19063" y="14827"/>
                    </a:lnTo>
                    <a:lnTo>
                      <a:pt x="19199" y="14652"/>
                    </a:lnTo>
                    <a:lnTo>
                      <a:pt x="19335" y="14458"/>
                    </a:lnTo>
                    <a:lnTo>
                      <a:pt x="19471" y="14264"/>
                    </a:lnTo>
                    <a:lnTo>
                      <a:pt x="19588" y="14050"/>
                    </a:lnTo>
                    <a:lnTo>
                      <a:pt x="23066" y="7482"/>
                    </a:lnTo>
                    <a:lnTo>
                      <a:pt x="22658" y="7152"/>
                    </a:lnTo>
                    <a:lnTo>
                      <a:pt x="22230" y="6821"/>
                    </a:lnTo>
                    <a:lnTo>
                      <a:pt x="21803" y="6510"/>
                    </a:lnTo>
                    <a:lnTo>
                      <a:pt x="21356" y="6200"/>
                    </a:lnTo>
                    <a:lnTo>
                      <a:pt x="20423" y="5597"/>
                    </a:lnTo>
                    <a:lnTo>
                      <a:pt x="19510" y="5073"/>
                    </a:lnTo>
                    <a:lnTo>
                      <a:pt x="18849" y="4723"/>
                    </a:lnTo>
                    <a:lnTo>
                      <a:pt x="18169" y="4392"/>
                    </a:lnTo>
                    <a:lnTo>
                      <a:pt x="17489" y="4062"/>
                    </a:lnTo>
                    <a:lnTo>
                      <a:pt x="16809" y="3751"/>
                    </a:lnTo>
                    <a:lnTo>
                      <a:pt x="16110" y="3440"/>
                    </a:lnTo>
                    <a:lnTo>
                      <a:pt x="15410" y="3149"/>
                    </a:lnTo>
                    <a:lnTo>
                      <a:pt x="14710" y="2877"/>
                    </a:lnTo>
                    <a:lnTo>
                      <a:pt x="14011" y="2624"/>
                    </a:lnTo>
                    <a:lnTo>
                      <a:pt x="12534" y="2080"/>
                    </a:lnTo>
                    <a:lnTo>
                      <a:pt x="11776" y="1847"/>
                    </a:lnTo>
                    <a:lnTo>
                      <a:pt x="11018" y="1594"/>
                    </a:lnTo>
                    <a:lnTo>
                      <a:pt x="9853" y="1244"/>
                    </a:lnTo>
                    <a:lnTo>
                      <a:pt x="9483" y="1147"/>
                    </a:lnTo>
                    <a:lnTo>
                      <a:pt x="8959" y="1011"/>
                    </a:lnTo>
                    <a:lnTo>
                      <a:pt x="8181" y="817"/>
                    </a:lnTo>
                    <a:lnTo>
                      <a:pt x="7385" y="662"/>
                    </a:lnTo>
                    <a:lnTo>
                      <a:pt x="6608" y="506"/>
                    </a:lnTo>
                    <a:lnTo>
                      <a:pt x="5811" y="389"/>
                    </a:lnTo>
                    <a:lnTo>
                      <a:pt x="4237" y="176"/>
                    </a:lnTo>
                    <a:lnTo>
                      <a:pt x="2643" y="1"/>
                    </a:lnTo>
                    <a:close/>
                  </a:path>
                </a:pathLst>
              </a:custGeom>
              <a:solidFill>
                <a:srgbClr val="FFEC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8"/>
              <p:cNvSpPr/>
              <p:nvPr/>
            </p:nvSpPr>
            <p:spPr>
              <a:xfrm>
                <a:off x="3416575" y="6929850"/>
                <a:ext cx="549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16" extrusionOk="0">
                    <a:moveTo>
                      <a:pt x="1031" y="1"/>
                    </a:moveTo>
                    <a:lnTo>
                      <a:pt x="817" y="39"/>
                    </a:lnTo>
                    <a:lnTo>
                      <a:pt x="623" y="117"/>
                    </a:lnTo>
                    <a:lnTo>
                      <a:pt x="428" y="214"/>
                    </a:lnTo>
                    <a:lnTo>
                      <a:pt x="273" y="370"/>
                    </a:lnTo>
                    <a:lnTo>
                      <a:pt x="156" y="525"/>
                    </a:lnTo>
                    <a:lnTo>
                      <a:pt x="59" y="739"/>
                    </a:lnTo>
                    <a:lnTo>
                      <a:pt x="1" y="953"/>
                    </a:lnTo>
                    <a:lnTo>
                      <a:pt x="1" y="1166"/>
                    </a:lnTo>
                    <a:lnTo>
                      <a:pt x="20" y="1380"/>
                    </a:lnTo>
                    <a:lnTo>
                      <a:pt x="98" y="1594"/>
                    </a:lnTo>
                    <a:lnTo>
                      <a:pt x="215" y="1769"/>
                    </a:lnTo>
                    <a:lnTo>
                      <a:pt x="351" y="1924"/>
                    </a:lnTo>
                    <a:lnTo>
                      <a:pt x="525" y="2060"/>
                    </a:lnTo>
                    <a:lnTo>
                      <a:pt x="720" y="2138"/>
                    </a:lnTo>
                    <a:lnTo>
                      <a:pt x="934" y="2196"/>
                    </a:lnTo>
                    <a:lnTo>
                      <a:pt x="1167" y="2216"/>
                    </a:lnTo>
                    <a:lnTo>
                      <a:pt x="1380" y="2177"/>
                    </a:lnTo>
                    <a:lnTo>
                      <a:pt x="1575" y="2099"/>
                    </a:lnTo>
                    <a:lnTo>
                      <a:pt x="1769" y="1983"/>
                    </a:lnTo>
                    <a:lnTo>
                      <a:pt x="1925" y="1847"/>
                    </a:lnTo>
                    <a:lnTo>
                      <a:pt x="2041" y="1672"/>
                    </a:lnTo>
                    <a:lnTo>
                      <a:pt x="2138" y="1477"/>
                    </a:lnTo>
                    <a:lnTo>
                      <a:pt x="2197" y="1264"/>
                    </a:lnTo>
                    <a:lnTo>
                      <a:pt x="2197" y="1030"/>
                    </a:lnTo>
                    <a:lnTo>
                      <a:pt x="2158" y="817"/>
                    </a:lnTo>
                    <a:lnTo>
                      <a:pt x="2099" y="622"/>
                    </a:lnTo>
                    <a:lnTo>
                      <a:pt x="1983" y="447"/>
                    </a:lnTo>
                    <a:lnTo>
                      <a:pt x="1827" y="292"/>
                    </a:lnTo>
                    <a:lnTo>
                      <a:pt x="1672" y="156"/>
                    </a:lnTo>
                    <a:lnTo>
                      <a:pt x="1478" y="5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8"/>
              <p:cNvSpPr/>
              <p:nvPr/>
            </p:nvSpPr>
            <p:spPr>
              <a:xfrm>
                <a:off x="3526850" y="699690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50" y="0"/>
                    </a:moveTo>
                    <a:lnTo>
                      <a:pt x="836" y="39"/>
                    </a:lnTo>
                    <a:lnTo>
                      <a:pt x="623" y="117"/>
                    </a:lnTo>
                    <a:lnTo>
                      <a:pt x="448" y="233"/>
                    </a:lnTo>
                    <a:lnTo>
                      <a:pt x="292" y="369"/>
                    </a:lnTo>
                    <a:lnTo>
                      <a:pt x="156" y="544"/>
                    </a:lnTo>
                    <a:lnTo>
                      <a:pt x="79" y="738"/>
                    </a:lnTo>
                    <a:lnTo>
                      <a:pt x="20" y="952"/>
                    </a:lnTo>
                    <a:lnTo>
                      <a:pt x="1" y="1185"/>
                    </a:lnTo>
                    <a:lnTo>
                      <a:pt x="40" y="1399"/>
                    </a:lnTo>
                    <a:lnTo>
                      <a:pt x="117" y="1593"/>
                    </a:lnTo>
                    <a:lnTo>
                      <a:pt x="234" y="1768"/>
                    </a:lnTo>
                    <a:lnTo>
                      <a:pt x="370" y="1924"/>
                    </a:lnTo>
                    <a:lnTo>
                      <a:pt x="545" y="2060"/>
                    </a:lnTo>
                    <a:lnTo>
                      <a:pt x="739" y="2157"/>
                    </a:lnTo>
                    <a:lnTo>
                      <a:pt x="953" y="2215"/>
                    </a:lnTo>
                    <a:lnTo>
                      <a:pt x="1186" y="2215"/>
                    </a:lnTo>
                    <a:lnTo>
                      <a:pt x="1400" y="2176"/>
                    </a:lnTo>
                    <a:lnTo>
                      <a:pt x="1594" y="2099"/>
                    </a:lnTo>
                    <a:lnTo>
                      <a:pt x="1769" y="2002"/>
                    </a:lnTo>
                    <a:lnTo>
                      <a:pt x="1925" y="1846"/>
                    </a:lnTo>
                    <a:lnTo>
                      <a:pt x="2061" y="1671"/>
                    </a:lnTo>
                    <a:lnTo>
                      <a:pt x="2158" y="1477"/>
                    </a:lnTo>
                    <a:lnTo>
                      <a:pt x="2216" y="1263"/>
                    </a:lnTo>
                    <a:lnTo>
                      <a:pt x="2216" y="1049"/>
                    </a:lnTo>
                    <a:lnTo>
                      <a:pt x="2177" y="836"/>
                    </a:lnTo>
                    <a:lnTo>
                      <a:pt x="2099" y="622"/>
                    </a:lnTo>
                    <a:lnTo>
                      <a:pt x="2002" y="447"/>
                    </a:lnTo>
                    <a:lnTo>
                      <a:pt x="1847" y="292"/>
                    </a:lnTo>
                    <a:lnTo>
                      <a:pt x="1691" y="156"/>
                    </a:lnTo>
                    <a:lnTo>
                      <a:pt x="1478" y="78"/>
                    </a:lnTo>
                    <a:lnTo>
                      <a:pt x="1264" y="1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3153775" y="740690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95" y="1108"/>
                    </a:lnTo>
                    <a:lnTo>
                      <a:pt x="117" y="1302"/>
                    </a:lnTo>
                    <a:lnTo>
                      <a:pt x="59" y="1477"/>
                    </a:lnTo>
                    <a:lnTo>
                      <a:pt x="20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73"/>
                    </a:lnTo>
                    <a:lnTo>
                      <a:pt x="389" y="3129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2" y="3634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80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8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17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27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8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1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4" y="117"/>
                    </a:lnTo>
                    <a:lnTo>
                      <a:pt x="242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344200" y="6759825"/>
                <a:ext cx="9815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07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53" y="273"/>
                    </a:lnTo>
                    <a:lnTo>
                      <a:pt x="797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78"/>
                    </a:lnTo>
                    <a:lnTo>
                      <a:pt x="292" y="933"/>
                    </a:lnTo>
                    <a:lnTo>
                      <a:pt x="195" y="1108"/>
                    </a:lnTo>
                    <a:lnTo>
                      <a:pt x="117" y="1283"/>
                    </a:lnTo>
                    <a:lnTo>
                      <a:pt x="59" y="1477"/>
                    </a:lnTo>
                    <a:lnTo>
                      <a:pt x="20" y="1672"/>
                    </a:lnTo>
                    <a:lnTo>
                      <a:pt x="1" y="1885"/>
                    </a:lnTo>
                    <a:lnTo>
                      <a:pt x="20" y="2080"/>
                    </a:lnTo>
                    <a:lnTo>
                      <a:pt x="39" y="2274"/>
                    </a:lnTo>
                    <a:lnTo>
                      <a:pt x="78" y="2449"/>
                    </a:lnTo>
                    <a:lnTo>
                      <a:pt x="137" y="2643"/>
                    </a:lnTo>
                    <a:lnTo>
                      <a:pt x="214" y="2818"/>
                    </a:lnTo>
                    <a:lnTo>
                      <a:pt x="292" y="2973"/>
                    </a:lnTo>
                    <a:lnTo>
                      <a:pt x="409" y="3129"/>
                    </a:lnTo>
                    <a:lnTo>
                      <a:pt x="525" y="3284"/>
                    </a:lnTo>
                    <a:lnTo>
                      <a:pt x="661" y="3401"/>
                    </a:lnTo>
                    <a:lnTo>
                      <a:pt x="797" y="3537"/>
                    </a:lnTo>
                    <a:lnTo>
                      <a:pt x="953" y="3634"/>
                    </a:lnTo>
                    <a:lnTo>
                      <a:pt x="1128" y="3731"/>
                    </a:lnTo>
                    <a:lnTo>
                      <a:pt x="1302" y="3790"/>
                    </a:lnTo>
                    <a:lnTo>
                      <a:pt x="1497" y="3848"/>
                    </a:lnTo>
                    <a:lnTo>
                      <a:pt x="1691" y="3887"/>
                    </a:lnTo>
                    <a:lnTo>
                      <a:pt x="1885" y="3906"/>
                    </a:lnTo>
                    <a:lnTo>
                      <a:pt x="2099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90"/>
                    </a:lnTo>
                    <a:lnTo>
                      <a:pt x="2818" y="3712"/>
                    </a:lnTo>
                    <a:lnTo>
                      <a:pt x="2993" y="3634"/>
                    </a:lnTo>
                    <a:lnTo>
                      <a:pt x="3148" y="3518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54" y="2954"/>
                    </a:lnTo>
                    <a:lnTo>
                      <a:pt x="3751" y="2799"/>
                    </a:lnTo>
                    <a:lnTo>
                      <a:pt x="3809" y="260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21"/>
                    </a:lnTo>
                    <a:lnTo>
                      <a:pt x="3926" y="1827"/>
                    </a:lnTo>
                    <a:lnTo>
                      <a:pt x="3906" y="1633"/>
                    </a:lnTo>
                    <a:lnTo>
                      <a:pt x="3867" y="1458"/>
                    </a:lnTo>
                    <a:lnTo>
                      <a:pt x="3809" y="1264"/>
                    </a:lnTo>
                    <a:lnTo>
                      <a:pt x="3731" y="1089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20" y="622"/>
                    </a:lnTo>
                    <a:lnTo>
                      <a:pt x="3284" y="506"/>
                    </a:lnTo>
                    <a:lnTo>
                      <a:pt x="3129" y="370"/>
                    </a:lnTo>
                    <a:lnTo>
                      <a:pt x="2974" y="273"/>
                    </a:lnTo>
                    <a:lnTo>
                      <a:pt x="2818" y="175"/>
                    </a:lnTo>
                    <a:lnTo>
                      <a:pt x="2624" y="98"/>
                    </a:lnTo>
                    <a:lnTo>
                      <a:pt x="244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3556000" y="6660725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78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25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3" y="953"/>
                    </a:lnTo>
                    <a:lnTo>
                      <a:pt x="195" y="1127"/>
                    </a:lnTo>
                    <a:lnTo>
                      <a:pt x="117" y="1302"/>
                    </a:lnTo>
                    <a:lnTo>
                      <a:pt x="59" y="1497"/>
                    </a:lnTo>
                    <a:lnTo>
                      <a:pt x="20" y="1691"/>
                    </a:lnTo>
                    <a:lnTo>
                      <a:pt x="1" y="1885"/>
                    </a:lnTo>
                    <a:lnTo>
                      <a:pt x="1" y="2080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3" y="3654"/>
                    </a:lnTo>
                    <a:lnTo>
                      <a:pt x="1128" y="3731"/>
                    </a:lnTo>
                    <a:lnTo>
                      <a:pt x="1303" y="3809"/>
                    </a:lnTo>
                    <a:lnTo>
                      <a:pt x="1497" y="3867"/>
                    </a:lnTo>
                    <a:lnTo>
                      <a:pt x="1691" y="3906"/>
                    </a:lnTo>
                    <a:lnTo>
                      <a:pt x="1886" y="3926"/>
                    </a:lnTo>
                    <a:lnTo>
                      <a:pt x="2080" y="3926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85" y="3420"/>
                    </a:lnTo>
                    <a:lnTo>
                      <a:pt x="3421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2" y="2799"/>
                    </a:lnTo>
                    <a:lnTo>
                      <a:pt x="3809" y="2624"/>
                    </a:lnTo>
                    <a:lnTo>
                      <a:pt x="3868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46"/>
                    </a:lnTo>
                    <a:lnTo>
                      <a:pt x="3906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32" y="1108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4" y="292"/>
                    </a:lnTo>
                    <a:lnTo>
                      <a:pt x="2799" y="195"/>
                    </a:lnTo>
                    <a:lnTo>
                      <a:pt x="2624" y="117"/>
                    </a:lnTo>
                    <a:lnTo>
                      <a:pt x="2430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3663375" y="6903625"/>
                <a:ext cx="976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926" extrusionOk="0">
                    <a:moveTo>
                      <a:pt x="1827" y="0"/>
                    </a:moveTo>
                    <a:lnTo>
                      <a:pt x="1632" y="20"/>
                    </a:lnTo>
                    <a:lnTo>
                      <a:pt x="1457" y="58"/>
                    </a:lnTo>
                    <a:lnTo>
                      <a:pt x="126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7" y="389"/>
                    </a:lnTo>
                    <a:lnTo>
                      <a:pt x="641" y="50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75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5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08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7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4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37"/>
                    </a:lnTo>
                    <a:lnTo>
                      <a:pt x="3284" y="3401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06" y="2041"/>
                    </a:lnTo>
                    <a:lnTo>
                      <a:pt x="3906" y="1846"/>
                    </a:lnTo>
                    <a:lnTo>
                      <a:pt x="3886" y="1652"/>
                    </a:lnTo>
                    <a:lnTo>
                      <a:pt x="3847" y="1458"/>
                    </a:lnTo>
                    <a:lnTo>
                      <a:pt x="3789" y="1283"/>
                    </a:lnTo>
                    <a:lnTo>
                      <a:pt x="3711" y="1108"/>
                    </a:lnTo>
                    <a:lnTo>
                      <a:pt x="3634" y="933"/>
                    </a:lnTo>
                    <a:lnTo>
                      <a:pt x="3517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613825" y="761385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7" y="58"/>
                    </a:lnTo>
                    <a:lnTo>
                      <a:pt x="1283" y="117"/>
                    </a:lnTo>
                    <a:lnTo>
                      <a:pt x="1108" y="194"/>
                    </a:lnTo>
                    <a:lnTo>
                      <a:pt x="952" y="292"/>
                    </a:lnTo>
                    <a:lnTo>
                      <a:pt x="777" y="389"/>
                    </a:lnTo>
                    <a:lnTo>
                      <a:pt x="641" y="52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92" y="952"/>
                    </a:lnTo>
                    <a:lnTo>
                      <a:pt x="194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7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2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96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92" y="3634"/>
                    </a:lnTo>
                    <a:lnTo>
                      <a:pt x="3148" y="3537"/>
                    </a:lnTo>
                    <a:lnTo>
                      <a:pt x="3284" y="3420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53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5" y="2040"/>
                    </a:lnTo>
                    <a:lnTo>
                      <a:pt x="3925" y="1846"/>
                    </a:lnTo>
                    <a:lnTo>
                      <a:pt x="3906" y="1652"/>
                    </a:lnTo>
                    <a:lnTo>
                      <a:pt x="3867" y="1458"/>
                    </a:lnTo>
                    <a:lnTo>
                      <a:pt x="380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37" y="777"/>
                    </a:lnTo>
                    <a:lnTo>
                      <a:pt x="3420" y="641"/>
                    </a:lnTo>
                    <a:lnTo>
                      <a:pt x="3284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4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486525" y="7454025"/>
                <a:ext cx="9767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926" extrusionOk="0">
                    <a:moveTo>
                      <a:pt x="1828" y="0"/>
                    </a:moveTo>
                    <a:lnTo>
                      <a:pt x="1633" y="20"/>
                    </a:lnTo>
                    <a:lnTo>
                      <a:pt x="1458" y="58"/>
                    </a:lnTo>
                    <a:lnTo>
                      <a:pt x="1264" y="117"/>
                    </a:lnTo>
                    <a:lnTo>
                      <a:pt x="1089" y="194"/>
                    </a:lnTo>
                    <a:lnTo>
                      <a:pt x="934" y="292"/>
                    </a:lnTo>
                    <a:lnTo>
                      <a:pt x="778" y="389"/>
                    </a:lnTo>
                    <a:lnTo>
                      <a:pt x="623" y="505"/>
                    </a:lnTo>
                    <a:lnTo>
                      <a:pt x="487" y="641"/>
                    </a:lnTo>
                    <a:lnTo>
                      <a:pt x="370" y="797"/>
                    </a:lnTo>
                    <a:lnTo>
                      <a:pt x="273" y="952"/>
                    </a:lnTo>
                    <a:lnTo>
                      <a:pt x="176" y="1127"/>
                    </a:lnTo>
                    <a:lnTo>
                      <a:pt x="98" y="1302"/>
                    </a:lnTo>
                    <a:lnTo>
                      <a:pt x="40" y="1496"/>
                    </a:lnTo>
                    <a:lnTo>
                      <a:pt x="1" y="1691"/>
                    </a:lnTo>
                    <a:lnTo>
                      <a:pt x="1" y="1885"/>
                    </a:lnTo>
                    <a:lnTo>
                      <a:pt x="1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8" y="2643"/>
                    </a:lnTo>
                    <a:lnTo>
                      <a:pt x="195" y="2818"/>
                    </a:lnTo>
                    <a:lnTo>
                      <a:pt x="273" y="2993"/>
                    </a:lnTo>
                    <a:lnTo>
                      <a:pt x="390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78" y="3537"/>
                    </a:lnTo>
                    <a:lnTo>
                      <a:pt x="934" y="3634"/>
                    </a:lnTo>
                    <a:lnTo>
                      <a:pt x="1109" y="3731"/>
                    </a:lnTo>
                    <a:lnTo>
                      <a:pt x="1283" y="3809"/>
                    </a:lnTo>
                    <a:lnTo>
                      <a:pt x="1478" y="3867"/>
                    </a:lnTo>
                    <a:lnTo>
                      <a:pt x="1672" y="3906"/>
                    </a:lnTo>
                    <a:lnTo>
                      <a:pt x="1886" y="3925"/>
                    </a:lnTo>
                    <a:lnTo>
                      <a:pt x="2080" y="3925"/>
                    </a:lnTo>
                    <a:lnTo>
                      <a:pt x="2274" y="3906"/>
                    </a:lnTo>
                    <a:lnTo>
                      <a:pt x="2449" y="3867"/>
                    </a:lnTo>
                    <a:lnTo>
                      <a:pt x="2644" y="3809"/>
                    </a:lnTo>
                    <a:lnTo>
                      <a:pt x="2819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65" y="3401"/>
                    </a:lnTo>
                    <a:lnTo>
                      <a:pt x="3401" y="3284"/>
                    </a:lnTo>
                    <a:lnTo>
                      <a:pt x="3538" y="3129"/>
                    </a:lnTo>
                    <a:lnTo>
                      <a:pt x="3635" y="2973"/>
                    </a:lnTo>
                    <a:lnTo>
                      <a:pt x="3732" y="2798"/>
                    </a:lnTo>
                    <a:lnTo>
                      <a:pt x="3790" y="2623"/>
                    </a:lnTo>
                    <a:lnTo>
                      <a:pt x="3848" y="2429"/>
                    </a:lnTo>
                    <a:lnTo>
                      <a:pt x="3887" y="2235"/>
                    </a:lnTo>
                    <a:lnTo>
                      <a:pt x="3907" y="2040"/>
                    </a:lnTo>
                    <a:lnTo>
                      <a:pt x="3907" y="1846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12" y="1108"/>
                    </a:lnTo>
                    <a:lnTo>
                      <a:pt x="3635" y="933"/>
                    </a:lnTo>
                    <a:lnTo>
                      <a:pt x="3518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55" y="272"/>
                    </a:lnTo>
                    <a:lnTo>
                      <a:pt x="2799" y="194"/>
                    </a:lnTo>
                    <a:lnTo>
                      <a:pt x="2605" y="117"/>
                    </a:lnTo>
                    <a:lnTo>
                      <a:pt x="2430" y="58"/>
                    </a:lnTo>
                    <a:lnTo>
                      <a:pt x="2236" y="20"/>
                    </a:lnTo>
                    <a:lnTo>
                      <a:pt x="20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3485075" y="7263100"/>
                <a:ext cx="515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1" extrusionOk="0">
                    <a:moveTo>
                      <a:pt x="972" y="1"/>
                    </a:moveTo>
                    <a:lnTo>
                      <a:pt x="758" y="39"/>
                    </a:lnTo>
                    <a:lnTo>
                      <a:pt x="584" y="98"/>
                    </a:lnTo>
                    <a:lnTo>
                      <a:pt x="409" y="214"/>
                    </a:lnTo>
                    <a:lnTo>
                      <a:pt x="273" y="331"/>
                    </a:lnTo>
                    <a:lnTo>
                      <a:pt x="137" y="506"/>
                    </a:lnTo>
                    <a:lnTo>
                      <a:pt x="59" y="681"/>
                    </a:lnTo>
                    <a:lnTo>
                      <a:pt x="1" y="894"/>
                    </a:lnTo>
                    <a:lnTo>
                      <a:pt x="1" y="1089"/>
                    </a:lnTo>
                    <a:lnTo>
                      <a:pt x="40" y="1302"/>
                    </a:lnTo>
                    <a:lnTo>
                      <a:pt x="98" y="1497"/>
                    </a:lnTo>
                    <a:lnTo>
                      <a:pt x="195" y="1652"/>
                    </a:lnTo>
                    <a:lnTo>
                      <a:pt x="331" y="1808"/>
                    </a:lnTo>
                    <a:lnTo>
                      <a:pt x="506" y="1924"/>
                    </a:lnTo>
                    <a:lnTo>
                      <a:pt x="681" y="2002"/>
                    </a:lnTo>
                    <a:lnTo>
                      <a:pt x="895" y="2060"/>
                    </a:lnTo>
                    <a:lnTo>
                      <a:pt x="1089" y="2060"/>
                    </a:lnTo>
                    <a:lnTo>
                      <a:pt x="1303" y="2041"/>
                    </a:lnTo>
                    <a:lnTo>
                      <a:pt x="1477" y="1963"/>
                    </a:lnTo>
                    <a:lnTo>
                      <a:pt x="1652" y="1866"/>
                    </a:lnTo>
                    <a:lnTo>
                      <a:pt x="1808" y="1730"/>
                    </a:lnTo>
                    <a:lnTo>
                      <a:pt x="1924" y="1575"/>
                    </a:lnTo>
                    <a:lnTo>
                      <a:pt x="2002" y="1380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4"/>
                    </a:lnTo>
                    <a:lnTo>
                      <a:pt x="1866" y="409"/>
                    </a:lnTo>
                    <a:lnTo>
                      <a:pt x="1730" y="273"/>
                    </a:lnTo>
                    <a:lnTo>
                      <a:pt x="1575" y="137"/>
                    </a:lnTo>
                    <a:lnTo>
                      <a:pt x="1380" y="5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3232475" y="7136800"/>
                <a:ext cx="5150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80" extrusionOk="0">
                    <a:moveTo>
                      <a:pt x="972" y="0"/>
                    </a:moveTo>
                    <a:lnTo>
                      <a:pt x="758" y="39"/>
                    </a:lnTo>
                    <a:lnTo>
                      <a:pt x="583" y="117"/>
                    </a:lnTo>
                    <a:lnTo>
                      <a:pt x="408" y="214"/>
                    </a:lnTo>
                    <a:lnTo>
                      <a:pt x="253" y="350"/>
                    </a:lnTo>
                    <a:lnTo>
                      <a:pt x="136" y="506"/>
                    </a:lnTo>
                    <a:lnTo>
                      <a:pt x="59" y="700"/>
                    </a:lnTo>
                    <a:lnTo>
                      <a:pt x="0" y="894"/>
                    </a:lnTo>
                    <a:lnTo>
                      <a:pt x="0" y="1108"/>
                    </a:lnTo>
                    <a:lnTo>
                      <a:pt x="20" y="1302"/>
                    </a:lnTo>
                    <a:lnTo>
                      <a:pt x="97" y="1497"/>
                    </a:lnTo>
                    <a:lnTo>
                      <a:pt x="195" y="1671"/>
                    </a:lnTo>
                    <a:lnTo>
                      <a:pt x="331" y="1807"/>
                    </a:lnTo>
                    <a:lnTo>
                      <a:pt x="505" y="1924"/>
                    </a:lnTo>
                    <a:lnTo>
                      <a:pt x="680" y="2021"/>
                    </a:lnTo>
                    <a:lnTo>
                      <a:pt x="894" y="2080"/>
                    </a:lnTo>
                    <a:lnTo>
                      <a:pt x="1088" y="2080"/>
                    </a:lnTo>
                    <a:lnTo>
                      <a:pt x="1302" y="2041"/>
                    </a:lnTo>
                    <a:lnTo>
                      <a:pt x="1477" y="1982"/>
                    </a:lnTo>
                    <a:lnTo>
                      <a:pt x="1652" y="1866"/>
                    </a:lnTo>
                    <a:lnTo>
                      <a:pt x="1807" y="1730"/>
                    </a:lnTo>
                    <a:lnTo>
                      <a:pt x="1924" y="1574"/>
                    </a:lnTo>
                    <a:lnTo>
                      <a:pt x="2002" y="1399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3"/>
                    </a:lnTo>
                    <a:lnTo>
                      <a:pt x="1866" y="428"/>
                    </a:lnTo>
                    <a:lnTo>
                      <a:pt x="1730" y="272"/>
                    </a:lnTo>
                    <a:lnTo>
                      <a:pt x="1555" y="156"/>
                    </a:lnTo>
                    <a:lnTo>
                      <a:pt x="1380" y="59"/>
                    </a:lnTo>
                    <a:lnTo>
                      <a:pt x="1186" y="20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0" name="Google Shape;780;p28"/>
          <p:cNvGrpSpPr/>
          <p:nvPr/>
        </p:nvGrpSpPr>
        <p:grpSpPr>
          <a:xfrm>
            <a:off x="7172612" y="3937541"/>
            <a:ext cx="960189" cy="836267"/>
            <a:chOff x="6494600" y="3426313"/>
            <a:chExt cx="1225200" cy="1067075"/>
          </a:xfrm>
        </p:grpSpPr>
        <p:sp>
          <p:nvSpPr>
            <p:cNvPr id="781" name="Google Shape;781;p28"/>
            <p:cNvSpPr/>
            <p:nvPr/>
          </p:nvSpPr>
          <p:spPr>
            <a:xfrm>
              <a:off x="6494600" y="4286088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2" name="Google Shape;782;p28"/>
            <p:cNvGrpSpPr/>
            <p:nvPr/>
          </p:nvGrpSpPr>
          <p:grpSpPr>
            <a:xfrm>
              <a:off x="6696700" y="3426313"/>
              <a:ext cx="821000" cy="1014825"/>
              <a:chOff x="-1872212" y="3946150"/>
              <a:chExt cx="821000" cy="1014825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-1872212" y="4152100"/>
                <a:ext cx="190450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9989" extrusionOk="0">
                    <a:moveTo>
                      <a:pt x="4586" y="1"/>
                    </a:moveTo>
                    <a:lnTo>
                      <a:pt x="4508" y="20"/>
                    </a:lnTo>
                    <a:lnTo>
                      <a:pt x="4431" y="59"/>
                    </a:lnTo>
                    <a:lnTo>
                      <a:pt x="4372" y="98"/>
                    </a:lnTo>
                    <a:lnTo>
                      <a:pt x="4295" y="137"/>
                    </a:lnTo>
                    <a:lnTo>
                      <a:pt x="4120" y="331"/>
                    </a:lnTo>
                    <a:lnTo>
                      <a:pt x="3984" y="526"/>
                    </a:lnTo>
                    <a:lnTo>
                      <a:pt x="3848" y="739"/>
                    </a:lnTo>
                    <a:lnTo>
                      <a:pt x="3750" y="973"/>
                    </a:lnTo>
                    <a:lnTo>
                      <a:pt x="3692" y="1206"/>
                    </a:lnTo>
                    <a:lnTo>
                      <a:pt x="3634" y="1439"/>
                    </a:lnTo>
                    <a:lnTo>
                      <a:pt x="3595" y="1692"/>
                    </a:lnTo>
                    <a:lnTo>
                      <a:pt x="3595" y="1925"/>
                    </a:lnTo>
                    <a:lnTo>
                      <a:pt x="3595" y="2177"/>
                    </a:lnTo>
                    <a:lnTo>
                      <a:pt x="3614" y="2449"/>
                    </a:lnTo>
                    <a:lnTo>
                      <a:pt x="3673" y="2955"/>
                    </a:lnTo>
                    <a:lnTo>
                      <a:pt x="3770" y="3440"/>
                    </a:lnTo>
                    <a:lnTo>
                      <a:pt x="3906" y="3907"/>
                    </a:lnTo>
                    <a:lnTo>
                      <a:pt x="4081" y="4431"/>
                    </a:lnTo>
                    <a:lnTo>
                      <a:pt x="4275" y="4956"/>
                    </a:lnTo>
                    <a:lnTo>
                      <a:pt x="4528" y="5500"/>
                    </a:lnTo>
                    <a:lnTo>
                      <a:pt x="4800" y="6005"/>
                    </a:lnTo>
                    <a:lnTo>
                      <a:pt x="4431" y="5986"/>
                    </a:lnTo>
                    <a:lnTo>
                      <a:pt x="4061" y="5966"/>
                    </a:lnTo>
                    <a:lnTo>
                      <a:pt x="3673" y="5986"/>
                    </a:lnTo>
                    <a:lnTo>
                      <a:pt x="3304" y="6005"/>
                    </a:lnTo>
                    <a:lnTo>
                      <a:pt x="2934" y="6083"/>
                    </a:lnTo>
                    <a:lnTo>
                      <a:pt x="2565" y="6161"/>
                    </a:lnTo>
                    <a:lnTo>
                      <a:pt x="2176" y="6297"/>
                    </a:lnTo>
                    <a:lnTo>
                      <a:pt x="1807" y="6452"/>
                    </a:lnTo>
                    <a:lnTo>
                      <a:pt x="1613" y="6549"/>
                    </a:lnTo>
                    <a:lnTo>
                      <a:pt x="1399" y="6666"/>
                    </a:lnTo>
                    <a:lnTo>
                      <a:pt x="1205" y="6802"/>
                    </a:lnTo>
                    <a:lnTo>
                      <a:pt x="991" y="6957"/>
                    </a:lnTo>
                    <a:lnTo>
                      <a:pt x="797" y="7132"/>
                    </a:lnTo>
                    <a:lnTo>
                      <a:pt x="622" y="7327"/>
                    </a:lnTo>
                    <a:lnTo>
                      <a:pt x="466" y="7521"/>
                    </a:lnTo>
                    <a:lnTo>
                      <a:pt x="311" y="7735"/>
                    </a:lnTo>
                    <a:lnTo>
                      <a:pt x="194" y="7949"/>
                    </a:lnTo>
                    <a:lnTo>
                      <a:pt x="97" y="8162"/>
                    </a:lnTo>
                    <a:lnTo>
                      <a:pt x="39" y="8395"/>
                    </a:lnTo>
                    <a:lnTo>
                      <a:pt x="0" y="8629"/>
                    </a:lnTo>
                    <a:lnTo>
                      <a:pt x="20" y="8862"/>
                    </a:lnTo>
                    <a:lnTo>
                      <a:pt x="78" y="9095"/>
                    </a:lnTo>
                    <a:lnTo>
                      <a:pt x="117" y="9212"/>
                    </a:lnTo>
                    <a:lnTo>
                      <a:pt x="175" y="9328"/>
                    </a:lnTo>
                    <a:lnTo>
                      <a:pt x="253" y="9445"/>
                    </a:lnTo>
                    <a:lnTo>
                      <a:pt x="330" y="9561"/>
                    </a:lnTo>
                    <a:lnTo>
                      <a:pt x="466" y="9717"/>
                    </a:lnTo>
                    <a:lnTo>
                      <a:pt x="641" y="9833"/>
                    </a:lnTo>
                    <a:lnTo>
                      <a:pt x="797" y="9911"/>
                    </a:lnTo>
                    <a:lnTo>
                      <a:pt x="991" y="9969"/>
                    </a:lnTo>
                    <a:lnTo>
                      <a:pt x="1166" y="9989"/>
                    </a:lnTo>
                    <a:lnTo>
                      <a:pt x="1360" y="9969"/>
                    </a:lnTo>
                    <a:lnTo>
                      <a:pt x="1555" y="9950"/>
                    </a:lnTo>
                    <a:lnTo>
                      <a:pt x="1749" y="9911"/>
                    </a:lnTo>
                    <a:lnTo>
                      <a:pt x="1943" y="9833"/>
                    </a:lnTo>
                    <a:lnTo>
                      <a:pt x="2138" y="9756"/>
                    </a:lnTo>
                    <a:lnTo>
                      <a:pt x="2526" y="9581"/>
                    </a:lnTo>
                    <a:lnTo>
                      <a:pt x="2876" y="9367"/>
                    </a:lnTo>
                    <a:lnTo>
                      <a:pt x="3167" y="9173"/>
                    </a:lnTo>
                    <a:lnTo>
                      <a:pt x="3556" y="8901"/>
                    </a:lnTo>
                    <a:lnTo>
                      <a:pt x="3964" y="8590"/>
                    </a:lnTo>
                    <a:lnTo>
                      <a:pt x="4392" y="8240"/>
                    </a:lnTo>
                    <a:lnTo>
                      <a:pt x="4625" y="8085"/>
                    </a:lnTo>
                    <a:lnTo>
                      <a:pt x="4858" y="7929"/>
                    </a:lnTo>
                    <a:lnTo>
                      <a:pt x="5091" y="7793"/>
                    </a:lnTo>
                    <a:lnTo>
                      <a:pt x="5324" y="7676"/>
                    </a:lnTo>
                    <a:lnTo>
                      <a:pt x="5558" y="7599"/>
                    </a:lnTo>
                    <a:lnTo>
                      <a:pt x="5810" y="7540"/>
                    </a:lnTo>
                    <a:lnTo>
                      <a:pt x="6043" y="7502"/>
                    </a:lnTo>
                    <a:lnTo>
                      <a:pt x="6296" y="7521"/>
                    </a:lnTo>
                    <a:lnTo>
                      <a:pt x="6529" y="7579"/>
                    </a:lnTo>
                    <a:lnTo>
                      <a:pt x="6646" y="7618"/>
                    </a:lnTo>
                    <a:lnTo>
                      <a:pt x="6762" y="7696"/>
                    </a:lnTo>
                    <a:lnTo>
                      <a:pt x="6898" y="7735"/>
                    </a:lnTo>
                    <a:lnTo>
                      <a:pt x="7015" y="7774"/>
                    </a:lnTo>
                    <a:lnTo>
                      <a:pt x="7132" y="7754"/>
                    </a:lnTo>
                    <a:lnTo>
                      <a:pt x="7229" y="7735"/>
                    </a:lnTo>
                    <a:lnTo>
                      <a:pt x="7326" y="7676"/>
                    </a:lnTo>
                    <a:lnTo>
                      <a:pt x="7423" y="7618"/>
                    </a:lnTo>
                    <a:lnTo>
                      <a:pt x="7481" y="7521"/>
                    </a:lnTo>
                    <a:lnTo>
                      <a:pt x="7540" y="7424"/>
                    </a:lnTo>
                    <a:lnTo>
                      <a:pt x="7598" y="7307"/>
                    </a:lnTo>
                    <a:lnTo>
                      <a:pt x="7617" y="7210"/>
                    </a:lnTo>
                    <a:lnTo>
                      <a:pt x="7617" y="7094"/>
                    </a:lnTo>
                    <a:lnTo>
                      <a:pt x="7598" y="6977"/>
                    </a:lnTo>
                    <a:lnTo>
                      <a:pt x="7559" y="6860"/>
                    </a:lnTo>
                    <a:lnTo>
                      <a:pt x="7501" y="6744"/>
                    </a:lnTo>
                    <a:lnTo>
                      <a:pt x="7404" y="6647"/>
                    </a:lnTo>
                    <a:lnTo>
                      <a:pt x="7287" y="6569"/>
                    </a:lnTo>
                    <a:lnTo>
                      <a:pt x="7112" y="6491"/>
                    </a:lnTo>
                    <a:lnTo>
                      <a:pt x="6995" y="6083"/>
                    </a:lnTo>
                    <a:lnTo>
                      <a:pt x="6898" y="5656"/>
                    </a:lnTo>
                    <a:lnTo>
                      <a:pt x="6743" y="4801"/>
                    </a:lnTo>
                    <a:lnTo>
                      <a:pt x="6587" y="3946"/>
                    </a:lnTo>
                    <a:lnTo>
                      <a:pt x="6432" y="3091"/>
                    </a:lnTo>
                    <a:lnTo>
                      <a:pt x="6315" y="2683"/>
                    </a:lnTo>
                    <a:lnTo>
                      <a:pt x="6199" y="2255"/>
                    </a:lnTo>
                    <a:lnTo>
                      <a:pt x="6063" y="1866"/>
                    </a:lnTo>
                    <a:lnTo>
                      <a:pt x="5888" y="1478"/>
                    </a:lnTo>
                    <a:lnTo>
                      <a:pt x="5694" y="1109"/>
                    </a:lnTo>
                    <a:lnTo>
                      <a:pt x="5460" y="739"/>
                    </a:lnTo>
                    <a:lnTo>
                      <a:pt x="5208" y="409"/>
                    </a:lnTo>
                    <a:lnTo>
                      <a:pt x="5052" y="254"/>
                    </a:lnTo>
                    <a:lnTo>
                      <a:pt x="4897" y="98"/>
                    </a:lnTo>
                    <a:lnTo>
                      <a:pt x="4819" y="40"/>
                    </a:lnTo>
                    <a:lnTo>
                      <a:pt x="4741" y="20"/>
                    </a:lnTo>
                    <a:lnTo>
                      <a:pt x="46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-1848412" y="4007350"/>
                <a:ext cx="703925" cy="943425"/>
              </a:xfrm>
              <a:custGeom>
                <a:avLst/>
                <a:gdLst/>
                <a:ahLst/>
                <a:cxnLst/>
                <a:rect l="l" t="t" r="r" b="b"/>
                <a:pathLst>
                  <a:path w="28157" h="37737" extrusionOk="0">
                    <a:moveTo>
                      <a:pt x="16750" y="0"/>
                    </a:moveTo>
                    <a:lnTo>
                      <a:pt x="16342" y="20"/>
                    </a:lnTo>
                    <a:lnTo>
                      <a:pt x="15934" y="59"/>
                    </a:lnTo>
                    <a:lnTo>
                      <a:pt x="15526" y="117"/>
                    </a:lnTo>
                    <a:lnTo>
                      <a:pt x="15137" y="195"/>
                    </a:lnTo>
                    <a:lnTo>
                      <a:pt x="14729" y="292"/>
                    </a:lnTo>
                    <a:lnTo>
                      <a:pt x="14341" y="408"/>
                    </a:lnTo>
                    <a:lnTo>
                      <a:pt x="13952" y="525"/>
                    </a:lnTo>
                    <a:lnTo>
                      <a:pt x="13564" y="680"/>
                    </a:lnTo>
                    <a:lnTo>
                      <a:pt x="13175" y="855"/>
                    </a:lnTo>
                    <a:lnTo>
                      <a:pt x="12806" y="1030"/>
                    </a:lnTo>
                    <a:lnTo>
                      <a:pt x="12436" y="1225"/>
                    </a:lnTo>
                    <a:lnTo>
                      <a:pt x="12067" y="1438"/>
                    </a:lnTo>
                    <a:lnTo>
                      <a:pt x="11698" y="1672"/>
                    </a:lnTo>
                    <a:lnTo>
                      <a:pt x="11348" y="1924"/>
                    </a:lnTo>
                    <a:lnTo>
                      <a:pt x="10999" y="2196"/>
                    </a:lnTo>
                    <a:lnTo>
                      <a:pt x="10649" y="2468"/>
                    </a:lnTo>
                    <a:lnTo>
                      <a:pt x="10299" y="2760"/>
                    </a:lnTo>
                    <a:lnTo>
                      <a:pt x="9949" y="3071"/>
                    </a:lnTo>
                    <a:lnTo>
                      <a:pt x="9619" y="3381"/>
                    </a:lnTo>
                    <a:lnTo>
                      <a:pt x="9289" y="3712"/>
                    </a:lnTo>
                    <a:lnTo>
                      <a:pt x="8958" y="4062"/>
                    </a:lnTo>
                    <a:lnTo>
                      <a:pt x="8628" y="4411"/>
                    </a:lnTo>
                    <a:lnTo>
                      <a:pt x="8006" y="5169"/>
                    </a:lnTo>
                    <a:lnTo>
                      <a:pt x="7404" y="5946"/>
                    </a:lnTo>
                    <a:lnTo>
                      <a:pt x="6801" y="6782"/>
                    </a:lnTo>
                    <a:lnTo>
                      <a:pt x="6238" y="7656"/>
                    </a:lnTo>
                    <a:lnTo>
                      <a:pt x="5694" y="8570"/>
                    </a:lnTo>
                    <a:lnTo>
                      <a:pt x="5169" y="9502"/>
                    </a:lnTo>
                    <a:lnTo>
                      <a:pt x="4664" y="10474"/>
                    </a:lnTo>
                    <a:lnTo>
                      <a:pt x="4178" y="11465"/>
                    </a:lnTo>
                    <a:lnTo>
                      <a:pt x="3731" y="12475"/>
                    </a:lnTo>
                    <a:lnTo>
                      <a:pt x="3284" y="13505"/>
                    </a:lnTo>
                    <a:lnTo>
                      <a:pt x="2876" y="14555"/>
                    </a:lnTo>
                    <a:lnTo>
                      <a:pt x="2488" y="15623"/>
                    </a:lnTo>
                    <a:lnTo>
                      <a:pt x="2138" y="16692"/>
                    </a:lnTo>
                    <a:lnTo>
                      <a:pt x="1788" y="17780"/>
                    </a:lnTo>
                    <a:lnTo>
                      <a:pt x="1477" y="18868"/>
                    </a:lnTo>
                    <a:lnTo>
                      <a:pt x="1186" y="19957"/>
                    </a:lnTo>
                    <a:lnTo>
                      <a:pt x="933" y="21045"/>
                    </a:lnTo>
                    <a:lnTo>
                      <a:pt x="700" y="22114"/>
                    </a:lnTo>
                    <a:lnTo>
                      <a:pt x="486" y="23182"/>
                    </a:lnTo>
                    <a:lnTo>
                      <a:pt x="311" y="24212"/>
                    </a:lnTo>
                    <a:lnTo>
                      <a:pt x="175" y="25203"/>
                    </a:lnTo>
                    <a:lnTo>
                      <a:pt x="78" y="26116"/>
                    </a:lnTo>
                    <a:lnTo>
                      <a:pt x="20" y="26991"/>
                    </a:lnTo>
                    <a:lnTo>
                      <a:pt x="0" y="27788"/>
                    </a:lnTo>
                    <a:lnTo>
                      <a:pt x="0" y="28565"/>
                    </a:lnTo>
                    <a:lnTo>
                      <a:pt x="39" y="29264"/>
                    </a:lnTo>
                    <a:lnTo>
                      <a:pt x="117" y="29944"/>
                    </a:lnTo>
                    <a:lnTo>
                      <a:pt x="233" y="30566"/>
                    </a:lnTo>
                    <a:lnTo>
                      <a:pt x="369" y="31130"/>
                    </a:lnTo>
                    <a:lnTo>
                      <a:pt x="564" y="31674"/>
                    </a:lnTo>
                    <a:lnTo>
                      <a:pt x="758" y="32179"/>
                    </a:lnTo>
                    <a:lnTo>
                      <a:pt x="991" y="32626"/>
                    </a:lnTo>
                    <a:lnTo>
                      <a:pt x="1263" y="33053"/>
                    </a:lnTo>
                    <a:lnTo>
                      <a:pt x="1555" y="33442"/>
                    </a:lnTo>
                    <a:lnTo>
                      <a:pt x="1885" y="33811"/>
                    </a:lnTo>
                    <a:lnTo>
                      <a:pt x="2235" y="34142"/>
                    </a:lnTo>
                    <a:lnTo>
                      <a:pt x="2604" y="34453"/>
                    </a:lnTo>
                    <a:lnTo>
                      <a:pt x="3012" y="34725"/>
                    </a:lnTo>
                    <a:lnTo>
                      <a:pt x="3440" y="34977"/>
                    </a:lnTo>
                    <a:lnTo>
                      <a:pt x="3906" y="35210"/>
                    </a:lnTo>
                    <a:lnTo>
                      <a:pt x="4372" y="35424"/>
                    </a:lnTo>
                    <a:lnTo>
                      <a:pt x="4878" y="35638"/>
                    </a:lnTo>
                    <a:lnTo>
                      <a:pt x="5402" y="35813"/>
                    </a:lnTo>
                    <a:lnTo>
                      <a:pt x="5946" y="35968"/>
                    </a:lnTo>
                    <a:lnTo>
                      <a:pt x="6529" y="36124"/>
                    </a:lnTo>
                    <a:lnTo>
                      <a:pt x="7112" y="36279"/>
                    </a:lnTo>
                    <a:lnTo>
                      <a:pt x="7715" y="36415"/>
                    </a:lnTo>
                    <a:lnTo>
                      <a:pt x="8997" y="36668"/>
                    </a:lnTo>
                    <a:lnTo>
                      <a:pt x="10338" y="36920"/>
                    </a:lnTo>
                    <a:lnTo>
                      <a:pt x="11718" y="37173"/>
                    </a:lnTo>
                    <a:lnTo>
                      <a:pt x="13097" y="37387"/>
                    </a:lnTo>
                    <a:lnTo>
                      <a:pt x="13777" y="37484"/>
                    </a:lnTo>
                    <a:lnTo>
                      <a:pt x="14457" y="37581"/>
                    </a:lnTo>
                    <a:lnTo>
                      <a:pt x="15118" y="37639"/>
                    </a:lnTo>
                    <a:lnTo>
                      <a:pt x="15779" y="37698"/>
                    </a:lnTo>
                    <a:lnTo>
                      <a:pt x="16439" y="37736"/>
                    </a:lnTo>
                    <a:lnTo>
                      <a:pt x="17722" y="37736"/>
                    </a:lnTo>
                    <a:lnTo>
                      <a:pt x="18344" y="37698"/>
                    </a:lnTo>
                    <a:lnTo>
                      <a:pt x="18965" y="37620"/>
                    </a:lnTo>
                    <a:lnTo>
                      <a:pt x="19568" y="37523"/>
                    </a:lnTo>
                    <a:lnTo>
                      <a:pt x="20151" y="37406"/>
                    </a:lnTo>
                    <a:lnTo>
                      <a:pt x="20734" y="37231"/>
                    </a:lnTo>
                    <a:lnTo>
                      <a:pt x="21297" y="37037"/>
                    </a:lnTo>
                    <a:lnTo>
                      <a:pt x="21841" y="36784"/>
                    </a:lnTo>
                    <a:lnTo>
                      <a:pt x="22366" y="36512"/>
                    </a:lnTo>
                    <a:lnTo>
                      <a:pt x="22619" y="36357"/>
                    </a:lnTo>
                    <a:lnTo>
                      <a:pt x="22871" y="36182"/>
                    </a:lnTo>
                    <a:lnTo>
                      <a:pt x="23124" y="36007"/>
                    </a:lnTo>
                    <a:lnTo>
                      <a:pt x="23357" y="35813"/>
                    </a:lnTo>
                    <a:lnTo>
                      <a:pt x="23590" y="35599"/>
                    </a:lnTo>
                    <a:lnTo>
                      <a:pt x="23823" y="35385"/>
                    </a:lnTo>
                    <a:lnTo>
                      <a:pt x="24057" y="35152"/>
                    </a:lnTo>
                    <a:lnTo>
                      <a:pt x="24270" y="34919"/>
                    </a:lnTo>
                    <a:lnTo>
                      <a:pt x="24484" y="34666"/>
                    </a:lnTo>
                    <a:lnTo>
                      <a:pt x="24698" y="34394"/>
                    </a:lnTo>
                    <a:lnTo>
                      <a:pt x="24892" y="34103"/>
                    </a:lnTo>
                    <a:lnTo>
                      <a:pt x="25086" y="33811"/>
                    </a:lnTo>
                    <a:lnTo>
                      <a:pt x="25281" y="33500"/>
                    </a:lnTo>
                    <a:lnTo>
                      <a:pt x="25475" y="33170"/>
                    </a:lnTo>
                    <a:lnTo>
                      <a:pt x="25650" y="32840"/>
                    </a:lnTo>
                    <a:lnTo>
                      <a:pt x="25825" y="32490"/>
                    </a:lnTo>
                    <a:lnTo>
                      <a:pt x="25980" y="32101"/>
                    </a:lnTo>
                    <a:lnTo>
                      <a:pt x="26136" y="31732"/>
                    </a:lnTo>
                    <a:lnTo>
                      <a:pt x="26291" y="31324"/>
                    </a:lnTo>
                    <a:lnTo>
                      <a:pt x="26447" y="30897"/>
                    </a:lnTo>
                    <a:lnTo>
                      <a:pt x="26583" y="30469"/>
                    </a:lnTo>
                    <a:lnTo>
                      <a:pt x="26699" y="30003"/>
                    </a:lnTo>
                    <a:lnTo>
                      <a:pt x="26952" y="29051"/>
                    </a:lnTo>
                    <a:lnTo>
                      <a:pt x="27146" y="28021"/>
                    </a:lnTo>
                    <a:lnTo>
                      <a:pt x="27340" y="26952"/>
                    </a:lnTo>
                    <a:lnTo>
                      <a:pt x="27515" y="25864"/>
                    </a:lnTo>
                    <a:lnTo>
                      <a:pt x="27671" y="24756"/>
                    </a:lnTo>
                    <a:lnTo>
                      <a:pt x="27807" y="23649"/>
                    </a:lnTo>
                    <a:lnTo>
                      <a:pt x="27923" y="22522"/>
                    </a:lnTo>
                    <a:lnTo>
                      <a:pt x="28021" y="21395"/>
                    </a:lnTo>
                    <a:lnTo>
                      <a:pt x="28079" y="20268"/>
                    </a:lnTo>
                    <a:lnTo>
                      <a:pt x="28137" y="19140"/>
                    </a:lnTo>
                    <a:lnTo>
                      <a:pt x="28157" y="18033"/>
                    </a:lnTo>
                    <a:lnTo>
                      <a:pt x="28157" y="16906"/>
                    </a:lnTo>
                    <a:lnTo>
                      <a:pt x="28137" y="15798"/>
                    </a:lnTo>
                    <a:lnTo>
                      <a:pt x="28059" y="14710"/>
                    </a:lnTo>
                    <a:lnTo>
                      <a:pt x="27982" y="13641"/>
                    </a:lnTo>
                    <a:lnTo>
                      <a:pt x="27846" y="12592"/>
                    </a:lnTo>
                    <a:lnTo>
                      <a:pt x="27690" y="11543"/>
                    </a:lnTo>
                    <a:lnTo>
                      <a:pt x="27496" y="10532"/>
                    </a:lnTo>
                    <a:lnTo>
                      <a:pt x="27282" y="9561"/>
                    </a:lnTo>
                    <a:lnTo>
                      <a:pt x="27010" y="8609"/>
                    </a:lnTo>
                    <a:lnTo>
                      <a:pt x="26855" y="8142"/>
                    </a:lnTo>
                    <a:lnTo>
                      <a:pt x="26699" y="7695"/>
                    </a:lnTo>
                    <a:lnTo>
                      <a:pt x="26524" y="7248"/>
                    </a:lnTo>
                    <a:lnTo>
                      <a:pt x="26349" y="6801"/>
                    </a:lnTo>
                    <a:lnTo>
                      <a:pt x="26155" y="6374"/>
                    </a:lnTo>
                    <a:lnTo>
                      <a:pt x="25961" y="5966"/>
                    </a:lnTo>
                    <a:lnTo>
                      <a:pt x="25747" y="5558"/>
                    </a:lnTo>
                    <a:lnTo>
                      <a:pt x="25533" y="5169"/>
                    </a:lnTo>
                    <a:lnTo>
                      <a:pt x="25300" y="4781"/>
                    </a:lnTo>
                    <a:lnTo>
                      <a:pt x="25048" y="4411"/>
                    </a:lnTo>
                    <a:lnTo>
                      <a:pt x="24795" y="4062"/>
                    </a:lnTo>
                    <a:lnTo>
                      <a:pt x="24523" y="3712"/>
                    </a:lnTo>
                    <a:lnTo>
                      <a:pt x="24231" y="3381"/>
                    </a:lnTo>
                    <a:lnTo>
                      <a:pt x="23940" y="3051"/>
                    </a:lnTo>
                    <a:lnTo>
                      <a:pt x="23629" y="2740"/>
                    </a:lnTo>
                    <a:lnTo>
                      <a:pt x="23318" y="2449"/>
                    </a:lnTo>
                    <a:lnTo>
                      <a:pt x="22988" y="2177"/>
                    </a:lnTo>
                    <a:lnTo>
                      <a:pt x="22638" y="1905"/>
                    </a:lnTo>
                    <a:lnTo>
                      <a:pt x="22288" y="1652"/>
                    </a:lnTo>
                    <a:lnTo>
                      <a:pt x="21919" y="1419"/>
                    </a:lnTo>
                    <a:lnTo>
                      <a:pt x="21530" y="1205"/>
                    </a:lnTo>
                    <a:lnTo>
                      <a:pt x="21122" y="1011"/>
                    </a:lnTo>
                    <a:lnTo>
                      <a:pt x="20714" y="817"/>
                    </a:lnTo>
                    <a:lnTo>
                      <a:pt x="20287" y="642"/>
                    </a:lnTo>
                    <a:lnTo>
                      <a:pt x="19859" y="486"/>
                    </a:lnTo>
                    <a:lnTo>
                      <a:pt x="19393" y="370"/>
                    </a:lnTo>
                    <a:lnTo>
                      <a:pt x="18927" y="253"/>
                    </a:lnTo>
                    <a:lnTo>
                      <a:pt x="18441" y="136"/>
                    </a:lnTo>
                    <a:lnTo>
                      <a:pt x="18013" y="78"/>
                    </a:lnTo>
                    <a:lnTo>
                      <a:pt x="17586" y="39"/>
                    </a:lnTo>
                    <a:lnTo>
                      <a:pt x="171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-1535562" y="3946150"/>
                <a:ext cx="324525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2981" h="7190" extrusionOk="0">
                    <a:moveTo>
                      <a:pt x="1341" y="0"/>
                    </a:moveTo>
                    <a:lnTo>
                      <a:pt x="1186" y="19"/>
                    </a:lnTo>
                    <a:lnTo>
                      <a:pt x="1011" y="78"/>
                    </a:lnTo>
                    <a:lnTo>
                      <a:pt x="855" y="136"/>
                    </a:lnTo>
                    <a:lnTo>
                      <a:pt x="797" y="175"/>
                    </a:lnTo>
                    <a:lnTo>
                      <a:pt x="719" y="233"/>
                    </a:lnTo>
                    <a:lnTo>
                      <a:pt x="603" y="369"/>
                    </a:lnTo>
                    <a:lnTo>
                      <a:pt x="505" y="564"/>
                    </a:lnTo>
                    <a:lnTo>
                      <a:pt x="389" y="777"/>
                    </a:lnTo>
                    <a:lnTo>
                      <a:pt x="292" y="1030"/>
                    </a:lnTo>
                    <a:lnTo>
                      <a:pt x="214" y="1302"/>
                    </a:lnTo>
                    <a:lnTo>
                      <a:pt x="136" y="1593"/>
                    </a:lnTo>
                    <a:lnTo>
                      <a:pt x="78" y="1885"/>
                    </a:lnTo>
                    <a:lnTo>
                      <a:pt x="39" y="2176"/>
                    </a:lnTo>
                    <a:lnTo>
                      <a:pt x="0" y="2448"/>
                    </a:lnTo>
                    <a:lnTo>
                      <a:pt x="0" y="2720"/>
                    </a:lnTo>
                    <a:lnTo>
                      <a:pt x="20" y="2973"/>
                    </a:lnTo>
                    <a:lnTo>
                      <a:pt x="58" y="3187"/>
                    </a:lnTo>
                    <a:lnTo>
                      <a:pt x="117" y="3362"/>
                    </a:lnTo>
                    <a:lnTo>
                      <a:pt x="156" y="3439"/>
                    </a:lnTo>
                    <a:lnTo>
                      <a:pt x="214" y="3498"/>
                    </a:lnTo>
                    <a:lnTo>
                      <a:pt x="272" y="3537"/>
                    </a:lnTo>
                    <a:lnTo>
                      <a:pt x="331" y="3575"/>
                    </a:lnTo>
                    <a:lnTo>
                      <a:pt x="544" y="3634"/>
                    </a:lnTo>
                    <a:lnTo>
                      <a:pt x="758" y="3692"/>
                    </a:lnTo>
                    <a:lnTo>
                      <a:pt x="991" y="3711"/>
                    </a:lnTo>
                    <a:lnTo>
                      <a:pt x="1224" y="3731"/>
                    </a:lnTo>
                    <a:lnTo>
                      <a:pt x="1710" y="3750"/>
                    </a:lnTo>
                    <a:lnTo>
                      <a:pt x="1943" y="3770"/>
                    </a:lnTo>
                    <a:lnTo>
                      <a:pt x="2157" y="3789"/>
                    </a:lnTo>
                    <a:lnTo>
                      <a:pt x="2429" y="3847"/>
                    </a:lnTo>
                    <a:lnTo>
                      <a:pt x="2701" y="3906"/>
                    </a:lnTo>
                    <a:lnTo>
                      <a:pt x="3226" y="4042"/>
                    </a:lnTo>
                    <a:lnTo>
                      <a:pt x="3750" y="4217"/>
                    </a:lnTo>
                    <a:lnTo>
                      <a:pt x="4275" y="4392"/>
                    </a:lnTo>
                    <a:lnTo>
                      <a:pt x="4722" y="4547"/>
                    </a:lnTo>
                    <a:lnTo>
                      <a:pt x="5169" y="4683"/>
                    </a:lnTo>
                    <a:lnTo>
                      <a:pt x="6082" y="4955"/>
                    </a:lnTo>
                    <a:lnTo>
                      <a:pt x="6996" y="5208"/>
                    </a:lnTo>
                    <a:lnTo>
                      <a:pt x="7442" y="5344"/>
                    </a:lnTo>
                    <a:lnTo>
                      <a:pt x="7889" y="5499"/>
                    </a:lnTo>
                    <a:lnTo>
                      <a:pt x="8375" y="5674"/>
                    </a:lnTo>
                    <a:lnTo>
                      <a:pt x="8842" y="5849"/>
                    </a:lnTo>
                    <a:lnTo>
                      <a:pt x="9288" y="6043"/>
                    </a:lnTo>
                    <a:lnTo>
                      <a:pt x="9755" y="6238"/>
                    </a:lnTo>
                    <a:lnTo>
                      <a:pt x="10202" y="6451"/>
                    </a:lnTo>
                    <a:lnTo>
                      <a:pt x="10649" y="6684"/>
                    </a:lnTo>
                    <a:lnTo>
                      <a:pt x="11096" y="6918"/>
                    </a:lnTo>
                    <a:lnTo>
                      <a:pt x="11523" y="7151"/>
                    </a:lnTo>
                    <a:lnTo>
                      <a:pt x="11601" y="7190"/>
                    </a:lnTo>
                    <a:lnTo>
                      <a:pt x="11737" y="7190"/>
                    </a:lnTo>
                    <a:lnTo>
                      <a:pt x="11795" y="7170"/>
                    </a:lnTo>
                    <a:lnTo>
                      <a:pt x="11873" y="7131"/>
                    </a:lnTo>
                    <a:lnTo>
                      <a:pt x="11931" y="7093"/>
                    </a:lnTo>
                    <a:lnTo>
                      <a:pt x="11970" y="7054"/>
                    </a:lnTo>
                    <a:lnTo>
                      <a:pt x="12009" y="6995"/>
                    </a:lnTo>
                    <a:lnTo>
                      <a:pt x="12223" y="6568"/>
                    </a:lnTo>
                    <a:lnTo>
                      <a:pt x="12456" y="6043"/>
                    </a:lnTo>
                    <a:lnTo>
                      <a:pt x="12689" y="5441"/>
                    </a:lnTo>
                    <a:lnTo>
                      <a:pt x="12786" y="5130"/>
                    </a:lnTo>
                    <a:lnTo>
                      <a:pt x="12883" y="4819"/>
                    </a:lnTo>
                    <a:lnTo>
                      <a:pt x="12942" y="4508"/>
                    </a:lnTo>
                    <a:lnTo>
                      <a:pt x="12980" y="4197"/>
                    </a:lnTo>
                    <a:lnTo>
                      <a:pt x="12980" y="3906"/>
                    </a:lnTo>
                    <a:lnTo>
                      <a:pt x="12961" y="3634"/>
                    </a:lnTo>
                    <a:lnTo>
                      <a:pt x="12922" y="3517"/>
                    </a:lnTo>
                    <a:lnTo>
                      <a:pt x="12883" y="3381"/>
                    </a:lnTo>
                    <a:lnTo>
                      <a:pt x="12825" y="3265"/>
                    </a:lnTo>
                    <a:lnTo>
                      <a:pt x="12767" y="3167"/>
                    </a:lnTo>
                    <a:lnTo>
                      <a:pt x="12689" y="3070"/>
                    </a:lnTo>
                    <a:lnTo>
                      <a:pt x="12592" y="2973"/>
                    </a:lnTo>
                    <a:lnTo>
                      <a:pt x="12495" y="2895"/>
                    </a:lnTo>
                    <a:lnTo>
                      <a:pt x="12378" y="2818"/>
                    </a:lnTo>
                    <a:lnTo>
                      <a:pt x="12184" y="2740"/>
                    </a:lnTo>
                    <a:lnTo>
                      <a:pt x="12009" y="2701"/>
                    </a:lnTo>
                    <a:lnTo>
                      <a:pt x="11834" y="2682"/>
                    </a:lnTo>
                    <a:lnTo>
                      <a:pt x="11640" y="2682"/>
                    </a:lnTo>
                    <a:lnTo>
                      <a:pt x="11445" y="2720"/>
                    </a:lnTo>
                    <a:lnTo>
                      <a:pt x="11251" y="2759"/>
                    </a:lnTo>
                    <a:lnTo>
                      <a:pt x="10862" y="2895"/>
                    </a:lnTo>
                    <a:lnTo>
                      <a:pt x="10474" y="3051"/>
                    </a:lnTo>
                    <a:lnTo>
                      <a:pt x="10105" y="3226"/>
                    </a:lnTo>
                    <a:lnTo>
                      <a:pt x="9735" y="3362"/>
                    </a:lnTo>
                    <a:lnTo>
                      <a:pt x="9580" y="3420"/>
                    </a:lnTo>
                    <a:lnTo>
                      <a:pt x="9405" y="3459"/>
                    </a:lnTo>
                    <a:lnTo>
                      <a:pt x="9288" y="3478"/>
                    </a:lnTo>
                    <a:lnTo>
                      <a:pt x="9191" y="3478"/>
                    </a:lnTo>
                    <a:lnTo>
                      <a:pt x="9094" y="3459"/>
                    </a:lnTo>
                    <a:lnTo>
                      <a:pt x="9016" y="3420"/>
                    </a:lnTo>
                    <a:lnTo>
                      <a:pt x="8919" y="3381"/>
                    </a:lnTo>
                    <a:lnTo>
                      <a:pt x="8842" y="3323"/>
                    </a:lnTo>
                    <a:lnTo>
                      <a:pt x="8725" y="3187"/>
                    </a:lnTo>
                    <a:lnTo>
                      <a:pt x="8608" y="3012"/>
                    </a:lnTo>
                    <a:lnTo>
                      <a:pt x="8511" y="2818"/>
                    </a:lnTo>
                    <a:lnTo>
                      <a:pt x="8414" y="2584"/>
                    </a:lnTo>
                    <a:lnTo>
                      <a:pt x="8336" y="2351"/>
                    </a:lnTo>
                    <a:lnTo>
                      <a:pt x="8161" y="1865"/>
                    </a:lnTo>
                    <a:lnTo>
                      <a:pt x="8084" y="1613"/>
                    </a:lnTo>
                    <a:lnTo>
                      <a:pt x="7987" y="1399"/>
                    </a:lnTo>
                    <a:lnTo>
                      <a:pt x="7870" y="1205"/>
                    </a:lnTo>
                    <a:lnTo>
                      <a:pt x="7734" y="1030"/>
                    </a:lnTo>
                    <a:lnTo>
                      <a:pt x="7676" y="952"/>
                    </a:lnTo>
                    <a:lnTo>
                      <a:pt x="7598" y="894"/>
                    </a:lnTo>
                    <a:lnTo>
                      <a:pt x="7501" y="836"/>
                    </a:lnTo>
                    <a:lnTo>
                      <a:pt x="7423" y="797"/>
                    </a:lnTo>
                    <a:lnTo>
                      <a:pt x="7268" y="758"/>
                    </a:lnTo>
                    <a:lnTo>
                      <a:pt x="6996" y="758"/>
                    </a:lnTo>
                    <a:lnTo>
                      <a:pt x="6840" y="777"/>
                    </a:lnTo>
                    <a:lnTo>
                      <a:pt x="6704" y="816"/>
                    </a:lnTo>
                    <a:lnTo>
                      <a:pt x="6549" y="874"/>
                    </a:lnTo>
                    <a:lnTo>
                      <a:pt x="6277" y="1030"/>
                    </a:lnTo>
                    <a:lnTo>
                      <a:pt x="6005" y="1205"/>
                    </a:lnTo>
                    <a:lnTo>
                      <a:pt x="5733" y="1399"/>
                    </a:lnTo>
                    <a:lnTo>
                      <a:pt x="5286" y="1749"/>
                    </a:lnTo>
                    <a:lnTo>
                      <a:pt x="4994" y="1963"/>
                    </a:lnTo>
                    <a:lnTo>
                      <a:pt x="4683" y="2196"/>
                    </a:lnTo>
                    <a:lnTo>
                      <a:pt x="4528" y="2274"/>
                    </a:lnTo>
                    <a:lnTo>
                      <a:pt x="4353" y="2351"/>
                    </a:lnTo>
                    <a:lnTo>
                      <a:pt x="4197" y="2410"/>
                    </a:lnTo>
                    <a:lnTo>
                      <a:pt x="4003" y="2448"/>
                    </a:lnTo>
                    <a:lnTo>
                      <a:pt x="3906" y="2448"/>
                    </a:lnTo>
                    <a:lnTo>
                      <a:pt x="3789" y="2410"/>
                    </a:lnTo>
                    <a:lnTo>
                      <a:pt x="3692" y="2371"/>
                    </a:lnTo>
                    <a:lnTo>
                      <a:pt x="3595" y="2312"/>
                    </a:lnTo>
                    <a:lnTo>
                      <a:pt x="3517" y="2254"/>
                    </a:lnTo>
                    <a:lnTo>
                      <a:pt x="3440" y="2157"/>
                    </a:lnTo>
                    <a:lnTo>
                      <a:pt x="3304" y="1963"/>
                    </a:lnTo>
                    <a:lnTo>
                      <a:pt x="3187" y="1749"/>
                    </a:lnTo>
                    <a:lnTo>
                      <a:pt x="3090" y="1535"/>
                    </a:lnTo>
                    <a:lnTo>
                      <a:pt x="2915" y="1127"/>
                    </a:lnTo>
                    <a:lnTo>
                      <a:pt x="2759" y="836"/>
                    </a:lnTo>
                    <a:lnTo>
                      <a:pt x="2565" y="583"/>
                    </a:lnTo>
                    <a:lnTo>
                      <a:pt x="2449" y="466"/>
                    </a:lnTo>
                    <a:lnTo>
                      <a:pt x="2332" y="350"/>
                    </a:lnTo>
                    <a:lnTo>
                      <a:pt x="2215" y="253"/>
                    </a:lnTo>
                    <a:lnTo>
                      <a:pt x="2079" y="175"/>
                    </a:lnTo>
                    <a:lnTo>
                      <a:pt x="1943" y="97"/>
                    </a:lnTo>
                    <a:lnTo>
                      <a:pt x="1807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8"/>
              <p:cNvSpPr/>
              <p:nvPr/>
            </p:nvSpPr>
            <p:spPr>
              <a:xfrm>
                <a:off x="-1664312" y="4210900"/>
                <a:ext cx="476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5" extrusionOk="0">
                    <a:moveTo>
                      <a:pt x="934" y="0"/>
                    </a:moveTo>
                    <a:lnTo>
                      <a:pt x="739" y="20"/>
                    </a:lnTo>
                    <a:lnTo>
                      <a:pt x="564" y="78"/>
                    </a:lnTo>
                    <a:lnTo>
                      <a:pt x="409" y="175"/>
                    </a:lnTo>
                    <a:lnTo>
                      <a:pt x="273" y="292"/>
                    </a:lnTo>
                    <a:lnTo>
                      <a:pt x="156" y="428"/>
                    </a:lnTo>
                    <a:lnTo>
                      <a:pt x="79" y="603"/>
                    </a:lnTo>
                    <a:lnTo>
                      <a:pt x="20" y="777"/>
                    </a:lnTo>
                    <a:lnTo>
                      <a:pt x="1" y="972"/>
                    </a:lnTo>
                    <a:lnTo>
                      <a:pt x="20" y="1166"/>
                    </a:lnTo>
                    <a:lnTo>
                      <a:pt x="79" y="1341"/>
                    </a:lnTo>
                    <a:lnTo>
                      <a:pt x="176" y="1496"/>
                    </a:lnTo>
                    <a:lnTo>
                      <a:pt x="292" y="1632"/>
                    </a:lnTo>
                    <a:lnTo>
                      <a:pt x="428" y="1749"/>
                    </a:lnTo>
                    <a:lnTo>
                      <a:pt x="603" y="1846"/>
                    </a:lnTo>
                    <a:lnTo>
                      <a:pt x="778" y="1885"/>
                    </a:lnTo>
                    <a:lnTo>
                      <a:pt x="972" y="1905"/>
                    </a:lnTo>
                    <a:lnTo>
                      <a:pt x="1167" y="1885"/>
                    </a:lnTo>
                    <a:lnTo>
                      <a:pt x="1342" y="1827"/>
                    </a:lnTo>
                    <a:lnTo>
                      <a:pt x="1497" y="1730"/>
                    </a:lnTo>
                    <a:lnTo>
                      <a:pt x="1633" y="1613"/>
                    </a:lnTo>
                    <a:lnTo>
                      <a:pt x="1750" y="1477"/>
                    </a:lnTo>
                    <a:lnTo>
                      <a:pt x="1827" y="1302"/>
                    </a:lnTo>
                    <a:lnTo>
                      <a:pt x="1886" y="1127"/>
                    </a:lnTo>
                    <a:lnTo>
                      <a:pt x="1905" y="933"/>
                    </a:lnTo>
                    <a:lnTo>
                      <a:pt x="1886" y="739"/>
                    </a:lnTo>
                    <a:lnTo>
                      <a:pt x="1827" y="564"/>
                    </a:lnTo>
                    <a:lnTo>
                      <a:pt x="1730" y="408"/>
                    </a:lnTo>
                    <a:lnTo>
                      <a:pt x="1614" y="272"/>
                    </a:lnTo>
                    <a:lnTo>
                      <a:pt x="1478" y="156"/>
                    </a:lnTo>
                    <a:lnTo>
                      <a:pt x="1303" y="78"/>
                    </a:lnTo>
                    <a:lnTo>
                      <a:pt x="1128" y="20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-1574912" y="4397925"/>
                <a:ext cx="27157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16459" extrusionOk="0">
                    <a:moveTo>
                      <a:pt x="5383" y="0"/>
                    </a:moveTo>
                    <a:lnTo>
                      <a:pt x="4916" y="20"/>
                    </a:lnTo>
                    <a:lnTo>
                      <a:pt x="4470" y="39"/>
                    </a:lnTo>
                    <a:lnTo>
                      <a:pt x="4023" y="98"/>
                    </a:lnTo>
                    <a:lnTo>
                      <a:pt x="3576" y="175"/>
                    </a:lnTo>
                    <a:lnTo>
                      <a:pt x="3148" y="272"/>
                    </a:lnTo>
                    <a:lnTo>
                      <a:pt x="2740" y="408"/>
                    </a:lnTo>
                    <a:lnTo>
                      <a:pt x="2351" y="564"/>
                    </a:lnTo>
                    <a:lnTo>
                      <a:pt x="1963" y="758"/>
                    </a:lnTo>
                    <a:lnTo>
                      <a:pt x="1613" y="991"/>
                    </a:lnTo>
                    <a:lnTo>
                      <a:pt x="1302" y="1244"/>
                    </a:lnTo>
                    <a:lnTo>
                      <a:pt x="1147" y="1380"/>
                    </a:lnTo>
                    <a:lnTo>
                      <a:pt x="991" y="1535"/>
                    </a:lnTo>
                    <a:lnTo>
                      <a:pt x="855" y="1691"/>
                    </a:lnTo>
                    <a:lnTo>
                      <a:pt x="739" y="1866"/>
                    </a:lnTo>
                    <a:lnTo>
                      <a:pt x="622" y="2041"/>
                    </a:lnTo>
                    <a:lnTo>
                      <a:pt x="505" y="2235"/>
                    </a:lnTo>
                    <a:lnTo>
                      <a:pt x="408" y="2429"/>
                    </a:lnTo>
                    <a:lnTo>
                      <a:pt x="311" y="2624"/>
                    </a:lnTo>
                    <a:lnTo>
                      <a:pt x="233" y="2837"/>
                    </a:lnTo>
                    <a:lnTo>
                      <a:pt x="175" y="3071"/>
                    </a:lnTo>
                    <a:lnTo>
                      <a:pt x="117" y="3304"/>
                    </a:lnTo>
                    <a:lnTo>
                      <a:pt x="78" y="3556"/>
                    </a:lnTo>
                    <a:lnTo>
                      <a:pt x="39" y="3809"/>
                    </a:lnTo>
                    <a:lnTo>
                      <a:pt x="20" y="4062"/>
                    </a:lnTo>
                    <a:lnTo>
                      <a:pt x="0" y="4411"/>
                    </a:lnTo>
                    <a:lnTo>
                      <a:pt x="20" y="4781"/>
                    </a:lnTo>
                    <a:lnTo>
                      <a:pt x="59" y="5189"/>
                    </a:lnTo>
                    <a:lnTo>
                      <a:pt x="117" y="5597"/>
                    </a:lnTo>
                    <a:lnTo>
                      <a:pt x="195" y="6024"/>
                    </a:lnTo>
                    <a:lnTo>
                      <a:pt x="272" y="6471"/>
                    </a:lnTo>
                    <a:lnTo>
                      <a:pt x="389" y="6937"/>
                    </a:lnTo>
                    <a:lnTo>
                      <a:pt x="525" y="7423"/>
                    </a:lnTo>
                    <a:lnTo>
                      <a:pt x="661" y="7909"/>
                    </a:lnTo>
                    <a:lnTo>
                      <a:pt x="836" y="8395"/>
                    </a:lnTo>
                    <a:lnTo>
                      <a:pt x="1011" y="8900"/>
                    </a:lnTo>
                    <a:lnTo>
                      <a:pt x="1186" y="9405"/>
                    </a:lnTo>
                    <a:lnTo>
                      <a:pt x="1399" y="9910"/>
                    </a:lnTo>
                    <a:lnTo>
                      <a:pt x="1613" y="10396"/>
                    </a:lnTo>
                    <a:lnTo>
                      <a:pt x="1846" y="10901"/>
                    </a:lnTo>
                    <a:lnTo>
                      <a:pt x="2079" y="11387"/>
                    </a:lnTo>
                    <a:lnTo>
                      <a:pt x="2332" y="11873"/>
                    </a:lnTo>
                    <a:lnTo>
                      <a:pt x="2604" y="12339"/>
                    </a:lnTo>
                    <a:lnTo>
                      <a:pt x="2876" y="12786"/>
                    </a:lnTo>
                    <a:lnTo>
                      <a:pt x="3148" y="13233"/>
                    </a:lnTo>
                    <a:lnTo>
                      <a:pt x="3440" y="13641"/>
                    </a:lnTo>
                    <a:lnTo>
                      <a:pt x="3731" y="14049"/>
                    </a:lnTo>
                    <a:lnTo>
                      <a:pt x="4042" y="14438"/>
                    </a:lnTo>
                    <a:lnTo>
                      <a:pt x="4333" y="14788"/>
                    </a:lnTo>
                    <a:lnTo>
                      <a:pt x="4664" y="15118"/>
                    </a:lnTo>
                    <a:lnTo>
                      <a:pt x="4975" y="15410"/>
                    </a:lnTo>
                    <a:lnTo>
                      <a:pt x="5286" y="15662"/>
                    </a:lnTo>
                    <a:lnTo>
                      <a:pt x="5616" y="15895"/>
                    </a:lnTo>
                    <a:lnTo>
                      <a:pt x="5946" y="16090"/>
                    </a:lnTo>
                    <a:lnTo>
                      <a:pt x="6277" y="16245"/>
                    </a:lnTo>
                    <a:lnTo>
                      <a:pt x="6607" y="16362"/>
                    </a:lnTo>
                    <a:lnTo>
                      <a:pt x="6937" y="16439"/>
                    </a:lnTo>
                    <a:lnTo>
                      <a:pt x="7093" y="16459"/>
                    </a:lnTo>
                    <a:lnTo>
                      <a:pt x="7248" y="16439"/>
                    </a:lnTo>
                    <a:lnTo>
                      <a:pt x="7404" y="16420"/>
                    </a:lnTo>
                    <a:lnTo>
                      <a:pt x="7559" y="16381"/>
                    </a:lnTo>
                    <a:lnTo>
                      <a:pt x="7715" y="16323"/>
                    </a:lnTo>
                    <a:lnTo>
                      <a:pt x="7851" y="16245"/>
                    </a:lnTo>
                    <a:lnTo>
                      <a:pt x="8006" y="16167"/>
                    </a:lnTo>
                    <a:lnTo>
                      <a:pt x="8142" y="16051"/>
                    </a:lnTo>
                    <a:lnTo>
                      <a:pt x="8278" y="15934"/>
                    </a:lnTo>
                    <a:lnTo>
                      <a:pt x="8395" y="15798"/>
                    </a:lnTo>
                    <a:lnTo>
                      <a:pt x="8647" y="15487"/>
                    </a:lnTo>
                    <a:lnTo>
                      <a:pt x="8900" y="15118"/>
                    </a:lnTo>
                    <a:lnTo>
                      <a:pt x="9114" y="14710"/>
                    </a:lnTo>
                    <a:lnTo>
                      <a:pt x="9327" y="14263"/>
                    </a:lnTo>
                    <a:lnTo>
                      <a:pt x="9522" y="13777"/>
                    </a:lnTo>
                    <a:lnTo>
                      <a:pt x="9716" y="13253"/>
                    </a:lnTo>
                    <a:lnTo>
                      <a:pt x="9871" y="12689"/>
                    </a:lnTo>
                    <a:lnTo>
                      <a:pt x="10027" y="12106"/>
                    </a:lnTo>
                    <a:lnTo>
                      <a:pt x="10182" y="11504"/>
                    </a:lnTo>
                    <a:lnTo>
                      <a:pt x="10299" y="10901"/>
                    </a:lnTo>
                    <a:lnTo>
                      <a:pt x="10416" y="10260"/>
                    </a:lnTo>
                    <a:lnTo>
                      <a:pt x="10532" y="9619"/>
                    </a:lnTo>
                    <a:lnTo>
                      <a:pt x="10610" y="8978"/>
                    </a:lnTo>
                    <a:lnTo>
                      <a:pt x="10688" y="8337"/>
                    </a:lnTo>
                    <a:lnTo>
                      <a:pt x="10746" y="7695"/>
                    </a:lnTo>
                    <a:lnTo>
                      <a:pt x="10804" y="7073"/>
                    </a:lnTo>
                    <a:lnTo>
                      <a:pt x="10824" y="6452"/>
                    </a:lnTo>
                    <a:lnTo>
                      <a:pt x="10843" y="5849"/>
                    </a:lnTo>
                    <a:lnTo>
                      <a:pt x="10862" y="5286"/>
                    </a:lnTo>
                    <a:lnTo>
                      <a:pt x="10843" y="4742"/>
                    </a:lnTo>
                    <a:lnTo>
                      <a:pt x="10824" y="4217"/>
                    </a:lnTo>
                    <a:lnTo>
                      <a:pt x="10804" y="3731"/>
                    </a:lnTo>
                    <a:lnTo>
                      <a:pt x="10746" y="3284"/>
                    </a:lnTo>
                    <a:lnTo>
                      <a:pt x="10688" y="2896"/>
                    </a:lnTo>
                    <a:lnTo>
                      <a:pt x="10629" y="2546"/>
                    </a:lnTo>
                    <a:lnTo>
                      <a:pt x="10532" y="2235"/>
                    </a:lnTo>
                    <a:lnTo>
                      <a:pt x="10435" y="2002"/>
                    </a:lnTo>
                    <a:lnTo>
                      <a:pt x="10318" y="1788"/>
                    </a:lnTo>
                    <a:lnTo>
                      <a:pt x="10144" y="1574"/>
                    </a:lnTo>
                    <a:lnTo>
                      <a:pt x="9930" y="1380"/>
                    </a:lnTo>
                    <a:lnTo>
                      <a:pt x="9677" y="1205"/>
                    </a:lnTo>
                    <a:lnTo>
                      <a:pt x="9405" y="1011"/>
                    </a:lnTo>
                    <a:lnTo>
                      <a:pt x="9094" y="855"/>
                    </a:lnTo>
                    <a:lnTo>
                      <a:pt x="8744" y="700"/>
                    </a:lnTo>
                    <a:lnTo>
                      <a:pt x="8375" y="544"/>
                    </a:lnTo>
                    <a:lnTo>
                      <a:pt x="7987" y="428"/>
                    </a:lnTo>
                    <a:lnTo>
                      <a:pt x="7579" y="311"/>
                    </a:lnTo>
                    <a:lnTo>
                      <a:pt x="7170" y="214"/>
                    </a:lnTo>
                    <a:lnTo>
                      <a:pt x="6724" y="136"/>
                    </a:lnTo>
                    <a:lnTo>
                      <a:pt x="6277" y="78"/>
                    </a:lnTo>
                    <a:lnTo>
                      <a:pt x="5830" y="20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>
                <a:off x="-1271787" y="4705900"/>
                <a:ext cx="2205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0203" extrusionOk="0">
                    <a:moveTo>
                      <a:pt x="5772" y="1"/>
                    </a:moveTo>
                    <a:lnTo>
                      <a:pt x="5597" y="20"/>
                    </a:lnTo>
                    <a:lnTo>
                      <a:pt x="5422" y="40"/>
                    </a:lnTo>
                    <a:lnTo>
                      <a:pt x="5072" y="137"/>
                    </a:lnTo>
                    <a:lnTo>
                      <a:pt x="4761" y="273"/>
                    </a:lnTo>
                    <a:lnTo>
                      <a:pt x="4470" y="428"/>
                    </a:lnTo>
                    <a:lnTo>
                      <a:pt x="4256" y="564"/>
                    </a:lnTo>
                    <a:lnTo>
                      <a:pt x="4042" y="720"/>
                    </a:lnTo>
                    <a:lnTo>
                      <a:pt x="3673" y="1031"/>
                    </a:lnTo>
                    <a:lnTo>
                      <a:pt x="3323" y="1381"/>
                    </a:lnTo>
                    <a:lnTo>
                      <a:pt x="2993" y="1730"/>
                    </a:lnTo>
                    <a:lnTo>
                      <a:pt x="2449" y="2255"/>
                    </a:lnTo>
                    <a:lnTo>
                      <a:pt x="1963" y="2760"/>
                    </a:lnTo>
                    <a:lnTo>
                      <a:pt x="1672" y="3052"/>
                    </a:lnTo>
                    <a:lnTo>
                      <a:pt x="1438" y="3207"/>
                    </a:lnTo>
                    <a:lnTo>
                      <a:pt x="1205" y="3382"/>
                    </a:lnTo>
                    <a:lnTo>
                      <a:pt x="992" y="3576"/>
                    </a:lnTo>
                    <a:lnTo>
                      <a:pt x="817" y="3790"/>
                    </a:lnTo>
                    <a:lnTo>
                      <a:pt x="642" y="4023"/>
                    </a:lnTo>
                    <a:lnTo>
                      <a:pt x="486" y="4276"/>
                    </a:lnTo>
                    <a:lnTo>
                      <a:pt x="350" y="4548"/>
                    </a:lnTo>
                    <a:lnTo>
                      <a:pt x="234" y="4859"/>
                    </a:lnTo>
                    <a:lnTo>
                      <a:pt x="234" y="4898"/>
                    </a:lnTo>
                    <a:lnTo>
                      <a:pt x="137" y="5073"/>
                    </a:lnTo>
                    <a:lnTo>
                      <a:pt x="59" y="5248"/>
                    </a:lnTo>
                    <a:lnTo>
                      <a:pt x="20" y="5422"/>
                    </a:lnTo>
                    <a:lnTo>
                      <a:pt x="1" y="5578"/>
                    </a:lnTo>
                    <a:lnTo>
                      <a:pt x="20" y="5753"/>
                    </a:lnTo>
                    <a:lnTo>
                      <a:pt x="59" y="5908"/>
                    </a:lnTo>
                    <a:lnTo>
                      <a:pt x="117" y="6044"/>
                    </a:lnTo>
                    <a:lnTo>
                      <a:pt x="195" y="6180"/>
                    </a:lnTo>
                    <a:lnTo>
                      <a:pt x="214" y="6316"/>
                    </a:lnTo>
                    <a:lnTo>
                      <a:pt x="253" y="6452"/>
                    </a:lnTo>
                    <a:lnTo>
                      <a:pt x="311" y="6569"/>
                    </a:lnTo>
                    <a:lnTo>
                      <a:pt x="428" y="6685"/>
                    </a:lnTo>
                    <a:lnTo>
                      <a:pt x="817" y="7035"/>
                    </a:lnTo>
                    <a:lnTo>
                      <a:pt x="1166" y="7404"/>
                    </a:lnTo>
                    <a:lnTo>
                      <a:pt x="1516" y="7774"/>
                    </a:lnTo>
                    <a:lnTo>
                      <a:pt x="1847" y="8182"/>
                    </a:lnTo>
                    <a:lnTo>
                      <a:pt x="2177" y="8570"/>
                    </a:lnTo>
                    <a:lnTo>
                      <a:pt x="2527" y="8940"/>
                    </a:lnTo>
                    <a:lnTo>
                      <a:pt x="2896" y="9309"/>
                    </a:lnTo>
                    <a:lnTo>
                      <a:pt x="3090" y="9484"/>
                    </a:lnTo>
                    <a:lnTo>
                      <a:pt x="3284" y="9639"/>
                    </a:lnTo>
                    <a:lnTo>
                      <a:pt x="3459" y="9756"/>
                    </a:lnTo>
                    <a:lnTo>
                      <a:pt x="3654" y="9872"/>
                    </a:lnTo>
                    <a:lnTo>
                      <a:pt x="3848" y="9969"/>
                    </a:lnTo>
                    <a:lnTo>
                      <a:pt x="4042" y="10047"/>
                    </a:lnTo>
                    <a:lnTo>
                      <a:pt x="4256" y="10105"/>
                    </a:lnTo>
                    <a:lnTo>
                      <a:pt x="4470" y="10164"/>
                    </a:lnTo>
                    <a:lnTo>
                      <a:pt x="4684" y="10183"/>
                    </a:lnTo>
                    <a:lnTo>
                      <a:pt x="4897" y="10203"/>
                    </a:lnTo>
                    <a:lnTo>
                      <a:pt x="5111" y="10183"/>
                    </a:lnTo>
                    <a:lnTo>
                      <a:pt x="5325" y="10164"/>
                    </a:lnTo>
                    <a:lnTo>
                      <a:pt x="5519" y="10105"/>
                    </a:lnTo>
                    <a:lnTo>
                      <a:pt x="5713" y="10028"/>
                    </a:lnTo>
                    <a:lnTo>
                      <a:pt x="5908" y="9931"/>
                    </a:lnTo>
                    <a:lnTo>
                      <a:pt x="6083" y="9794"/>
                    </a:lnTo>
                    <a:lnTo>
                      <a:pt x="6238" y="9639"/>
                    </a:lnTo>
                    <a:lnTo>
                      <a:pt x="6394" y="9464"/>
                    </a:lnTo>
                    <a:lnTo>
                      <a:pt x="6471" y="9309"/>
                    </a:lnTo>
                    <a:lnTo>
                      <a:pt x="6549" y="9153"/>
                    </a:lnTo>
                    <a:lnTo>
                      <a:pt x="6588" y="9017"/>
                    </a:lnTo>
                    <a:lnTo>
                      <a:pt x="6607" y="8862"/>
                    </a:lnTo>
                    <a:lnTo>
                      <a:pt x="6607" y="8706"/>
                    </a:lnTo>
                    <a:lnTo>
                      <a:pt x="6588" y="8551"/>
                    </a:lnTo>
                    <a:lnTo>
                      <a:pt x="6568" y="8395"/>
                    </a:lnTo>
                    <a:lnTo>
                      <a:pt x="6510" y="8240"/>
                    </a:lnTo>
                    <a:lnTo>
                      <a:pt x="6394" y="7948"/>
                    </a:lnTo>
                    <a:lnTo>
                      <a:pt x="6238" y="7657"/>
                    </a:lnTo>
                    <a:lnTo>
                      <a:pt x="6063" y="7385"/>
                    </a:lnTo>
                    <a:lnTo>
                      <a:pt x="5888" y="7132"/>
                    </a:lnTo>
                    <a:lnTo>
                      <a:pt x="5694" y="6899"/>
                    </a:lnTo>
                    <a:lnTo>
                      <a:pt x="6238" y="6977"/>
                    </a:lnTo>
                    <a:lnTo>
                      <a:pt x="6646" y="7035"/>
                    </a:lnTo>
                    <a:lnTo>
                      <a:pt x="6860" y="7055"/>
                    </a:lnTo>
                    <a:lnTo>
                      <a:pt x="7287" y="7055"/>
                    </a:lnTo>
                    <a:lnTo>
                      <a:pt x="7501" y="7035"/>
                    </a:lnTo>
                    <a:lnTo>
                      <a:pt x="7695" y="6996"/>
                    </a:lnTo>
                    <a:lnTo>
                      <a:pt x="7909" y="6938"/>
                    </a:lnTo>
                    <a:lnTo>
                      <a:pt x="8084" y="6880"/>
                    </a:lnTo>
                    <a:lnTo>
                      <a:pt x="8259" y="6783"/>
                    </a:lnTo>
                    <a:lnTo>
                      <a:pt x="8414" y="6685"/>
                    </a:lnTo>
                    <a:lnTo>
                      <a:pt x="8550" y="6549"/>
                    </a:lnTo>
                    <a:lnTo>
                      <a:pt x="8667" y="6413"/>
                    </a:lnTo>
                    <a:lnTo>
                      <a:pt x="8745" y="6258"/>
                    </a:lnTo>
                    <a:lnTo>
                      <a:pt x="8803" y="6064"/>
                    </a:lnTo>
                    <a:lnTo>
                      <a:pt x="8822" y="5850"/>
                    </a:lnTo>
                    <a:lnTo>
                      <a:pt x="8822" y="5617"/>
                    </a:lnTo>
                    <a:lnTo>
                      <a:pt x="8764" y="5364"/>
                    </a:lnTo>
                    <a:lnTo>
                      <a:pt x="8686" y="5131"/>
                    </a:lnTo>
                    <a:lnTo>
                      <a:pt x="8589" y="4917"/>
                    </a:lnTo>
                    <a:lnTo>
                      <a:pt x="8453" y="4742"/>
                    </a:lnTo>
                    <a:lnTo>
                      <a:pt x="8298" y="4587"/>
                    </a:lnTo>
                    <a:lnTo>
                      <a:pt x="8142" y="4470"/>
                    </a:lnTo>
                    <a:lnTo>
                      <a:pt x="7948" y="4373"/>
                    </a:lnTo>
                    <a:lnTo>
                      <a:pt x="7754" y="4295"/>
                    </a:lnTo>
                    <a:lnTo>
                      <a:pt x="7540" y="4237"/>
                    </a:lnTo>
                    <a:lnTo>
                      <a:pt x="7326" y="4179"/>
                    </a:lnTo>
                    <a:lnTo>
                      <a:pt x="7093" y="4159"/>
                    </a:lnTo>
                    <a:lnTo>
                      <a:pt x="6646" y="4101"/>
                    </a:lnTo>
                    <a:lnTo>
                      <a:pt x="6180" y="4062"/>
                    </a:lnTo>
                    <a:lnTo>
                      <a:pt x="5752" y="4004"/>
                    </a:lnTo>
                    <a:lnTo>
                      <a:pt x="5597" y="3965"/>
                    </a:lnTo>
                    <a:lnTo>
                      <a:pt x="5480" y="3887"/>
                    </a:lnTo>
                    <a:lnTo>
                      <a:pt x="5441" y="3848"/>
                    </a:lnTo>
                    <a:lnTo>
                      <a:pt x="5422" y="3810"/>
                    </a:lnTo>
                    <a:lnTo>
                      <a:pt x="5403" y="3712"/>
                    </a:lnTo>
                    <a:lnTo>
                      <a:pt x="5422" y="3576"/>
                    </a:lnTo>
                    <a:lnTo>
                      <a:pt x="5461" y="3460"/>
                    </a:lnTo>
                    <a:lnTo>
                      <a:pt x="5519" y="3324"/>
                    </a:lnTo>
                    <a:lnTo>
                      <a:pt x="5616" y="3188"/>
                    </a:lnTo>
                    <a:lnTo>
                      <a:pt x="5830" y="2916"/>
                    </a:lnTo>
                    <a:lnTo>
                      <a:pt x="6063" y="2663"/>
                    </a:lnTo>
                    <a:lnTo>
                      <a:pt x="6413" y="2333"/>
                    </a:lnTo>
                    <a:lnTo>
                      <a:pt x="6588" y="2138"/>
                    </a:lnTo>
                    <a:lnTo>
                      <a:pt x="6782" y="1944"/>
                    </a:lnTo>
                    <a:lnTo>
                      <a:pt x="6957" y="1711"/>
                    </a:lnTo>
                    <a:lnTo>
                      <a:pt x="7112" y="1478"/>
                    </a:lnTo>
                    <a:lnTo>
                      <a:pt x="7171" y="1342"/>
                    </a:lnTo>
                    <a:lnTo>
                      <a:pt x="7210" y="1225"/>
                    </a:lnTo>
                    <a:lnTo>
                      <a:pt x="7229" y="1089"/>
                    </a:lnTo>
                    <a:lnTo>
                      <a:pt x="7249" y="973"/>
                    </a:lnTo>
                    <a:lnTo>
                      <a:pt x="7229" y="837"/>
                    </a:lnTo>
                    <a:lnTo>
                      <a:pt x="7190" y="720"/>
                    </a:lnTo>
                    <a:lnTo>
                      <a:pt x="7132" y="584"/>
                    </a:lnTo>
                    <a:lnTo>
                      <a:pt x="7035" y="467"/>
                    </a:lnTo>
                    <a:lnTo>
                      <a:pt x="6899" y="351"/>
                    </a:lnTo>
                    <a:lnTo>
                      <a:pt x="6763" y="234"/>
                    </a:lnTo>
                    <a:lnTo>
                      <a:pt x="6607" y="156"/>
                    </a:lnTo>
                    <a:lnTo>
                      <a:pt x="6452" y="98"/>
                    </a:lnTo>
                    <a:lnTo>
                      <a:pt x="6296" y="40"/>
                    </a:lnTo>
                    <a:lnTo>
                      <a:pt x="6121" y="20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9" name="Google Shape;789;p28"/>
          <p:cNvGrpSpPr/>
          <p:nvPr/>
        </p:nvGrpSpPr>
        <p:grpSpPr>
          <a:xfrm>
            <a:off x="7593146" y="3721869"/>
            <a:ext cx="2211595" cy="1457432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660741" y="3724844"/>
            <a:ext cx="2211595" cy="1457432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29"/>
          <p:cNvGrpSpPr/>
          <p:nvPr/>
        </p:nvGrpSpPr>
        <p:grpSpPr>
          <a:xfrm>
            <a:off x="623296" y="2107484"/>
            <a:ext cx="2698393" cy="1540696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6521731" y="2098244"/>
            <a:ext cx="1886566" cy="1294328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27366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9"/>
          <p:cNvSpPr/>
          <p:nvPr/>
        </p:nvSpPr>
        <p:spPr>
          <a:xfrm flipH="1">
            <a:off x="-27366" y="32783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7738916" y="-6148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504328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9"/>
          <p:cNvSpPr/>
          <p:nvPr/>
        </p:nvSpPr>
        <p:spPr>
          <a:xfrm flipH="1">
            <a:off x="3333693" y="3688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9"/>
          <p:cNvSpPr/>
          <p:nvPr/>
        </p:nvSpPr>
        <p:spPr>
          <a:xfrm>
            <a:off x="4620905" y="368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9"/>
          <p:cNvSpPr/>
          <p:nvPr/>
        </p:nvSpPr>
        <p:spPr>
          <a:xfrm>
            <a:off x="4102705" y="488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5858441" y="4594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9"/>
          <p:cNvSpPr/>
          <p:nvPr/>
        </p:nvSpPr>
        <p:spPr>
          <a:xfrm>
            <a:off x="5007580" y="662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9"/>
          <p:cNvSpPr/>
          <p:nvPr/>
        </p:nvSpPr>
        <p:spPr>
          <a:xfrm rot="2417287">
            <a:off x="3329831" y="9056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13653" y="90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>
            <a:off x="4623955" y="106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9"/>
          <p:cNvSpPr/>
          <p:nvPr/>
        </p:nvSpPr>
        <p:spPr>
          <a:xfrm>
            <a:off x="2388205" y="11399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7261302" y="11365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9"/>
          <p:cNvSpPr/>
          <p:nvPr/>
        </p:nvSpPr>
        <p:spPr>
          <a:xfrm>
            <a:off x="8050205" y="1261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9"/>
          <p:cNvSpPr/>
          <p:nvPr/>
        </p:nvSpPr>
        <p:spPr>
          <a:xfrm>
            <a:off x="8475956" y="15574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9"/>
          <p:cNvSpPr/>
          <p:nvPr/>
        </p:nvSpPr>
        <p:spPr>
          <a:xfrm>
            <a:off x="8727080" y="1579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9"/>
          <p:cNvSpPr/>
          <p:nvPr/>
        </p:nvSpPr>
        <p:spPr>
          <a:xfrm>
            <a:off x="1494055" y="16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8825478" y="1922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9"/>
          <p:cNvSpPr/>
          <p:nvPr/>
        </p:nvSpPr>
        <p:spPr>
          <a:xfrm>
            <a:off x="479355" y="21593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9"/>
          <p:cNvSpPr/>
          <p:nvPr/>
        </p:nvSpPr>
        <p:spPr>
          <a:xfrm>
            <a:off x="8951980" y="2480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349028" y="281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9"/>
          <p:cNvSpPr/>
          <p:nvPr/>
        </p:nvSpPr>
        <p:spPr>
          <a:xfrm>
            <a:off x="8872318" y="3072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9"/>
          <p:cNvSpPr/>
          <p:nvPr/>
        </p:nvSpPr>
        <p:spPr>
          <a:xfrm>
            <a:off x="641555" y="3233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9"/>
          <p:cNvSpPr/>
          <p:nvPr/>
        </p:nvSpPr>
        <p:spPr>
          <a:xfrm>
            <a:off x="1041301" y="200589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9"/>
          <p:cNvSpPr/>
          <p:nvPr/>
        </p:nvSpPr>
        <p:spPr>
          <a:xfrm>
            <a:off x="2476676" y="23562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9"/>
          <p:cNvSpPr/>
          <p:nvPr/>
        </p:nvSpPr>
        <p:spPr>
          <a:xfrm>
            <a:off x="6247151" y="20846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9"/>
          <p:cNvSpPr/>
          <p:nvPr/>
        </p:nvSpPr>
        <p:spPr>
          <a:xfrm>
            <a:off x="7778901" y="23248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9"/>
          <p:cNvSpPr/>
          <p:nvPr/>
        </p:nvSpPr>
        <p:spPr>
          <a:xfrm>
            <a:off x="7196179" y="2669963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9"/>
          <p:cNvSpPr/>
          <p:nvPr/>
        </p:nvSpPr>
        <p:spPr>
          <a:xfrm>
            <a:off x="1940598" y="867727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0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0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0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0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0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000125" y="3068863"/>
            <a:ext cx="7143750" cy="2102200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4801351" y="18183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0"/>
          <p:cNvSpPr/>
          <p:nvPr/>
        </p:nvSpPr>
        <p:spPr>
          <a:xfrm>
            <a:off x="2689851" y="162702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0"/>
          <p:cNvSpPr/>
          <p:nvPr/>
        </p:nvSpPr>
        <p:spPr>
          <a:xfrm>
            <a:off x="6684899" y="1338344"/>
            <a:ext cx="1425120" cy="78243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0"/>
          <p:cNvSpPr/>
          <p:nvPr/>
        </p:nvSpPr>
        <p:spPr>
          <a:xfrm>
            <a:off x="6684899" y="958297"/>
            <a:ext cx="513193" cy="2817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0"/>
          <p:cNvSpPr/>
          <p:nvPr/>
        </p:nvSpPr>
        <p:spPr>
          <a:xfrm>
            <a:off x="7465386" y="4147175"/>
            <a:ext cx="1138547" cy="65943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7550551" y="3456234"/>
            <a:ext cx="1138615" cy="1061823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303949" y="3187375"/>
            <a:ext cx="1587376" cy="1455350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592547" y="3683186"/>
            <a:ext cx="845090" cy="46398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150" y="1818350"/>
            <a:ext cx="9143936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1"/>
          <p:cNvSpPr/>
          <p:nvPr/>
        </p:nvSpPr>
        <p:spPr>
          <a:xfrm flipH="1">
            <a:off x="3333693" y="640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1"/>
          <p:cNvSpPr/>
          <p:nvPr/>
        </p:nvSpPr>
        <p:spPr>
          <a:xfrm>
            <a:off x="4620905" y="640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1"/>
          <p:cNvSpPr/>
          <p:nvPr/>
        </p:nvSpPr>
        <p:spPr>
          <a:xfrm>
            <a:off x="4102705" y="184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585844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1"/>
          <p:cNvSpPr/>
          <p:nvPr/>
        </p:nvSpPr>
        <p:spPr>
          <a:xfrm>
            <a:off x="5007580" y="3579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1"/>
          <p:cNvSpPr/>
          <p:nvPr/>
        </p:nvSpPr>
        <p:spPr>
          <a:xfrm rot="2417287">
            <a:off x="3329831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13653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1"/>
          <p:cNvSpPr/>
          <p:nvPr/>
        </p:nvSpPr>
        <p:spPr>
          <a:xfrm>
            <a:off x="4623955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1"/>
          <p:cNvSpPr/>
          <p:nvPr/>
        </p:nvSpPr>
        <p:spPr>
          <a:xfrm>
            <a:off x="2388205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7261302" y="8317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"/>
          <p:cNvSpPr/>
          <p:nvPr/>
        </p:nvSpPr>
        <p:spPr>
          <a:xfrm>
            <a:off x="8050205" y="956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"/>
          <p:cNvSpPr/>
          <p:nvPr/>
        </p:nvSpPr>
        <p:spPr>
          <a:xfrm>
            <a:off x="8475956" y="12526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1"/>
          <p:cNvSpPr/>
          <p:nvPr/>
        </p:nvSpPr>
        <p:spPr>
          <a:xfrm>
            <a:off x="8727080" y="12751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1"/>
          <p:cNvSpPr/>
          <p:nvPr/>
        </p:nvSpPr>
        <p:spPr>
          <a:xfrm>
            <a:off x="1494055" y="13384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8825478" y="16181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1"/>
          <p:cNvSpPr/>
          <p:nvPr/>
        </p:nvSpPr>
        <p:spPr>
          <a:xfrm>
            <a:off x="479355" y="1854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1"/>
          <p:cNvSpPr/>
          <p:nvPr/>
        </p:nvSpPr>
        <p:spPr>
          <a:xfrm>
            <a:off x="8951980" y="2175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349028" y="2507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8872318" y="2767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1"/>
          <p:cNvSpPr/>
          <p:nvPr/>
        </p:nvSpPr>
        <p:spPr>
          <a:xfrm>
            <a:off x="641555" y="2929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431013" y="11930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1"/>
          <p:cNvSpPr/>
          <p:nvPr/>
        </p:nvSpPr>
        <p:spPr>
          <a:xfrm>
            <a:off x="2032600" y="40798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1" y="3895271"/>
            <a:ext cx="9143999" cy="1248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5675085" y="155545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3315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529929" y="1115947"/>
            <a:ext cx="10203857" cy="4027628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1642644" y="762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2929856" y="762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2411656" y="196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4167391" y="1668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3316531" y="3701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1583250" y="1028700"/>
            <a:ext cx="5977500" cy="3086100"/>
          </a:xfrm>
          <a:prstGeom prst="rect">
            <a:avLst/>
          </a:prstGeom>
          <a:effectLst>
            <a:outerShdw dist="66675" dir="5340000" algn="bl" rotWithShape="0">
              <a:schemeClr val="accent3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rot="10800000">
            <a:off x="0" y="-10398"/>
            <a:ext cx="9144000" cy="1255484"/>
            <a:chOff x="0" y="3677077"/>
            <a:chExt cx="9144000" cy="1607740"/>
          </a:xfrm>
        </p:grpSpPr>
        <p:sp>
          <p:nvSpPr>
            <p:cNvPr id="157" name="Google Shape;157;p8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8"/>
          <p:cNvSpPr/>
          <p:nvPr/>
        </p:nvSpPr>
        <p:spPr>
          <a:xfrm rot="5400000" flipH="1">
            <a:off x="-638858" y="3258616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0" name="Google Shape;160;p8"/>
          <p:cNvSpPr/>
          <p:nvPr/>
        </p:nvSpPr>
        <p:spPr>
          <a:xfrm rot="-5400000">
            <a:off x="7298333" y="3274004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651330" y="4249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flipH="1">
            <a:off x="4376161" y="4249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flipH="1">
            <a:off x="4957550" y="545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-2516804">
            <a:off x="3044841" y="515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flipH="1">
            <a:off x="4052675" y="7188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-2417287" flipH="1">
            <a:off x="5647457" y="9617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2516804" flipH="1">
            <a:off x="8689628" y="957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flipH="1">
            <a:off x="4373000" y="1122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flipH="1">
            <a:off x="6608750" y="119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-2517313">
            <a:off x="1758875" y="119255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flipH="1">
            <a:off x="1010050" y="1317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flipH="1">
            <a:off x="521109" y="1613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flipH="1">
            <a:off x="269875" y="1636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flipH="1">
            <a:off x="7566200" y="1699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-2516804">
            <a:off x="77803" y="1979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flipH="1">
            <a:off x="8505667" y="22154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flipH="1">
            <a:off x="108275" y="25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2516804" flipH="1">
            <a:off x="8554253" y="2868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 flipH="1">
            <a:off x="124638" y="3128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 flipH="1">
            <a:off x="8418700" y="3290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76100" y="1535100"/>
            <a:ext cx="3991800" cy="8304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2576100" y="2213100"/>
            <a:ext cx="39918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7465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7048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3419262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3377562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60919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60502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084479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042779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4754021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4712321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15319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73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04662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869879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539421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435263" y="1404788"/>
            <a:ext cx="409500" cy="463375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472300" y="25790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76524" y="13329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9"/>
            <a:ext cx="9144000" cy="1255484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8614350" y="13590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flipH="1">
            <a:off x="8853049" y="150456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538150" y="318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8884650" y="3584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8929249" y="290941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75725" y="3132838"/>
            <a:ext cx="409500" cy="463375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8594175" y="3933163"/>
            <a:ext cx="409500" cy="463375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512175" y="12146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2896950" y="3243075"/>
            <a:ext cx="3350100" cy="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1907250" y="958300"/>
            <a:ext cx="5329500" cy="19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0" y="-31944"/>
            <a:ext cx="9144125" cy="5175514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-59350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"/>
          <p:cNvSpPr/>
          <p:nvPr/>
        </p:nvSpPr>
        <p:spPr>
          <a:xfrm flipH="1">
            <a:off x="7778025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4" r:id="rId8"/>
    <p:sldLayoutId id="2147483665" r:id="rId9"/>
    <p:sldLayoutId id="2147483667" r:id="rId10"/>
    <p:sldLayoutId id="2147483669" r:id="rId11"/>
    <p:sldLayoutId id="2147483671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95.gif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94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93.sv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5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23.png"/><Relationship Id="rId5" Type="http://schemas.openxmlformats.org/officeDocument/2006/relationships/image" Target="../media/image98.png"/><Relationship Id="rId10" Type="http://schemas.openxmlformats.org/officeDocument/2006/relationships/image" Target="../media/image122.png"/><Relationship Id="rId4" Type="http://schemas.openxmlformats.org/officeDocument/2006/relationships/image" Target="../media/image97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svg"/><Relationship Id="rId10" Type="http://schemas.openxmlformats.org/officeDocument/2006/relationships/image" Target="../media/image121.sv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gif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7.sv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9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48.gif"/><Relationship Id="rId5" Type="http://schemas.openxmlformats.org/officeDocument/2006/relationships/image" Target="../media/image50.png"/><Relationship Id="rId10" Type="http://schemas.openxmlformats.org/officeDocument/2006/relationships/image" Target="../media/image47.gif"/><Relationship Id="rId4" Type="http://schemas.openxmlformats.org/officeDocument/2006/relationships/image" Target="../media/image49.png"/><Relationship Id="rId9" Type="http://schemas.openxmlformats.org/officeDocument/2006/relationships/image" Target="../media/image46.gif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21" Type="http://schemas.openxmlformats.org/officeDocument/2006/relationships/image" Target="../media/image82.png"/><Relationship Id="rId34" Type="http://schemas.openxmlformats.org/officeDocument/2006/relationships/image" Target="../media/image5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33" Type="http://schemas.openxmlformats.org/officeDocument/2006/relationships/image" Target="../media/image67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32" Type="http://schemas.openxmlformats.org/officeDocument/2006/relationships/image" Target="../media/image66.svg"/><Relationship Id="rId37" Type="http://schemas.openxmlformats.org/officeDocument/2006/relationships/image" Target="../media/image91.sv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90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65.png"/><Relationship Id="rId4" Type="http://schemas.openxmlformats.org/officeDocument/2006/relationships/image" Target="../media/image62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64.svg"/><Relationship Id="rId35" Type="http://schemas.openxmlformats.org/officeDocument/2006/relationships/image" Target="../media/image56.svg"/><Relationship Id="rId8" Type="http://schemas.openxmlformats.org/officeDocument/2006/relationships/image" Target="../media/image69.png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1" y="227729"/>
            <a:ext cx="1711677" cy="12083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8" y="3877650"/>
            <a:ext cx="2291023" cy="120175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9371" y="795343"/>
            <a:ext cx="5625258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79" y="3721080"/>
            <a:ext cx="1159682" cy="11828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40C2DAA-0271-9B5B-39F5-778345D78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90708" y="227729"/>
            <a:ext cx="1231201" cy="133037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A16487F-90DF-70E4-0997-AE972781D7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5979" y="2620266"/>
            <a:ext cx="1392041" cy="97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35"/>
          <p:cNvGrpSpPr/>
          <p:nvPr/>
        </p:nvGrpSpPr>
        <p:grpSpPr>
          <a:xfrm rot="-571589">
            <a:off x="245274" y="3569656"/>
            <a:ext cx="1031302" cy="842573"/>
            <a:chOff x="1146775" y="238125"/>
            <a:chExt cx="1232375" cy="1006850"/>
          </a:xfrm>
        </p:grpSpPr>
        <p:sp>
          <p:nvSpPr>
            <p:cNvPr id="1025" name="Google Shape;1025;p35"/>
            <p:cNvSpPr/>
            <p:nvPr/>
          </p:nvSpPr>
          <p:spPr>
            <a:xfrm>
              <a:off x="1146775" y="711075"/>
              <a:ext cx="274250" cy="308375"/>
            </a:xfrm>
            <a:custGeom>
              <a:avLst/>
              <a:gdLst/>
              <a:ahLst/>
              <a:cxnLst/>
              <a:rect l="l" t="t" r="r" b="b"/>
              <a:pathLst>
                <a:path w="10970" h="12335" extrusionOk="0">
                  <a:moveTo>
                    <a:pt x="4345" y="1"/>
                  </a:moveTo>
                  <a:lnTo>
                    <a:pt x="4053" y="40"/>
                  </a:lnTo>
                  <a:lnTo>
                    <a:pt x="3780" y="98"/>
                  </a:lnTo>
                  <a:lnTo>
                    <a:pt x="3488" y="157"/>
                  </a:lnTo>
                  <a:lnTo>
                    <a:pt x="3234" y="254"/>
                  </a:lnTo>
                  <a:lnTo>
                    <a:pt x="2962" y="352"/>
                  </a:lnTo>
                  <a:lnTo>
                    <a:pt x="2708" y="469"/>
                  </a:lnTo>
                  <a:lnTo>
                    <a:pt x="2455" y="605"/>
                  </a:lnTo>
                  <a:lnTo>
                    <a:pt x="2260" y="741"/>
                  </a:lnTo>
                  <a:lnTo>
                    <a:pt x="2085" y="878"/>
                  </a:lnTo>
                  <a:lnTo>
                    <a:pt x="1890" y="1034"/>
                  </a:lnTo>
                  <a:lnTo>
                    <a:pt x="1715" y="1209"/>
                  </a:lnTo>
                  <a:lnTo>
                    <a:pt x="1539" y="1384"/>
                  </a:lnTo>
                  <a:lnTo>
                    <a:pt x="1383" y="1579"/>
                  </a:lnTo>
                  <a:lnTo>
                    <a:pt x="1208" y="1774"/>
                  </a:lnTo>
                  <a:lnTo>
                    <a:pt x="1072" y="2008"/>
                  </a:lnTo>
                  <a:lnTo>
                    <a:pt x="818" y="2417"/>
                  </a:lnTo>
                  <a:lnTo>
                    <a:pt x="585" y="2865"/>
                  </a:lnTo>
                  <a:lnTo>
                    <a:pt x="390" y="3333"/>
                  </a:lnTo>
                  <a:lnTo>
                    <a:pt x="234" y="3839"/>
                  </a:lnTo>
                  <a:lnTo>
                    <a:pt x="117" y="4326"/>
                  </a:lnTo>
                  <a:lnTo>
                    <a:pt x="39" y="4833"/>
                  </a:lnTo>
                  <a:lnTo>
                    <a:pt x="0" y="5340"/>
                  </a:lnTo>
                  <a:lnTo>
                    <a:pt x="0" y="5827"/>
                  </a:lnTo>
                  <a:lnTo>
                    <a:pt x="39" y="6314"/>
                  </a:lnTo>
                  <a:lnTo>
                    <a:pt x="97" y="6781"/>
                  </a:lnTo>
                  <a:lnTo>
                    <a:pt x="214" y="7268"/>
                  </a:lnTo>
                  <a:lnTo>
                    <a:pt x="370" y="7775"/>
                  </a:lnTo>
                  <a:lnTo>
                    <a:pt x="546" y="8223"/>
                  </a:lnTo>
                  <a:lnTo>
                    <a:pt x="760" y="8652"/>
                  </a:lnTo>
                  <a:lnTo>
                    <a:pt x="994" y="9080"/>
                  </a:lnTo>
                  <a:lnTo>
                    <a:pt x="1267" y="9490"/>
                  </a:lnTo>
                  <a:lnTo>
                    <a:pt x="1559" y="9860"/>
                  </a:lnTo>
                  <a:lnTo>
                    <a:pt x="1871" y="10230"/>
                  </a:lnTo>
                  <a:lnTo>
                    <a:pt x="2221" y="10561"/>
                  </a:lnTo>
                  <a:lnTo>
                    <a:pt x="2572" y="10873"/>
                  </a:lnTo>
                  <a:lnTo>
                    <a:pt x="2942" y="11146"/>
                  </a:lnTo>
                  <a:lnTo>
                    <a:pt x="3332" y="11399"/>
                  </a:lnTo>
                  <a:lnTo>
                    <a:pt x="3741" y="11633"/>
                  </a:lnTo>
                  <a:lnTo>
                    <a:pt x="4170" y="11828"/>
                  </a:lnTo>
                  <a:lnTo>
                    <a:pt x="4618" y="12003"/>
                  </a:lnTo>
                  <a:lnTo>
                    <a:pt x="5066" y="12139"/>
                  </a:lnTo>
                  <a:lnTo>
                    <a:pt x="5533" y="12237"/>
                  </a:lnTo>
                  <a:lnTo>
                    <a:pt x="6001" y="12295"/>
                  </a:lnTo>
                  <a:lnTo>
                    <a:pt x="6293" y="12315"/>
                  </a:lnTo>
                  <a:lnTo>
                    <a:pt x="6605" y="12334"/>
                  </a:lnTo>
                  <a:lnTo>
                    <a:pt x="6936" y="12315"/>
                  </a:lnTo>
                  <a:lnTo>
                    <a:pt x="7248" y="12295"/>
                  </a:lnTo>
                  <a:lnTo>
                    <a:pt x="7579" y="12256"/>
                  </a:lnTo>
                  <a:lnTo>
                    <a:pt x="7891" y="12198"/>
                  </a:lnTo>
                  <a:lnTo>
                    <a:pt x="8203" y="12120"/>
                  </a:lnTo>
                  <a:lnTo>
                    <a:pt x="8534" y="12023"/>
                  </a:lnTo>
                  <a:lnTo>
                    <a:pt x="8865" y="11906"/>
                  </a:lnTo>
                  <a:lnTo>
                    <a:pt x="9196" y="11750"/>
                  </a:lnTo>
                  <a:lnTo>
                    <a:pt x="9216" y="11730"/>
                  </a:lnTo>
                  <a:lnTo>
                    <a:pt x="9255" y="11711"/>
                  </a:lnTo>
                  <a:lnTo>
                    <a:pt x="9294" y="11633"/>
                  </a:lnTo>
                  <a:lnTo>
                    <a:pt x="9313" y="11613"/>
                  </a:lnTo>
                  <a:lnTo>
                    <a:pt x="9372" y="11574"/>
                  </a:lnTo>
                  <a:lnTo>
                    <a:pt x="9625" y="11360"/>
                  </a:lnTo>
                  <a:lnTo>
                    <a:pt x="9898" y="11107"/>
                  </a:lnTo>
                  <a:lnTo>
                    <a:pt x="10112" y="10873"/>
                  </a:lnTo>
                  <a:lnTo>
                    <a:pt x="10288" y="10600"/>
                  </a:lnTo>
                  <a:lnTo>
                    <a:pt x="10463" y="10308"/>
                  </a:lnTo>
                  <a:lnTo>
                    <a:pt x="10599" y="9977"/>
                  </a:lnTo>
                  <a:lnTo>
                    <a:pt x="10716" y="9665"/>
                  </a:lnTo>
                  <a:lnTo>
                    <a:pt x="10814" y="9314"/>
                  </a:lnTo>
                  <a:lnTo>
                    <a:pt x="10872" y="8964"/>
                  </a:lnTo>
                  <a:lnTo>
                    <a:pt x="10931" y="8574"/>
                  </a:lnTo>
                  <a:lnTo>
                    <a:pt x="10950" y="8223"/>
                  </a:lnTo>
                  <a:lnTo>
                    <a:pt x="10970" y="7833"/>
                  </a:lnTo>
                  <a:lnTo>
                    <a:pt x="10950" y="7444"/>
                  </a:lnTo>
                  <a:lnTo>
                    <a:pt x="10931" y="7035"/>
                  </a:lnTo>
                  <a:lnTo>
                    <a:pt x="10872" y="6664"/>
                  </a:lnTo>
                  <a:lnTo>
                    <a:pt x="10814" y="6275"/>
                  </a:lnTo>
                  <a:lnTo>
                    <a:pt x="10736" y="5885"/>
                  </a:lnTo>
                  <a:lnTo>
                    <a:pt x="10658" y="5495"/>
                  </a:lnTo>
                  <a:lnTo>
                    <a:pt x="10541" y="5106"/>
                  </a:lnTo>
                  <a:lnTo>
                    <a:pt x="10424" y="4716"/>
                  </a:lnTo>
                  <a:lnTo>
                    <a:pt x="10288" y="4326"/>
                  </a:lnTo>
                  <a:lnTo>
                    <a:pt x="10132" y="3937"/>
                  </a:lnTo>
                  <a:lnTo>
                    <a:pt x="9976" y="3586"/>
                  </a:lnTo>
                  <a:lnTo>
                    <a:pt x="9820" y="3255"/>
                  </a:lnTo>
                  <a:lnTo>
                    <a:pt x="9645" y="2924"/>
                  </a:lnTo>
                  <a:lnTo>
                    <a:pt x="9450" y="2592"/>
                  </a:lnTo>
                  <a:lnTo>
                    <a:pt x="9196" y="2183"/>
                  </a:lnTo>
                  <a:lnTo>
                    <a:pt x="8924" y="1793"/>
                  </a:lnTo>
                  <a:lnTo>
                    <a:pt x="8963" y="1735"/>
                  </a:lnTo>
                  <a:lnTo>
                    <a:pt x="8963" y="1657"/>
                  </a:lnTo>
                  <a:lnTo>
                    <a:pt x="8963" y="1579"/>
                  </a:lnTo>
                  <a:lnTo>
                    <a:pt x="8943" y="1540"/>
                  </a:lnTo>
                  <a:lnTo>
                    <a:pt x="8904" y="1501"/>
                  </a:lnTo>
                  <a:lnTo>
                    <a:pt x="8573" y="1267"/>
                  </a:lnTo>
                  <a:lnTo>
                    <a:pt x="8183" y="1034"/>
                  </a:lnTo>
                  <a:lnTo>
                    <a:pt x="7872" y="800"/>
                  </a:lnTo>
                  <a:lnTo>
                    <a:pt x="7813" y="780"/>
                  </a:lnTo>
                  <a:lnTo>
                    <a:pt x="7735" y="761"/>
                  </a:lnTo>
                  <a:lnTo>
                    <a:pt x="7696" y="761"/>
                  </a:lnTo>
                  <a:lnTo>
                    <a:pt x="7307" y="585"/>
                  </a:lnTo>
                  <a:lnTo>
                    <a:pt x="6897" y="410"/>
                  </a:lnTo>
                  <a:lnTo>
                    <a:pt x="6625" y="313"/>
                  </a:lnTo>
                  <a:lnTo>
                    <a:pt x="6332" y="235"/>
                  </a:lnTo>
                  <a:lnTo>
                    <a:pt x="6060" y="157"/>
                  </a:lnTo>
                  <a:lnTo>
                    <a:pt x="5787" y="98"/>
                  </a:lnTo>
                  <a:lnTo>
                    <a:pt x="5514" y="59"/>
                  </a:lnTo>
                  <a:lnTo>
                    <a:pt x="5241" y="20"/>
                  </a:lnTo>
                  <a:lnTo>
                    <a:pt x="4968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1146775" y="711075"/>
              <a:ext cx="274250" cy="308375"/>
            </a:xfrm>
            <a:custGeom>
              <a:avLst/>
              <a:gdLst/>
              <a:ahLst/>
              <a:cxnLst/>
              <a:rect l="l" t="t" r="r" b="b"/>
              <a:pathLst>
                <a:path w="10970" h="12335" fill="none" extrusionOk="0">
                  <a:moveTo>
                    <a:pt x="4715" y="1"/>
                  </a:moveTo>
                  <a:lnTo>
                    <a:pt x="4637" y="1"/>
                  </a:lnTo>
                  <a:lnTo>
                    <a:pt x="4637" y="1"/>
                  </a:lnTo>
                  <a:lnTo>
                    <a:pt x="4345" y="1"/>
                  </a:lnTo>
                  <a:lnTo>
                    <a:pt x="4053" y="40"/>
                  </a:lnTo>
                  <a:lnTo>
                    <a:pt x="3780" y="98"/>
                  </a:lnTo>
                  <a:lnTo>
                    <a:pt x="3488" y="157"/>
                  </a:lnTo>
                  <a:lnTo>
                    <a:pt x="3234" y="254"/>
                  </a:lnTo>
                  <a:lnTo>
                    <a:pt x="2962" y="352"/>
                  </a:lnTo>
                  <a:lnTo>
                    <a:pt x="2708" y="469"/>
                  </a:lnTo>
                  <a:lnTo>
                    <a:pt x="2455" y="605"/>
                  </a:lnTo>
                  <a:lnTo>
                    <a:pt x="2455" y="605"/>
                  </a:lnTo>
                  <a:lnTo>
                    <a:pt x="2260" y="741"/>
                  </a:lnTo>
                  <a:lnTo>
                    <a:pt x="2085" y="878"/>
                  </a:lnTo>
                  <a:lnTo>
                    <a:pt x="1890" y="1034"/>
                  </a:lnTo>
                  <a:lnTo>
                    <a:pt x="1715" y="1209"/>
                  </a:lnTo>
                  <a:lnTo>
                    <a:pt x="1539" y="1384"/>
                  </a:lnTo>
                  <a:lnTo>
                    <a:pt x="1383" y="1579"/>
                  </a:lnTo>
                  <a:lnTo>
                    <a:pt x="1208" y="1774"/>
                  </a:lnTo>
                  <a:lnTo>
                    <a:pt x="1072" y="2008"/>
                  </a:lnTo>
                  <a:lnTo>
                    <a:pt x="1072" y="2008"/>
                  </a:lnTo>
                  <a:lnTo>
                    <a:pt x="818" y="2417"/>
                  </a:lnTo>
                  <a:lnTo>
                    <a:pt x="585" y="2865"/>
                  </a:lnTo>
                  <a:lnTo>
                    <a:pt x="390" y="3333"/>
                  </a:lnTo>
                  <a:lnTo>
                    <a:pt x="234" y="3839"/>
                  </a:lnTo>
                  <a:lnTo>
                    <a:pt x="234" y="3839"/>
                  </a:lnTo>
                  <a:lnTo>
                    <a:pt x="117" y="4326"/>
                  </a:lnTo>
                  <a:lnTo>
                    <a:pt x="39" y="4833"/>
                  </a:lnTo>
                  <a:lnTo>
                    <a:pt x="0" y="5340"/>
                  </a:lnTo>
                  <a:lnTo>
                    <a:pt x="0" y="5827"/>
                  </a:lnTo>
                  <a:lnTo>
                    <a:pt x="0" y="5827"/>
                  </a:lnTo>
                  <a:lnTo>
                    <a:pt x="39" y="6314"/>
                  </a:lnTo>
                  <a:lnTo>
                    <a:pt x="97" y="6781"/>
                  </a:lnTo>
                  <a:lnTo>
                    <a:pt x="214" y="7268"/>
                  </a:lnTo>
                  <a:lnTo>
                    <a:pt x="370" y="7775"/>
                  </a:lnTo>
                  <a:lnTo>
                    <a:pt x="370" y="7775"/>
                  </a:lnTo>
                  <a:lnTo>
                    <a:pt x="546" y="8223"/>
                  </a:lnTo>
                  <a:lnTo>
                    <a:pt x="760" y="8652"/>
                  </a:lnTo>
                  <a:lnTo>
                    <a:pt x="994" y="9080"/>
                  </a:lnTo>
                  <a:lnTo>
                    <a:pt x="1267" y="9490"/>
                  </a:lnTo>
                  <a:lnTo>
                    <a:pt x="1267" y="9490"/>
                  </a:lnTo>
                  <a:lnTo>
                    <a:pt x="1559" y="9860"/>
                  </a:lnTo>
                  <a:lnTo>
                    <a:pt x="1871" y="10230"/>
                  </a:lnTo>
                  <a:lnTo>
                    <a:pt x="2221" y="10561"/>
                  </a:lnTo>
                  <a:lnTo>
                    <a:pt x="2572" y="10873"/>
                  </a:lnTo>
                  <a:lnTo>
                    <a:pt x="2942" y="11146"/>
                  </a:lnTo>
                  <a:lnTo>
                    <a:pt x="3332" y="11399"/>
                  </a:lnTo>
                  <a:lnTo>
                    <a:pt x="3741" y="11633"/>
                  </a:lnTo>
                  <a:lnTo>
                    <a:pt x="4170" y="11828"/>
                  </a:lnTo>
                  <a:lnTo>
                    <a:pt x="4170" y="11828"/>
                  </a:lnTo>
                  <a:lnTo>
                    <a:pt x="4618" y="12003"/>
                  </a:lnTo>
                  <a:lnTo>
                    <a:pt x="5066" y="12139"/>
                  </a:lnTo>
                  <a:lnTo>
                    <a:pt x="5533" y="12237"/>
                  </a:lnTo>
                  <a:lnTo>
                    <a:pt x="6001" y="12295"/>
                  </a:lnTo>
                  <a:lnTo>
                    <a:pt x="6001" y="12295"/>
                  </a:lnTo>
                  <a:lnTo>
                    <a:pt x="6293" y="12315"/>
                  </a:lnTo>
                  <a:lnTo>
                    <a:pt x="6605" y="12334"/>
                  </a:lnTo>
                  <a:lnTo>
                    <a:pt x="6605" y="12334"/>
                  </a:lnTo>
                  <a:lnTo>
                    <a:pt x="6936" y="12315"/>
                  </a:lnTo>
                  <a:lnTo>
                    <a:pt x="7248" y="12295"/>
                  </a:lnTo>
                  <a:lnTo>
                    <a:pt x="7579" y="12256"/>
                  </a:lnTo>
                  <a:lnTo>
                    <a:pt x="7891" y="12198"/>
                  </a:lnTo>
                  <a:lnTo>
                    <a:pt x="7891" y="12198"/>
                  </a:lnTo>
                  <a:lnTo>
                    <a:pt x="8203" y="12120"/>
                  </a:lnTo>
                  <a:lnTo>
                    <a:pt x="8534" y="12023"/>
                  </a:lnTo>
                  <a:lnTo>
                    <a:pt x="8865" y="11906"/>
                  </a:lnTo>
                  <a:lnTo>
                    <a:pt x="9196" y="11750"/>
                  </a:lnTo>
                  <a:lnTo>
                    <a:pt x="9196" y="11750"/>
                  </a:lnTo>
                  <a:lnTo>
                    <a:pt x="9216" y="11730"/>
                  </a:lnTo>
                  <a:lnTo>
                    <a:pt x="9255" y="11711"/>
                  </a:lnTo>
                  <a:lnTo>
                    <a:pt x="9294" y="11633"/>
                  </a:lnTo>
                  <a:lnTo>
                    <a:pt x="9313" y="11613"/>
                  </a:lnTo>
                  <a:lnTo>
                    <a:pt x="9372" y="11574"/>
                  </a:lnTo>
                  <a:lnTo>
                    <a:pt x="9372" y="11574"/>
                  </a:lnTo>
                  <a:lnTo>
                    <a:pt x="9625" y="11360"/>
                  </a:lnTo>
                  <a:lnTo>
                    <a:pt x="9898" y="11107"/>
                  </a:lnTo>
                  <a:lnTo>
                    <a:pt x="9898" y="11107"/>
                  </a:lnTo>
                  <a:lnTo>
                    <a:pt x="10112" y="10873"/>
                  </a:lnTo>
                  <a:lnTo>
                    <a:pt x="10288" y="10600"/>
                  </a:lnTo>
                  <a:lnTo>
                    <a:pt x="10463" y="10308"/>
                  </a:lnTo>
                  <a:lnTo>
                    <a:pt x="10599" y="9977"/>
                  </a:lnTo>
                  <a:lnTo>
                    <a:pt x="10599" y="9977"/>
                  </a:lnTo>
                  <a:lnTo>
                    <a:pt x="10716" y="9665"/>
                  </a:lnTo>
                  <a:lnTo>
                    <a:pt x="10814" y="9314"/>
                  </a:lnTo>
                  <a:lnTo>
                    <a:pt x="10872" y="8964"/>
                  </a:lnTo>
                  <a:lnTo>
                    <a:pt x="10931" y="8574"/>
                  </a:lnTo>
                  <a:lnTo>
                    <a:pt x="10931" y="8574"/>
                  </a:lnTo>
                  <a:lnTo>
                    <a:pt x="10950" y="8223"/>
                  </a:lnTo>
                  <a:lnTo>
                    <a:pt x="10970" y="7833"/>
                  </a:lnTo>
                  <a:lnTo>
                    <a:pt x="10950" y="7444"/>
                  </a:lnTo>
                  <a:lnTo>
                    <a:pt x="10931" y="7035"/>
                  </a:lnTo>
                  <a:lnTo>
                    <a:pt x="10931" y="7035"/>
                  </a:lnTo>
                  <a:lnTo>
                    <a:pt x="10872" y="6664"/>
                  </a:lnTo>
                  <a:lnTo>
                    <a:pt x="10814" y="6275"/>
                  </a:lnTo>
                  <a:lnTo>
                    <a:pt x="10736" y="5885"/>
                  </a:lnTo>
                  <a:lnTo>
                    <a:pt x="10658" y="5495"/>
                  </a:lnTo>
                  <a:lnTo>
                    <a:pt x="10541" y="5106"/>
                  </a:lnTo>
                  <a:lnTo>
                    <a:pt x="10424" y="4716"/>
                  </a:lnTo>
                  <a:lnTo>
                    <a:pt x="10288" y="4326"/>
                  </a:lnTo>
                  <a:lnTo>
                    <a:pt x="10132" y="3937"/>
                  </a:lnTo>
                  <a:lnTo>
                    <a:pt x="10132" y="3937"/>
                  </a:lnTo>
                  <a:lnTo>
                    <a:pt x="9976" y="3586"/>
                  </a:lnTo>
                  <a:lnTo>
                    <a:pt x="9820" y="3255"/>
                  </a:lnTo>
                  <a:lnTo>
                    <a:pt x="9645" y="2924"/>
                  </a:lnTo>
                  <a:lnTo>
                    <a:pt x="9450" y="2592"/>
                  </a:lnTo>
                  <a:lnTo>
                    <a:pt x="9450" y="2592"/>
                  </a:lnTo>
                  <a:lnTo>
                    <a:pt x="9196" y="2183"/>
                  </a:lnTo>
                  <a:lnTo>
                    <a:pt x="8924" y="1793"/>
                  </a:lnTo>
                  <a:lnTo>
                    <a:pt x="8924" y="1793"/>
                  </a:lnTo>
                  <a:lnTo>
                    <a:pt x="8963" y="1735"/>
                  </a:lnTo>
                  <a:lnTo>
                    <a:pt x="8963" y="1657"/>
                  </a:lnTo>
                  <a:lnTo>
                    <a:pt x="8963" y="1657"/>
                  </a:lnTo>
                  <a:lnTo>
                    <a:pt x="8963" y="1579"/>
                  </a:lnTo>
                  <a:lnTo>
                    <a:pt x="8943" y="1540"/>
                  </a:lnTo>
                  <a:lnTo>
                    <a:pt x="8904" y="1501"/>
                  </a:lnTo>
                  <a:lnTo>
                    <a:pt x="8904" y="1501"/>
                  </a:lnTo>
                  <a:lnTo>
                    <a:pt x="8573" y="1267"/>
                  </a:lnTo>
                  <a:lnTo>
                    <a:pt x="8183" y="1034"/>
                  </a:lnTo>
                  <a:lnTo>
                    <a:pt x="8183" y="1034"/>
                  </a:lnTo>
                  <a:lnTo>
                    <a:pt x="7872" y="800"/>
                  </a:lnTo>
                  <a:lnTo>
                    <a:pt x="7872" y="800"/>
                  </a:lnTo>
                  <a:lnTo>
                    <a:pt x="7813" y="780"/>
                  </a:lnTo>
                  <a:lnTo>
                    <a:pt x="7735" y="761"/>
                  </a:lnTo>
                  <a:lnTo>
                    <a:pt x="7735" y="761"/>
                  </a:lnTo>
                  <a:lnTo>
                    <a:pt x="7696" y="761"/>
                  </a:lnTo>
                  <a:lnTo>
                    <a:pt x="7696" y="761"/>
                  </a:lnTo>
                  <a:lnTo>
                    <a:pt x="7307" y="585"/>
                  </a:lnTo>
                  <a:lnTo>
                    <a:pt x="6897" y="410"/>
                  </a:lnTo>
                  <a:lnTo>
                    <a:pt x="6897" y="410"/>
                  </a:lnTo>
                  <a:lnTo>
                    <a:pt x="6625" y="313"/>
                  </a:lnTo>
                  <a:lnTo>
                    <a:pt x="6332" y="235"/>
                  </a:lnTo>
                  <a:lnTo>
                    <a:pt x="6060" y="157"/>
                  </a:lnTo>
                  <a:lnTo>
                    <a:pt x="5787" y="98"/>
                  </a:lnTo>
                  <a:lnTo>
                    <a:pt x="5514" y="59"/>
                  </a:lnTo>
                  <a:lnTo>
                    <a:pt x="5241" y="20"/>
                  </a:lnTo>
                  <a:lnTo>
                    <a:pt x="4968" y="1"/>
                  </a:lnTo>
                  <a:lnTo>
                    <a:pt x="47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1232000" y="774400"/>
              <a:ext cx="173450" cy="195350"/>
            </a:xfrm>
            <a:custGeom>
              <a:avLst/>
              <a:gdLst/>
              <a:ahLst/>
              <a:cxnLst/>
              <a:rect l="l" t="t" r="r" b="b"/>
              <a:pathLst>
                <a:path w="6938" h="7814" extrusionOk="0">
                  <a:moveTo>
                    <a:pt x="2748" y="1"/>
                  </a:moveTo>
                  <a:lnTo>
                    <a:pt x="2573" y="20"/>
                  </a:lnTo>
                  <a:lnTo>
                    <a:pt x="2378" y="59"/>
                  </a:lnTo>
                  <a:lnTo>
                    <a:pt x="2202" y="98"/>
                  </a:lnTo>
                  <a:lnTo>
                    <a:pt x="2047" y="157"/>
                  </a:lnTo>
                  <a:lnTo>
                    <a:pt x="1871" y="215"/>
                  </a:lnTo>
                  <a:lnTo>
                    <a:pt x="1715" y="293"/>
                  </a:lnTo>
                  <a:lnTo>
                    <a:pt x="1559" y="391"/>
                  </a:lnTo>
                  <a:lnTo>
                    <a:pt x="1306" y="546"/>
                  </a:lnTo>
                  <a:lnTo>
                    <a:pt x="1092" y="761"/>
                  </a:lnTo>
                  <a:lnTo>
                    <a:pt x="878" y="995"/>
                  </a:lnTo>
                  <a:lnTo>
                    <a:pt x="663" y="1267"/>
                  </a:lnTo>
                  <a:lnTo>
                    <a:pt x="507" y="1521"/>
                  </a:lnTo>
                  <a:lnTo>
                    <a:pt x="371" y="1813"/>
                  </a:lnTo>
                  <a:lnTo>
                    <a:pt x="254" y="2105"/>
                  </a:lnTo>
                  <a:lnTo>
                    <a:pt x="137" y="2436"/>
                  </a:lnTo>
                  <a:lnTo>
                    <a:pt x="79" y="2748"/>
                  </a:lnTo>
                  <a:lnTo>
                    <a:pt x="20" y="3060"/>
                  </a:lnTo>
                  <a:lnTo>
                    <a:pt x="1" y="3372"/>
                  </a:lnTo>
                  <a:lnTo>
                    <a:pt x="1" y="3683"/>
                  </a:lnTo>
                  <a:lnTo>
                    <a:pt x="20" y="3995"/>
                  </a:lnTo>
                  <a:lnTo>
                    <a:pt x="59" y="4287"/>
                  </a:lnTo>
                  <a:lnTo>
                    <a:pt x="137" y="4599"/>
                  </a:lnTo>
                  <a:lnTo>
                    <a:pt x="235" y="4911"/>
                  </a:lnTo>
                  <a:lnTo>
                    <a:pt x="351" y="5203"/>
                  </a:lnTo>
                  <a:lnTo>
                    <a:pt x="468" y="5476"/>
                  </a:lnTo>
                  <a:lnTo>
                    <a:pt x="624" y="5749"/>
                  </a:lnTo>
                  <a:lnTo>
                    <a:pt x="800" y="6002"/>
                  </a:lnTo>
                  <a:lnTo>
                    <a:pt x="994" y="6255"/>
                  </a:lnTo>
                  <a:lnTo>
                    <a:pt x="1189" y="6470"/>
                  </a:lnTo>
                  <a:lnTo>
                    <a:pt x="1404" y="6684"/>
                  </a:lnTo>
                  <a:lnTo>
                    <a:pt x="1618" y="6879"/>
                  </a:lnTo>
                  <a:lnTo>
                    <a:pt x="1852" y="7054"/>
                  </a:lnTo>
                  <a:lnTo>
                    <a:pt x="2105" y="7210"/>
                  </a:lnTo>
                  <a:lnTo>
                    <a:pt x="2378" y="7366"/>
                  </a:lnTo>
                  <a:lnTo>
                    <a:pt x="2631" y="7483"/>
                  </a:lnTo>
                  <a:lnTo>
                    <a:pt x="2923" y="7600"/>
                  </a:lnTo>
                  <a:lnTo>
                    <a:pt x="3196" y="7678"/>
                  </a:lnTo>
                  <a:lnTo>
                    <a:pt x="3488" y="7736"/>
                  </a:lnTo>
                  <a:lnTo>
                    <a:pt x="3800" y="7794"/>
                  </a:lnTo>
                  <a:lnTo>
                    <a:pt x="4190" y="7814"/>
                  </a:lnTo>
                  <a:lnTo>
                    <a:pt x="4579" y="7775"/>
                  </a:lnTo>
                  <a:lnTo>
                    <a:pt x="4989" y="7716"/>
                  </a:lnTo>
                  <a:lnTo>
                    <a:pt x="5203" y="7678"/>
                  </a:lnTo>
                  <a:lnTo>
                    <a:pt x="5398" y="7600"/>
                  </a:lnTo>
                  <a:lnTo>
                    <a:pt x="5807" y="7444"/>
                  </a:lnTo>
                  <a:lnTo>
                    <a:pt x="5865" y="7405"/>
                  </a:lnTo>
                  <a:lnTo>
                    <a:pt x="5885" y="7366"/>
                  </a:lnTo>
                  <a:lnTo>
                    <a:pt x="5943" y="7327"/>
                  </a:lnTo>
                  <a:lnTo>
                    <a:pt x="6099" y="7190"/>
                  </a:lnTo>
                  <a:lnTo>
                    <a:pt x="6275" y="7035"/>
                  </a:lnTo>
                  <a:lnTo>
                    <a:pt x="6391" y="6879"/>
                  </a:lnTo>
                  <a:lnTo>
                    <a:pt x="6508" y="6703"/>
                  </a:lnTo>
                  <a:lnTo>
                    <a:pt x="6625" y="6528"/>
                  </a:lnTo>
                  <a:lnTo>
                    <a:pt x="6703" y="6314"/>
                  </a:lnTo>
                  <a:lnTo>
                    <a:pt x="6781" y="6119"/>
                  </a:lnTo>
                  <a:lnTo>
                    <a:pt x="6840" y="5904"/>
                  </a:lnTo>
                  <a:lnTo>
                    <a:pt x="6879" y="5671"/>
                  </a:lnTo>
                  <a:lnTo>
                    <a:pt x="6918" y="5437"/>
                  </a:lnTo>
                  <a:lnTo>
                    <a:pt x="6937" y="5203"/>
                  </a:lnTo>
                  <a:lnTo>
                    <a:pt x="6937" y="4969"/>
                  </a:lnTo>
                  <a:lnTo>
                    <a:pt x="6918" y="4443"/>
                  </a:lnTo>
                  <a:lnTo>
                    <a:pt x="6840" y="3976"/>
                  </a:lnTo>
                  <a:lnTo>
                    <a:pt x="6742" y="3488"/>
                  </a:lnTo>
                  <a:lnTo>
                    <a:pt x="6606" y="2982"/>
                  </a:lnTo>
                  <a:lnTo>
                    <a:pt x="6411" y="2495"/>
                  </a:lnTo>
                  <a:lnTo>
                    <a:pt x="6216" y="2047"/>
                  </a:lnTo>
                  <a:lnTo>
                    <a:pt x="5982" y="1637"/>
                  </a:lnTo>
                  <a:lnTo>
                    <a:pt x="5826" y="1365"/>
                  </a:lnTo>
                  <a:lnTo>
                    <a:pt x="5651" y="1131"/>
                  </a:lnTo>
                  <a:lnTo>
                    <a:pt x="5671" y="1092"/>
                  </a:lnTo>
                  <a:lnTo>
                    <a:pt x="5690" y="1053"/>
                  </a:lnTo>
                  <a:lnTo>
                    <a:pt x="5671" y="995"/>
                  </a:lnTo>
                  <a:lnTo>
                    <a:pt x="5632" y="956"/>
                  </a:lnTo>
                  <a:lnTo>
                    <a:pt x="5437" y="800"/>
                  </a:lnTo>
                  <a:lnTo>
                    <a:pt x="5183" y="644"/>
                  </a:lnTo>
                  <a:lnTo>
                    <a:pt x="4989" y="507"/>
                  </a:lnTo>
                  <a:lnTo>
                    <a:pt x="4950" y="488"/>
                  </a:lnTo>
                  <a:lnTo>
                    <a:pt x="4891" y="468"/>
                  </a:lnTo>
                  <a:lnTo>
                    <a:pt x="4872" y="488"/>
                  </a:lnTo>
                  <a:lnTo>
                    <a:pt x="4618" y="371"/>
                  </a:lnTo>
                  <a:lnTo>
                    <a:pt x="4365" y="254"/>
                  </a:lnTo>
                  <a:lnTo>
                    <a:pt x="4014" y="137"/>
                  </a:lnTo>
                  <a:lnTo>
                    <a:pt x="3664" y="59"/>
                  </a:lnTo>
                  <a:lnTo>
                    <a:pt x="33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1232000" y="774400"/>
              <a:ext cx="173450" cy="195350"/>
            </a:xfrm>
            <a:custGeom>
              <a:avLst/>
              <a:gdLst/>
              <a:ahLst/>
              <a:cxnLst/>
              <a:rect l="l" t="t" r="r" b="b"/>
              <a:pathLst>
                <a:path w="6938" h="7814" fill="none" extrusionOk="0">
                  <a:moveTo>
                    <a:pt x="2982" y="1"/>
                  </a:moveTo>
                  <a:lnTo>
                    <a:pt x="2923" y="1"/>
                  </a:lnTo>
                  <a:lnTo>
                    <a:pt x="2923" y="1"/>
                  </a:lnTo>
                  <a:lnTo>
                    <a:pt x="2748" y="1"/>
                  </a:lnTo>
                  <a:lnTo>
                    <a:pt x="2573" y="20"/>
                  </a:lnTo>
                  <a:lnTo>
                    <a:pt x="2378" y="59"/>
                  </a:lnTo>
                  <a:lnTo>
                    <a:pt x="2202" y="98"/>
                  </a:lnTo>
                  <a:lnTo>
                    <a:pt x="2047" y="157"/>
                  </a:lnTo>
                  <a:lnTo>
                    <a:pt x="1871" y="215"/>
                  </a:lnTo>
                  <a:lnTo>
                    <a:pt x="1715" y="293"/>
                  </a:lnTo>
                  <a:lnTo>
                    <a:pt x="1559" y="391"/>
                  </a:lnTo>
                  <a:lnTo>
                    <a:pt x="1559" y="391"/>
                  </a:lnTo>
                  <a:lnTo>
                    <a:pt x="1306" y="546"/>
                  </a:lnTo>
                  <a:lnTo>
                    <a:pt x="1092" y="761"/>
                  </a:lnTo>
                  <a:lnTo>
                    <a:pt x="878" y="995"/>
                  </a:lnTo>
                  <a:lnTo>
                    <a:pt x="663" y="1267"/>
                  </a:lnTo>
                  <a:lnTo>
                    <a:pt x="663" y="1267"/>
                  </a:lnTo>
                  <a:lnTo>
                    <a:pt x="507" y="1521"/>
                  </a:lnTo>
                  <a:lnTo>
                    <a:pt x="371" y="1813"/>
                  </a:lnTo>
                  <a:lnTo>
                    <a:pt x="254" y="2105"/>
                  </a:lnTo>
                  <a:lnTo>
                    <a:pt x="137" y="2436"/>
                  </a:lnTo>
                  <a:lnTo>
                    <a:pt x="137" y="2436"/>
                  </a:lnTo>
                  <a:lnTo>
                    <a:pt x="79" y="2748"/>
                  </a:lnTo>
                  <a:lnTo>
                    <a:pt x="20" y="3060"/>
                  </a:lnTo>
                  <a:lnTo>
                    <a:pt x="1" y="3372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20" y="3995"/>
                  </a:lnTo>
                  <a:lnTo>
                    <a:pt x="59" y="4287"/>
                  </a:lnTo>
                  <a:lnTo>
                    <a:pt x="137" y="4599"/>
                  </a:lnTo>
                  <a:lnTo>
                    <a:pt x="235" y="4911"/>
                  </a:lnTo>
                  <a:lnTo>
                    <a:pt x="235" y="4911"/>
                  </a:lnTo>
                  <a:lnTo>
                    <a:pt x="351" y="5203"/>
                  </a:lnTo>
                  <a:lnTo>
                    <a:pt x="468" y="5476"/>
                  </a:lnTo>
                  <a:lnTo>
                    <a:pt x="624" y="5749"/>
                  </a:lnTo>
                  <a:lnTo>
                    <a:pt x="800" y="6002"/>
                  </a:lnTo>
                  <a:lnTo>
                    <a:pt x="800" y="6002"/>
                  </a:lnTo>
                  <a:lnTo>
                    <a:pt x="994" y="6255"/>
                  </a:lnTo>
                  <a:lnTo>
                    <a:pt x="1189" y="6470"/>
                  </a:lnTo>
                  <a:lnTo>
                    <a:pt x="1404" y="6684"/>
                  </a:lnTo>
                  <a:lnTo>
                    <a:pt x="1618" y="6879"/>
                  </a:lnTo>
                  <a:lnTo>
                    <a:pt x="1852" y="7054"/>
                  </a:lnTo>
                  <a:lnTo>
                    <a:pt x="2105" y="7210"/>
                  </a:lnTo>
                  <a:lnTo>
                    <a:pt x="2378" y="7366"/>
                  </a:lnTo>
                  <a:lnTo>
                    <a:pt x="2631" y="7483"/>
                  </a:lnTo>
                  <a:lnTo>
                    <a:pt x="2631" y="7483"/>
                  </a:lnTo>
                  <a:lnTo>
                    <a:pt x="2923" y="7600"/>
                  </a:lnTo>
                  <a:lnTo>
                    <a:pt x="3196" y="7678"/>
                  </a:lnTo>
                  <a:lnTo>
                    <a:pt x="3488" y="7736"/>
                  </a:lnTo>
                  <a:lnTo>
                    <a:pt x="3800" y="7794"/>
                  </a:lnTo>
                  <a:lnTo>
                    <a:pt x="3800" y="7794"/>
                  </a:lnTo>
                  <a:lnTo>
                    <a:pt x="4190" y="7814"/>
                  </a:lnTo>
                  <a:lnTo>
                    <a:pt x="4190" y="7814"/>
                  </a:lnTo>
                  <a:lnTo>
                    <a:pt x="4579" y="7775"/>
                  </a:lnTo>
                  <a:lnTo>
                    <a:pt x="4989" y="7716"/>
                  </a:lnTo>
                  <a:lnTo>
                    <a:pt x="4989" y="7716"/>
                  </a:lnTo>
                  <a:lnTo>
                    <a:pt x="5203" y="7678"/>
                  </a:lnTo>
                  <a:lnTo>
                    <a:pt x="5398" y="7600"/>
                  </a:lnTo>
                  <a:lnTo>
                    <a:pt x="5807" y="7444"/>
                  </a:lnTo>
                  <a:lnTo>
                    <a:pt x="5807" y="7444"/>
                  </a:lnTo>
                  <a:lnTo>
                    <a:pt x="5865" y="7405"/>
                  </a:lnTo>
                  <a:lnTo>
                    <a:pt x="5885" y="7366"/>
                  </a:lnTo>
                  <a:lnTo>
                    <a:pt x="5943" y="7327"/>
                  </a:lnTo>
                  <a:lnTo>
                    <a:pt x="5943" y="7327"/>
                  </a:lnTo>
                  <a:lnTo>
                    <a:pt x="6099" y="7190"/>
                  </a:lnTo>
                  <a:lnTo>
                    <a:pt x="6275" y="7035"/>
                  </a:lnTo>
                  <a:lnTo>
                    <a:pt x="6275" y="7035"/>
                  </a:lnTo>
                  <a:lnTo>
                    <a:pt x="6391" y="6879"/>
                  </a:lnTo>
                  <a:lnTo>
                    <a:pt x="6508" y="6703"/>
                  </a:lnTo>
                  <a:lnTo>
                    <a:pt x="6625" y="6528"/>
                  </a:lnTo>
                  <a:lnTo>
                    <a:pt x="6703" y="6314"/>
                  </a:lnTo>
                  <a:lnTo>
                    <a:pt x="6703" y="6314"/>
                  </a:lnTo>
                  <a:lnTo>
                    <a:pt x="6781" y="6119"/>
                  </a:lnTo>
                  <a:lnTo>
                    <a:pt x="6840" y="5904"/>
                  </a:lnTo>
                  <a:lnTo>
                    <a:pt x="6879" y="5671"/>
                  </a:lnTo>
                  <a:lnTo>
                    <a:pt x="6918" y="5437"/>
                  </a:lnTo>
                  <a:lnTo>
                    <a:pt x="6918" y="5437"/>
                  </a:lnTo>
                  <a:lnTo>
                    <a:pt x="6937" y="5203"/>
                  </a:lnTo>
                  <a:lnTo>
                    <a:pt x="6937" y="4969"/>
                  </a:lnTo>
                  <a:lnTo>
                    <a:pt x="6918" y="4443"/>
                  </a:lnTo>
                  <a:lnTo>
                    <a:pt x="6918" y="4443"/>
                  </a:lnTo>
                  <a:lnTo>
                    <a:pt x="6840" y="3976"/>
                  </a:lnTo>
                  <a:lnTo>
                    <a:pt x="6742" y="3488"/>
                  </a:lnTo>
                  <a:lnTo>
                    <a:pt x="6606" y="2982"/>
                  </a:lnTo>
                  <a:lnTo>
                    <a:pt x="6411" y="2495"/>
                  </a:lnTo>
                  <a:lnTo>
                    <a:pt x="6411" y="2495"/>
                  </a:lnTo>
                  <a:lnTo>
                    <a:pt x="6216" y="2047"/>
                  </a:lnTo>
                  <a:lnTo>
                    <a:pt x="5982" y="1637"/>
                  </a:lnTo>
                  <a:lnTo>
                    <a:pt x="5982" y="1637"/>
                  </a:lnTo>
                  <a:lnTo>
                    <a:pt x="5826" y="1365"/>
                  </a:lnTo>
                  <a:lnTo>
                    <a:pt x="5651" y="1131"/>
                  </a:lnTo>
                  <a:lnTo>
                    <a:pt x="5651" y="1131"/>
                  </a:lnTo>
                  <a:lnTo>
                    <a:pt x="5671" y="1092"/>
                  </a:lnTo>
                  <a:lnTo>
                    <a:pt x="5690" y="1053"/>
                  </a:lnTo>
                  <a:lnTo>
                    <a:pt x="5690" y="1053"/>
                  </a:lnTo>
                  <a:lnTo>
                    <a:pt x="5671" y="995"/>
                  </a:lnTo>
                  <a:lnTo>
                    <a:pt x="5632" y="956"/>
                  </a:lnTo>
                  <a:lnTo>
                    <a:pt x="5632" y="956"/>
                  </a:lnTo>
                  <a:lnTo>
                    <a:pt x="5437" y="800"/>
                  </a:lnTo>
                  <a:lnTo>
                    <a:pt x="5183" y="644"/>
                  </a:lnTo>
                  <a:lnTo>
                    <a:pt x="5183" y="644"/>
                  </a:lnTo>
                  <a:lnTo>
                    <a:pt x="4989" y="507"/>
                  </a:lnTo>
                  <a:lnTo>
                    <a:pt x="4989" y="507"/>
                  </a:lnTo>
                  <a:lnTo>
                    <a:pt x="4950" y="488"/>
                  </a:lnTo>
                  <a:lnTo>
                    <a:pt x="4891" y="468"/>
                  </a:lnTo>
                  <a:lnTo>
                    <a:pt x="4891" y="468"/>
                  </a:lnTo>
                  <a:lnTo>
                    <a:pt x="4872" y="488"/>
                  </a:lnTo>
                  <a:lnTo>
                    <a:pt x="4872" y="488"/>
                  </a:lnTo>
                  <a:lnTo>
                    <a:pt x="4618" y="371"/>
                  </a:lnTo>
                  <a:lnTo>
                    <a:pt x="4365" y="254"/>
                  </a:lnTo>
                  <a:lnTo>
                    <a:pt x="4365" y="254"/>
                  </a:lnTo>
                  <a:lnTo>
                    <a:pt x="4014" y="137"/>
                  </a:lnTo>
                  <a:lnTo>
                    <a:pt x="3664" y="59"/>
                  </a:lnTo>
                  <a:lnTo>
                    <a:pt x="3313" y="1"/>
                  </a:lnTo>
                  <a:lnTo>
                    <a:pt x="29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2104875" y="701825"/>
              <a:ext cx="274275" cy="308375"/>
            </a:xfrm>
            <a:custGeom>
              <a:avLst/>
              <a:gdLst/>
              <a:ahLst/>
              <a:cxnLst/>
              <a:rect l="l" t="t" r="r" b="b"/>
              <a:pathLst>
                <a:path w="10971" h="12335" extrusionOk="0">
                  <a:moveTo>
                    <a:pt x="5983" y="1"/>
                  </a:moveTo>
                  <a:lnTo>
                    <a:pt x="5710" y="20"/>
                  </a:lnTo>
                  <a:lnTo>
                    <a:pt x="5437" y="59"/>
                  </a:lnTo>
                  <a:lnTo>
                    <a:pt x="5164" y="118"/>
                  </a:lnTo>
                  <a:lnTo>
                    <a:pt x="4891" y="176"/>
                  </a:lnTo>
                  <a:lnTo>
                    <a:pt x="4619" y="235"/>
                  </a:lnTo>
                  <a:lnTo>
                    <a:pt x="4346" y="332"/>
                  </a:lnTo>
                  <a:lnTo>
                    <a:pt x="4073" y="429"/>
                  </a:lnTo>
                  <a:lnTo>
                    <a:pt x="3664" y="585"/>
                  </a:lnTo>
                  <a:lnTo>
                    <a:pt x="3274" y="780"/>
                  </a:lnTo>
                  <a:lnTo>
                    <a:pt x="3157" y="780"/>
                  </a:lnTo>
                  <a:lnTo>
                    <a:pt x="3079" y="819"/>
                  </a:lnTo>
                  <a:lnTo>
                    <a:pt x="2768" y="1053"/>
                  </a:lnTo>
                  <a:lnTo>
                    <a:pt x="2378" y="1287"/>
                  </a:lnTo>
                  <a:lnTo>
                    <a:pt x="2066" y="1520"/>
                  </a:lnTo>
                  <a:lnTo>
                    <a:pt x="2027" y="1540"/>
                  </a:lnTo>
                  <a:lnTo>
                    <a:pt x="2008" y="1579"/>
                  </a:lnTo>
                  <a:lnTo>
                    <a:pt x="1988" y="1657"/>
                  </a:lnTo>
                  <a:lnTo>
                    <a:pt x="2008" y="1735"/>
                  </a:lnTo>
                  <a:lnTo>
                    <a:pt x="2047" y="1813"/>
                  </a:lnTo>
                  <a:lnTo>
                    <a:pt x="1774" y="2183"/>
                  </a:lnTo>
                  <a:lnTo>
                    <a:pt x="1501" y="2612"/>
                  </a:lnTo>
                  <a:lnTo>
                    <a:pt x="1326" y="2923"/>
                  </a:lnTo>
                  <a:lnTo>
                    <a:pt x="1151" y="3255"/>
                  </a:lnTo>
                  <a:lnTo>
                    <a:pt x="995" y="3605"/>
                  </a:lnTo>
                  <a:lnTo>
                    <a:pt x="839" y="3956"/>
                  </a:lnTo>
                  <a:lnTo>
                    <a:pt x="683" y="4346"/>
                  </a:lnTo>
                  <a:lnTo>
                    <a:pt x="547" y="4735"/>
                  </a:lnTo>
                  <a:lnTo>
                    <a:pt x="430" y="5125"/>
                  </a:lnTo>
                  <a:lnTo>
                    <a:pt x="313" y="5515"/>
                  </a:lnTo>
                  <a:lnTo>
                    <a:pt x="215" y="5904"/>
                  </a:lnTo>
                  <a:lnTo>
                    <a:pt x="157" y="6275"/>
                  </a:lnTo>
                  <a:lnTo>
                    <a:pt x="79" y="6664"/>
                  </a:lnTo>
                  <a:lnTo>
                    <a:pt x="40" y="7054"/>
                  </a:lnTo>
                  <a:lnTo>
                    <a:pt x="20" y="7463"/>
                  </a:lnTo>
                  <a:lnTo>
                    <a:pt x="1" y="7853"/>
                  </a:lnTo>
                  <a:lnTo>
                    <a:pt x="1" y="8223"/>
                  </a:lnTo>
                  <a:lnTo>
                    <a:pt x="40" y="8593"/>
                  </a:lnTo>
                  <a:lnTo>
                    <a:pt x="79" y="8963"/>
                  </a:lnTo>
                  <a:lnTo>
                    <a:pt x="157" y="9334"/>
                  </a:lnTo>
                  <a:lnTo>
                    <a:pt x="254" y="9665"/>
                  </a:lnTo>
                  <a:lnTo>
                    <a:pt x="371" y="9977"/>
                  </a:lnTo>
                  <a:lnTo>
                    <a:pt x="508" y="10308"/>
                  </a:lnTo>
                  <a:lnTo>
                    <a:pt x="683" y="10600"/>
                  </a:lnTo>
                  <a:lnTo>
                    <a:pt x="858" y="10873"/>
                  </a:lnTo>
                  <a:lnTo>
                    <a:pt x="1073" y="11126"/>
                  </a:lnTo>
                  <a:lnTo>
                    <a:pt x="1326" y="11379"/>
                  </a:lnTo>
                  <a:lnTo>
                    <a:pt x="1579" y="11574"/>
                  </a:lnTo>
                  <a:lnTo>
                    <a:pt x="1657" y="11613"/>
                  </a:lnTo>
                  <a:lnTo>
                    <a:pt x="1677" y="11633"/>
                  </a:lnTo>
                  <a:lnTo>
                    <a:pt x="1716" y="11711"/>
                  </a:lnTo>
                  <a:lnTo>
                    <a:pt x="1735" y="11750"/>
                  </a:lnTo>
                  <a:lnTo>
                    <a:pt x="1774" y="11769"/>
                  </a:lnTo>
                  <a:lnTo>
                    <a:pt x="2105" y="11905"/>
                  </a:lnTo>
                  <a:lnTo>
                    <a:pt x="2436" y="12022"/>
                  </a:lnTo>
                  <a:lnTo>
                    <a:pt x="2748" y="12120"/>
                  </a:lnTo>
                  <a:lnTo>
                    <a:pt x="3079" y="12198"/>
                  </a:lnTo>
                  <a:lnTo>
                    <a:pt x="3391" y="12256"/>
                  </a:lnTo>
                  <a:lnTo>
                    <a:pt x="3722" y="12315"/>
                  </a:lnTo>
                  <a:lnTo>
                    <a:pt x="4034" y="12334"/>
                  </a:lnTo>
                  <a:lnTo>
                    <a:pt x="4658" y="12334"/>
                  </a:lnTo>
                  <a:lnTo>
                    <a:pt x="4969" y="12315"/>
                  </a:lnTo>
                  <a:lnTo>
                    <a:pt x="5437" y="12237"/>
                  </a:lnTo>
                  <a:lnTo>
                    <a:pt x="5905" y="12139"/>
                  </a:lnTo>
                  <a:lnTo>
                    <a:pt x="6353" y="12003"/>
                  </a:lnTo>
                  <a:lnTo>
                    <a:pt x="6801" y="11847"/>
                  </a:lnTo>
                  <a:lnTo>
                    <a:pt x="7210" y="11633"/>
                  </a:lnTo>
                  <a:lnTo>
                    <a:pt x="7619" y="11418"/>
                  </a:lnTo>
                  <a:lnTo>
                    <a:pt x="8028" y="11165"/>
                  </a:lnTo>
                  <a:lnTo>
                    <a:pt x="8399" y="10873"/>
                  </a:lnTo>
                  <a:lnTo>
                    <a:pt x="8749" y="10561"/>
                  </a:lnTo>
                  <a:lnTo>
                    <a:pt x="9080" y="10230"/>
                  </a:lnTo>
                  <a:lnTo>
                    <a:pt x="9412" y="9879"/>
                  </a:lnTo>
                  <a:lnTo>
                    <a:pt x="9704" y="9489"/>
                  </a:lnTo>
                  <a:lnTo>
                    <a:pt x="9957" y="9100"/>
                  </a:lnTo>
                  <a:lnTo>
                    <a:pt x="10211" y="8671"/>
                  </a:lnTo>
                  <a:lnTo>
                    <a:pt x="10405" y="8223"/>
                  </a:lnTo>
                  <a:lnTo>
                    <a:pt x="10600" y="7775"/>
                  </a:lnTo>
                  <a:lnTo>
                    <a:pt x="10737" y="7288"/>
                  </a:lnTo>
                  <a:lnTo>
                    <a:pt x="10854" y="6801"/>
                  </a:lnTo>
                  <a:lnTo>
                    <a:pt x="10931" y="6314"/>
                  </a:lnTo>
                  <a:lnTo>
                    <a:pt x="10970" y="5846"/>
                  </a:lnTo>
                  <a:lnTo>
                    <a:pt x="10970" y="5339"/>
                  </a:lnTo>
                  <a:lnTo>
                    <a:pt x="10931" y="4833"/>
                  </a:lnTo>
                  <a:lnTo>
                    <a:pt x="10854" y="4346"/>
                  </a:lnTo>
                  <a:lnTo>
                    <a:pt x="10737" y="3859"/>
                  </a:lnTo>
                  <a:lnTo>
                    <a:pt x="10561" y="3352"/>
                  </a:lnTo>
                  <a:lnTo>
                    <a:pt x="10386" y="2865"/>
                  </a:lnTo>
                  <a:lnTo>
                    <a:pt x="10152" y="2417"/>
                  </a:lnTo>
                  <a:lnTo>
                    <a:pt x="9899" y="2008"/>
                  </a:lnTo>
                  <a:lnTo>
                    <a:pt x="9743" y="1793"/>
                  </a:lnTo>
                  <a:lnTo>
                    <a:pt x="9587" y="1579"/>
                  </a:lnTo>
                  <a:lnTo>
                    <a:pt x="9412" y="1384"/>
                  </a:lnTo>
                  <a:lnTo>
                    <a:pt x="9256" y="1209"/>
                  </a:lnTo>
                  <a:lnTo>
                    <a:pt x="9080" y="1053"/>
                  </a:lnTo>
                  <a:lnTo>
                    <a:pt x="8886" y="897"/>
                  </a:lnTo>
                  <a:lnTo>
                    <a:pt x="8691" y="741"/>
                  </a:lnTo>
                  <a:lnTo>
                    <a:pt x="8515" y="624"/>
                  </a:lnTo>
                  <a:lnTo>
                    <a:pt x="8262" y="488"/>
                  </a:lnTo>
                  <a:lnTo>
                    <a:pt x="8009" y="351"/>
                  </a:lnTo>
                  <a:lnTo>
                    <a:pt x="7736" y="254"/>
                  </a:lnTo>
                  <a:lnTo>
                    <a:pt x="7463" y="176"/>
                  </a:lnTo>
                  <a:lnTo>
                    <a:pt x="7191" y="98"/>
                  </a:lnTo>
                  <a:lnTo>
                    <a:pt x="6918" y="40"/>
                  </a:lnTo>
                  <a:lnTo>
                    <a:pt x="6626" y="20"/>
                  </a:lnTo>
                  <a:lnTo>
                    <a:pt x="6333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2104875" y="701825"/>
              <a:ext cx="274275" cy="308375"/>
            </a:xfrm>
            <a:custGeom>
              <a:avLst/>
              <a:gdLst/>
              <a:ahLst/>
              <a:cxnLst/>
              <a:rect l="l" t="t" r="r" b="b"/>
              <a:pathLst>
                <a:path w="10971" h="12335" fill="none" extrusionOk="0">
                  <a:moveTo>
                    <a:pt x="6255" y="1"/>
                  </a:moveTo>
                  <a:lnTo>
                    <a:pt x="6333" y="1"/>
                  </a:lnTo>
                  <a:lnTo>
                    <a:pt x="6333" y="1"/>
                  </a:lnTo>
                  <a:lnTo>
                    <a:pt x="6626" y="20"/>
                  </a:lnTo>
                  <a:lnTo>
                    <a:pt x="6918" y="40"/>
                  </a:lnTo>
                  <a:lnTo>
                    <a:pt x="7191" y="98"/>
                  </a:lnTo>
                  <a:lnTo>
                    <a:pt x="7463" y="176"/>
                  </a:lnTo>
                  <a:lnTo>
                    <a:pt x="7736" y="254"/>
                  </a:lnTo>
                  <a:lnTo>
                    <a:pt x="8009" y="351"/>
                  </a:lnTo>
                  <a:lnTo>
                    <a:pt x="8262" y="488"/>
                  </a:lnTo>
                  <a:lnTo>
                    <a:pt x="8515" y="624"/>
                  </a:lnTo>
                  <a:lnTo>
                    <a:pt x="8515" y="624"/>
                  </a:lnTo>
                  <a:lnTo>
                    <a:pt x="8691" y="741"/>
                  </a:lnTo>
                  <a:lnTo>
                    <a:pt x="8886" y="897"/>
                  </a:lnTo>
                  <a:lnTo>
                    <a:pt x="9080" y="1053"/>
                  </a:lnTo>
                  <a:lnTo>
                    <a:pt x="9256" y="1209"/>
                  </a:lnTo>
                  <a:lnTo>
                    <a:pt x="9412" y="1384"/>
                  </a:lnTo>
                  <a:lnTo>
                    <a:pt x="9587" y="1579"/>
                  </a:lnTo>
                  <a:lnTo>
                    <a:pt x="9743" y="1793"/>
                  </a:lnTo>
                  <a:lnTo>
                    <a:pt x="9899" y="2008"/>
                  </a:lnTo>
                  <a:lnTo>
                    <a:pt x="9899" y="2008"/>
                  </a:lnTo>
                  <a:lnTo>
                    <a:pt x="10152" y="2417"/>
                  </a:lnTo>
                  <a:lnTo>
                    <a:pt x="10386" y="2865"/>
                  </a:lnTo>
                  <a:lnTo>
                    <a:pt x="10561" y="3352"/>
                  </a:lnTo>
                  <a:lnTo>
                    <a:pt x="10737" y="3859"/>
                  </a:lnTo>
                  <a:lnTo>
                    <a:pt x="10737" y="3859"/>
                  </a:lnTo>
                  <a:lnTo>
                    <a:pt x="10854" y="4346"/>
                  </a:lnTo>
                  <a:lnTo>
                    <a:pt x="10931" y="4833"/>
                  </a:lnTo>
                  <a:lnTo>
                    <a:pt x="10970" y="5339"/>
                  </a:lnTo>
                  <a:lnTo>
                    <a:pt x="10970" y="5846"/>
                  </a:lnTo>
                  <a:lnTo>
                    <a:pt x="10970" y="5846"/>
                  </a:lnTo>
                  <a:lnTo>
                    <a:pt x="10931" y="6314"/>
                  </a:lnTo>
                  <a:lnTo>
                    <a:pt x="10854" y="6801"/>
                  </a:lnTo>
                  <a:lnTo>
                    <a:pt x="10737" y="7288"/>
                  </a:lnTo>
                  <a:lnTo>
                    <a:pt x="10600" y="7775"/>
                  </a:lnTo>
                  <a:lnTo>
                    <a:pt x="10600" y="7775"/>
                  </a:lnTo>
                  <a:lnTo>
                    <a:pt x="10405" y="8223"/>
                  </a:lnTo>
                  <a:lnTo>
                    <a:pt x="10211" y="8671"/>
                  </a:lnTo>
                  <a:lnTo>
                    <a:pt x="9957" y="9100"/>
                  </a:lnTo>
                  <a:lnTo>
                    <a:pt x="9704" y="9489"/>
                  </a:lnTo>
                  <a:lnTo>
                    <a:pt x="9704" y="9489"/>
                  </a:lnTo>
                  <a:lnTo>
                    <a:pt x="9412" y="9879"/>
                  </a:lnTo>
                  <a:lnTo>
                    <a:pt x="9080" y="10230"/>
                  </a:lnTo>
                  <a:lnTo>
                    <a:pt x="8749" y="10561"/>
                  </a:lnTo>
                  <a:lnTo>
                    <a:pt x="8399" y="10873"/>
                  </a:lnTo>
                  <a:lnTo>
                    <a:pt x="8028" y="11165"/>
                  </a:lnTo>
                  <a:lnTo>
                    <a:pt x="7619" y="11418"/>
                  </a:lnTo>
                  <a:lnTo>
                    <a:pt x="7210" y="11633"/>
                  </a:lnTo>
                  <a:lnTo>
                    <a:pt x="6801" y="11847"/>
                  </a:lnTo>
                  <a:lnTo>
                    <a:pt x="6801" y="11847"/>
                  </a:lnTo>
                  <a:lnTo>
                    <a:pt x="6353" y="12003"/>
                  </a:lnTo>
                  <a:lnTo>
                    <a:pt x="5905" y="12139"/>
                  </a:lnTo>
                  <a:lnTo>
                    <a:pt x="5437" y="12237"/>
                  </a:lnTo>
                  <a:lnTo>
                    <a:pt x="4969" y="12315"/>
                  </a:lnTo>
                  <a:lnTo>
                    <a:pt x="4969" y="12315"/>
                  </a:lnTo>
                  <a:lnTo>
                    <a:pt x="4658" y="12334"/>
                  </a:lnTo>
                  <a:lnTo>
                    <a:pt x="4365" y="12334"/>
                  </a:lnTo>
                  <a:lnTo>
                    <a:pt x="4365" y="12334"/>
                  </a:lnTo>
                  <a:lnTo>
                    <a:pt x="4034" y="12334"/>
                  </a:lnTo>
                  <a:lnTo>
                    <a:pt x="3722" y="12315"/>
                  </a:lnTo>
                  <a:lnTo>
                    <a:pt x="3391" y="12256"/>
                  </a:lnTo>
                  <a:lnTo>
                    <a:pt x="3079" y="12198"/>
                  </a:lnTo>
                  <a:lnTo>
                    <a:pt x="3079" y="12198"/>
                  </a:lnTo>
                  <a:lnTo>
                    <a:pt x="2748" y="12120"/>
                  </a:lnTo>
                  <a:lnTo>
                    <a:pt x="2436" y="12022"/>
                  </a:lnTo>
                  <a:lnTo>
                    <a:pt x="2105" y="11905"/>
                  </a:lnTo>
                  <a:lnTo>
                    <a:pt x="1774" y="11769"/>
                  </a:lnTo>
                  <a:lnTo>
                    <a:pt x="1774" y="11769"/>
                  </a:lnTo>
                  <a:lnTo>
                    <a:pt x="1735" y="11750"/>
                  </a:lnTo>
                  <a:lnTo>
                    <a:pt x="1716" y="11711"/>
                  </a:lnTo>
                  <a:lnTo>
                    <a:pt x="1677" y="11633"/>
                  </a:lnTo>
                  <a:lnTo>
                    <a:pt x="1657" y="11613"/>
                  </a:lnTo>
                  <a:lnTo>
                    <a:pt x="1579" y="11574"/>
                  </a:lnTo>
                  <a:lnTo>
                    <a:pt x="1579" y="11574"/>
                  </a:lnTo>
                  <a:lnTo>
                    <a:pt x="1326" y="11379"/>
                  </a:lnTo>
                  <a:lnTo>
                    <a:pt x="1073" y="11126"/>
                  </a:lnTo>
                  <a:lnTo>
                    <a:pt x="1073" y="11126"/>
                  </a:lnTo>
                  <a:lnTo>
                    <a:pt x="858" y="10873"/>
                  </a:lnTo>
                  <a:lnTo>
                    <a:pt x="683" y="10600"/>
                  </a:lnTo>
                  <a:lnTo>
                    <a:pt x="508" y="10308"/>
                  </a:lnTo>
                  <a:lnTo>
                    <a:pt x="371" y="9977"/>
                  </a:lnTo>
                  <a:lnTo>
                    <a:pt x="371" y="9977"/>
                  </a:lnTo>
                  <a:lnTo>
                    <a:pt x="254" y="9665"/>
                  </a:lnTo>
                  <a:lnTo>
                    <a:pt x="157" y="9334"/>
                  </a:lnTo>
                  <a:lnTo>
                    <a:pt x="79" y="8963"/>
                  </a:lnTo>
                  <a:lnTo>
                    <a:pt x="40" y="8593"/>
                  </a:lnTo>
                  <a:lnTo>
                    <a:pt x="40" y="8593"/>
                  </a:lnTo>
                  <a:lnTo>
                    <a:pt x="1" y="8223"/>
                  </a:lnTo>
                  <a:lnTo>
                    <a:pt x="1" y="7853"/>
                  </a:lnTo>
                  <a:lnTo>
                    <a:pt x="20" y="7463"/>
                  </a:lnTo>
                  <a:lnTo>
                    <a:pt x="40" y="7054"/>
                  </a:lnTo>
                  <a:lnTo>
                    <a:pt x="40" y="7054"/>
                  </a:lnTo>
                  <a:lnTo>
                    <a:pt x="79" y="6664"/>
                  </a:lnTo>
                  <a:lnTo>
                    <a:pt x="157" y="6275"/>
                  </a:lnTo>
                  <a:lnTo>
                    <a:pt x="215" y="5904"/>
                  </a:lnTo>
                  <a:lnTo>
                    <a:pt x="313" y="5515"/>
                  </a:lnTo>
                  <a:lnTo>
                    <a:pt x="430" y="5125"/>
                  </a:lnTo>
                  <a:lnTo>
                    <a:pt x="547" y="4735"/>
                  </a:lnTo>
                  <a:lnTo>
                    <a:pt x="683" y="4346"/>
                  </a:lnTo>
                  <a:lnTo>
                    <a:pt x="839" y="3956"/>
                  </a:lnTo>
                  <a:lnTo>
                    <a:pt x="839" y="3956"/>
                  </a:lnTo>
                  <a:lnTo>
                    <a:pt x="995" y="3605"/>
                  </a:lnTo>
                  <a:lnTo>
                    <a:pt x="1151" y="3255"/>
                  </a:lnTo>
                  <a:lnTo>
                    <a:pt x="1326" y="2923"/>
                  </a:lnTo>
                  <a:lnTo>
                    <a:pt x="1501" y="2612"/>
                  </a:lnTo>
                  <a:lnTo>
                    <a:pt x="1501" y="2612"/>
                  </a:lnTo>
                  <a:lnTo>
                    <a:pt x="1774" y="2183"/>
                  </a:lnTo>
                  <a:lnTo>
                    <a:pt x="2047" y="1813"/>
                  </a:lnTo>
                  <a:lnTo>
                    <a:pt x="2047" y="1813"/>
                  </a:lnTo>
                  <a:lnTo>
                    <a:pt x="2008" y="1735"/>
                  </a:lnTo>
                  <a:lnTo>
                    <a:pt x="1988" y="1657"/>
                  </a:lnTo>
                  <a:lnTo>
                    <a:pt x="1988" y="1657"/>
                  </a:lnTo>
                  <a:lnTo>
                    <a:pt x="2008" y="1579"/>
                  </a:lnTo>
                  <a:lnTo>
                    <a:pt x="2027" y="1540"/>
                  </a:lnTo>
                  <a:lnTo>
                    <a:pt x="2066" y="1520"/>
                  </a:lnTo>
                  <a:lnTo>
                    <a:pt x="2066" y="1520"/>
                  </a:lnTo>
                  <a:lnTo>
                    <a:pt x="2378" y="1287"/>
                  </a:lnTo>
                  <a:lnTo>
                    <a:pt x="2768" y="1053"/>
                  </a:lnTo>
                  <a:lnTo>
                    <a:pt x="2768" y="1053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157" y="780"/>
                  </a:lnTo>
                  <a:lnTo>
                    <a:pt x="3216" y="780"/>
                  </a:lnTo>
                  <a:lnTo>
                    <a:pt x="3216" y="780"/>
                  </a:lnTo>
                  <a:lnTo>
                    <a:pt x="3274" y="780"/>
                  </a:lnTo>
                  <a:lnTo>
                    <a:pt x="3274" y="780"/>
                  </a:lnTo>
                  <a:lnTo>
                    <a:pt x="3664" y="585"/>
                  </a:lnTo>
                  <a:lnTo>
                    <a:pt x="4073" y="429"/>
                  </a:lnTo>
                  <a:lnTo>
                    <a:pt x="4073" y="429"/>
                  </a:lnTo>
                  <a:lnTo>
                    <a:pt x="4346" y="332"/>
                  </a:lnTo>
                  <a:lnTo>
                    <a:pt x="4619" y="235"/>
                  </a:lnTo>
                  <a:lnTo>
                    <a:pt x="4891" y="176"/>
                  </a:lnTo>
                  <a:lnTo>
                    <a:pt x="5164" y="118"/>
                  </a:lnTo>
                  <a:lnTo>
                    <a:pt x="5437" y="59"/>
                  </a:lnTo>
                  <a:lnTo>
                    <a:pt x="5710" y="20"/>
                  </a:lnTo>
                  <a:lnTo>
                    <a:pt x="5983" y="1"/>
                  </a:lnTo>
                  <a:lnTo>
                    <a:pt x="62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2120475" y="765150"/>
              <a:ext cx="173425" cy="195350"/>
            </a:xfrm>
            <a:custGeom>
              <a:avLst/>
              <a:gdLst/>
              <a:ahLst/>
              <a:cxnLst/>
              <a:rect l="l" t="t" r="r" b="b"/>
              <a:pathLst>
                <a:path w="6937" h="7814" extrusionOk="0">
                  <a:moveTo>
                    <a:pt x="3956" y="1"/>
                  </a:moveTo>
                  <a:lnTo>
                    <a:pt x="3605" y="20"/>
                  </a:lnTo>
                  <a:lnTo>
                    <a:pt x="3274" y="79"/>
                  </a:lnTo>
                  <a:lnTo>
                    <a:pt x="2923" y="157"/>
                  </a:lnTo>
                  <a:lnTo>
                    <a:pt x="2572" y="273"/>
                  </a:lnTo>
                  <a:lnTo>
                    <a:pt x="2319" y="371"/>
                  </a:lnTo>
                  <a:lnTo>
                    <a:pt x="2066" y="488"/>
                  </a:lnTo>
                  <a:lnTo>
                    <a:pt x="1988" y="488"/>
                  </a:lnTo>
                  <a:lnTo>
                    <a:pt x="1949" y="507"/>
                  </a:lnTo>
                  <a:lnTo>
                    <a:pt x="1754" y="663"/>
                  </a:lnTo>
                  <a:lnTo>
                    <a:pt x="1501" y="819"/>
                  </a:lnTo>
                  <a:lnTo>
                    <a:pt x="1306" y="955"/>
                  </a:lnTo>
                  <a:lnTo>
                    <a:pt x="1267" y="1014"/>
                  </a:lnTo>
                  <a:lnTo>
                    <a:pt x="1247" y="1053"/>
                  </a:lnTo>
                  <a:lnTo>
                    <a:pt x="1267" y="1111"/>
                  </a:lnTo>
                  <a:lnTo>
                    <a:pt x="1286" y="1150"/>
                  </a:lnTo>
                  <a:lnTo>
                    <a:pt x="1111" y="1384"/>
                  </a:lnTo>
                  <a:lnTo>
                    <a:pt x="955" y="1657"/>
                  </a:lnTo>
                  <a:lnTo>
                    <a:pt x="721" y="2066"/>
                  </a:lnTo>
                  <a:lnTo>
                    <a:pt x="527" y="2495"/>
                  </a:lnTo>
                  <a:lnTo>
                    <a:pt x="332" y="3001"/>
                  </a:lnTo>
                  <a:lnTo>
                    <a:pt x="195" y="3488"/>
                  </a:lnTo>
                  <a:lnTo>
                    <a:pt x="78" y="3975"/>
                  </a:lnTo>
                  <a:lnTo>
                    <a:pt x="20" y="4462"/>
                  </a:lnTo>
                  <a:lnTo>
                    <a:pt x="0" y="4969"/>
                  </a:lnTo>
                  <a:lnTo>
                    <a:pt x="0" y="5203"/>
                  </a:lnTo>
                  <a:lnTo>
                    <a:pt x="20" y="5437"/>
                  </a:lnTo>
                  <a:lnTo>
                    <a:pt x="39" y="5670"/>
                  </a:lnTo>
                  <a:lnTo>
                    <a:pt x="98" y="5904"/>
                  </a:lnTo>
                  <a:lnTo>
                    <a:pt x="156" y="6119"/>
                  </a:lnTo>
                  <a:lnTo>
                    <a:pt x="215" y="6313"/>
                  </a:lnTo>
                  <a:lnTo>
                    <a:pt x="312" y="6528"/>
                  </a:lnTo>
                  <a:lnTo>
                    <a:pt x="410" y="6723"/>
                  </a:lnTo>
                  <a:lnTo>
                    <a:pt x="546" y="6898"/>
                  </a:lnTo>
                  <a:lnTo>
                    <a:pt x="663" y="7054"/>
                  </a:lnTo>
                  <a:lnTo>
                    <a:pt x="838" y="7210"/>
                  </a:lnTo>
                  <a:lnTo>
                    <a:pt x="994" y="7327"/>
                  </a:lnTo>
                  <a:lnTo>
                    <a:pt x="1053" y="7366"/>
                  </a:lnTo>
                  <a:lnTo>
                    <a:pt x="1072" y="7424"/>
                  </a:lnTo>
                  <a:lnTo>
                    <a:pt x="1111" y="7463"/>
                  </a:lnTo>
                  <a:lnTo>
                    <a:pt x="1540" y="7619"/>
                  </a:lnTo>
                  <a:lnTo>
                    <a:pt x="1735" y="7677"/>
                  </a:lnTo>
                  <a:lnTo>
                    <a:pt x="1929" y="7736"/>
                  </a:lnTo>
                  <a:lnTo>
                    <a:pt x="2339" y="7794"/>
                  </a:lnTo>
                  <a:lnTo>
                    <a:pt x="2748" y="7814"/>
                  </a:lnTo>
                  <a:lnTo>
                    <a:pt x="3137" y="7794"/>
                  </a:lnTo>
                  <a:lnTo>
                    <a:pt x="3430" y="7755"/>
                  </a:lnTo>
                  <a:lnTo>
                    <a:pt x="3722" y="7697"/>
                  </a:lnTo>
                  <a:lnTo>
                    <a:pt x="4014" y="7599"/>
                  </a:lnTo>
                  <a:lnTo>
                    <a:pt x="4287" y="7502"/>
                  </a:lnTo>
                  <a:lnTo>
                    <a:pt x="4560" y="7366"/>
                  </a:lnTo>
                  <a:lnTo>
                    <a:pt x="4832" y="7229"/>
                  </a:lnTo>
                  <a:lnTo>
                    <a:pt x="5066" y="7073"/>
                  </a:lnTo>
                  <a:lnTo>
                    <a:pt x="5320" y="6898"/>
                  </a:lnTo>
                  <a:lnTo>
                    <a:pt x="5534" y="6703"/>
                  </a:lnTo>
                  <a:lnTo>
                    <a:pt x="5748" y="6489"/>
                  </a:lnTo>
                  <a:lnTo>
                    <a:pt x="5943" y="6255"/>
                  </a:lnTo>
                  <a:lnTo>
                    <a:pt x="6138" y="6021"/>
                  </a:lnTo>
                  <a:lnTo>
                    <a:pt x="6313" y="5748"/>
                  </a:lnTo>
                  <a:lnTo>
                    <a:pt x="6450" y="5495"/>
                  </a:lnTo>
                  <a:lnTo>
                    <a:pt x="6586" y="5203"/>
                  </a:lnTo>
                  <a:lnTo>
                    <a:pt x="6703" y="4930"/>
                  </a:lnTo>
                  <a:lnTo>
                    <a:pt x="6800" y="4618"/>
                  </a:lnTo>
                  <a:lnTo>
                    <a:pt x="6878" y="4307"/>
                  </a:lnTo>
                  <a:lnTo>
                    <a:pt x="6917" y="3995"/>
                  </a:lnTo>
                  <a:lnTo>
                    <a:pt x="6937" y="3703"/>
                  </a:lnTo>
                  <a:lnTo>
                    <a:pt x="6937" y="3391"/>
                  </a:lnTo>
                  <a:lnTo>
                    <a:pt x="6917" y="3060"/>
                  </a:lnTo>
                  <a:lnTo>
                    <a:pt x="6859" y="2748"/>
                  </a:lnTo>
                  <a:lnTo>
                    <a:pt x="6781" y="2436"/>
                  </a:lnTo>
                  <a:lnTo>
                    <a:pt x="6683" y="2124"/>
                  </a:lnTo>
                  <a:lnTo>
                    <a:pt x="6567" y="1813"/>
                  </a:lnTo>
                  <a:lnTo>
                    <a:pt x="6430" y="1540"/>
                  </a:lnTo>
                  <a:lnTo>
                    <a:pt x="6274" y="1267"/>
                  </a:lnTo>
                  <a:lnTo>
                    <a:pt x="6060" y="1014"/>
                  </a:lnTo>
                  <a:lnTo>
                    <a:pt x="5846" y="761"/>
                  </a:lnTo>
                  <a:lnTo>
                    <a:pt x="5612" y="566"/>
                  </a:lnTo>
                  <a:lnTo>
                    <a:pt x="5378" y="390"/>
                  </a:lnTo>
                  <a:lnTo>
                    <a:pt x="5222" y="312"/>
                  </a:lnTo>
                  <a:lnTo>
                    <a:pt x="5066" y="234"/>
                  </a:lnTo>
                  <a:lnTo>
                    <a:pt x="4891" y="157"/>
                  </a:lnTo>
                  <a:lnTo>
                    <a:pt x="4716" y="98"/>
                  </a:lnTo>
                  <a:lnTo>
                    <a:pt x="4540" y="59"/>
                  </a:lnTo>
                  <a:lnTo>
                    <a:pt x="4365" y="40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120475" y="765150"/>
              <a:ext cx="173425" cy="195350"/>
            </a:xfrm>
            <a:custGeom>
              <a:avLst/>
              <a:gdLst/>
              <a:ahLst/>
              <a:cxnLst/>
              <a:rect l="l" t="t" r="r" b="b"/>
              <a:pathLst>
                <a:path w="6937" h="7814" fill="none" extrusionOk="0">
                  <a:moveTo>
                    <a:pt x="3956" y="1"/>
                  </a:moveTo>
                  <a:lnTo>
                    <a:pt x="3995" y="1"/>
                  </a:lnTo>
                  <a:lnTo>
                    <a:pt x="3995" y="1"/>
                  </a:lnTo>
                  <a:lnTo>
                    <a:pt x="4189" y="1"/>
                  </a:lnTo>
                  <a:lnTo>
                    <a:pt x="4365" y="40"/>
                  </a:lnTo>
                  <a:lnTo>
                    <a:pt x="4540" y="59"/>
                  </a:lnTo>
                  <a:lnTo>
                    <a:pt x="4716" y="98"/>
                  </a:lnTo>
                  <a:lnTo>
                    <a:pt x="4891" y="157"/>
                  </a:lnTo>
                  <a:lnTo>
                    <a:pt x="5066" y="234"/>
                  </a:lnTo>
                  <a:lnTo>
                    <a:pt x="5222" y="312"/>
                  </a:lnTo>
                  <a:lnTo>
                    <a:pt x="5378" y="390"/>
                  </a:lnTo>
                  <a:lnTo>
                    <a:pt x="5378" y="390"/>
                  </a:lnTo>
                  <a:lnTo>
                    <a:pt x="5612" y="566"/>
                  </a:lnTo>
                  <a:lnTo>
                    <a:pt x="5846" y="761"/>
                  </a:lnTo>
                  <a:lnTo>
                    <a:pt x="6060" y="1014"/>
                  </a:lnTo>
                  <a:lnTo>
                    <a:pt x="6274" y="1267"/>
                  </a:lnTo>
                  <a:lnTo>
                    <a:pt x="6274" y="1267"/>
                  </a:lnTo>
                  <a:lnTo>
                    <a:pt x="6430" y="1540"/>
                  </a:lnTo>
                  <a:lnTo>
                    <a:pt x="6567" y="1813"/>
                  </a:lnTo>
                  <a:lnTo>
                    <a:pt x="6683" y="2124"/>
                  </a:lnTo>
                  <a:lnTo>
                    <a:pt x="6781" y="2436"/>
                  </a:lnTo>
                  <a:lnTo>
                    <a:pt x="6781" y="2436"/>
                  </a:lnTo>
                  <a:lnTo>
                    <a:pt x="6859" y="2748"/>
                  </a:lnTo>
                  <a:lnTo>
                    <a:pt x="6917" y="3060"/>
                  </a:lnTo>
                  <a:lnTo>
                    <a:pt x="6937" y="3391"/>
                  </a:lnTo>
                  <a:lnTo>
                    <a:pt x="6937" y="3703"/>
                  </a:lnTo>
                  <a:lnTo>
                    <a:pt x="6937" y="3703"/>
                  </a:lnTo>
                  <a:lnTo>
                    <a:pt x="6917" y="3995"/>
                  </a:lnTo>
                  <a:lnTo>
                    <a:pt x="6878" y="4307"/>
                  </a:lnTo>
                  <a:lnTo>
                    <a:pt x="6800" y="4618"/>
                  </a:lnTo>
                  <a:lnTo>
                    <a:pt x="6703" y="4930"/>
                  </a:lnTo>
                  <a:lnTo>
                    <a:pt x="6703" y="4930"/>
                  </a:lnTo>
                  <a:lnTo>
                    <a:pt x="6586" y="5203"/>
                  </a:lnTo>
                  <a:lnTo>
                    <a:pt x="6450" y="5495"/>
                  </a:lnTo>
                  <a:lnTo>
                    <a:pt x="6313" y="5748"/>
                  </a:lnTo>
                  <a:lnTo>
                    <a:pt x="6138" y="6021"/>
                  </a:lnTo>
                  <a:lnTo>
                    <a:pt x="6138" y="6021"/>
                  </a:lnTo>
                  <a:lnTo>
                    <a:pt x="5943" y="6255"/>
                  </a:lnTo>
                  <a:lnTo>
                    <a:pt x="5748" y="6489"/>
                  </a:lnTo>
                  <a:lnTo>
                    <a:pt x="5534" y="6703"/>
                  </a:lnTo>
                  <a:lnTo>
                    <a:pt x="5320" y="6898"/>
                  </a:lnTo>
                  <a:lnTo>
                    <a:pt x="5066" y="7073"/>
                  </a:lnTo>
                  <a:lnTo>
                    <a:pt x="4832" y="7229"/>
                  </a:lnTo>
                  <a:lnTo>
                    <a:pt x="4560" y="7366"/>
                  </a:lnTo>
                  <a:lnTo>
                    <a:pt x="4287" y="7502"/>
                  </a:lnTo>
                  <a:lnTo>
                    <a:pt x="4287" y="7502"/>
                  </a:lnTo>
                  <a:lnTo>
                    <a:pt x="4014" y="7599"/>
                  </a:lnTo>
                  <a:lnTo>
                    <a:pt x="3722" y="7697"/>
                  </a:lnTo>
                  <a:lnTo>
                    <a:pt x="3430" y="7755"/>
                  </a:lnTo>
                  <a:lnTo>
                    <a:pt x="3137" y="7794"/>
                  </a:lnTo>
                  <a:lnTo>
                    <a:pt x="3137" y="7794"/>
                  </a:lnTo>
                  <a:lnTo>
                    <a:pt x="2748" y="7814"/>
                  </a:lnTo>
                  <a:lnTo>
                    <a:pt x="2748" y="7814"/>
                  </a:lnTo>
                  <a:lnTo>
                    <a:pt x="2339" y="7794"/>
                  </a:lnTo>
                  <a:lnTo>
                    <a:pt x="1929" y="7736"/>
                  </a:lnTo>
                  <a:lnTo>
                    <a:pt x="1929" y="7736"/>
                  </a:lnTo>
                  <a:lnTo>
                    <a:pt x="1735" y="7677"/>
                  </a:lnTo>
                  <a:lnTo>
                    <a:pt x="1540" y="7619"/>
                  </a:lnTo>
                  <a:lnTo>
                    <a:pt x="1111" y="7463"/>
                  </a:lnTo>
                  <a:lnTo>
                    <a:pt x="1111" y="7463"/>
                  </a:lnTo>
                  <a:lnTo>
                    <a:pt x="1072" y="7424"/>
                  </a:lnTo>
                  <a:lnTo>
                    <a:pt x="1053" y="7366"/>
                  </a:lnTo>
                  <a:lnTo>
                    <a:pt x="994" y="7327"/>
                  </a:lnTo>
                  <a:lnTo>
                    <a:pt x="994" y="7327"/>
                  </a:lnTo>
                  <a:lnTo>
                    <a:pt x="838" y="7210"/>
                  </a:lnTo>
                  <a:lnTo>
                    <a:pt x="663" y="7054"/>
                  </a:lnTo>
                  <a:lnTo>
                    <a:pt x="663" y="7054"/>
                  </a:lnTo>
                  <a:lnTo>
                    <a:pt x="546" y="6898"/>
                  </a:lnTo>
                  <a:lnTo>
                    <a:pt x="410" y="6723"/>
                  </a:lnTo>
                  <a:lnTo>
                    <a:pt x="312" y="6528"/>
                  </a:lnTo>
                  <a:lnTo>
                    <a:pt x="215" y="6313"/>
                  </a:lnTo>
                  <a:lnTo>
                    <a:pt x="215" y="6313"/>
                  </a:lnTo>
                  <a:lnTo>
                    <a:pt x="156" y="6119"/>
                  </a:lnTo>
                  <a:lnTo>
                    <a:pt x="98" y="5904"/>
                  </a:lnTo>
                  <a:lnTo>
                    <a:pt x="39" y="5670"/>
                  </a:lnTo>
                  <a:lnTo>
                    <a:pt x="20" y="5437"/>
                  </a:lnTo>
                  <a:lnTo>
                    <a:pt x="20" y="5437"/>
                  </a:lnTo>
                  <a:lnTo>
                    <a:pt x="0" y="5203"/>
                  </a:lnTo>
                  <a:lnTo>
                    <a:pt x="0" y="4969"/>
                  </a:lnTo>
                  <a:lnTo>
                    <a:pt x="20" y="4462"/>
                  </a:lnTo>
                  <a:lnTo>
                    <a:pt x="20" y="4462"/>
                  </a:lnTo>
                  <a:lnTo>
                    <a:pt x="78" y="3975"/>
                  </a:lnTo>
                  <a:lnTo>
                    <a:pt x="195" y="3488"/>
                  </a:lnTo>
                  <a:lnTo>
                    <a:pt x="332" y="3001"/>
                  </a:lnTo>
                  <a:lnTo>
                    <a:pt x="527" y="2495"/>
                  </a:lnTo>
                  <a:lnTo>
                    <a:pt x="527" y="2495"/>
                  </a:lnTo>
                  <a:lnTo>
                    <a:pt x="721" y="2066"/>
                  </a:lnTo>
                  <a:lnTo>
                    <a:pt x="955" y="1657"/>
                  </a:lnTo>
                  <a:lnTo>
                    <a:pt x="955" y="1657"/>
                  </a:lnTo>
                  <a:lnTo>
                    <a:pt x="1111" y="1384"/>
                  </a:lnTo>
                  <a:lnTo>
                    <a:pt x="1286" y="1150"/>
                  </a:lnTo>
                  <a:lnTo>
                    <a:pt x="1286" y="1150"/>
                  </a:lnTo>
                  <a:lnTo>
                    <a:pt x="1267" y="1111"/>
                  </a:lnTo>
                  <a:lnTo>
                    <a:pt x="1247" y="1053"/>
                  </a:lnTo>
                  <a:lnTo>
                    <a:pt x="1247" y="1053"/>
                  </a:lnTo>
                  <a:lnTo>
                    <a:pt x="1267" y="1014"/>
                  </a:lnTo>
                  <a:lnTo>
                    <a:pt x="1306" y="955"/>
                  </a:lnTo>
                  <a:lnTo>
                    <a:pt x="1306" y="955"/>
                  </a:lnTo>
                  <a:lnTo>
                    <a:pt x="1501" y="819"/>
                  </a:lnTo>
                  <a:lnTo>
                    <a:pt x="1754" y="663"/>
                  </a:lnTo>
                  <a:lnTo>
                    <a:pt x="1754" y="663"/>
                  </a:lnTo>
                  <a:lnTo>
                    <a:pt x="1949" y="507"/>
                  </a:lnTo>
                  <a:lnTo>
                    <a:pt x="1949" y="507"/>
                  </a:lnTo>
                  <a:lnTo>
                    <a:pt x="1988" y="488"/>
                  </a:lnTo>
                  <a:lnTo>
                    <a:pt x="2027" y="488"/>
                  </a:lnTo>
                  <a:lnTo>
                    <a:pt x="2027" y="488"/>
                  </a:lnTo>
                  <a:lnTo>
                    <a:pt x="2066" y="488"/>
                  </a:lnTo>
                  <a:lnTo>
                    <a:pt x="2066" y="488"/>
                  </a:lnTo>
                  <a:lnTo>
                    <a:pt x="2319" y="371"/>
                  </a:lnTo>
                  <a:lnTo>
                    <a:pt x="2572" y="273"/>
                  </a:lnTo>
                  <a:lnTo>
                    <a:pt x="2572" y="273"/>
                  </a:lnTo>
                  <a:lnTo>
                    <a:pt x="2923" y="157"/>
                  </a:lnTo>
                  <a:lnTo>
                    <a:pt x="3274" y="79"/>
                  </a:lnTo>
                  <a:lnTo>
                    <a:pt x="3605" y="20"/>
                  </a:lnTo>
                  <a:lnTo>
                    <a:pt x="3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1340625" y="238125"/>
              <a:ext cx="848075" cy="923075"/>
            </a:xfrm>
            <a:custGeom>
              <a:avLst/>
              <a:gdLst/>
              <a:ahLst/>
              <a:cxnLst/>
              <a:rect l="l" t="t" r="r" b="b"/>
              <a:pathLst>
                <a:path w="33923" h="36923" extrusionOk="0">
                  <a:moveTo>
                    <a:pt x="17965" y="0"/>
                  </a:moveTo>
                  <a:lnTo>
                    <a:pt x="17692" y="19"/>
                  </a:lnTo>
                  <a:lnTo>
                    <a:pt x="17536" y="58"/>
                  </a:lnTo>
                  <a:lnTo>
                    <a:pt x="17400" y="97"/>
                  </a:lnTo>
                  <a:lnTo>
                    <a:pt x="17244" y="156"/>
                  </a:lnTo>
                  <a:lnTo>
                    <a:pt x="17108" y="234"/>
                  </a:lnTo>
                  <a:lnTo>
                    <a:pt x="16991" y="331"/>
                  </a:lnTo>
                  <a:lnTo>
                    <a:pt x="16874" y="429"/>
                  </a:lnTo>
                  <a:lnTo>
                    <a:pt x="16776" y="546"/>
                  </a:lnTo>
                  <a:lnTo>
                    <a:pt x="16659" y="682"/>
                  </a:lnTo>
                  <a:lnTo>
                    <a:pt x="16562" y="838"/>
                  </a:lnTo>
                  <a:lnTo>
                    <a:pt x="16484" y="994"/>
                  </a:lnTo>
                  <a:lnTo>
                    <a:pt x="16367" y="1286"/>
                  </a:lnTo>
                  <a:lnTo>
                    <a:pt x="16270" y="1598"/>
                  </a:lnTo>
                  <a:lnTo>
                    <a:pt x="16192" y="1968"/>
                  </a:lnTo>
                  <a:lnTo>
                    <a:pt x="16153" y="2299"/>
                  </a:lnTo>
                  <a:lnTo>
                    <a:pt x="16114" y="2650"/>
                  </a:lnTo>
                  <a:lnTo>
                    <a:pt x="16114" y="3020"/>
                  </a:lnTo>
                  <a:lnTo>
                    <a:pt x="16114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5919" y="3273"/>
                  </a:lnTo>
                  <a:lnTo>
                    <a:pt x="15685" y="3001"/>
                  </a:lnTo>
                  <a:lnTo>
                    <a:pt x="15432" y="2728"/>
                  </a:lnTo>
                  <a:lnTo>
                    <a:pt x="15140" y="2455"/>
                  </a:lnTo>
                  <a:lnTo>
                    <a:pt x="14964" y="2319"/>
                  </a:lnTo>
                  <a:lnTo>
                    <a:pt x="14789" y="2202"/>
                  </a:lnTo>
                  <a:lnTo>
                    <a:pt x="14633" y="2124"/>
                  </a:lnTo>
                  <a:lnTo>
                    <a:pt x="14477" y="2065"/>
                  </a:lnTo>
                  <a:lnTo>
                    <a:pt x="14321" y="2026"/>
                  </a:lnTo>
                  <a:lnTo>
                    <a:pt x="14165" y="2007"/>
                  </a:lnTo>
                  <a:lnTo>
                    <a:pt x="13990" y="2007"/>
                  </a:lnTo>
                  <a:lnTo>
                    <a:pt x="13854" y="2026"/>
                  </a:lnTo>
                  <a:lnTo>
                    <a:pt x="13698" y="2104"/>
                  </a:lnTo>
                  <a:lnTo>
                    <a:pt x="13542" y="2202"/>
                  </a:lnTo>
                  <a:lnTo>
                    <a:pt x="13406" y="2338"/>
                  </a:lnTo>
                  <a:lnTo>
                    <a:pt x="13269" y="2474"/>
                  </a:lnTo>
                  <a:lnTo>
                    <a:pt x="13172" y="2650"/>
                  </a:lnTo>
                  <a:lnTo>
                    <a:pt x="13074" y="2864"/>
                  </a:lnTo>
                  <a:lnTo>
                    <a:pt x="13016" y="3020"/>
                  </a:lnTo>
                  <a:lnTo>
                    <a:pt x="12977" y="3195"/>
                  </a:lnTo>
                  <a:lnTo>
                    <a:pt x="12977" y="3390"/>
                  </a:lnTo>
                  <a:lnTo>
                    <a:pt x="12977" y="3585"/>
                  </a:lnTo>
                  <a:lnTo>
                    <a:pt x="13035" y="3838"/>
                  </a:lnTo>
                  <a:lnTo>
                    <a:pt x="13113" y="4111"/>
                  </a:lnTo>
                  <a:lnTo>
                    <a:pt x="13230" y="4384"/>
                  </a:lnTo>
                  <a:lnTo>
                    <a:pt x="13406" y="4657"/>
                  </a:lnTo>
                  <a:lnTo>
                    <a:pt x="13542" y="4890"/>
                  </a:lnTo>
                  <a:lnTo>
                    <a:pt x="13717" y="5124"/>
                  </a:lnTo>
                  <a:lnTo>
                    <a:pt x="13912" y="5358"/>
                  </a:lnTo>
                  <a:lnTo>
                    <a:pt x="14146" y="5592"/>
                  </a:lnTo>
                  <a:lnTo>
                    <a:pt x="13386" y="5709"/>
                  </a:lnTo>
                  <a:lnTo>
                    <a:pt x="12626" y="5865"/>
                  </a:lnTo>
                  <a:lnTo>
                    <a:pt x="11905" y="6060"/>
                  </a:lnTo>
                  <a:lnTo>
                    <a:pt x="11184" y="6274"/>
                  </a:lnTo>
                  <a:lnTo>
                    <a:pt x="10483" y="6508"/>
                  </a:lnTo>
                  <a:lnTo>
                    <a:pt x="9801" y="6761"/>
                  </a:lnTo>
                  <a:lnTo>
                    <a:pt x="9119" y="7053"/>
                  </a:lnTo>
                  <a:lnTo>
                    <a:pt x="8476" y="7365"/>
                  </a:lnTo>
                  <a:lnTo>
                    <a:pt x="7853" y="7696"/>
                  </a:lnTo>
                  <a:lnTo>
                    <a:pt x="7229" y="8047"/>
                  </a:lnTo>
                  <a:lnTo>
                    <a:pt x="6645" y="8437"/>
                  </a:lnTo>
                  <a:lnTo>
                    <a:pt x="6060" y="8826"/>
                  </a:lnTo>
                  <a:lnTo>
                    <a:pt x="5515" y="9255"/>
                  </a:lnTo>
                  <a:lnTo>
                    <a:pt x="4989" y="9703"/>
                  </a:lnTo>
                  <a:lnTo>
                    <a:pt x="4482" y="10151"/>
                  </a:lnTo>
                  <a:lnTo>
                    <a:pt x="3995" y="10638"/>
                  </a:lnTo>
                  <a:lnTo>
                    <a:pt x="3527" y="11145"/>
                  </a:lnTo>
                  <a:lnTo>
                    <a:pt x="3099" y="11651"/>
                  </a:lnTo>
                  <a:lnTo>
                    <a:pt x="2689" y="12177"/>
                  </a:lnTo>
                  <a:lnTo>
                    <a:pt x="2319" y="12723"/>
                  </a:lnTo>
                  <a:lnTo>
                    <a:pt x="1949" y="13288"/>
                  </a:lnTo>
                  <a:lnTo>
                    <a:pt x="1618" y="13873"/>
                  </a:lnTo>
                  <a:lnTo>
                    <a:pt x="1326" y="14457"/>
                  </a:lnTo>
                  <a:lnTo>
                    <a:pt x="1053" y="15061"/>
                  </a:lnTo>
                  <a:lnTo>
                    <a:pt x="819" y="15685"/>
                  </a:lnTo>
                  <a:lnTo>
                    <a:pt x="605" y="16308"/>
                  </a:lnTo>
                  <a:lnTo>
                    <a:pt x="410" y="16951"/>
                  </a:lnTo>
                  <a:lnTo>
                    <a:pt x="273" y="17594"/>
                  </a:lnTo>
                  <a:lnTo>
                    <a:pt x="157" y="18256"/>
                  </a:lnTo>
                  <a:lnTo>
                    <a:pt x="59" y="18919"/>
                  </a:lnTo>
                  <a:lnTo>
                    <a:pt x="20" y="19581"/>
                  </a:lnTo>
                  <a:lnTo>
                    <a:pt x="1" y="20263"/>
                  </a:lnTo>
                  <a:lnTo>
                    <a:pt x="1" y="20711"/>
                  </a:lnTo>
                  <a:lnTo>
                    <a:pt x="20" y="21160"/>
                  </a:lnTo>
                  <a:lnTo>
                    <a:pt x="59" y="21608"/>
                  </a:lnTo>
                  <a:lnTo>
                    <a:pt x="118" y="22056"/>
                  </a:lnTo>
                  <a:lnTo>
                    <a:pt x="176" y="22484"/>
                  </a:lnTo>
                  <a:lnTo>
                    <a:pt x="254" y="22933"/>
                  </a:lnTo>
                  <a:lnTo>
                    <a:pt x="351" y="23361"/>
                  </a:lnTo>
                  <a:lnTo>
                    <a:pt x="468" y="23790"/>
                  </a:lnTo>
                  <a:lnTo>
                    <a:pt x="585" y="24219"/>
                  </a:lnTo>
                  <a:lnTo>
                    <a:pt x="741" y="24628"/>
                  </a:lnTo>
                  <a:lnTo>
                    <a:pt x="897" y="25056"/>
                  </a:lnTo>
                  <a:lnTo>
                    <a:pt x="1053" y="25466"/>
                  </a:lnTo>
                  <a:lnTo>
                    <a:pt x="1248" y="25875"/>
                  </a:lnTo>
                  <a:lnTo>
                    <a:pt x="1442" y="26284"/>
                  </a:lnTo>
                  <a:lnTo>
                    <a:pt x="1657" y="26693"/>
                  </a:lnTo>
                  <a:lnTo>
                    <a:pt x="1871" y="27102"/>
                  </a:lnTo>
                  <a:lnTo>
                    <a:pt x="1540" y="27433"/>
                  </a:lnTo>
                  <a:lnTo>
                    <a:pt x="1248" y="27784"/>
                  </a:lnTo>
                  <a:lnTo>
                    <a:pt x="994" y="28115"/>
                  </a:lnTo>
                  <a:lnTo>
                    <a:pt x="799" y="28486"/>
                  </a:lnTo>
                  <a:lnTo>
                    <a:pt x="644" y="28836"/>
                  </a:lnTo>
                  <a:lnTo>
                    <a:pt x="527" y="29206"/>
                  </a:lnTo>
                  <a:lnTo>
                    <a:pt x="449" y="29557"/>
                  </a:lnTo>
                  <a:lnTo>
                    <a:pt x="429" y="29927"/>
                  </a:lnTo>
                  <a:lnTo>
                    <a:pt x="449" y="30298"/>
                  </a:lnTo>
                  <a:lnTo>
                    <a:pt x="527" y="30648"/>
                  </a:lnTo>
                  <a:lnTo>
                    <a:pt x="624" y="30999"/>
                  </a:lnTo>
                  <a:lnTo>
                    <a:pt x="780" y="31350"/>
                  </a:lnTo>
                  <a:lnTo>
                    <a:pt x="955" y="31681"/>
                  </a:lnTo>
                  <a:lnTo>
                    <a:pt x="1189" y="32012"/>
                  </a:lnTo>
                  <a:lnTo>
                    <a:pt x="1442" y="32324"/>
                  </a:lnTo>
                  <a:lnTo>
                    <a:pt x="1754" y="32655"/>
                  </a:lnTo>
                  <a:lnTo>
                    <a:pt x="2085" y="32967"/>
                  </a:lnTo>
                  <a:lnTo>
                    <a:pt x="2456" y="33259"/>
                  </a:lnTo>
                  <a:lnTo>
                    <a:pt x="2845" y="33551"/>
                  </a:lnTo>
                  <a:lnTo>
                    <a:pt x="3293" y="33844"/>
                  </a:lnTo>
                  <a:lnTo>
                    <a:pt x="3761" y="34116"/>
                  </a:lnTo>
                  <a:lnTo>
                    <a:pt x="4248" y="34370"/>
                  </a:lnTo>
                  <a:lnTo>
                    <a:pt x="4774" y="34623"/>
                  </a:lnTo>
                  <a:lnTo>
                    <a:pt x="5320" y="34876"/>
                  </a:lnTo>
                  <a:lnTo>
                    <a:pt x="5904" y="35091"/>
                  </a:lnTo>
                  <a:lnTo>
                    <a:pt x="6508" y="35324"/>
                  </a:lnTo>
                  <a:lnTo>
                    <a:pt x="7151" y="35519"/>
                  </a:lnTo>
                  <a:lnTo>
                    <a:pt x="7794" y="35714"/>
                  </a:lnTo>
                  <a:lnTo>
                    <a:pt x="8476" y="35909"/>
                  </a:lnTo>
                  <a:lnTo>
                    <a:pt x="9178" y="36065"/>
                  </a:lnTo>
                  <a:lnTo>
                    <a:pt x="9898" y="36221"/>
                  </a:lnTo>
                  <a:lnTo>
                    <a:pt x="10639" y="36357"/>
                  </a:lnTo>
                  <a:lnTo>
                    <a:pt x="11399" y="36493"/>
                  </a:lnTo>
                  <a:lnTo>
                    <a:pt x="12159" y="36591"/>
                  </a:lnTo>
                  <a:lnTo>
                    <a:pt x="12957" y="36688"/>
                  </a:lnTo>
                  <a:lnTo>
                    <a:pt x="13756" y="36766"/>
                  </a:lnTo>
                  <a:lnTo>
                    <a:pt x="14575" y="36825"/>
                  </a:lnTo>
                  <a:lnTo>
                    <a:pt x="15412" y="36883"/>
                  </a:lnTo>
                  <a:lnTo>
                    <a:pt x="16270" y="36903"/>
                  </a:lnTo>
                  <a:lnTo>
                    <a:pt x="17127" y="36922"/>
                  </a:lnTo>
                  <a:lnTo>
                    <a:pt x="17984" y="36903"/>
                  </a:lnTo>
                  <a:lnTo>
                    <a:pt x="18822" y="36883"/>
                  </a:lnTo>
                  <a:lnTo>
                    <a:pt x="19660" y="36825"/>
                  </a:lnTo>
                  <a:lnTo>
                    <a:pt x="20478" y="36766"/>
                  </a:lnTo>
                  <a:lnTo>
                    <a:pt x="21297" y="36688"/>
                  </a:lnTo>
                  <a:lnTo>
                    <a:pt x="22076" y="36591"/>
                  </a:lnTo>
                  <a:lnTo>
                    <a:pt x="22855" y="36493"/>
                  </a:lnTo>
                  <a:lnTo>
                    <a:pt x="23615" y="36357"/>
                  </a:lnTo>
                  <a:lnTo>
                    <a:pt x="24356" y="36221"/>
                  </a:lnTo>
                  <a:lnTo>
                    <a:pt x="25076" y="36065"/>
                  </a:lnTo>
                  <a:lnTo>
                    <a:pt x="25778" y="35909"/>
                  </a:lnTo>
                  <a:lnTo>
                    <a:pt x="26440" y="35714"/>
                  </a:lnTo>
                  <a:lnTo>
                    <a:pt x="27103" y="35519"/>
                  </a:lnTo>
                  <a:lnTo>
                    <a:pt x="27726" y="35324"/>
                  </a:lnTo>
                  <a:lnTo>
                    <a:pt x="28330" y="35091"/>
                  </a:lnTo>
                  <a:lnTo>
                    <a:pt x="28915" y="34876"/>
                  </a:lnTo>
                  <a:lnTo>
                    <a:pt x="29460" y="34623"/>
                  </a:lnTo>
                  <a:lnTo>
                    <a:pt x="29986" y="34370"/>
                  </a:lnTo>
                  <a:lnTo>
                    <a:pt x="30493" y="34116"/>
                  </a:lnTo>
                  <a:lnTo>
                    <a:pt x="30961" y="33844"/>
                  </a:lnTo>
                  <a:lnTo>
                    <a:pt x="31389" y="33551"/>
                  </a:lnTo>
                  <a:lnTo>
                    <a:pt x="31798" y="33259"/>
                  </a:lnTo>
                  <a:lnTo>
                    <a:pt x="32169" y="32967"/>
                  </a:lnTo>
                  <a:lnTo>
                    <a:pt x="32500" y="32655"/>
                  </a:lnTo>
                  <a:lnTo>
                    <a:pt x="32792" y="32324"/>
                  </a:lnTo>
                  <a:lnTo>
                    <a:pt x="33065" y="32012"/>
                  </a:lnTo>
                  <a:lnTo>
                    <a:pt x="33279" y="31681"/>
                  </a:lnTo>
                  <a:lnTo>
                    <a:pt x="33474" y="31350"/>
                  </a:lnTo>
                  <a:lnTo>
                    <a:pt x="33610" y="30999"/>
                  </a:lnTo>
                  <a:lnTo>
                    <a:pt x="33727" y="30648"/>
                  </a:lnTo>
                  <a:lnTo>
                    <a:pt x="33786" y="30298"/>
                  </a:lnTo>
                  <a:lnTo>
                    <a:pt x="33805" y="29927"/>
                  </a:lnTo>
                  <a:lnTo>
                    <a:pt x="33805" y="29733"/>
                  </a:lnTo>
                  <a:lnTo>
                    <a:pt x="33786" y="29538"/>
                  </a:lnTo>
                  <a:lnTo>
                    <a:pt x="33747" y="29343"/>
                  </a:lnTo>
                  <a:lnTo>
                    <a:pt x="33708" y="29148"/>
                  </a:lnTo>
                  <a:lnTo>
                    <a:pt x="33649" y="28953"/>
                  </a:lnTo>
                  <a:lnTo>
                    <a:pt x="33571" y="28758"/>
                  </a:lnTo>
                  <a:lnTo>
                    <a:pt x="33494" y="28563"/>
                  </a:lnTo>
                  <a:lnTo>
                    <a:pt x="33396" y="28369"/>
                  </a:lnTo>
                  <a:lnTo>
                    <a:pt x="33279" y="28193"/>
                  </a:lnTo>
                  <a:lnTo>
                    <a:pt x="33162" y="27998"/>
                  </a:lnTo>
                  <a:lnTo>
                    <a:pt x="32870" y="27628"/>
                  </a:lnTo>
                  <a:lnTo>
                    <a:pt x="32539" y="27258"/>
                  </a:lnTo>
                  <a:lnTo>
                    <a:pt x="32149" y="26888"/>
                  </a:lnTo>
                  <a:lnTo>
                    <a:pt x="32363" y="26498"/>
                  </a:lnTo>
                  <a:lnTo>
                    <a:pt x="32558" y="26109"/>
                  </a:lnTo>
                  <a:lnTo>
                    <a:pt x="32753" y="25719"/>
                  </a:lnTo>
                  <a:lnTo>
                    <a:pt x="32929" y="25310"/>
                  </a:lnTo>
                  <a:lnTo>
                    <a:pt x="33084" y="24920"/>
                  </a:lnTo>
                  <a:lnTo>
                    <a:pt x="33221" y="24511"/>
                  </a:lnTo>
                  <a:lnTo>
                    <a:pt x="33357" y="24102"/>
                  </a:lnTo>
                  <a:lnTo>
                    <a:pt x="33474" y="23673"/>
                  </a:lnTo>
                  <a:lnTo>
                    <a:pt x="33571" y="23264"/>
                  </a:lnTo>
                  <a:lnTo>
                    <a:pt x="33669" y="22855"/>
                  </a:lnTo>
                  <a:lnTo>
                    <a:pt x="33747" y="22426"/>
                  </a:lnTo>
                  <a:lnTo>
                    <a:pt x="33805" y="21997"/>
                  </a:lnTo>
                  <a:lnTo>
                    <a:pt x="33864" y="21569"/>
                  </a:lnTo>
                  <a:lnTo>
                    <a:pt x="33883" y="21140"/>
                  </a:lnTo>
                  <a:lnTo>
                    <a:pt x="33922" y="20711"/>
                  </a:lnTo>
                  <a:lnTo>
                    <a:pt x="33922" y="20263"/>
                  </a:lnTo>
                  <a:lnTo>
                    <a:pt x="33903" y="19620"/>
                  </a:lnTo>
                  <a:lnTo>
                    <a:pt x="33864" y="18977"/>
                  </a:lnTo>
                  <a:lnTo>
                    <a:pt x="33786" y="18334"/>
                  </a:lnTo>
                  <a:lnTo>
                    <a:pt x="33669" y="17711"/>
                  </a:lnTo>
                  <a:lnTo>
                    <a:pt x="33533" y="17087"/>
                  </a:lnTo>
                  <a:lnTo>
                    <a:pt x="33377" y="16464"/>
                  </a:lnTo>
                  <a:lnTo>
                    <a:pt x="33182" y="15860"/>
                  </a:lnTo>
                  <a:lnTo>
                    <a:pt x="32948" y="15275"/>
                  </a:lnTo>
                  <a:lnTo>
                    <a:pt x="32714" y="14691"/>
                  </a:lnTo>
                  <a:lnTo>
                    <a:pt x="32422" y="14126"/>
                  </a:lnTo>
                  <a:lnTo>
                    <a:pt x="32130" y="13561"/>
                  </a:lnTo>
                  <a:lnTo>
                    <a:pt x="31798" y="13015"/>
                  </a:lnTo>
                  <a:lnTo>
                    <a:pt x="31448" y="12489"/>
                  </a:lnTo>
                  <a:lnTo>
                    <a:pt x="31078" y="11963"/>
                  </a:lnTo>
                  <a:lnTo>
                    <a:pt x="30668" y="11476"/>
                  </a:lnTo>
                  <a:lnTo>
                    <a:pt x="30240" y="10989"/>
                  </a:lnTo>
                  <a:lnTo>
                    <a:pt x="29792" y="10502"/>
                  </a:lnTo>
                  <a:lnTo>
                    <a:pt x="29324" y="10054"/>
                  </a:lnTo>
                  <a:lnTo>
                    <a:pt x="28837" y="9606"/>
                  </a:lnTo>
                  <a:lnTo>
                    <a:pt x="28330" y="9196"/>
                  </a:lnTo>
                  <a:lnTo>
                    <a:pt x="27804" y="8787"/>
                  </a:lnTo>
                  <a:lnTo>
                    <a:pt x="27239" y="8417"/>
                  </a:lnTo>
                  <a:lnTo>
                    <a:pt x="26674" y="8047"/>
                  </a:lnTo>
                  <a:lnTo>
                    <a:pt x="26090" y="7696"/>
                  </a:lnTo>
                  <a:lnTo>
                    <a:pt x="25486" y="7384"/>
                  </a:lnTo>
                  <a:lnTo>
                    <a:pt x="24862" y="7073"/>
                  </a:lnTo>
                  <a:lnTo>
                    <a:pt x="24219" y="6800"/>
                  </a:lnTo>
                  <a:lnTo>
                    <a:pt x="23557" y="6547"/>
                  </a:lnTo>
                  <a:lnTo>
                    <a:pt x="22875" y="6313"/>
                  </a:lnTo>
                  <a:lnTo>
                    <a:pt x="22193" y="6098"/>
                  </a:lnTo>
                  <a:lnTo>
                    <a:pt x="21472" y="5923"/>
                  </a:lnTo>
                  <a:lnTo>
                    <a:pt x="20771" y="5767"/>
                  </a:lnTo>
                  <a:lnTo>
                    <a:pt x="20926" y="5572"/>
                  </a:lnTo>
                  <a:lnTo>
                    <a:pt x="21082" y="5397"/>
                  </a:lnTo>
                  <a:lnTo>
                    <a:pt x="21355" y="5046"/>
                  </a:lnTo>
                  <a:lnTo>
                    <a:pt x="21569" y="4696"/>
                  </a:lnTo>
                  <a:lnTo>
                    <a:pt x="21647" y="4501"/>
                  </a:lnTo>
                  <a:lnTo>
                    <a:pt x="21725" y="4325"/>
                  </a:lnTo>
                  <a:lnTo>
                    <a:pt x="21784" y="4131"/>
                  </a:lnTo>
                  <a:lnTo>
                    <a:pt x="21823" y="3936"/>
                  </a:lnTo>
                  <a:lnTo>
                    <a:pt x="21823" y="3780"/>
                  </a:lnTo>
                  <a:lnTo>
                    <a:pt x="21823" y="3624"/>
                  </a:lnTo>
                  <a:lnTo>
                    <a:pt x="21784" y="3429"/>
                  </a:lnTo>
                  <a:lnTo>
                    <a:pt x="21706" y="3234"/>
                  </a:lnTo>
                  <a:lnTo>
                    <a:pt x="21608" y="3059"/>
                  </a:lnTo>
                  <a:lnTo>
                    <a:pt x="21511" y="2923"/>
                  </a:lnTo>
                  <a:lnTo>
                    <a:pt x="21336" y="2747"/>
                  </a:lnTo>
                  <a:lnTo>
                    <a:pt x="21141" y="2611"/>
                  </a:lnTo>
                  <a:lnTo>
                    <a:pt x="20946" y="2533"/>
                  </a:lnTo>
                  <a:lnTo>
                    <a:pt x="20751" y="2474"/>
                  </a:lnTo>
                  <a:lnTo>
                    <a:pt x="20576" y="2455"/>
                  </a:lnTo>
                  <a:lnTo>
                    <a:pt x="20459" y="2474"/>
                  </a:lnTo>
                  <a:lnTo>
                    <a:pt x="20322" y="2494"/>
                  </a:lnTo>
                  <a:lnTo>
                    <a:pt x="20186" y="2513"/>
                  </a:lnTo>
                  <a:lnTo>
                    <a:pt x="20050" y="2572"/>
                  </a:lnTo>
                  <a:lnTo>
                    <a:pt x="19874" y="2650"/>
                  </a:lnTo>
                  <a:lnTo>
                    <a:pt x="19718" y="2728"/>
                  </a:lnTo>
                  <a:lnTo>
                    <a:pt x="19446" y="2942"/>
                  </a:lnTo>
                  <a:lnTo>
                    <a:pt x="19153" y="3195"/>
                  </a:lnTo>
                  <a:lnTo>
                    <a:pt x="19251" y="2806"/>
                  </a:lnTo>
                  <a:lnTo>
                    <a:pt x="19309" y="2416"/>
                  </a:lnTo>
                  <a:lnTo>
                    <a:pt x="19348" y="2065"/>
                  </a:lnTo>
                  <a:lnTo>
                    <a:pt x="19368" y="1715"/>
                  </a:lnTo>
                  <a:lnTo>
                    <a:pt x="19348" y="1344"/>
                  </a:lnTo>
                  <a:lnTo>
                    <a:pt x="19329" y="1169"/>
                  </a:lnTo>
                  <a:lnTo>
                    <a:pt x="19290" y="1013"/>
                  </a:lnTo>
                  <a:lnTo>
                    <a:pt x="19251" y="877"/>
                  </a:lnTo>
                  <a:lnTo>
                    <a:pt x="19173" y="701"/>
                  </a:lnTo>
                  <a:lnTo>
                    <a:pt x="19095" y="565"/>
                  </a:lnTo>
                  <a:lnTo>
                    <a:pt x="18998" y="429"/>
                  </a:lnTo>
                  <a:lnTo>
                    <a:pt x="18881" y="312"/>
                  </a:lnTo>
                  <a:lnTo>
                    <a:pt x="18764" y="214"/>
                  </a:lnTo>
                  <a:lnTo>
                    <a:pt x="18608" y="136"/>
                  </a:lnTo>
                  <a:lnTo>
                    <a:pt x="18452" y="78"/>
                  </a:lnTo>
                  <a:lnTo>
                    <a:pt x="18277" y="19"/>
                  </a:lnTo>
                  <a:lnTo>
                    <a:pt x="18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1340625" y="238125"/>
              <a:ext cx="848075" cy="923075"/>
            </a:xfrm>
            <a:custGeom>
              <a:avLst/>
              <a:gdLst/>
              <a:ahLst/>
              <a:cxnLst/>
              <a:rect l="l" t="t" r="r" b="b"/>
              <a:pathLst>
                <a:path w="33923" h="36923" fill="none" extrusionOk="0">
                  <a:moveTo>
                    <a:pt x="17965" y="0"/>
                  </a:moveTo>
                  <a:lnTo>
                    <a:pt x="17965" y="0"/>
                  </a:lnTo>
                  <a:lnTo>
                    <a:pt x="17692" y="19"/>
                  </a:lnTo>
                  <a:lnTo>
                    <a:pt x="17692" y="19"/>
                  </a:lnTo>
                  <a:lnTo>
                    <a:pt x="17536" y="58"/>
                  </a:lnTo>
                  <a:lnTo>
                    <a:pt x="17400" y="97"/>
                  </a:lnTo>
                  <a:lnTo>
                    <a:pt x="17244" y="156"/>
                  </a:lnTo>
                  <a:lnTo>
                    <a:pt x="17108" y="234"/>
                  </a:lnTo>
                  <a:lnTo>
                    <a:pt x="17108" y="234"/>
                  </a:lnTo>
                  <a:lnTo>
                    <a:pt x="16991" y="331"/>
                  </a:lnTo>
                  <a:lnTo>
                    <a:pt x="16874" y="429"/>
                  </a:lnTo>
                  <a:lnTo>
                    <a:pt x="16776" y="546"/>
                  </a:lnTo>
                  <a:lnTo>
                    <a:pt x="16659" y="682"/>
                  </a:lnTo>
                  <a:lnTo>
                    <a:pt x="16659" y="682"/>
                  </a:lnTo>
                  <a:lnTo>
                    <a:pt x="16562" y="838"/>
                  </a:lnTo>
                  <a:lnTo>
                    <a:pt x="16484" y="994"/>
                  </a:lnTo>
                  <a:lnTo>
                    <a:pt x="16367" y="1286"/>
                  </a:lnTo>
                  <a:lnTo>
                    <a:pt x="16367" y="1286"/>
                  </a:lnTo>
                  <a:lnTo>
                    <a:pt x="16270" y="1598"/>
                  </a:lnTo>
                  <a:lnTo>
                    <a:pt x="16192" y="1968"/>
                  </a:lnTo>
                  <a:lnTo>
                    <a:pt x="16192" y="1968"/>
                  </a:lnTo>
                  <a:lnTo>
                    <a:pt x="16153" y="2299"/>
                  </a:lnTo>
                  <a:lnTo>
                    <a:pt x="16114" y="2650"/>
                  </a:lnTo>
                  <a:lnTo>
                    <a:pt x="16114" y="3020"/>
                  </a:lnTo>
                  <a:lnTo>
                    <a:pt x="16114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133" y="3585"/>
                  </a:lnTo>
                  <a:lnTo>
                    <a:pt x="15919" y="3273"/>
                  </a:lnTo>
                  <a:lnTo>
                    <a:pt x="15919" y="3273"/>
                  </a:lnTo>
                  <a:lnTo>
                    <a:pt x="15685" y="3001"/>
                  </a:lnTo>
                  <a:lnTo>
                    <a:pt x="15432" y="2728"/>
                  </a:lnTo>
                  <a:lnTo>
                    <a:pt x="15140" y="2455"/>
                  </a:lnTo>
                  <a:lnTo>
                    <a:pt x="14964" y="2319"/>
                  </a:lnTo>
                  <a:lnTo>
                    <a:pt x="14789" y="2202"/>
                  </a:lnTo>
                  <a:lnTo>
                    <a:pt x="14789" y="2202"/>
                  </a:lnTo>
                  <a:lnTo>
                    <a:pt x="14633" y="2124"/>
                  </a:lnTo>
                  <a:lnTo>
                    <a:pt x="14477" y="2065"/>
                  </a:lnTo>
                  <a:lnTo>
                    <a:pt x="14321" y="2026"/>
                  </a:lnTo>
                  <a:lnTo>
                    <a:pt x="14165" y="2007"/>
                  </a:lnTo>
                  <a:lnTo>
                    <a:pt x="14165" y="2007"/>
                  </a:lnTo>
                  <a:lnTo>
                    <a:pt x="14107" y="2007"/>
                  </a:lnTo>
                  <a:lnTo>
                    <a:pt x="14107" y="2007"/>
                  </a:lnTo>
                  <a:lnTo>
                    <a:pt x="13990" y="2007"/>
                  </a:lnTo>
                  <a:lnTo>
                    <a:pt x="13854" y="2026"/>
                  </a:lnTo>
                  <a:lnTo>
                    <a:pt x="13854" y="2026"/>
                  </a:lnTo>
                  <a:lnTo>
                    <a:pt x="13698" y="2104"/>
                  </a:lnTo>
                  <a:lnTo>
                    <a:pt x="13542" y="2202"/>
                  </a:lnTo>
                  <a:lnTo>
                    <a:pt x="13542" y="2202"/>
                  </a:lnTo>
                  <a:lnTo>
                    <a:pt x="13406" y="2338"/>
                  </a:lnTo>
                  <a:lnTo>
                    <a:pt x="13269" y="2474"/>
                  </a:lnTo>
                  <a:lnTo>
                    <a:pt x="13172" y="2650"/>
                  </a:lnTo>
                  <a:lnTo>
                    <a:pt x="13074" y="2864"/>
                  </a:lnTo>
                  <a:lnTo>
                    <a:pt x="13074" y="2864"/>
                  </a:lnTo>
                  <a:lnTo>
                    <a:pt x="13016" y="3020"/>
                  </a:lnTo>
                  <a:lnTo>
                    <a:pt x="12977" y="3195"/>
                  </a:lnTo>
                  <a:lnTo>
                    <a:pt x="12977" y="3390"/>
                  </a:lnTo>
                  <a:lnTo>
                    <a:pt x="12977" y="3585"/>
                  </a:lnTo>
                  <a:lnTo>
                    <a:pt x="12977" y="3585"/>
                  </a:lnTo>
                  <a:lnTo>
                    <a:pt x="13035" y="3838"/>
                  </a:lnTo>
                  <a:lnTo>
                    <a:pt x="13113" y="4111"/>
                  </a:lnTo>
                  <a:lnTo>
                    <a:pt x="13230" y="4384"/>
                  </a:lnTo>
                  <a:lnTo>
                    <a:pt x="13406" y="4657"/>
                  </a:lnTo>
                  <a:lnTo>
                    <a:pt x="13406" y="4657"/>
                  </a:lnTo>
                  <a:lnTo>
                    <a:pt x="13542" y="4890"/>
                  </a:lnTo>
                  <a:lnTo>
                    <a:pt x="13717" y="5124"/>
                  </a:lnTo>
                  <a:lnTo>
                    <a:pt x="13912" y="5358"/>
                  </a:lnTo>
                  <a:lnTo>
                    <a:pt x="14146" y="5592"/>
                  </a:lnTo>
                  <a:lnTo>
                    <a:pt x="14146" y="5592"/>
                  </a:lnTo>
                  <a:lnTo>
                    <a:pt x="13386" y="5709"/>
                  </a:lnTo>
                  <a:lnTo>
                    <a:pt x="12626" y="5865"/>
                  </a:lnTo>
                  <a:lnTo>
                    <a:pt x="11905" y="6060"/>
                  </a:lnTo>
                  <a:lnTo>
                    <a:pt x="11184" y="6274"/>
                  </a:lnTo>
                  <a:lnTo>
                    <a:pt x="10483" y="6508"/>
                  </a:lnTo>
                  <a:lnTo>
                    <a:pt x="9801" y="6761"/>
                  </a:lnTo>
                  <a:lnTo>
                    <a:pt x="9119" y="7053"/>
                  </a:lnTo>
                  <a:lnTo>
                    <a:pt x="8476" y="7365"/>
                  </a:lnTo>
                  <a:lnTo>
                    <a:pt x="7853" y="7696"/>
                  </a:lnTo>
                  <a:lnTo>
                    <a:pt x="7229" y="8047"/>
                  </a:lnTo>
                  <a:lnTo>
                    <a:pt x="6645" y="8437"/>
                  </a:lnTo>
                  <a:lnTo>
                    <a:pt x="6060" y="8826"/>
                  </a:lnTo>
                  <a:lnTo>
                    <a:pt x="5515" y="9255"/>
                  </a:lnTo>
                  <a:lnTo>
                    <a:pt x="4989" y="9703"/>
                  </a:lnTo>
                  <a:lnTo>
                    <a:pt x="4482" y="10151"/>
                  </a:lnTo>
                  <a:lnTo>
                    <a:pt x="3995" y="10638"/>
                  </a:lnTo>
                  <a:lnTo>
                    <a:pt x="3527" y="11145"/>
                  </a:lnTo>
                  <a:lnTo>
                    <a:pt x="3099" y="11651"/>
                  </a:lnTo>
                  <a:lnTo>
                    <a:pt x="2689" y="12177"/>
                  </a:lnTo>
                  <a:lnTo>
                    <a:pt x="2319" y="12723"/>
                  </a:lnTo>
                  <a:lnTo>
                    <a:pt x="1949" y="13288"/>
                  </a:lnTo>
                  <a:lnTo>
                    <a:pt x="1618" y="13873"/>
                  </a:lnTo>
                  <a:lnTo>
                    <a:pt x="1326" y="14457"/>
                  </a:lnTo>
                  <a:lnTo>
                    <a:pt x="1053" y="15061"/>
                  </a:lnTo>
                  <a:lnTo>
                    <a:pt x="819" y="15685"/>
                  </a:lnTo>
                  <a:lnTo>
                    <a:pt x="605" y="16308"/>
                  </a:lnTo>
                  <a:lnTo>
                    <a:pt x="410" y="16951"/>
                  </a:lnTo>
                  <a:lnTo>
                    <a:pt x="273" y="17594"/>
                  </a:lnTo>
                  <a:lnTo>
                    <a:pt x="157" y="18256"/>
                  </a:lnTo>
                  <a:lnTo>
                    <a:pt x="59" y="18919"/>
                  </a:lnTo>
                  <a:lnTo>
                    <a:pt x="20" y="19581"/>
                  </a:lnTo>
                  <a:lnTo>
                    <a:pt x="1" y="20263"/>
                  </a:lnTo>
                  <a:lnTo>
                    <a:pt x="1" y="20263"/>
                  </a:lnTo>
                  <a:lnTo>
                    <a:pt x="1" y="20711"/>
                  </a:lnTo>
                  <a:lnTo>
                    <a:pt x="20" y="21160"/>
                  </a:lnTo>
                  <a:lnTo>
                    <a:pt x="59" y="21608"/>
                  </a:lnTo>
                  <a:lnTo>
                    <a:pt x="118" y="22056"/>
                  </a:lnTo>
                  <a:lnTo>
                    <a:pt x="176" y="22484"/>
                  </a:lnTo>
                  <a:lnTo>
                    <a:pt x="254" y="22933"/>
                  </a:lnTo>
                  <a:lnTo>
                    <a:pt x="351" y="23361"/>
                  </a:lnTo>
                  <a:lnTo>
                    <a:pt x="468" y="23790"/>
                  </a:lnTo>
                  <a:lnTo>
                    <a:pt x="585" y="24219"/>
                  </a:lnTo>
                  <a:lnTo>
                    <a:pt x="741" y="24628"/>
                  </a:lnTo>
                  <a:lnTo>
                    <a:pt x="897" y="25056"/>
                  </a:lnTo>
                  <a:lnTo>
                    <a:pt x="1053" y="25466"/>
                  </a:lnTo>
                  <a:lnTo>
                    <a:pt x="1248" y="25875"/>
                  </a:lnTo>
                  <a:lnTo>
                    <a:pt x="1442" y="26284"/>
                  </a:lnTo>
                  <a:lnTo>
                    <a:pt x="1657" y="26693"/>
                  </a:lnTo>
                  <a:lnTo>
                    <a:pt x="1871" y="27102"/>
                  </a:lnTo>
                  <a:lnTo>
                    <a:pt x="1871" y="27102"/>
                  </a:lnTo>
                  <a:lnTo>
                    <a:pt x="1540" y="27433"/>
                  </a:lnTo>
                  <a:lnTo>
                    <a:pt x="1248" y="27784"/>
                  </a:lnTo>
                  <a:lnTo>
                    <a:pt x="994" y="28115"/>
                  </a:lnTo>
                  <a:lnTo>
                    <a:pt x="799" y="28486"/>
                  </a:lnTo>
                  <a:lnTo>
                    <a:pt x="644" y="28836"/>
                  </a:lnTo>
                  <a:lnTo>
                    <a:pt x="527" y="29206"/>
                  </a:lnTo>
                  <a:lnTo>
                    <a:pt x="449" y="29557"/>
                  </a:lnTo>
                  <a:lnTo>
                    <a:pt x="429" y="29927"/>
                  </a:lnTo>
                  <a:lnTo>
                    <a:pt x="429" y="29927"/>
                  </a:lnTo>
                  <a:lnTo>
                    <a:pt x="449" y="30298"/>
                  </a:lnTo>
                  <a:lnTo>
                    <a:pt x="527" y="30648"/>
                  </a:lnTo>
                  <a:lnTo>
                    <a:pt x="624" y="30999"/>
                  </a:lnTo>
                  <a:lnTo>
                    <a:pt x="780" y="31350"/>
                  </a:lnTo>
                  <a:lnTo>
                    <a:pt x="955" y="31681"/>
                  </a:lnTo>
                  <a:lnTo>
                    <a:pt x="1189" y="32012"/>
                  </a:lnTo>
                  <a:lnTo>
                    <a:pt x="1442" y="32324"/>
                  </a:lnTo>
                  <a:lnTo>
                    <a:pt x="1754" y="32655"/>
                  </a:lnTo>
                  <a:lnTo>
                    <a:pt x="2085" y="32967"/>
                  </a:lnTo>
                  <a:lnTo>
                    <a:pt x="2456" y="33259"/>
                  </a:lnTo>
                  <a:lnTo>
                    <a:pt x="2845" y="33551"/>
                  </a:lnTo>
                  <a:lnTo>
                    <a:pt x="3293" y="33844"/>
                  </a:lnTo>
                  <a:lnTo>
                    <a:pt x="3761" y="34116"/>
                  </a:lnTo>
                  <a:lnTo>
                    <a:pt x="4248" y="34370"/>
                  </a:lnTo>
                  <a:lnTo>
                    <a:pt x="4774" y="34623"/>
                  </a:lnTo>
                  <a:lnTo>
                    <a:pt x="5320" y="34876"/>
                  </a:lnTo>
                  <a:lnTo>
                    <a:pt x="5904" y="35091"/>
                  </a:lnTo>
                  <a:lnTo>
                    <a:pt x="6508" y="35324"/>
                  </a:lnTo>
                  <a:lnTo>
                    <a:pt x="7151" y="35519"/>
                  </a:lnTo>
                  <a:lnTo>
                    <a:pt x="7794" y="35714"/>
                  </a:lnTo>
                  <a:lnTo>
                    <a:pt x="8476" y="35909"/>
                  </a:lnTo>
                  <a:lnTo>
                    <a:pt x="9178" y="36065"/>
                  </a:lnTo>
                  <a:lnTo>
                    <a:pt x="9898" y="36221"/>
                  </a:lnTo>
                  <a:lnTo>
                    <a:pt x="10639" y="36357"/>
                  </a:lnTo>
                  <a:lnTo>
                    <a:pt x="11399" y="36493"/>
                  </a:lnTo>
                  <a:lnTo>
                    <a:pt x="12159" y="36591"/>
                  </a:lnTo>
                  <a:lnTo>
                    <a:pt x="12957" y="36688"/>
                  </a:lnTo>
                  <a:lnTo>
                    <a:pt x="13756" y="36766"/>
                  </a:lnTo>
                  <a:lnTo>
                    <a:pt x="14575" y="36825"/>
                  </a:lnTo>
                  <a:lnTo>
                    <a:pt x="15412" y="36883"/>
                  </a:lnTo>
                  <a:lnTo>
                    <a:pt x="16270" y="36903"/>
                  </a:lnTo>
                  <a:lnTo>
                    <a:pt x="17127" y="36922"/>
                  </a:lnTo>
                  <a:lnTo>
                    <a:pt x="17127" y="36922"/>
                  </a:lnTo>
                  <a:lnTo>
                    <a:pt x="17984" y="36903"/>
                  </a:lnTo>
                  <a:lnTo>
                    <a:pt x="18822" y="36883"/>
                  </a:lnTo>
                  <a:lnTo>
                    <a:pt x="19660" y="36825"/>
                  </a:lnTo>
                  <a:lnTo>
                    <a:pt x="20478" y="36766"/>
                  </a:lnTo>
                  <a:lnTo>
                    <a:pt x="21297" y="36688"/>
                  </a:lnTo>
                  <a:lnTo>
                    <a:pt x="22076" y="36591"/>
                  </a:lnTo>
                  <a:lnTo>
                    <a:pt x="22855" y="36493"/>
                  </a:lnTo>
                  <a:lnTo>
                    <a:pt x="23615" y="36357"/>
                  </a:lnTo>
                  <a:lnTo>
                    <a:pt x="24356" y="36221"/>
                  </a:lnTo>
                  <a:lnTo>
                    <a:pt x="25076" y="36065"/>
                  </a:lnTo>
                  <a:lnTo>
                    <a:pt x="25778" y="35909"/>
                  </a:lnTo>
                  <a:lnTo>
                    <a:pt x="26440" y="35714"/>
                  </a:lnTo>
                  <a:lnTo>
                    <a:pt x="27103" y="35519"/>
                  </a:lnTo>
                  <a:lnTo>
                    <a:pt x="27726" y="35324"/>
                  </a:lnTo>
                  <a:lnTo>
                    <a:pt x="28330" y="35091"/>
                  </a:lnTo>
                  <a:lnTo>
                    <a:pt x="28915" y="34876"/>
                  </a:lnTo>
                  <a:lnTo>
                    <a:pt x="29460" y="34623"/>
                  </a:lnTo>
                  <a:lnTo>
                    <a:pt x="29986" y="34370"/>
                  </a:lnTo>
                  <a:lnTo>
                    <a:pt x="30493" y="34116"/>
                  </a:lnTo>
                  <a:lnTo>
                    <a:pt x="30961" y="33844"/>
                  </a:lnTo>
                  <a:lnTo>
                    <a:pt x="31389" y="33551"/>
                  </a:lnTo>
                  <a:lnTo>
                    <a:pt x="31798" y="33259"/>
                  </a:lnTo>
                  <a:lnTo>
                    <a:pt x="32169" y="32967"/>
                  </a:lnTo>
                  <a:lnTo>
                    <a:pt x="32500" y="32655"/>
                  </a:lnTo>
                  <a:lnTo>
                    <a:pt x="32792" y="32324"/>
                  </a:lnTo>
                  <a:lnTo>
                    <a:pt x="33065" y="32012"/>
                  </a:lnTo>
                  <a:lnTo>
                    <a:pt x="33279" y="31681"/>
                  </a:lnTo>
                  <a:lnTo>
                    <a:pt x="33474" y="31350"/>
                  </a:lnTo>
                  <a:lnTo>
                    <a:pt x="33610" y="30999"/>
                  </a:lnTo>
                  <a:lnTo>
                    <a:pt x="33727" y="30648"/>
                  </a:lnTo>
                  <a:lnTo>
                    <a:pt x="33786" y="30298"/>
                  </a:lnTo>
                  <a:lnTo>
                    <a:pt x="33805" y="29927"/>
                  </a:lnTo>
                  <a:lnTo>
                    <a:pt x="33805" y="29927"/>
                  </a:lnTo>
                  <a:lnTo>
                    <a:pt x="33805" y="29733"/>
                  </a:lnTo>
                  <a:lnTo>
                    <a:pt x="33786" y="29538"/>
                  </a:lnTo>
                  <a:lnTo>
                    <a:pt x="33747" y="29343"/>
                  </a:lnTo>
                  <a:lnTo>
                    <a:pt x="33708" y="29148"/>
                  </a:lnTo>
                  <a:lnTo>
                    <a:pt x="33649" y="28953"/>
                  </a:lnTo>
                  <a:lnTo>
                    <a:pt x="33571" y="28758"/>
                  </a:lnTo>
                  <a:lnTo>
                    <a:pt x="33494" y="28563"/>
                  </a:lnTo>
                  <a:lnTo>
                    <a:pt x="33396" y="28369"/>
                  </a:lnTo>
                  <a:lnTo>
                    <a:pt x="33279" y="28193"/>
                  </a:lnTo>
                  <a:lnTo>
                    <a:pt x="33162" y="27998"/>
                  </a:lnTo>
                  <a:lnTo>
                    <a:pt x="32870" y="27628"/>
                  </a:lnTo>
                  <a:lnTo>
                    <a:pt x="32539" y="27258"/>
                  </a:lnTo>
                  <a:lnTo>
                    <a:pt x="32149" y="26888"/>
                  </a:lnTo>
                  <a:lnTo>
                    <a:pt x="32149" y="26888"/>
                  </a:lnTo>
                  <a:lnTo>
                    <a:pt x="32363" y="26498"/>
                  </a:lnTo>
                  <a:lnTo>
                    <a:pt x="32558" y="26109"/>
                  </a:lnTo>
                  <a:lnTo>
                    <a:pt x="32753" y="25719"/>
                  </a:lnTo>
                  <a:lnTo>
                    <a:pt x="32929" y="25310"/>
                  </a:lnTo>
                  <a:lnTo>
                    <a:pt x="33084" y="24920"/>
                  </a:lnTo>
                  <a:lnTo>
                    <a:pt x="33221" y="24511"/>
                  </a:lnTo>
                  <a:lnTo>
                    <a:pt x="33357" y="24102"/>
                  </a:lnTo>
                  <a:lnTo>
                    <a:pt x="33474" y="23673"/>
                  </a:lnTo>
                  <a:lnTo>
                    <a:pt x="33571" y="23264"/>
                  </a:lnTo>
                  <a:lnTo>
                    <a:pt x="33669" y="22855"/>
                  </a:lnTo>
                  <a:lnTo>
                    <a:pt x="33747" y="22426"/>
                  </a:lnTo>
                  <a:lnTo>
                    <a:pt x="33805" y="21997"/>
                  </a:lnTo>
                  <a:lnTo>
                    <a:pt x="33864" y="21569"/>
                  </a:lnTo>
                  <a:lnTo>
                    <a:pt x="33883" y="21140"/>
                  </a:lnTo>
                  <a:lnTo>
                    <a:pt x="33922" y="20711"/>
                  </a:lnTo>
                  <a:lnTo>
                    <a:pt x="33922" y="20263"/>
                  </a:lnTo>
                  <a:lnTo>
                    <a:pt x="33922" y="20263"/>
                  </a:lnTo>
                  <a:lnTo>
                    <a:pt x="33903" y="19620"/>
                  </a:lnTo>
                  <a:lnTo>
                    <a:pt x="33864" y="18977"/>
                  </a:lnTo>
                  <a:lnTo>
                    <a:pt x="33786" y="18334"/>
                  </a:lnTo>
                  <a:lnTo>
                    <a:pt x="33669" y="17711"/>
                  </a:lnTo>
                  <a:lnTo>
                    <a:pt x="33533" y="17087"/>
                  </a:lnTo>
                  <a:lnTo>
                    <a:pt x="33377" y="16464"/>
                  </a:lnTo>
                  <a:lnTo>
                    <a:pt x="33182" y="15860"/>
                  </a:lnTo>
                  <a:lnTo>
                    <a:pt x="32948" y="15275"/>
                  </a:lnTo>
                  <a:lnTo>
                    <a:pt x="32714" y="14691"/>
                  </a:lnTo>
                  <a:lnTo>
                    <a:pt x="32422" y="14126"/>
                  </a:lnTo>
                  <a:lnTo>
                    <a:pt x="32130" y="13561"/>
                  </a:lnTo>
                  <a:lnTo>
                    <a:pt x="31798" y="13015"/>
                  </a:lnTo>
                  <a:lnTo>
                    <a:pt x="31448" y="12489"/>
                  </a:lnTo>
                  <a:lnTo>
                    <a:pt x="31078" y="11963"/>
                  </a:lnTo>
                  <a:lnTo>
                    <a:pt x="30668" y="11476"/>
                  </a:lnTo>
                  <a:lnTo>
                    <a:pt x="30240" y="10989"/>
                  </a:lnTo>
                  <a:lnTo>
                    <a:pt x="29792" y="10502"/>
                  </a:lnTo>
                  <a:lnTo>
                    <a:pt x="29324" y="10054"/>
                  </a:lnTo>
                  <a:lnTo>
                    <a:pt x="28837" y="9606"/>
                  </a:lnTo>
                  <a:lnTo>
                    <a:pt x="28330" y="9196"/>
                  </a:lnTo>
                  <a:lnTo>
                    <a:pt x="27804" y="8787"/>
                  </a:lnTo>
                  <a:lnTo>
                    <a:pt x="27239" y="8417"/>
                  </a:lnTo>
                  <a:lnTo>
                    <a:pt x="26674" y="8047"/>
                  </a:lnTo>
                  <a:lnTo>
                    <a:pt x="26090" y="7696"/>
                  </a:lnTo>
                  <a:lnTo>
                    <a:pt x="25486" y="7384"/>
                  </a:lnTo>
                  <a:lnTo>
                    <a:pt x="24862" y="7073"/>
                  </a:lnTo>
                  <a:lnTo>
                    <a:pt x="24219" y="6800"/>
                  </a:lnTo>
                  <a:lnTo>
                    <a:pt x="23557" y="6547"/>
                  </a:lnTo>
                  <a:lnTo>
                    <a:pt x="22875" y="6313"/>
                  </a:lnTo>
                  <a:lnTo>
                    <a:pt x="22193" y="6098"/>
                  </a:lnTo>
                  <a:lnTo>
                    <a:pt x="21472" y="5923"/>
                  </a:lnTo>
                  <a:lnTo>
                    <a:pt x="20771" y="5767"/>
                  </a:lnTo>
                  <a:lnTo>
                    <a:pt x="20771" y="5767"/>
                  </a:lnTo>
                  <a:lnTo>
                    <a:pt x="20926" y="5572"/>
                  </a:lnTo>
                  <a:lnTo>
                    <a:pt x="21082" y="5397"/>
                  </a:lnTo>
                  <a:lnTo>
                    <a:pt x="21082" y="5397"/>
                  </a:lnTo>
                  <a:lnTo>
                    <a:pt x="21355" y="5046"/>
                  </a:lnTo>
                  <a:lnTo>
                    <a:pt x="21569" y="4696"/>
                  </a:lnTo>
                  <a:lnTo>
                    <a:pt x="21569" y="4696"/>
                  </a:lnTo>
                  <a:lnTo>
                    <a:pt x="21647" y="4501"/>
                  </a:lnTo>
                  <a:lnTo>
                    <a:pt x="21725" y="4325"/>
                  </a:lnTo>
                  <a:lnTo>
                    <a:pt x="21784" y="4131"/>
                  </a:lnTo>
                  <a:lnTo>
                    <a:pt x="21823" y="3936"/>
                  </a:lnTo>
                  <a:lnTo>
                    <a:pt x="21823" y="3936"/>
                  </a:lnTo>
                  <a:lnTo>
                    <a:pt x="21823" y="3780"/>
                  </a:lnTo>
                  <a:lnTo>
                    <a:pt x="21823" y="3624"/>
                  </a:lnTo>
                  <a:lnTo>
                    <a:pt x="21823" y="3624"/>
                  </a:lnTo>
                  <a:lnTo>
                    <a:pt x="21784" y="3429"/>
                  </a:lnTo>
                  <a:lnTo>
                    <a:pt x="21784" y="3429"/>
                  </a:lnTo>
                  <a:lnTo>
                    <a:pt x="21706" y="3234"/>
                  </a:lnTo>
                  <a:lnTo>
                    <a:pt x="21706" y="3234"/>
                  </a:lnTo>
                  <a:lnTo>
                    <a:pt x="21608" y="3059"/>
                  </a:lnTo>
                  <a:lnTo>
                    <a:pt x="21511" y="2923"/>
                  </a:lnTo>
                  <a:lnTo>
                    <a:pt x="21511" y="2923"/>
                  </a:lnTo>
                  <a:lnTo>
                    <a:pt x="21336" y="2747"/>
                  </a:lnTo>
                  <a:lnTo>
                    <a:pt x="21141" y="2611"/>
                  </a:lnTo>
                  <a:lnTo>
                    <a:pt x="21141" y="2611"/>
                  </a:lnTo>
                  <a:lnTo>
                    <a:pt x="20946" y="2533"/>
                  </a:lnTo>
                  <a:lnTo>
                    <a:pt x="20751" y="2474"/>
                  </a:lnTo>
                  <a:lnTo>
                    <a:pt x="20751" y="2474"/>
                  </a:lnTo>
                  <a:lnTo>
                    <a:pt x="20576" y="2455"/>
                  </a:lnTo>
                  <a:lnTo>
                    <a:pt x="20576" y="2455"/>
                  </a:lnTo>
                  <a:lnTo>
                    <a:pt x="20459" y="2474"/>
                  </a:lnTo>
                  <a:lnTo>
                    <a:pt x="20322" y="2494"/>
                  </a:lnTo>
                  <a:lnTo>
                    <a:pt x="20322" y="2494"/>
                  </a:lnTo>
                  <a:lnTo>
                    <a:pt x="20186" y="2513"/>
                  </a:lnTo>
                  <a:lnTo>
                    <a:pt x="20050" y="2572"/>
                  </a:lnTo>
                  <a:lnTo>
                    <a:pt x="20050" y="2572"/>
                  </a:lnTo>
                  <a:lnTo>
                    <a:pt x="19874" y="2650"/>
                  </a:lnTo>
                  <a:lnTo>
                    <a:pt x="19718" y="2728"/>
                  </a:lnTo>
                  <a:lnTo>
                    <a:pt x="19718" y="2728"/>
                  </a:lnTo>
                  <a:lnTo>
                    <a:pt x="19446" y="2942"/>
                  </a:lnTo>
                  <a:lnTo>
                    <a:pt x="19153" y="3195"/>
                  </a:lnTo>
                  <a:lnTo>
                    <a:pt x="19153" y="3195"/>
                  </a:lnTo>
                  <a:lnTo>
                    <a:pt x="19251" y="2806"/>
                  </a:lnTo>
                  <a:lnTo>
                    <a:pt x="19309" y="2416"/>
                  </a:lnTo>
                  <a:lnTo>
                    <a:pt x="19348" y="2065"/>
                  </a:lnTo>
                  <a:lnTo>
                    <a:pt x="19368" y="1715"/>
                  </a:lnTo>
                  <a:lnTo>
                    <a:pt x="19368" y="1715"/>
                  </a:lnTo>
                  <a:lnTo>
                    <a:pt x="19348" y="1344"/>
                  </a:lnTo>
                  <a:lnTo>
                    <a:pt x="19329" y="1169"/>
                  </a:lnTo>
                  <a:lnTo>
                    <a:pt x="19290" y="1013"/>
                  </a:lnTo>
                  <a:lnTo>
                    <a:pt x="19290" y="1013"/>
                  </a:lnTo>
                  <a:lnTo>
                    <a:pt x="19251" y="877"/>
                  </a:lnTo>
                  <a:lnTo>
                    <a:pt x="19173" y="701"/>
                  </a:lnTo>
                  <a:lnTo>
                    <a:pt x="19173" y="701"/>
                  </a:lnTo>
                  <a:lnTo>
                    <a:pt x="19095" y="565"/>
                  </a:lnTo>
                  <a:lnTo>
                    <a:pt x="18998" y="429"/>
                  </a:lnTo>
                  <a:lnTo>
                    <a:pt x="18998" y="429"/>
                  </a:lnTo>
                  <a:lnTo>
                    <a:pt x="18881" y="312"/>
                  </a:lnTo>
                  <a:lnTo>
                    <a:pt x="18764" y="214"/>
                  </a:lnTo>
                  <a:lnTo>
                    <a:pt x="18608" y="136"/>
                  </a:lnTo>
                  <a:lnTo>
                    <a:pt x="18452" y="78"/>
                  </a:lnTo>
                  <a:lnTo>
                    <a:pt x="18452" y="78"/>
                  </a:lnTo>
                  <a:lnTo>
                    <a:pt x="18277" y="19"/>
                  </a:lnTo>
                  <a:lnTo>
                    <a:pt x="18101" y="0"/>
                  </a:lnTo>
                  <a:lnTo>
                    <a:pt x="18101" y="0"/>
                  </a:lnTo>
                  <a:lnTo>
                    <a:pt x="17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340150" y="238125"/>
              <a:ext cx="464700" cy="813950"/>
            </a:xfrm>
            <a:custGeom>
              <a:avLst/>
              <a:gdLst/>
              <a:ahLst/>
              <a:cxnLst/>
              <a:rect l="l" t="t" r="r" b="b"/>
              <a:pathLst>
                <a:path w="18588" h="32558" extrusionOk="0">
                  <a:moveTo>
                    <a:pt x="17984" y="0"/>
                  </a:moveTo>
                  <a:lnTo>
                    <a:pt x="17711" y="19"/>
                  </a:lnTo>
                  <a:lnTo>
                    <a:pt x="17555" y="39"/>
                  </a:lnTo>
                  <a:lnTo>
                    <a:pt x="17419" y="97"/>
                  </a:lnTo>
                  <a:lnTo>
                    <a:pt x="17263" y="156"/>
                  </a:lnTo>
                  <a:lnTo>
                    <a:pt x="17127" y="234"/>
                  </a:lnTo>
                  <a:lnTo>
                    <a:pt x="17010" y="331"/>
                  </a:lnTo>
                  <a:lnTo>
                    <a:pt x="16893" y="429"/>
                  </a:lnTo>
                  <a:lnTo>
                    <a:pt x="16776" y="546"/>
                  </a:lnTo>
                  <a:lnTo>
                    <a:pt x="16678" y="682"/>
                  </a:lnTo>
                  <a:lnTo>
                    <a:pt x="16581" y="838"/>
                  </a:lnTo>
                  <a:lnTo>
                    <a:pt x="16503" y="994"/>
                  </a:lnTo>
                  <a:lnTo>
                    <a:pt x="16386" y="1266"/>
                  </a:lnTo>
                  <a:lnTo>
                    <a:pt x="16289" y="1598"/>
                  </a:lnTo>
                  <a:lnTo>
                    <a:pt x="16211" y="1968"/>
                  </a:lnTo>
                  <a:lnTo>
                    <a:pt x="16152" y="2299"/>
                  </a:lnTo>
                  <a:lnTo>
                    <a:pt x="16133" y="2650"/>
                  </a:lnTo>
                  <a:lnTo>
                    <a:pt x="16133" y="3020"/>
                  </a:lnTo>
                  <a:lnTo>
                    <a:pt x="16133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035" y="3410"/>
                  </a:lnTo>
                  <a:lnTo>
                    <a:pt x="15938" y="3273"/>
                  </a:lnTo>
                  <a:lnTo>
                    <a:pt x="15704" y="3001"/>
                  </a:lnTo>
                  <a:lnTo>
                    <a:pt x="15451" y="2708"/>
                  </a:lnTo>
                  <a:lnTo>
                    <a:pt x="15159" y="2435"/>
                  </a:lnTo>
                  <a:lnTo>
                    <a:pt x="14983" y="2319"/>
                  </a:lnTo>
                  <a:lnTo>
                    <a:pt x="14808" y="2202"/>
                  </a:lnTo>
                  <a:lnTo>
                    <a:pt x="14652" y="2124"/>
                  </a:lnTo>
                  <a:lnTo>
                    <a:pt x="14496" y="2065"/>
                  </a:lnTo>
                  <a:lnTo>
                    <a:pt x="14340" y="2007"/>
                  </a:lnTo>
                  <a:lnTo>
                    <a:pt x="14184" y="1987"/>
                  </a:lnTo>
                  <a:lnTo>
                    <a:pt x="14126" y="1987"/>
                  </a:lnTo>
                  <a:lnTo>
                    <a:pt x="14009" y="2007"/>
                  </a:lnTo>
                  <a:lnTo>
                    <a:pt x="13873" y="2026"/>
                  </a:lnTo>
                  <a:lnTo>
                    <a:pt x="13717" y="2104"/>
                  </a:lnTo>
                  <a:lnTo>
                    <a:pt x="13542" y="2202"/>
                  </a:lnTo>
                  <a:lnTo>
                    <a:pt x="13405" y="2319"/>
                  </a:lnTo>
                  <a:lnTo>
                    <a:pt x="13288" y="2474"/>
                  </a:lnTo>
                  <a:lnTo>
                    <a:pt x="13191" y="2650"/>
                  </a:lnTo>
                  <a:lnTo>
                    <a:pt x="13093" y="2845"/>
                  </a:lnTo>
                  <a:lnTo>
                    <a:pt x="13035" y="3020"/>
                  </a:lnTo>
                  <a:lnTo>
                    <a:pt x="12996" y="3195"/>
                  </a:lnTo>
                  <a:lnTo>
                    <a:pt x="12976" y="3390"/>
                  </a:lnTo>
                  <a:lnTo>
                    <a:pt x="12996" y="3585"/>
                  </a:lnTo>
                  <a:lnTo>
                    <a:pt x="13035" y="3838"/>
                  </a:lnTo>
                  <a:lnTo>
                    <a:pt x="13132" y="4111"/>
                  </a:lnTo>
                  <a:lnTo>
                    <a:pt x="13249" y="4384"/>
                  </a:lnTo>
                  <a:lnTo>
                    <a:pt x="13405" y="4676"/>
                  </a:lnTo>
                  <a:lnTo>
                    <a:pt x="13561" y="4890"/>
                  </a:lnTo>
                  <a:lnTo>
                    <a:pt x="13736" y="5124"/>
                  </a:lnTo>
                  <a:lnTo>
                    <a:pt x="13931" y="5358"/>
                  </a:lnTo>
                  <a:lnTo>
                    <a:pt x="14165" y="5592"/>
                  </a:lnTo>
                  <a:lnTo>
                    <a:pt x="13405" y="5728"/>
                  </a:lnTo>
                  <a:lnTo>
                    <a:pt x="12645" y="5884"/>
                  </a:lnTo>
                  <a:lnTo>
                    <a:pt x="11924" y="6060"/>
                  </a:lnTo>
                  <a:lnTo>
                    <a:pt x="11203" y="6274"/>
                  </a:lnTo>
                  <a:lnTo>
                    <a:pt x="10502" y="6508"/>
                  </a:lnTo>
                  <a:lnTo>
                    <a:pt x="9801" y="6761"/>
                  </a:lnTo>
                  <a:lnTo>
                    <a:pt x="9138" y="7053"/>
                  </a:lnTo>
                  <a:lnTo>
                    <a:pt x="8495" y="7365"/>
                  </a:lnTo>
                  <a:lnTo>
                    <a:pt x="7852" y="7696"/>
                  </a:lnTo>
                  <a:lnTo>
                    <a:pt x="7248" y="8047"/>
                  </a:lnTo>
                  <a:lnTo>
                    <a:pt x="6644" y="8437"/>
                  </a:lnTo>
                  <a:lnTo>
                    <a:pt x="6079" y="8826"/>
                  </a:lnTo>
                  <a:lnTo>
                    <a:pt x="5534" y="9255"/>
                  </a:lnTo>
                  <a:lnTo>
                    <a:pt x="4988" y="9703"/>
                  </a:lnTo>
                  <a:lnTo>
                    <a:pt x="4481" y="10151"/>
                  </a:lnTo>
                  <a:lnTo>
                    <a:pt x="4014" y="10638"/>
                  </a:lnTo>
                  <a:lnTo>
                    <a:pt x="3546" y="11125"/>
                  </a:lnTo>
                  <a:lnTo>
                    <a:pt x="3118" y="11651"/>
                  </a:lnTo>
                  <a:lnTo>
                    <a:pt x="2708" y="12177"/>
                  </a:lnTo>
                  <a:lnTo>
                    <a:pt x="2319" y="12723"/>
                  </a:lnTo>
                  <a:lnTo>
                    <a:pt x="1968" y="13288"/>
                  </a:lnTo>
                  <a:lnTo>
                    <a:pt x="1637" y="13873"/>
                  </a:lnTo>
                  <a:lnTo>
                    <a:pt x="1345" y="14457"/>
                  </a:lnTo>
                  <a:lnTo>
                    <a:pt x="1072" y="15061"/>
                  </a:lnTo>
                  <a:lnTo>
                    <a:pt x="818" y="15685"/>
                  </a:lnTo>
                  <a:lnTo>
                    <a:pt x="604" y="16308"/>
                  </a:lnTo>
                  <a:lnTo>
                    <a:pt x="429" y="16932"/>
                  </a:lnTo>
                  <a:lnTo>
                    <a:pt x="273" y="17594"/>
                  </a:lnTo>
                  <a:lnTo>
                    <a:pt x="156" y="18256"/>
                  </a:lnTo>
                  <a:lnTo>
                    <a:pt x="78" y="18919"/>
                  </a:lnTo>
                  <a:lnTo>
                    <a:pt x="20" y="19581"/>
                  </a:lnTo>
                  <a:lnTo>
                    <a:pt x="0" y="20263"/>
                  </a:lnTo>
                  <a:lnTo>
                    <a:pt x="20" y="20711"/>
                  </a:lnTo>
                  <a:lnTo>
                    <a:pt x="39" y="21160"/>
                  </a:lnTo>
                  <a:lnTo>
                    <a:pt x="78" y="21608"/>
                  </a:lnTo>
                  <a:lnTo>
                    <a:pt x="117" y="22056"/>
                  </a:lnTo>
                  <a:lnTo>
                    <a:pt x="195" y="22484"/>
                  </a:lnTo>
                  <a:lnTo>
                    <a:pt x="273" y="22933"/>
                  </a:lnTo>
                  <a:lnTo>
                    <a:pt x="370" y="23361"/>
                  </a:lnTo>
                  <a:lnTo>
                    <a:pt x="487" y="23790"/>
                  </a:lnTo>
                  <a:lnTo>
                    <a:pt x="604" y="24219"/>
                  </a:lnTo>
                  <a:lnTo>
                    <a:pt x="741" y="24628"/>
                  </a:lnTo>
                  <a:lnTo>
                    <a:pt x="896" y="25056"/>
                  </a:lnTo>
                  <a:lnTo>
                    <a:pt x="1072" y="25466"/>
                  </a:lnTo>
                  <a:lnTo>
                    <a:pt x="1247" y="25875"/>
                  </a:lnTo>
                  <a:lnTo>
                    <a:pt x="1461" y="26284"/>
                  </a:lnTo>
                  <a:lnTo>
                    <a:pt x="1656" y="26693"/>
                  </a:lnTo>
                  <a:lnTo>
                    <a:pt x="1890" y="27102"/>
                  </a:lnTo>
                  <a:lnTo>
                    <a:pt x="1559" y="27433"/>
                  </a:lnTo>
                  <a:lnTo>
                    <a:pt x="1267" y="27784"/>
                  </a:lnTo>
                  <a:lnTo>
                    <a:pt x="1013" y="28115"/>
                  </a:lnTo>
                  <a:lnTo>
                    <a:pt x="799" y="28486"/>
                  </a:lnTo>
                  <a:lnTo>
                    <a:pt x="643" y="28836"/>
                  </a:lnTo>
                  <a:lnTo>
                    <a:pt x="526" y="29206"/>
                  </a:lnTo>
                  <a:lnTo>
                    <a:pt x="468" y="29557"/>
                  </a:lnTo>
                  <a:lnTo>
                    <a:pt x="448" y="29927"/>
                  </a:lnTo>
                  <a:lnTo>
                    <a:pt x="468" y="30278"/>
                  </a:lnTo>
                  <a:lnTo>
                    <a:pt x="526" y="30629"/>
                  </a:lnTo>
                  <a:lnTo>
                    <a:pt x="624" y="30960"/>
                  </a:lnTo>
                  <a:lnTo>
                    <a:pt x="760" y="31291"/>
                  </a:lnTo>
                  <a:lnTo>
                    <a:pt x="935" y="31622"/>
                  </a:lnTo>
                  <a:lnTo>
                    <a:pt x="1150" y="31934"/>
                  </a:lnTo>
                  <a:lnTo>
                    <a:pt x="1384" y="32246"/>
                  </a:lnTo>
                  <a:lnTo>
                    <a:pt x="1656" y="32558"/>
                  </a:lnTo>
                  <a:lnTo>
                    <a:pt x="1520" y="32363"/>
                  </a:lnTo>
                  <a:lnTo>
                    <a:pt x="1403" y="32149"/>
                  </a:lnTo>
                  <a:lnTo>
                    <a:pt x="1286" y="31934"/>
                  </a:lnTo>
                  <a:lnTo>
                    <a:pt x="1189" y="31720"/>
                  </a:lnTo>
                  <a:lnTo>
                    <a:pt x="1111" y="31486"/>
                  </a:lnTo>
                  <a:lnTo>
                    <a:pt x="1052" y="31272"/>
                  </a:lnTo>
                  <a:lnTo>
                    <a:pt x="1013" y="31018"/>
                  </a:lnTo>
                  <a:lnTo>
                    <a:pt x="974" y="30765"/>
                  </a:lnTo>
                  <a:lnTo>
                    <a:pt x="974" y="30492"/>
                  </a:lnTo>
                  <a:lnTo>
                    <a:pt x="994" y="30239"/>
                  </a:lnTo>
                  <a:lnTo>
                    <a:pt x="1013" y="30005"/>
                  </a:lnTo>
                  <a:lnTo>
                    <a:pt x="1052" y="29752"/>
                  </a:lnTo>
                  <a:lnTo>
                    <a:pt x="1111" y="29518"/>
                  </a:lnTo>
                  <a:lnTo>
                    <a:pt x="1189" y="29284"/>
                  </a:lnTo>
                  <a:lnTo>
                    <a:pt x="1267" y="29051"/>
                  </a:lnTo>
                  <a:lnTo>
                    <a:pt x="1384" y="28817"/>
                  </a:lnTo>
                  <a:lnTo>
                    <a:pt x="1481" y="28583"/>
                  </a:lnTo>
                  <a:lnTo>
                    <a:pt x="1617" y="28349"/>
                  </a:lnTo>
                  <a:lnTo>
                    <a:pt x="1754" y="28115"/>
                  </a:lnTo>
                  <a:lnTo>
                    <a:pt x="1929" y="27901"/>
                  </a:lnTo>
                  <a:lnTo>
                    <a:pt x="2065" y="27706"/>
                  </a:lnTo>
                  <a:lnTo>
                    <a:pt x="2241" y="27531"/>
                  </a:lnTo>
                  <a:lnTo>
                    <a:pt x="2436" y="27355"/>
                  </a:lnTo>
                  <a:lnTo>
                    <a:pt x="2650" y="27200"/>
                  </a:lnTo>
                  <a:lnTo>
                    <a:pt x="2825" y="27083"/>
                  </a:lnTo>
                  <a:lnTo>
                    <a:pt x="2981" y="26985"/>
                  </a:lnTo>
                  <a:lnTo>
                    <a:pt x="2747" y="26713"/>
                  </a:lnTo>
                  <a:lnTo>
                    <a:pt x="2514" y="26420"/>
                  </a:lnTo>
                  <a:lnTo>
                    <a:pt x="2319" y="26128"/>
                  </a:lnTo>
                  <a:lnTo>
                    <a:pt x="2143" y="25816"/>
                  </a:lnTo>
                  <a:lnTo>
                    <a:pt x="1968" y="25505"/>
                  </a:lnTo>
                  <a:lnTo>
                    <a:pt x="1812" y="25173"/>
                  </a:lnTo>
                  <a:lnTo>
                    <a:pt x="1676" y="24823"/>
                  </a:lnTo>
                  <a:lnTo>
                    <a:pt x="1559" y="24491"/>
                  </a:lnTo>
                  <a:lnTo>
                    <a:pt x="1403" y="23965"/>
                  </a:lnTo>
                  <a:lnTo>
                    <a:pt x="1267" y="23420"/>
                  </a:lnTo>
                  <a:lnTo>
                    <a:pt x="1150" y="22874"/>
                  </a:lnTo>
                  <a:lnTo>
                    <a:pt x="1072" y="22329"/>
                  </a:lnTo>
                  <a:lnTo>
                    <a:pt x="994" y="21783"/>
                  </a:lnTo>
                  <a:lnTo>
                    <a:pt x="955" y="21238"/>
                  </a:lnTo>
                  <a:lnTo>
                    <a:pt x="935" y="20692"/>
                  </a:lnTo>
                  <a:lnTo>
                    <a:pt x="935" y="20146"/>
                  </a:lnTo>
                  <a:lnTo>
                    <a:pt x="974" y="19601"/>
                  </a:lnTo>
                  <a:lnTo>
                    <a:pt x="1013" y="19075"/>
                  </a:lnTo>
                  <a:lnTo>
                    <a:pt x="1091" y="18549"/>
                  </a:lnTo>
                  <a:lnTo>
                    <a:pt x="1189" y="18023"/>
                  </a:lnTo>
                  <a:lnTo>
                    <a:pt x="1306" y="17497"/>
                  </a:lnTo>
                  <a:lnTo>
                    <a:pt x="1442" y="16971"/>
                  </a:lnTo>
                  <a:lnTo>
                    <a:pt x="1598" y="16464"/>
                  </a:lnTo>
                  <a:lnTo>
                    <a:pt x="1773" y="15957"/>
                  </a:lnTo>
                  <a:lnTo>
                    <a:pt x="1988" y="15451"/>
                  </a:lnTo>
                  <a:lnTo>
                    <a:pt x="2202" y="14964"/>
                  </a:lnTo>
                  <a:lnTo>
                    <a:pt x="2455" y="14496"/>
                  </a:lnTo>
                  <a:lnTo>
                    <a:pt x="2708" y="14028"/>
                  </a:lnTo>
                  <a:lnTo>
                    <a:pt x="2981" y="13580"/>
                  </a:lnTo>
                  <a:lnTo>
                    <a:pt x="3293" y="13132"/>
                  </a:lnTo>
                  <a:lnTo>
                    <a:pt x="3605" y="12704"/>
                  </a:lnTo>
                  <a:lnTo>
                    <a:pt x="3936" y="12275"/>
                  </a:lnTo>
                  <a:lnTo>
                    <a:pt x="4287" y="11866"/>
                  </a:lnTo>
                  <a:lnTo>
                    <a:pt x="4657" y="11476"/>
                  </a:lnTo>
                  <a:lnTo>
                    <a:pt x="5047" y="11106"/>
                  </a:lnTo>
                  <a:lnTo>
                    <a:pt x="5456" y="10736"/>
                  </a:lnTo>
                  <a:lnTo>
                    <a:pt x="5884" y="10365"/>
                  </a:lnTo>
                  <a:lnTo>
                    <a:pt x="6313" y="10034"/>
                  </a:lnTo>
                  <a:lnTo>
                    <a:pt x="6781" y="9703"/>
                  </a:lnTo>
                  <a:lnTo>
                    <a:pt x="7248" y="9391"/>
                  </a:lnTo>
                  <a:lnTo>
                    <a:pt x="7755" y="9060"/>
                  </a:lnTo>
                  <a:lnTo>
                    <a:pt x="8281" y="8748"/>
                  </a:lnTo>
                  <a:lnTo>
                    <a:pt x="8807" y="8476"/>
                  </a:lnTo>
                  <a:lnTo>
                    <a:pt x="9352" y="8203"/>
                  </a:lnTo>
                  <a:lnTo>
                    <a:pt x="9917" y="7949"/>
                  </a:lnTo>
                  <a:lnTo>
                    <a:pt x="10483" y="7716"/>
                  </a:lnTo>
                  <a:lnTo>
                    <a:pt x="11048" y="7521"/>
                  </a:lnTo>
                  <a:lnTo>
                    <a:pt x="11632" y="7345"/>
                  </a:lnTo>
                  <a:lnTo>
                    <a:pt x="12197" y="7209"/>
                  </a:lnTo>
                  <a:lnTo>
                    <a:pt x="12782" y="7092"/>
                  </a:lnTo>
                  <a:lnTo>
                    <a:pt x="13386" y="7014"/>
                  </a:lnTo>
                  <a:lnTo>
                    <a:pt x="13970" y="6975"/>
                  </a:lnTo>
                  <a:lnTo>
                    <a:pt x="14574" y="6975"/>
                  </a:lnTo>
                  <a:lnTo>
                    <a:pt x="14866" y="6995"/>
                  </a:lnTo>
                  <a:lnTo>
                    <a:pt x="15159" y="7014"/>
                  </a:lnTo>
                  <a:lnTo>
                    <a:pt x="15646" y="7092"/>
                  </a:lnTo>
                  <a:lnTo>
                    <a:pt x="16133" y="7190"/>
                  </a:lnTo>
                  <a:lnTo>
                    <a:pt x="15860" y="6800"/>
                  </a:lnTo>
                  <a:lnTo>
                    <a:pt x="15665" y="6488"/>
                  </a:lnTo>
                  <a:lnTo>
                    <a:pt x="15470" y="6157"/>
                  </a:lnTo>
                  <a:lnTo>
                    <a:pt x="15392" y="6001"/>
                  </a:lnTo>
                  <a:lnTo>
                    <a:pt x="15315" y="5826"/>
                  </a:lnTo>
                  <a:lnTo>
                    <a:pt x="15276" y="5670"/>
                  </a:lnTo>
                  <a:lnTo>
                    <a:pt x="15217" y="5514"/>
                  </a:lnTo>
                  <a:lnTo>
                    <a:pt x="15198" y="5358"/>
                  </a:lnTo>
                  <a:lnTo>
                    <a:pt x="15198" y="5202"/>
                  </a:lnTo>
                  <a:lnTo>
                    <a:pt x="15217" y="5066"/>
                  </a:lnTo>
                  <a:lnTo>
                    <a:pt x="15256" y="4929"/>
                  </a:lnTo>
                  <a:lnTo>
                    <a:pt x="15354" y="4774"/>
                  </a:lnTo>
                  <a:lnTo>
                    <a:pt x="15451" y="4637"/>
                  </a:lnTo>
                  <a:lnTo>
                    <a:pt x="15568" y="4540"/>
                  </a:lnTo>
                  <a:lnTo>
                    <a:pt x="15704" y="4462"/>
                  </a:lnTo>
                  <a:lnTo>
                    <a:pt x="15841" y="4442"/>
                  </a:lnTo>
                  <a:lnTo>
                    <a:pt x="15958" y="4442"/>
                  </a:lnTo>
                  <a:lnTo>
                    <a:pt x="16094" y="4462"/>
                  </a:lnTo>
                  <a:lnTo>
                    <a:pt x="16230" y="4520"/>
                  </a:lnTo>
                  <a:lnTo>
                    <a:pt x="16367" y="4598"/>
                  </a:lnTo>
                  <a:lnTo>
                    <a:pt x="16503" y="4696"/>
                  </a:lnTo>
                  <a:lnTo>
                    <a:pt x="16776" y="4929"/>
                  </a:lnTo>
                  <a:lnTo>
                    <a:pt x="17088" y="5261"/>
                  </a:lnTo>
                  <a:lnTo>
                    <a:pt x="17049" y="4871"/>
                  </a:lnTo>
                  <a:lnTo>
                    <a:pt x="17029" y="4111"/>
                  </a:lnTo>
                  <a:lnTo>
                    <a:pt x="17049" y="3371"/>
                  </a:lnTo>
                  <a:lnTo>
                    <a:pt x="17088" y="3020"/>
                  </a:lnTo>
                  <a:lnTo>
                    <a:pt x="17127" y="2650"/>
                  </a:lnTo>
                  <a:lnTo>
                    <a:pt x="17166" y="2299"/>
                  </a:lnTo>
                  <a:lnTo>
                    <a:pt x="17243" y="1948"/>
                  </a:lnTo>
                  <a:lnTo>
                    <a:pt x="17321" y="1617"/>
                  </a:lnTo>
                  <a:lnTo>
                    <a:pt x="17438" y="1305"/>
                  </a:lnTo>
                  <a:lnTo>
                    <a:pt x="17575" y="1013"/>
                  </a:lnTo>
                  <a:lnTo>
                    <a:pt x="17711" y="760"/>
                  </a:lnTo>
                  <a:lnTo>
                    <a:pt x="17886" y="526"/>
                  </a:lnTo>
                  <a:lnTo>
                    <a:pt x="17984" y="429"/>
                  </a:lnTo>
                  <a:lnTo>
                    <a:pt x="18101" y="351"/>
                  </a:lnTo>
                  <a:lnTo>
                    <a:pt x="18198" y="273"/>
                  </a:lnTo>
                  <a:lnTo>
                    <a:pt x="18315" y="214"/>
                  </a:lnTo>
                  <a:lnTo>
                    <a:pt x="18451" y="156"/>
                  </a:lnTo>
                  <a:lnTo>
                    <a:pt x="18568" y="117"/>
                  </a:lnTo>
                  <a:lnTo>
                    <a:pt x="18588" y="117"/>
                  </a:lnTo>
                  <a:lnTo>
                    <a:pt x="18471" y="78"/>
                  </a:lnTo>
                  <a:lnTo>
                    <a:pt x="18296" y="19"/>
                  </a:lnTo>
                  <a:lnTo>
                    <a:pt x="1812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1340150" y="238125"/>
              <a:ext cx="464700" cy="813950"/>
            </a:xfrm>
            <a:custGeom>
              <a:avLst/>
              <a:gdLst/>
              <a:ahLst/>
              <a:cxnLst/>
              <a:rect l="l" t="t" r="r" b="b"/>
              <a:pathLst>
                <a:path w="18588" h="32558" fill="none" extrusionOk="0">
                  <a:moveTo>
                    <a:pt x="17711" y="19"/>
                  </a:moveTo>
                  <a:lnTo>
                    <a:pt x="17711" y="19"/>
                  </a:lnTo>
                  <a:lnTo>
                    <a:pt x="17555" y="39"/>
                  </a:lnTo>
                  <a:lnTo>
                    <a:pt x="17419" y="97"/>
                  </a:lnTo>
                  <a:lnTo>
                    <a:pt x="17263" y="156"/>
                  </a:lnTo>
                  <a:lnTo>
                    <a:pt x="17127" y="234"/>
                  </a:lnTo>
                  <a:lnTo>
                    <a:pt x="17127" y="234"/>
                  </a:lnTo>
                  <a:lnTo>
                    <a:pt x="17010" y="331"/>
                  </a:lnTo>
                  <a:lnTo>
                    <a:pt x="16893" y="429"/>
                  </a:lnTo>
                  <a:lnTo>
                    <a:pt x="16776" y="546"/>
                  </a:lnTo>
                  <a:lnTo>
                    <a:pt x="16678" y="682"/>
                  </a:lnTo>
                  <a:lnTo>
                    <a:pt x="16678" y="682"/>
                  </a:lnTo>
                  <a:lnTo>
                    <a:pt x="16581" y="838"/>
                  </a:lnTo>
                  <a:lnTo>
                    <a:pt x="16503" y="994"/>
                  </a:lnTo>
                  <a:lnTo>
                    <a:pt x="16386" y="1266"/>
                  </a:lnTo>
                  <a:lnTo>
                    <a:pt x="16386" y="1266"/>
                  </a:lnTo>
                  <a:lnTo>
                    <a:pt x="16289" y="1598"/>
                  </a:lnTo>
                  <a:lnTo>
                    <a:pt x="16211" y="1968"/>
                  </a:lnTo>
                  <a:lnTo>
                    <a:pt x="16211" y="1968"/>
                  </a:lnTo>
                  <a:lnTo>
                    <a:pt x="16152" y="2299"/>
                  </a:lnTo>
                  <a:lnTo>
                    <a:pt x="16133" y="2650"/>
                  </a:lnTo>
                  <a:lnTo>
                    <a:pt x="16133" y="3020"/>
                  </a:lnTo>
                  <a:lnTo>
                    <a:pt x="16133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133" y="3585"/>
                  </a:lnTo>
                  <a:lnTo>
                    <a:pt x="16035" y="3410"/>
                  </a:lnTo>
                  <a:lnTo>
                    <a:pt x="15938" y="3273"/>
                  </a:lnTo>
                  <a:lnTo>
                    <a:pt x="15938" y="3273"/>
                  </a:lnTo>
                  <a:lnTo>
                    <a:pt x="15704" y="3001"/>
                  </a:lnTo>
                  <a:lnTo>
                    <a:pt x="15451" y="2708"/>
                  </a:lnTo>
                  <a:lnTo>
                    <a:pt x="15159" y="2435"/>
                  </a:lnTo>
                  <a:lnTo>
                    <a:pt x="14983" y="2319"/>
                  </a:lnTo>
                  <a:lnTo>
                    <a:pt x="14808" y="2202"/>
                  </a:lnTo>
                  <a:lnTo>
                    <a:pt x="14808" y="2202"/>
                  </a:lnTo>
                  <a:lnTo>
                    <a:pt x="14652" y="2124"/>
                  </a:lnTo>
                  <a:lnTo>
                    <a:pt x="14496" y="2065"/>
                  </a:lnTo>
                  <a:lnTo>
                    <a:pt x="14340" y="2007"/>
                  </a:lnTo>
                  <a:lnTo>
                    <a:pt x="14184" y="1987"/>
                  </a:lnTo>
                  <a:lnTo>
                    <a:pt x="14126" y="1987"/>
                  </a:lnTo>
                  <a:lnTo>
                    <a:pt x="14126" y="1987"/>
                  </a:lnTo>
                  <a:lnTo>
                    <a:pt x="14009" y="2007"/>
                  </a:lnTo>
                  <a:lnTo>
                    <a:pt x="13873" y="2026"/>
                  </a:lnTo>
                  <a:lnTo>
                    <a:pt x="13873" y="2026"/>
                  </a:lnTo>
                  <a:lnTo>
                    <a:pt x="13717" y="2104"/>
                  </a:lnTo>
                  <a:lnTo>
                    <a:pt x="13542" y="2202"/>
                  </a:lnTo>
                  <a:lnTo>
                    <a:pt x="13542" y="2202"/>
                  </a:lnTo>
                  <a:lnTo>
                    <a:pt x="13405" y="2319"/>
                  </a:lnTo>
                  <a:lnTo>
                    <a:pt x="13288" y="2474"/>
                  </a:lnTo>
                  <a:lnTo>
                    <a:pt x="13191" y="2650"/>
                  </a:lnTo>
                  <a:lnTo>
                    <a:pt x="13093" y="2845"/>
                  </a:lnTo>
                  <a:lnTo>
                    <a:pt x="13093" y="2845"/>
                  </a:lnTo>
                  <a:lnTo>
                    <a:pt x="13035" y="3020"/>
                  </a:lnTo>
                  <a:lnTo>
                    <a:pt x="12996" y="3195"/>
                  </a:lnTo>
                  <a:lnTo>
                    <a:pt x="12976" y="3390"/>
                  </a:lnTo>
                  <a:lnTo>
                    <a:pt x="12996" y="3585"/>
                  </a:lnTo>
                  <a:lnTo>
                    <a:pt x="12996" y="3585"/>
                  </a:lnTo>
                  <a:lnTo>
                    <a:pt x="13035" y="3838"/>
                  </a:lnTo>
                  <a:lnTo>
                    <a:pt x="13132" y="4111"/>
                  </a:lnTo>
                  <a:lnTo>
                    <a:pt x="13249" y="4384"/>
                  </a:lnTo>
                  <a:lnTo>
                    <a:pt x="13405" y="4676"/>
                  </a:lnTo>
                  <a:lnTo>
                    <a:pt x="13405" y="4676"/>
                  </a:lnTo>
                  <a:lnTo>
                    <a:pt x="13561" y="4890"/>
                  </a:lnTo>
                  <a:lnTo>
                    <a:pt x="13736" y="5124"/>
                  </a:lnTo>
                  <a:lnTo>
                    <a:pt x="13931" y="5358"/>
                  </a:lnTo>
                  <a:lnTo>
                    <a:pt x="14165" y="5592"/>
                  </a:lnTo>
                  <a:lnTo>
                    <a:pt x="14165" y="5592"/>
                  </a:lnTo>
                  <a:lnTo>
                    <a:pt x="13405" y="5728"/>
                  </a:lnTo>
                  <a:lnTo>
                    <a:pt x="12645" y="5884"/>
                  </a:lnTo>
                  <a:lnTo>
                    <a:pt x="11924" y="6060"/>
                  </a:lnTo>
                  <a:lnTo>
                    <a:pt x="11203" y="6274"/>
                  </a:lnTo>
                  <a:lnTo>
                    <a:pt x="10502" y="6508"/>
                  </a:lnTo>
                  <a:lnTo>
                    <a:pt x="9801" y="6761"/>
                  </a:lnTo>
                  <a:lnTo>
                    <a:pt x="9138" y="7053"/>
                  </a:lnTo>
                  <a:lnTo>
                    <a:pt x="8495" y="7365"/>
                  </a:lnTo>
                  <a:lnTo>
                    <a:pt x="7852" y="7696"/>
                  </a:lnTo>
                  <a:lnTo>
                    <a:pt x="7248" y="8047"/>
                  </a:lnTo>
                  <a:lnTo>
                    <a:pt x="6644" y="8437"/>
                  </a:lnTo>
                  <a:lnTo>
                    <a:pt x="6079" y="8826"/>
                  </a:lnTo>
                  <a:lnTo>
                    <a:pt x="5534" y="9255"/>
                  </a:lnTo>
                  <a:lnTo>
                    <a:pt x="4988" y="9703"/>
                  </a:lnTo>
                  <a:lnTo>
                    <a:pt x="4481" y="10151"/>
                  </a:lnTo>
                  <a:lnTo>
                    <a:pt x="4014" y="10638"/>
                  </a:lnTo>
                  <a:lnTo>
                    <a:pt x="3546" y="11125"/>
                  </a:lnTo>
                  <a:lnTo>
                    <a:pt x="3118" y="11651"/>
                  </a:lnTo>
                  <a:lnTo>
                    <a:pt x="2708" y="12177"/>
                  </a:lnTo>
                  <a:lnTo>
                    <a:pt x="2319" y="12723"/>
                  </a:lnTo>
                  <a:lnTo>
                    <a:pt x="1968" y="13288"/>
                  </a:lnTo>
                  <a:lnTo>
                    <a:pt x="1637" y="13873"/>
                  </a:lnTo>
                  <a:lnTo>
                    <a:pt x="1345" y="14457"/>
                  </a:lnTo>
                  <a:lnTo>
                    <a:pt x="1072" y="15061"/>
                  </a:lnTo>
                  <a:lnTo>
                    <a:pt x="818" y="15685"/>
                  </a:lnTo>
                  <a:lnTo>
                    <a:pt x="604" y="16308"/>
                  </a:lnTo>
                  <a:lnTo>
                    <a:pt x="429" y="16932"/>
                  </a:lnTo>
                  <a:lnTo>
                    <a:pt x="273" y="17594"/>
                  </a:lnTo>
                  <a:lnTo>
                    <a:pt x="156" y="18256"/>
                  </a:lnTo>
                  <a:lnTo>
                    <a:pt x="78" y="18919"/>
                  </a:lnTo>
                  <a:lnTo>
                    <a:pt x="20" y="19581"/>
                  </a:lnTo>
                  <a:lnTo>
                    <a:pt x="0" y="20263"/>
                  </a:lnTo>
                  <a:lnTo>
                    <a:pt x="0" y="20263"/>
                  </a:lnTo>
                  <a:lnTo>
                    <a:pt x="20" y="20711"/>
                  </a:lnTo>
                  <a:lnTo>
                    <a:pt x="39" y="21160"/>
                  </a:lnTo>
                  <a:lnTo>
                    <a:pt x="78" y="21608"/>
                  </a:lnTo>
                  <a:lnTo>
                    <a:pt x="117" y="22056"/>
                  </a:lnTo>
                  <a:lnTo>
                    <a:pt x="195" y="22484"/>
                  </a:lnTo>
                  <a:lnTo>
                    <a:pt x="273" y="22933"/>
                  </a:lnTo>
                  <a:lnTo>
                    <a:pt x="370" y="23361"/>
                  </a:lnTo>
                  <a:lnTo>
                    <a:pt x="487" y="23790"/>
                  </a:lnTo>
                  <a:lnTo>
                    <a:pt x="604" y="24219"/>
                  </a:lnTo>
                  <a:lnTo>
                    <a:pt x="741" y="24628"/>
                  </a:lnTo>
                  <a:lnTo>
                    <a:pt x="896" y="25056"/>
                  </a:lnTo>
                  <a:lnTo>
                    <a:pt x="1072" y="25466"/>
                  </a:lnTo>
                  <a:lnTo>
                    <a:pt x="1247" y="25875"/>
                  </a:lnTo>
                  <a:lnTo>
                    <a:pt x="1461" y="26284"/>
                  </a:lnTo>
                  <a:lnTo>
                    <a:pt x="1656" y="26693"/>
                  </a:lnTo>
                  <a:lnTo>
                    <a:pt x="1890" y="27102"/>
                  </a:lnTo>
                  <a:lnTo>
                    <a:pt x="1890" y="27102"/>
                  </a:lnTo>
                  <a:lnTo>
                    <a:pt x="1559" y="27433"/>
                  </a:lnTo>
                  <a:lnTo>
                    <a:pt x="1267" y="27784"/>
                  </a:lnTo>
                  <a:lnTo>
                    <a:pt x="1013" y="28115"/>
                  </a:lnTo>
                  <a:lnTo>
                    <a:pt x="799" y="28486"/>
                  </a:lnTo>
                  <a:lnTo>
                    <a:pt x="643" y="28836"/>
                  </a:lnTo>
                  <a:lnTo>
                    <a:pt x="526" y="29206"/>
                  </a:lnTo>
                  <a:lnTo>
                    <a:pt x="468" y="29557"/>
                  </a:lnTo>
                  <a:lnTo>
                    <a:pt x="448" y="29927"/>
                  </a:lnTo>
                  <a:lnTo>
                    <a:pt x="448" y="29927"/>
                  </a:lnTo>
                  <a:lnTo>
                    <a:pt x="468" y="30278"/>
                  </a:lnTo>
                  <a:lnTo>
                    <a:pt x="526" y="30629"/>
                  </a:lnTo>
                  <a:lnTo>
                    <a:pt x="624" y="30960"/>
                  </a:lnTo>
                  <a:lnTo>
                    <a:pt x="760" y="31291"/>
                  </a:lnTo>
                  <a:lnTo>
                    <a:pt x="935" y="31622"/>
                  </a:lnTo>
                  <a:lnTo>
                    <a:pt x="1150" y="31934"/>
                  </a:lnTo>
                  <a:lnTo>
                    <a:pt x="1384" y="32246"/>
                  </a:lnTo>
                  <a:lnTo>
                    <a:pt x="1656" y="32558"/>
                  </a:lnTo>
                  <a:lnTo>
                    <a:pt x="1656" y="32558"/>
                  </a:lnTo>
                  <a:lnTo>
                    <a:pt x="1520" y="32363"/>
                  </a:lnTo>
                  <a:lnTo>
                    <a:pt x="1403" y="32149"/>
                  </a:lnTo>
                  <a:lnTo>
                    <a:pt x="1403" y="32149"/>
                  </a:lnTo>
                  <a:lnTo>
                    <a:pt x="1286" y="31934"/>
                  </a:lnTo>
                  <a:lnTo>
                    <a:pt x="1189" y="31720"/>
                  </a:lnTo>
                  <a:lnTo>
                    <a:pt x="1111" y="31486"/>
                  </a:lnTo>
                  <a:lnTo>
                    <a:pt x="1052" y="31272"/>
                  </a:lnTo>
                  <a:lnTo>
                    <a:pt x="1052" y="31272"/>
                  </a:lnTo>
                  <a:lnTo>
                    <a:pt x="1013" y="31018"/>
                  </a:lnTo>
                  <a:lnTo>
                    <a:pt x="974" y="30765"/>
                  </a:lnTo>
                  <a:lnTo>
                    <a:pt x="974" y="30492"/>
                  </a:lnTo>
                  <a:lnTo>
                    <a:pt x="994" y="30239"/>
                  </a:lnTo>
                  <a:lnTo>
                    <a:pt x="994" y="30239"/>
                  </a:lnTo>
                  <a:lnTo>
                    <a:pt x="1013" y="30005"/>
                  </a:lnTo>
                  <a:lnTo>
                    <a:pt x="1052" y="29752"/>
                  </a:lnTo>
                  <a:lnTo>
                    <a:pt x="1111" y="29518"/>
                  </a:lnTo>
                  <a:lnTo>
                    <a:pt x="1189" y="29284"/>
                  </a:lnTo>
                  <a:lnTo>
                    <a:pt x="1189" y="29284"/>
                  </a:lnTo>
                  <a:lnTo>
                    <a:pt x="1267" y="29051"/>
                  </a:lnTo>
                  <a:lnTo>
                    <a:pt x="1384" y="28817"/>
                  </a:lnTo>
                  <a:lnTo>
                    <a:pt x="1481" y="28583"/>
                  </a:lnTo>
                  <a:lnTo>
                    <a:pt x="1617" y="28349"/>
                  </a:lnTo>
                  <a:lnTo>
                    <a:pt x="1617" y="28349"/>
                  </a:lnTo>
                  <a:lnTo>
                    <a:pt x="1754" y="28115"/>
                  </a:lnTo>
                  <a:lnTo>
                    <a:pt x="1929" y="27901"/>
                  </a:lnTo>
                  <a:lnTo>
                    <a:pt x="1929" y="27901"/>
                  </a:lnTo>
                  <a:lnTo>
                    <a:pt x="2065" y="27706"/>
                  </a:lnTo>
                  <a:lnTo>
                    <a:pt x="2241" y="27531"/>
                  </a:lnTo>
                  <a:lnTo>
                    <a:pt x="2241" y="27531"/>
                  </a:lnTo>
                  <a:lnTo>
                    <a:pt x="2436" y="27355"/>
                  </a:lnTo>
                  <a:lnTo>
                    <a:pt x="2650" y="27200"/>
                  </a:lnTo>
                  <a:lnTo>
                    <a:pt x="2650" y="27200"/>
                  </a:lnTo>
                  <a:lnTo>
                    <a:pt x="2825" y="27083"/>
                  </a:lnTo>
                  <a:lnTo>
                    <a:pt x="2825" y="27083"/>
                  </a:lnTo>
                  <a:lnTo>
                    <a:pt x="2981" y="26985"/>
                  </a:lnTo>
                  <a:lnTo>
                    <a:pt x="2981" y="26985"/>
                  </a:lnTo>
                  <a:lnTo>
                    <a:pt x="2747" y="26713"/>
                  </a:lnTo>
                  <a:lnTo>
                    <a:pt x="2514" y="26420"/>
                  </a:lnTo>
                  <a:lnTo>
                    <a:pt x="2319" y="26128"/>
                  </a:lnTo>
                  <a:lnTo>
                    <a:pt x="2143" y="25816"/>
                  </a:lnTo>
                  <a:lnTo>
                    <a:pt x="1968" y="25505"/>
                  </a:lnTo>
                  <a:lnTo>
                    <a:pt x="1812" y="25173"/>
                  </a:lnTo>
                  <a:lnTo>
                    <a:pt x="1676" y="24823"/>
                  </a:lnTo>
                  <a:lnTo>
                    <a:pt x="1559" y="24491"/>
                  </a:lnTo>
                  <a:lnTo>
                    <a:pt x="1559" y="24491"/>
                  </a:lnTo>
                  <a:lnTo>
                    <a:pt x="1403" y="23965"/>
                  </a:lnTo>
                  <a:lnTo>
                    <a:pt x="1267" y="23420"/>
                  </a:lnTo>
                  <a:lnTo>
                    <a:pt x="1150" y="22874"/>
                  </a:lnTo>
                  <a:lnTo>
                    <a:pt x="1072" y="22329"/>
                  </a:lnTo>
                  <a:lnTo>
                    <a:pt x="1072" y="22329"/>
                  </a:lnTo>
                  <a:lnTo>
                    <a:pt x="994" y="21783"/>
                  </a:lnTo>
                  <a:lnTo>
                    <a:pt x="955" y="21238"/>
                  </a:lnTo>
                  <a:lnTo>
                    <a:pt x="935" y="20692"/>
                  </a:lnTo>
                  <a:lnTo>
                    <a:pt x="935" y="20146"/>
                  </a:lnTo>
                  <a:lnTo>
                    <a:pt x="935" y="20146"/>
                  </a:lnTo>
                  <a:lnTo>
                    <a:pt x="974" y="19601"/>
                  </a:lnTo>
                  <a:lnTo>
                    <a:pt x="1013" y="19075"/>
                  </a:lnTo>
                  <a:lnTo>
                    <a:pt x="1091" y="18549"/>
                  </a:lnTo>
                  <a:lnTo>
                    <a:pt x="1189" y="18023"/>
                  </a:lnTo>
                  <a:lnTo>
                    <a:pt x="1306" y="17497"/>
                  </a:lnTo>
                  <a:lnTo>
                    <a:pt x="1442" y="16971"/>
                  </a:lnTo>
                  <a:lnTo>
                    <a:pt x="1598" y="16464"/>
                  </a:lnTo>
                  <a:lnTo>
                    <a:pt x="1773" y="15957"/>
                  </a:lnTo>
                  <a:lnTo>
                    <a:pt x="1773" y="15957"/>
                  </a:lnTo>
                  <a:lnTo>
                    <a:pt x="1988" y="15451"/>
                  </a:lnTo>
                  <a:lnTo>
                    <a:pt x="2202" y="14964"/>
                  </a:lnTo>
                  <a:lnTo>
                    <a:pt x="2455" y="14496"/>
                  </a:lnTo>
                  <a:lnTo>
                    <a:pt x="2708" y="14028"/>
                  </a:lnTo>
                  <a:lnTo>
                    <a:pt x="2981" y="13580"/>
                  </a:lnTo>
                  <a:lnTo>
                    <a:pt x="3293" y="13132"/>
                  </a:lnTo>
                  <a:lnTo>
                    <a:pt x="3605" y="12704"/>
                  </a:lnTo>
                  <a:lnTo>
                    <a:pt x="3936" y="12275"/>
                  </a:lnTo>
                  <a:lnTo>
                    <a:pt x="3936" y="12275"/>
                  </a:lnTo>
                  <a:lnTo>
                    <a:pt x="4287" y="11866"/>
                  </a:lnTo>
                  <a:lnTo>
                    <a:pt x="4657" y="11476"/>
                  </a:lnTo>
                  <a:lnTo>
                    <a:pt x="5047" y="11106"/>
                  </a:lnTo>
                  <a:lnTo>
                    <a:pt x="5456" y="10736"/>
                  </a:lnTo>
                  <a:lnTo>
                    <a:pt x="5456" y="10736"/>
                  </a:lnTo>
                  <a:lnTo>
                    <a:pt x="5884" y="10365"/>
                  </a:lnTo>
                  <a:lnTo>
                    <a:pt x="6313" y="10034"/>
                  </a:lnTo>
                  <a:lnTo>
                    <a:pt x="6313" y="10034"/>
                  </a:lnTo>
                  <a:lnTo>
                    <a:pt x="6781" y="9703"/>
                  </a:lnTo>
                  <a:lnTo>
                    <a:pt x="7248" y="9391"/>
                  </a:lnTo>
                  <a:lnTo>
                    <a:pt x="7248" y="9391"/>
                  </a:lnTo>
                  <a:lnTo>
                    <a:pt x="7755" y="9060"/>
                  </a:lnTo>
                  <a:lnTo>
                    <a:pt x="8281" y="8748"/>
                  </a:lnTo>
                  <a:lnTo>
                    <a:pt x="8807" y="8476"/>
                  </a:lnTo>
                  <a:lnTo>
                    <a:pt x="9352" y="8203"/>
                  </a:lnTo>
                  <a:lnTo>
                    <a:pt x="9352" y="8203"/>
                  </a:lnTo>
                  <a:lnTo>
                    <a:pt x="9917" y="7949"/>
                  </a:lnTo>
                  <a:lnTo>
                    <a:pt x="10483" y="7716"/>
                  </a:lnTo>
                  <a:lnTo>
                    <a:pt x="11048" y="7521"/>
                  </a:lnTo>
                  <a:lnTo>
                    <a:pt x="11632" y="7345"/>
                  </a:lnTo>
                  <a:lnTo>
                    <a:pt x="11632" y="7345"/>
                  </a:lnTo>
                  <a:lnTo>
                    <a:pt x="12197" y="7209"/>
                  </a:lnTo>
                  <a:lnTo>
                    <a:pt x="12782" y="7092"/>
                  </a:lnTo>
                  <a:lnTo>
                    <a:pt x="13386" y="7014"/>
                  </a:lnTo>
                  <a:lnTo>
                    <a:pt x="13970" y="6975"/>
                  </a:lnTo>
                  <a:lnTo>
                    <a:pt x="13970" y="6975"/>
                  </a:lnTo>
                  <a:lnTo>
                    <a:pt x="14574" y="6975"/>
                  </a:lnTo>
                  <a:lnTo>
                    <a:pt x="14866" y="6995"/>
                  </a:lnTo>
                  <a:lnTo>
                    <a:pt x="15159" y="7014"/>
                  </a:lnTo>
                  <a:lnTo>
                    <a:pt x="15159" y="7014"/>
                  </a:lnTo>
                  <a:lnTo>
                    <a:pt x="15646" y="7092"/>
                  </a:lnTo>
                  <a:lnTo>
                    <a:pt x="16133" y="7190"/>
                  </a:lnTo>
                  <a:lnTo>
                    <a:pt x="16133" y="7190"/>
                  </a:lnTo>
                  <a:lnTo>
                    <a:pt x="15860" y="6800"/>
                  </a:lnTo>
                  <a:lnTo>
                    <a:pt x="15860" y="6800"/>
                  </a:lnTo>
                  <a:lnTo>
                    <a:pt x="15665" y="6488"/>
                  </a:lnTo>
                  <a:lnTo>
                    <a:pt x="15470" y="6157"/>
                  </a:lnTo>
                  <a:lnTo>
                    <a:pt x="15470" y="6157"/>
                  </a:lnTo>
                  <a:lnTo>
                    <a:pt x="15392" y="6001"/>
                  </a:lnTo>
                  <a:lnTo>
                    <a:pt x="15315" y="5826"/>
                  </a:lnTo>
                  <a:lnTo>
                    <a:pt x="15315" y="5826"/>
                  </a:lnTo>
                  <a:lnTo>
                    <a:pt x="15276" y="5670"/>
                  </a:lnTo>
                  <a:lnTo>
                    <a:pt x="15217" y="5514"/>
                  </a:lnTo>
                  <a:lnTo>
                    <a:pt x="15217" y="5514"/>
                  </a:lnTo>
                  <a:lnTo>
                    <a:pt x="15198" y="5358"/>
                  </a:lnTo>
                  <a:lnTo>
                    <a:pt x="15198" y="5202"/>
                  </a:lnTo>
                  <a:lnTo>
                    <a:pt x="15198" y="5202"/>
                  </a:lnTo>
                  <a:lnTo>
                    <a:pt x="15217" y="5066"/>
                  </a:lnTo>
                  <a:lnTo>
                    <a:pt x="15256" y="4929"/>
                  </a:lnTo>
                  <a:lnTo>
                    <a:pt x="15256" y="4929"/>
                  </a:lnTo>
                  <a:lnTo>
                    <a:pt x="15354" y="4774"/>
                  </a:lnTo>
                  <a:lnTo>
                    <a:pt x="15451" y="4637"/>
                  </a:lnTo>
                  <a:lnTo>
                    <a:pt x="15451" y="4637"/>
                  </a:lnTo>
                  <a:lnTo>
                    <a:pt x="15568" y="4540"/>
                  </a:lnTo>
                  <a:lnTo>
                    <a:pt x="15568" y="4540"/>
                  </a:lnTo>
                  <a:lnTo>
                    <a:pt x="15704" y="4462"/>
                  </a:lnTo>
                  <a:lnTo>
                    <a:pt x="15704" y="4462"/>
                  </a:lnTo>
                  <a:lnTo>
                    <a:pt x="15841" y="4442"/>
                  </a:lnTo>
                  <a:lnTo>
                    <a:pt x="15958" y="4442"/>
                  </a:lnTo>
                  <a:lnTo>
                    <a:pt x="16094" y="4462"/>
                  </a:lnTo>
                  <a:lnTo>
                    <a:pt x="16230" y="4520"/>
                  </a:lnTo>
                  <a:lnTo>
                    <a:pt x="16230" y="4520"/>
                  </a:lnTo>
                  <a:lnTo>
                    <a:pt x="16367" y="4598"/>
                  </a:lnTo>
                  <a:lnTo>
                    <a:pt x="16503" y="4696"/>
                  </a:lnTo>
                  <a:lnTo>
                    <a:pt x="16776" y="4929"/>
                  </a:lnTo>
                  <a:lnTo>
                    <a:pt x="16776" y="4929"/>
                  </a:lnTo>
                  <a:lnTo>
                    <a:pt x="17088" y="5261"/>
                  </a:lnTo>
                  <a:lnTo>
                    <a:pt x="17088" y="5261"/>
                  </a:lnTo>
                  <a:lnTo>
                    <a:pt x="17049" y="4871"/>
                  </a:lnTo>
                  <a:lnTo>
                    <a:pt x="17049" y="4871"/>
                  </a:lnTo>
                  <a:lnTo>
                    <a:pt x="17029" y="4111"/>
                  </a:lnTo>
                  <a:lnTo>
                    <a:pt x="17029" y="4111"/>
                  </a:lnTo>
                  <a:lnTo>
                    <a:pt x="17049" y="3371"/>
                  </a:lnTo>
                  <a:lnTo>
                    <a:pt x="17088" y="3020"/>
                  </a:lnTo>
                  <a:lnTo>
                    <a:pt x="17127" y="2650"/>
                  </a:lnTo>
                  <a:lnTo>
                    <a:pt x="17127" y="2650"/>
                  </a:lnTo>
                  <a:lnTo>
                    <a:pt x="17166" y="2299"/>
                  </a:lnTo>
                  <a:lnTo>
                    <a:pt x="17243" y="1948"/>
                  </a:lnTo>
                  <a:lnTo>
                    <a:pt x="17243" y="1948"/>
                  </a:lnTo>
                  <a:lnTo>
                    <a:pt x="17321" y="1617"/>
                  </a:lnTo>
                  <a:lnTo>
                    <a:pt x="17438" y="1305"/>
                  </a:lnTo>
                  <a:lnTo>
                    <a:pt x="17438" y="1305"/>
                  </a:lnTo>
                  <a:lnTo>
                    <a:pt x="17575" y="1013"/>
                  </a:lnTo>
                  <a:lnTo>
                    <a:pt x="17711" y="760"/>
                  </a:lnTo>
                  <a:lnTo>
                    <a:pt x="17711" y="760"/>
                  </a:lnTo>
                  <a:lnTo>
                    <a:pt x="17886" y="526"/>
                  </a:lnTo>
                  <a:lnTo>
                    <a:pt x="17984" y="429"/>
                  </a:lnTo>
                  <a:lnTo>
                    <a:pt x="18101" y="351"/>
                  </a:lnTo>
                  <a:lnTo>
                    <a:pt x="18101" y="351"/>
                  </a:lnTo>
                  <a:lnTo>
                    <a:pt x="18198" y="273"/>
                  </a:lnTo>
                  <a:lnTo>
                    <a:pt x="18315" y="214"/>
                  </a:lnTo>
                  <a:lnTo>
                    <a:pt x="18451" y="156"/>
                  </a:lnTo>
                  <a:lnTo>
                    <a:pt x="18568" y="117"/>
                  </a:lnTo>
                  <a:lnTo>
                    <a:pt x="18588" y="117"/>
                  </a:lnTo>
                  <a:lnTo>
                    <a:pt x="18588" y="117"/>
                  </a:lnTo>
                  <a:lnTo>
                    <a:pt x="18471" y="78"/>
                  </a:lnTo>
                  <a:lnTo>
                    <a:pt x="18471" y="78"/>
                  </a:lnTo>
                  <a:lnTo>
                    <a:pt x="18296" y="19"/>
                  </a:lnTo>
                  <a:lnTo>
                    <a:pt x="18120" y="0"/>
                  </a:lnTo>
                  <a:lnTo>
                    <a:pt x="18120" y="0"/>
                  </a:lnTo>
                  <a:lnTo>
                    <a:pt x="17984" y="0"/>
                  </a:lnTo>
                  <a:lnTo>
                    <a:pt x="17984" y="0"/>
                  </a:lnTo>
                  <a:lnTo>
                    <a:pt x="1771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409300" y="9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409300" y="9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668925" y="424675"/>
              <a:ext cx="31200" cy="13175"/>
            </a:xfrm>
            <a:custGeom>
              <a:avLst/>
              <a:gdLst/>
              <a:ahLst/>
              <a:cxnLst/>
              <a:rect l="l" t="t" r="r" b="b"/>
              <a:pathLst>
                <a:path w="1248" h="527" extrusionOk="0">
                  <a:moveTo>
                    <a:pt x="1053" y="0"/>
                  </a:moveTo>
                  <a:lnTo>
                    <a:pt x="605" y="20"/>
                  </a:lnTo>
                  <a:lnTo>
                    <a:pt x="391" y="39"/>
                  </a:lnTo>
                  <a:lnTo>
                    <a:pt x="176" y="78"/>
                  </a:lnTo>
                  <a:lnTo>
                    <a:pt x="98" y="117"/>
                  </a:lnTo>
                  <a:lnTo>
                    <a:pt x="40" y="176"/>
                  </a:lnTo>
                  <a:lnTo>
                    <a:pt x="1" y="254"/>
                  </a:lnTo>
                  <a:lnTo>
                    <a:pt x="1" y="332"/>
                  </a:lnTo>
                  <a:lnTo>
                    <a:pt x="20" y="410"/>
                  </a:lnTo>
                  <a:lnTo>
                    <a:pt x="79" y="468"/>
                  </a:lnTo>
                  <a:lnTo>
                    <a:pt x="157" y="507"/>
                  </a:lnTo>
                  <a:lnTo>
                    <a:pt x="235" y="526"/>
                  </a:lnTo>
                  <a:lnTo>
                    <a:pt x="624" y="448"/>
                  </a:lnTo>
                  <a:lnTo>
                    <a:pt x="995" y="429"/>
                  </a:lnTo>
                  <a:lnTo>
                    <a:pt x="1092" y="429"/>
                  </a:lnTo>
                  <a:lnTo>
                    <a:pt x="1170" y="390"/>
                  </a:lnTo>
                  <a:lnTo>
                    <a:pt x="1209" y="312"/>
                  </a:lnTo>
                  <a:lnTo>
                    <a:pt x="1248" y="234"/>
                  </a:lnTo>
                  <a:lnTo>
                    <a:pt x="1228" y="156"/>
                  </a:lnTo>
                  <a:lnTo>
                    <a:pt x="1189" y="78"/>
                  </a:lnTo>
                  <a:lnTo>
                    <a:pt x="1131" y="20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1668925" y="424675"/>
              <a:ext cx="31200" cy="13175"/>
            </a:xfrm>
            <a:custGeom>
              <a:avLst/>
              <a:gdLst/>
              <a:ahLst/>
              <a:cxnLst/>
              <a:rect l="l" t="t" r="r" b="b"/>
              <a:pathLst>
                <a:path w="1248" h="527" fill="none" extrusionOk="0">
                  <a:moveTo>
                    <a:pt x="176" y="78"/>
                  </a:moveTo>
                  <a:lnTo>
                    <a:pt x="176" y="78"/>
                  </a:lnTo>
                  <a:lnTo>
                    <a:pt x="98" y="117"/>
                  </a:lnTo>
                  <a:lnTo>
                    <a:pt x="40" y="176"/>
                  </a:lnTo>
                  <a:lnTo>
                    <a:pt x="1" y="254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10"/>
                  </a:lnTo>
                  <a:lnTo>
                    <a:pt x="79" y="468"/>
                  </a:lnTo>
                  <a:lnTo>
                    <a:pt x="157" y="507"/>
                  </a:lnTo>
                  <a:lnTo>
                    <a:pt x="235" y="526"/>
                  </a:lnTo>
                  <a:lnTo>
                    <a:pt x="235" y="526"/>
                  </a:lnTo>
                  <a:lnTo>
                    <a:pt x="624" y="448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1092" y="429"/>
                  </a:lnTo>
                  <a:lnTo>
                    <a:pt x="1170" y="390"/>
                  </a:lnTo>
                  <a:lnTo>
                    <a:pt x="1170" y="390"/>
                  </a:lnTo>
                  <a:lnTo>
                    <a:pt x="1209" y="312"/>
                  </a:lnTo>
                  <a:lnTo>
                    <a:pt x="1248" y="234"/>
                  </a:lnTo>
                  <a:lnTo>
                    <a:pt x="1248" y="234"/>
                  </a:lnTo>
                  <a:lnTo>
                    <a:pt x="1228" y="156"/>
                  </a:lnTo>
                  <a:lnTo>
                    <a:pt x="1189" y="78"/>
                  </a:lnTo>
                  <a:lnTo>
                    <a:pt x="1189" y="78"/>
                  </a:lnTo>
                  <a:lnTo>
                    <a:pt x="1131" y="20"/>
                  </a:lnTo>
                  <a:lnTo>
                    <a:pt x="1092" y="0"/>
                  </a:lnTo>
                  <a:lnTo>
                    <a:pt x="1053" y="0"/>
                  </a:lnTo>
                  <a:lnTo>
                    <a:pt x="1053" y="0"/>
                  </a:lnTo>
                  <a:lnTo>
                    <a:pt x="605" y="20"/>
                  </a:lnTo>
                  <a:lnTo>
                    <a:pt x="391" y="39"/>
                  </a:lnTo>
                  <a:lnTo>
                    <a:pt x="176" y="7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1679150" y="441225"/>
              <a:ext cx="25375" cy="11725"/>
            </a:xfrm>
            <a:custGeom>
              <a:avLst/>
              <a:gdLst/>
              <a:ahLst/>
              <a:cxnLst/>
              <a:rect l="l" t="t" r="r" b="b"/>
              <a:pathLst>
                <a:path w="1015" h="469" extrusionOk="0">
                  <a:moveTo>
                    <a:pt x="430" y="1"/>
                  </a:moveTo>
                  <a:lnTo>
                    <a:pt x="196" y="20"/>
                  </a:lnTo>
                  <a:lnTo>
                    <a:pt x="118" y="40"/>
                  </a:lnTo>
                  <a:lnTo>
                    <a:pt x="40" y="98"/>
                  </a:lnTo>
                  <a:lnTo>
                    <a:pt x="20" y="176"/>
                  </a:lnTo>
                  <a:lnTo>
                    <a:pt x="1" y="254"/>
                  </a:lnTo>
                  <a:lnTo>
                    <a:pt x="40" y="352"/>
                  </a:lnTo>
                  <a:lnTo>
                    <a:pt x="98" y="410"/>
                  </a:lnTo>
                  <a:lnTo>
                    <a:pt x="176" y="429"/>
                  </a:lnTo>
                  <a:lnTo>
                    <a:pt x="254" y="449"/>
                  </a:lnTo>
                  <a:lnTo>
                    <a:pt x="410" y="429"/>
                  </a:lnTo>
                  <a:lnTo>
                    <a:pt x="605" y="449"/>
                  </a:lnTo>
                  <a:lnTo>
                    <a:pt x="780" y="468"/>
                  </a:lnTo>
                  <a:lnTo>
                    <a:pt x="858" y="468"/>
                  </a:lnTo>
                  <a:lnTo>
                    <a:pt x="936" y="429"/>
                  </a:lnTo>
                  <a:lnTo>
                    <a:pt x="995" y="352"/>
                  </a:lnTo>
                  <a:lnTo>
                    <a:pt x="1014" y="274"/>
                  </a:lnTo>
                  <a:lnTo>
                    <a:pt x="1014" y="196"/>
                  </a:lnTo>
                  <a:lnTo>
                    <a:pt x="975" y="118"/>
                  </a:lnTo>
                  <a:lnTo>
                    <a:pt x="897" y="59"/>
                  </a:lnTo>
                  <a:lnTo>
                    <a:pt x="819" y="40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1679150" y="441225"/>
              <a:ext cx="25375" cy="11725"/>
            </a:xfrm>
            <a:custGeom>
              <a:avLst/>
              <a:gdLst/>
              <a:ahLst/>
              <a:cxnLst/>
              <a:rect l="l" t="t" r="r" b="b"/>
              <a:pathLst>
                <a:path w="1015" h="469" fill="none" extrusionOk="0">
                  <a:moveTo>
                    <a:pt x="196" y="20"/>
                  </a:moveTo>
                  <a:lnTo>
                    <a:pt x="196" y="20"/>
                  </a:lnTo>
                  <a:lnTo>
                    <a:pt x="118" y="40"/>
                  </a:lnTo>
                  <a:lnTo>
                    <a:pt x="40" y="98"/>
                  </a:lnTo>
                  <a:lnTo>
                    <a:pt x="20" y="176"/>
                  </a:lnTo>
                  <a:lnTo>
                    <a:pt x="1" y="254"/>
                  </a:lnTo>
                  <a:lnTo>
                    <a:pt x="1" y="254"/>
                  </a:lnTo>
                  <a:lnTo>
                    <a:pt x="40" y="352"/>
                  </a:lnTo>
                  <a:lnTo>
                    <a:pt x="98" y="410"/>
                  </a:lnTo>
                  <a:lnTo>
                    <a:pt x="176" y="429"/>
                  </a:lnTo>
                  <a:lnTo>
                    <a:pt x="254" y="449"/>
                  </a:lnTo>
                  <a:lnTo>
                    <a:pt x="254" y="449"/>
                  </a:lnTo>
                  <a:lnTo>
                    <a:pt x="410" y="429"/>
                  </a:lnTo>
                  <a:lnTo>
                    <a:pt x="410" y="429"/>
                  </a:lnTo>
                  <a:lnTo>
                    <a:pt x="605" y="449"/>
                  </a:lnTo>
                  <a:lnTo>
                    <a:pt x="780" y="468"/>
                  </a:lnTo>
                  <a:lnTo>
                    <a:pt x="780" y="468"/>
                  </a:lnTo>
                  <a:lnTo>
                    <a:pt x="858" y="468"/>
                  </a:lnTo>
                  <a:lnTo>
                    <a:pt x="936" y="429"/>
                  </a:lnTo>
                  <a:lnTo>
                    <a:pt x="995" y="352"/>
                  </a:lnTo>
                  <a:lnTo>
                    <a:pt x="1014" y="274"/>
                  </a:lnTo>
                  <a:lnTo>
                    <a:pt x="1014" y="274"/>
                  </a:lnTo>
                  <a:lnTo>
                    <a:pt x="1014" y="196"/>
                  </a:lnTo>
                  <a:lnTo>
                    <a:pt x="975" y="118"/>
                  </a:lnTo>
                  <a:lnTo>
                    <a:pt x="975" y="118"/>
                  </a:lnTo>
                  <a:lnTo>
                    <a:pt x="897" y="59"/>
                  </a:lnTo>
                  <a:lnTo>
                    <a:pt x="819" y="40"/>
                  </a:lnTo>
                  <a:lnTo>
                    <a:pt x="819" y="40"/>
                  </a:lnTo>
                  <a:lnTo>
                    <a:pt x="624" y="1"/>
                  </a:lnTo>
                  <a:lnTo>
                    <a:pt x="430" y="1"/>
                  </a:lnTo>
                  <a:lnTo>
                    <a:pt x="430" y="1"/>
                  </a:lnTo>
                  <a:lnTo>
                    <a:pt x="196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1654325" y="452425"/>
              <a:ext cx="25350" cy="12700"/>
            </a:xfrm>
            <a:custGeom>
              <a:avLst/>
              <a:gdLst/>
              <a:ahLst/>
              <a:cxnLst/>
              <a:rect l="l" t="t" r="r" b="b"/>
              <a:pathLst>
                <a:path w="1014" h="508" extrusionOk="0">
                  <a:moveTo>
                    <a:pt x="760" y="1"/>
                  </a:moveTo>
                  <a:lnTo>
                    <a:pt x="468" y="40"/>
                  </a:lnTo>
                  <a:lnTo>
                    <a:pt x="176" y="79"/>
                  </a:lnTo>
                  <a:lnTo>
                    <a:pt x="98" y="118"/>
                  </a:lnTo>
                  <a:lnTo>
                    <a:pt x="39" y="157"/>
                  </a:lnTo>
                  <a:lnTo>
                    <a:pt x="0" y="235"/>
                  </a:lnTo>
                  <a:lnTo>
                    <a:pt x="0" y="332"/>
                  </a:lnTo>
                  <a:lnTo>
                    <a:pt x="20" y="410"/>
                  </a:lnTo>
                  <a:lnTo>
                    <a:pt x="78" y="469"/>
                  </a:lnTo>
                  <a:lnTo>
                    <a:pt x="156" y="508"/>
                  </a:lnTo>
                  <a:lnTo>
                    <a:pt x="234" y="508"/>
                  </a:lnTo>
                  <a:lnTo>
                    <a:pt x="526" y="469"/>
                  </a:lnTo>
                  <a:lnTo>
                    <a:pt x="819" y="449"/>
                  </a:lnTo>
                  <a:lnTo>
                    <a:pt x="897" y="410"/>
                  </a:lnTo>
                  <a:lnTo>
                    <a:pt x="975" y="352"/>
                  </a:lnTo>
                  <a:lnTo>
                    <a:pt x="994" y="274"/>
                  </a:lnTo>
                  <a:lnTo>
                    <a:pt x="1013" y="196"/>
                  </a:lnTo>
                  <a:lnTo>
                    <a:pt x="975" y="118"/>
                  </a:lnTo>
                  <a:lnTo>
                    <a:pt x="916" y="40"/>
                  </a:lnTo>
                  <a:lnTo>
                    <a:pt x="858" y="20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654325" y="452425"/>
              <a:ext cx="25350" cy="12700"/>
            </a:xfrm>
            <a:custGeom>
              <a:avLst/>
              <a:gdLst/>
              <a:ahLst/>
              <a:cxnLst/>
              <a:rect l="l" t="t" r="r" b="b"/>
              <a:pathLst>
                <a:path w="1014" h="508" fill="none" extrusionOk="0">
                  <a:moveTo>
                    <a:pt x="760" y="1"/>
                  </a:moveTo>
                  <a:lnTo>
                    <a:pt x="760" y="1"/>
                  </a:lnTo>
                  <a:lnTo>
                    <a:pt x="468" y="40"/>
                  </a:lnTo>
                  <a:lnTo>
                    <a:pt x="176" y="79"/>
                  </a:lnTo>
                  <a:lnTo>
                    <a:pt x="176" y="79"/>
                  </a:lnTo>
                  <a:lnTo>
                    <a:pt x="98" y="118"/>
                  </a:lnTo>
                  <a:lnTo>
                    <a:pt x="39" y="157"/>
                  </a:lnTo>
                  <a:lnTo>
                    <a:pt x="0" y="235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20" y="410"/>
                  </a:lnTo>
                  <a:lnTo>
                    <a:pt x="78" y="469"/>
                  </a:lnTo>
                  <a:lnTo>
                    <a:pt x="156" y="508"/>
                  </a:lnTo>
                  <a:lnTo>
                    <a:pt x="234" y="508"/>
                  </a:lnTo>
                  <a:lnTo>
                    <a:pt x="234" y="508"/>
                  </a:lnTo>
                  <a:lnTo>
                    <a:pt x="526" y="469"/>
                  </a:lnTo>
                  <a:lnTo>
                    <a:pt x="819" y="449"/>
                  </a:lnTo>
                  <a:lnTo>
                    <a:pt x="819" y="449"/>
                  </a:lnTo>
                  <a:lnTo>
                    <a:pt x="897" y="410"/>
                  </a:lnTo>
                  <a:lnTo>
                    <a:pt x="975" y="352"/>
                  </a:lnTo>
                  <a:lnTo>
                    <a:pt x="994" y="274"/>
                  </a:lnTo>
                  <a:lnTo>
                    <a:pt x="1013" y="196"/>
                  </a:lnTo>
                  <a:lnTo>
                    <a:pt x="1013" y="196"/>
                  </a:lnTo>
                  <a:lnTo>
                    <a:pt x="975" y="118"/>
                  </a:lnTo>
                  <a:lnTo>
                    <a:pt x="916" y="40"/>
                  </a:lnTo>
                  <a:lnTo>
                    <a:pt x="916" y="40"/>
                  </a:lnTo>
                  <a:lnTo>
                    <a:pt x="858" y="20"/>
                  </a:lnTo>
                  <a:lnTo>
                    <a:pt x="780" y="1"/>
                  </a:lnTo>
                  <a:lnTo>
                    <a:pt x="780" y="1"/>
                  </a:lnTo>
                  <a:lnTo>
                    <a:pt x="760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632900" y="440750"/>
              <a:ext cx="22425" cy="13175"/>
            </a:xfrm>
            <a:custGeom>
              <a:avLst/>
              <a:gdLst/>
              <a:ahLst/>
              <a:cxnLst/>
              <a:rect l="l" t="t" r="r" b="b"/>
              <a:pathLst>
                <a:path w="897" h="527" extrusionOk="0">
                  <a:moveTo>
                    <a:pt x="643" y="0"/>
                  </a:moveTo>
                  <a:lnTo>
                    <a:pt x="175" y="98"/>
                  </a:lnTo>
                  <a:lnTo>
                    <a:pt x="97" y="137"/>
                  </a:lnTo>
                  <a:lnTo>
                    <a:pt x="39" y="195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78" y="487"/>
                  </a:lnTo>
                  <a:lnTo>
                    <a:pt x="156" y="526"/>
                  </a:lnTo>
                  <a:lnTo>
                    <a:pt x="234" y="526"/>
                  </a:lnTo>
                  <a:lnTo>
                    <a:pt x="701" y="429"/>
                  </a:lnTo>
                  <a:lnTo>
                    <a:pt x="779" y="409"/>
                  </a:lnTo>
                  <a:lnTo>
                    <a:pt x="857" y="351"/>
                  </a:lnTo>
                  <a:lnTo>
                    <a:pt x="896" y="273"/>
                  </a:lnTo>
                  <a:lnTo>
                    <a:pt x="896" y="195"/>
                  </a:lnTo>
                  <a:lnTo>
                    <a:pt x="877" y="117"/>
                  </a:lnTo>
                  <a:lnTo>
                    <a:pt x="818" y="59"/>
                  </a:lnTo>
                  <a:lnTo>
                    <a:pt x="760" y="2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1632900" y="440750"/>
              <a:ext cx="22425" cy="13175"/>
            </a:xfrm>
            <a:custGeom>
              <a:avLst/>
              <a:gdLst/>
              <a:ahLst/>
              <a:cxnLst/>
              <a:rect l="l" t="t" r="r" b="b"/>
              <a:pathLst>
                <a:path w="897" h="527" fill="none" extrusionOk="0">
                  <a:moveTo>
                    <a:pt x="643" y="0"/>
                  </a:moveTo>
                  <a:lnTo>
                    <a:pt x="643" y="0"/>
                  </a:lnTo>
                  <a:lnTo>
                    <a:pt x="175" y="98"/>
                  </a:lnTo>
                  <a:lnTo>
                    <a:pt x="175" y="98"/>
                  </a:lnTo>
                  <a:lnTo>
                    <a:pt x="97" y="137"/>
                  </a:lnTo>
                  <a:lnTo>
                    <a:pt x="39" y="195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78" y="487"/>
                  </a:lnTo>
                  <a:lnTo>
                    <a:pt x="156" y="526"/>
                  </a:lnTo>
                  <a:lnTo>
                    <a:pt x="234" y="526"/>
                  </a:lnTo>
                  <a:lnTo>
                    <a:pt x="234" y="526"/>
                  </a:lnTo>
                  <a:lnTo>
                    <a:pt x="701" y="429"/>
                  </a:lnTo>
                  <a:lnTo>
                    <a:pt x="701" y="429"/>
                  </a:lnTo>
                  <a:lnTo>
                    <a:pt x="779" y="409"/>
                  </a:lnTo>
                  <a:lnTo>
                    <a:pt x="857" y="351"/>
                  </a:lnTo>
                  <a:lnTo>
                    <a:pt x="896" y="273"/>
                  </a:lnTo>
                  <a:lnTo>
                    <a:pt x="896" y="195"/>
                  </a:lnTo>
                  <a:lnTo>
                    <a:pt x="896" y="195"/>
                  </a:lnTo>
                  <a:lnTo>
                    <a:pt x="877" y="117"/>
                  </a:lnTo>
                  <a:lnTo>
                    <a:pt x="818" y="59"/>
                  </a:lnTo>
                  <a:lnTo>
                    <a:pt x="760" y="2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1591000" y="447075"/>
              <a:ext cx="28275" cy="15625"/>
            </a:xfrm>
            <a:custGeom>
              <a:avLst/>
              <a:gdLst/>
              <a:ahLst/>
              <a:cxnLst/>
              <a:rect l="l" t="t" r="r" b="b"/>
              <a:pathLst>
                <a:path w="1131" h="625" extrusionOk="0">
                  <a:moveTo>
                    <a:pt x="877" y="1"/>
                  </a:moveTo>
                  <a:lnTo>
                    <a:pt x="507" y="79"/>
                  </a:lnTo>
                  <a:lnTo>
                    <a:pt x="137" y="215"/>
                  </a:lnTo>
                  <a:lnTo>
                    <a:pt x="59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8"/>
                  </a:lnTo>
                  <a:lnTo>
                    <a:pt x="59" y="566"/>
                  </a:lnTo>
                  <a:lnTo>
                    <a:pt x="137" y="605"/>
                  </a:lnTo>
                  <a:lnTo>
                    <a:pt x="215" y="624"/>
                  </a:lnTo>
                  <a:lnTo>
                    <a:pt x="312" y="605"/>
                  </a:lnTo>
                  <a:lnTo>
                    <a:pt x="546" y="527"/>
                  </a:lnTo>
                  <a:lnTo>
                    <a:pt x="741" y="468"/>
                  </a:lnTo>
                  <a:lnTo>
                    <a:pt x="955" y="429"/>
                  </a:lnTo>
                  <a:lnTo>
                    <a:pt x="1033" y="410"/>
                  </a:lnTo>
                  <a:lnTo>
                    <a:pt x="1092" y="351"/>
                  </a:lnTo>
                  <a:lnTo>
                    <a:pt x="1130" y="273"/>
                  </a:lnTo>
                  <a:lnTo>
                    <a:pt x="1130" y="195"/>
                  </a:lnTo>
                  <a:lnTo>
                    <a:pt x="1111" y="118"/>
                  </a:lnTo>
                  <a:lnTo>
                    <a:pt x="1053" y="59"/>
                  </a:lnTo>
                  <a:lnTo>
                    <a:pt x="994" y="20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1591000" y="447075"/>
              <a:ext cx="28275" cy="15625"/>
            </a:xfrm>
            <a:custGeom>
              <a:avLst/>
              <a:gdLst/>
              <a:ahLst/>
              <a:cxnLst/>
              <a:rect l="l" t="t" r="r" b="b"/>
              <a:pathLst>
                <a:path w="1131" h="625" fill="none" extrusionOk="0">
                  <a:moveTo>
                    <a:pt x="877" y="1"/>
                  </a:moveTo>
                  <a:lnTo>
                    <a:pt x="877" y="1"/>
                  </a:lnTo>
                  <a:lnTo>
                    <a:pt x="507" y="79"/>
                  </a:lnTo>
                  <a:lnTo>
                    <a:pt x="137" y="215"/>
                  </a:lnTo>
                  <a:lnTo>
                    <a:pt x="137" y="215"/>
                  </a:lnTo>
                  <a:lnTo>
                    <a:pt x="59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8"/>
                  </a:lnTo>
                  <a:lnTo>
                    <a:pt x="20" y="488"/>
                  </a:lnTo>
                  <a:lnTo>
                    <a:pt x="59" y="566"/>
                  </a:lnTo>
                  <a:lnTo>
                    <a:pt x="137" y="605"/>
                  </a:lnTo>
                  <a:lnTo>
                    <a:pt x="215" y="624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546" y="527"/>
                  </a:lnTo>
                  <a:lnTo>
                    <a:pt x="546" y="527"/>
                  </a:lnTo>
                  <a:lnTo>
                    <a:pt x="741" y="468"/>
                  </a:lnTo>
                  <a:lnTo>
                    <a:pt x="955" y="429"/>
                  </a:lnTo>
                  <a:lnTo>
                    <a:pt x="955" y="429"/>
                  </a:lnTo>
                  <a:lnTo>
                    <a:pt x="1033" y="410"/>
                  </a:lnTo>
                  <a:lnTo>
                    <a:pt x="1092" y="351"/>
                  </a:lnTo>
                  <a:lnTo>
                    <a:pt x="1130" y="273"/>
                  </a:lnTo>
                  <a:lnTo>
                    <a:pt x="1130" y="195"/>
                  </a:lnTo>
                  <a:lnTo>
                    <a:pt x="1130" y="195"/>
                  </a:lnTo>
                  <a:lnTo>
                    <a:pt x="1111" y="118"/>
                  </a:lnTo>
                  <a:lnTo>
                    <a:pt x="1053" y="59"/>
                  </a:lnTo>
                  <a:lnTo>
                    <a:pt x="994" y="20"/>
                  </a:lnTo>
                  <a:lnTo>
                    <a:pt x="916" y="1"/>
                  </a:lnTo>
                  <a:lnTo>
                    <a:pt x="916" y="1"/>
                  </a:lnTo>
                  <a:lnTo>
                    <a:pt x="877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605125" y="4597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1607075" y="468025"/>
              <a:ext cx="23400" cy="13650"/>
            </a:xfrm>
            <a:custGeom>
              <a:avLst/>
              <a:gdLst/>
              <a:ahLst/>
              <a:cxnLst/>
              <a:rect l="l" t="t" r="r" b="b"/>
              <a:pathLst>
                <a:path w="936" h="546" extrusionOk="0">
                  <a:moveTo>
                    <a:pt x="682" y="0"/>
                  </a:moveTo>
                  <a:lnTo>
                    <a:pt x="429" y="39"/>
                  </a:lnTo>
                  <a:lnTo>
                    <a:pt x="195" y="98"/>
                  </a:lnTo>
                  <a:lnTo>
                    <a:pt x="117" y="137"/>
                  </a:lnTo>
                  <a:lnTo>
                    <a:pt x="39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39" y="429"/>
                  </a:lnTo>
                  <a:lnTo>
                    <a:pt x="98" y="488"/>
                  </a:lnTo>
                  <a:lnTo>
                    <a:pt x="176" y="526"/>
                  </a:lnTo>
                  <a:lnTo>
                    <a:pt x="215" y="546"/>
                  </a:lnTo>
                  <a:lnTo>
                    <a:pt x="254" y="526"/>
                  </a:lnTo>
                  <a:lnTo>
                    <a:pt x="507" y="468"/>
                  </a:lnTo>
                  <a:lnTo>
                    <a:pt x="741" y="429"/>
                  </a:lnTo>
                  <a:lnTo>
                    <a:pt x="838" y="390"/>
                  </a:lnTo>
                  <a:lnTo>
                    <a:pt x="897" y="351"/>
                  </a:lnTo>
                  <a:lnTo>
                    <a:pt x="936" y="273"/>
                  </a:lnTo>
                  <a:lnTo>
                    <a:pt x="936" y="176"/>
                  </a:lnTo>
                  <a:lnTo>
                    <a:pt x="916" y="98"/>
                  </a:lnTo>
                  <a:lnTo>
                    <a:pt x="858" y="39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607075" y="468025"/>
              <a:ext cx="23400" cy="13650"/>
            </a:xfrm>
            <a:custGeom>
              <a:avLst/>
              <a:gdLst/>
              <a:ahLst/>
              <a:cxnLst/>
              <a:rect l="l" t="t" r="r" b="b"/>
              <a:pathLst>
                <a:path w="936" h="546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429" y="39"/>
                  </a:lnTo>
                  <a:lnTo>
                    <a:pt x="195" y="98"/>
                  </a:lnTo>
                  <a:lnTo>
                    <a:pt x="195" y="98"/>
                  </a:lnTo>
                  <a:lnTo>
                    <a:pt x="117" y="137"/>
                  </a:lnTo>
                  <a:lnTo>
                    <a:pt x="39" y="195"/>
                  </a:lnTo>
                  <a:lnTo>
                    <a:pt x="39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39" y="429"/>
                  </a:lnTo>
                  <a:lnTo>
                    <a:pt x="98" y="488"/>
                  </a:lnTo>
                  <a:lnTo>
                    <a:pt x="98" y="488"/>
                  </a:lnTo>
                  <a:lnTo>
                    <a:pt x="176" y="526"/>
                  </a:lnTo>
                  <a:lnTo>
                    <a:pt x="215" y="546"/>
                  </a:lnTo>
                  <a:lnTo>
                    <a:pt x="254" y="526"/>
                  </a:lnTo>
                  <a:lnTo>
                    <a:pt x="254" y="526"/>
                  </a:lnTo>
                  <a:lnTo>
                    <a:pt x="507" y="468"/>
                  </a:lnTo>
                  <a:lnTo>
                    <a:pt x="741" y="429"/>
                  </a:lnTo>
                  <a:lnTo>
                    <a:pt x="741" y="429"/>
                  </a:lnTo>
                  <a:lnTo>
                    <a:pt x="838" y="390"/>
                  </a:lnTo>
                  <a:lnTo>
                    <a:pt x="897" y="351"/>
                  </a:lnTo>
                  <a:lnTo>
                    <a:pt x="936" y="273"/>
                  </a:lnTo>
                  <a:lnTo>
                    <a:pt x="936" y="176"/>
                  </a:lnTo>
                  <a:lnTo>
                    <a:pt x="936" y="176"/>
                  </a:lnTo>
                  <a:lnTo>
                    <a:pt x="916" y="98"/>
                  </a:lnTo>
                  <a:lnTo>
                    <a:pt x="858" y="39"/>
                  </a:lnTo>
                  <a:lnTo>
                    <a:pt x="799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1584675" y="481650"/>
              <a:ext cx="20475" cy="13675"/>
            </a:xfrm>
            <a:custGeom>
              <a:avLst/>
              <a:gdLst/>
              <a:ahLst/>
              <a:cxnLst/>
              <a:rect l="l" t="t" r="r" b="b"/>
              <a:pathLst>
                <a:path w="819" h="547" extrusionOk="0">
                  <a:moveTo>
                    <a:pt x="565" y="1"/>
                  </a:moveTo>
                  <a:lnTo>
                    <a:pt x="136" y="137"/>
                  </a:lnTo>
                  <a:lnTo>
                    <a:pt x="59" y="196"/>
                  </a:lnTo>
                  <a:lnTo>
                    <a:pt x="20" y="254"/>
                  </a:lnTo>
                  <a:lnTo>
                    <a:pt x="0" y="352"/>
                  </a:lnTo>
                  <a:lnTo>
                    <a:pt x="20" y="430"/>
                  </a:lnTo>
                  <a:lnTo>
                    <a:pt x="78" y="488"/>
                  </a:lnTo>
                  <a:lnTo>
                    <a:pt x="136" y="547"/>
                  </a:lnTo>
                  <a:lnTo>
                    <a:pt x="312" y="547"/>
                  </a:lnTo>
                  <a:lnTo>
                    <a:pt x="546" y="469"/>
                  </a:lnTo>
                  <a:lnTo>
                    <a:pt x="643" y="449"/>
                  </a:lnTo>
                  <a:lnTo>
                    <a:pt x="721" y="410"/>
                  </a:lnTo>
                  <a:lnTo>
                    <a:pt x="779" y="352"/>
                  </a:lnTo>
                  <a:lnTo>
                    <a:pt x="818" y="274"/>
                  </a:lnTo>
                  <a:lnTo>
                    <a:pt x="818" y="196"/>
                  </a:lnTo>
                  <a:lnTo>
                    <a:pt x="779" y="118"/>
                  </a:lnTo>
                  <a:lnTo>
                    <a:pt x="721" y="40"/>
                  </a:lnTo>
                  <a:lnTo>
                    <a:pt x="663" y="20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1584675" y="481650"/>
              <a:ext cx="20475" cy="13675"/>
            </a:xfrm>
            <a:custGeom>
              <a:avLst/>
              <a:gdLst/>
              <a:ahLst/>
              <a:cxnLst/>
              <a:rect l="l" t="t" r="r" b="b"/>
              <a:pathLst>
                <a:path w="819" h="547" fill="none" extrusionOk="0">
                  <a:moveTo>
                    <a:pt x="565" y="1"/>
                  </a:moveTo>
                  <a:lnTo>
                    <a:pt x="565" y="1"/>
                  </a:lnTo>
                  <a:lnTo>
                    <a:pt x="136" y="137"/>
                  </a:lnTo>
                  <a:lnTo>
                    <a:pt x="136" y="137"/>
                  </a:lnTo>
                  <a:lnTo>
                    <a:pt x="59" y="196"/>
                  </a:lnTo>
                  <a:lnTo>
                    <a:pt x="20" y="254"/>
                  </a:lnTo>
                  <a:lnTo>
                    <a:pt x="0" y="352"/>
                  </a:lnTo>
                  <a:lnTo>
                    <a:pt x="20" y="430"/>
                  </a:lnTo>
                  <a:lnTo>
                    <a:pt x="20" y="430"/>
                  </a:lnTo>
                  <a:lnTo>
                    <a:pt x="78" y="488"/>
                  </a:lnTo>
                  <a:lnTo>
                    <a:pt x="136" y="547"/>
                  </a:lnTo>
                  <a:lnTo>
                    <a:pt x="136" y="547"/>
                  </a:lnTo>
                  <a:lnTo>
                    <a:pt x="234" y="547"/>
                  </a:lnTo>
                  <a:lnTo>
                    <a:pt x="312" y="547"/>
                  </a:lnTo>
                  <a:lnTo>
                    <a:pt x="312" y="547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643" y="449"/>
                  </a:lnTo>
                  <a:lnTo>
                    <a:pt x="643" y="449"/>
                  </a:lnTo>
                  <a:lnTo>
                    <a:pt x="721" y="410"/>
                  </a:lnTo>
                  <a:lnTo>
                    <a:pt x="779" y="352"/>
                  </a:lnTo>
                  <a:lnTo>
                    <a:pt x="779" y="352"/>
                  </a:lnTo>
                  <a:lnTo>
                    <a:pt x="818" y="274"/>
                  </a:lnTo>
                  <a:lnTo>
                    <a:pt x="818" y="196"/>
                  </a:lnTo>
                  <a:lnTo>
                    <a:pt x="818" y="196"/>
                  </a:lnTo>
                  <a:lnTo>
                    <a:pt x="779" y="118"/>
                  </a:lnTo>
                  <a:lnTo>
                    <a:pt x="721" y="40"/>
                  </a:lnTo>
                  <a:lnTo>
                    <a:pt x="721" y="40"/>
                  </a:lnTo>
                  <a:lnTo>
                    <a:pt x="663" y="20"/>
                  </a:lnTo>
                  <a:lnTo>
                    <a:pt x="604" y="1"/>
                  </a:lnTo>
                  <a:lnTo>
                    <a:pt x="604" y="1"/>
                  </a:lnTo>
                  <a:lnTo>
                    <a:pt x="565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1596850" y="493350"/>
              <a:ext cx="1475" cy="525"/>
            </a:xfrm>
            <a:custGeom>
              <a:avLst/>
              <a:gdLst/>
              <a:ahLst/>
              <a:cxnLst/>
              <a:rect l="l" t="t" r="r" b="b"/>
              <a:pathLst>
                <a:path w="59" h="21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1564200" y="472900"/>
              <a:ext cx="18050" cy="14150"/>
            </a:xfrm>
            <a:custGeom>
              <a:avLst/>
              <a:gdLst/>
              <a:ahLst/>
              <a:cxnLst/>
              <a:rect l="l" t="t" r="r" b="b"/>
              <a:pathLst>
                <a:path w="722" h="566" extrusionOk="0">
                  <a:moveTo>
                    <a:pt x="488" y="0"/>
                  </a:moveTo>
                  <a:lnTo>
                    <a:pt x="410" y="20"/>
                  </a:lnTo>
                  <a:lnTo>
                    <a:pt x="118" y="137"/>
                  </a:lnTo>
                  <a:lnTo>
                    <a:pt x="59" y="195"/>
                  </a:lnTo>
                  <a:lnTo>
                    <a:pt x="1" y="254"/>
                  </a:lnTo>
                  <a:lnTo>
                    <a:pt x="1" y="351"/>
                  </a:lnTo>
                  <a:lnTo>
                    <a:pt x="1" y="429"/>
                  </a:lnTo>
                  <a:lnTo>
                    <a:pt x="59" y="507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293" y="546"/>
                  </a:lnTo>
                  <a:lnTo>
                    <a:pt x="585" y="409"/>
                  </a:lnTo>
                  <a:lnTo>
                    <a:pt x="644" y="370"/>
                  </a:lnTo>
                  <a:lnTo>
                    <a:pt x="702" y="293"/>
                  </a:lnTo>
                  <a:lnTo>
                    <a:pt x="722" y="215"/>
                  </a:lnTo>
                  <a:lnTo>
                    <a:pt x="702" y="137"/>
                  </a:lnTo>
                  <a:lnTo>
                    <a:pt x="663" y="78"/>
                  </a:lnTo>
                  <a:lnTo>
                    <a:pt x="605" y="39"/>
                  </a:lnTo>
                  <a:lnTo>
                    <a:pt x="546" y="20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1564200" y="472900"/>
              <a:ext cx="18050" cy="14150"/>
            </a:xfrm>
            <a:custGeom>
              <a:avLst/>
              <a:gdLst/>
              <a:ahLst/>
              <a:cxnLst/>
              <a:rect l="l" t="t" r="r" b="b"/>
              <a:pathLst>
                <a:path w="722" h="566" fill="none" extrusionOk="0">
                  <a:moveTo>
                    <a:pt x="410" y="20"/>
                  </a:moveTo>
                  <a:lnTo>
                    <a:pt x="410" y="20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59" y="195"/>
                  </a:lnTo>
                  <a:lnTo>
                    <a:pt x="1" y="254"/>
                  </a:lnTo>
                  <a:lnTo>
                    <a:pt x="1" y="351"/>
                  </a:lnTo>
                  <a:lnTo>
                    <a:pt x="1" y="429"/>
                  </a:lnTo>
                  <a:lnTo>
                    <a:pt x="1" y="429"/>
                  </a:lnTo>
                  <a:lnTo>
                    <a:pt x="59" y="507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293" y="546"/>
                  </a:lnTo>
                  <a:lnTo>
                    <a:pt x="293" y="546"/>
                  </a:lnTo>
                  <a:lnTo>
                    <a:pt x="585" y="409"/>
                  </a:lnTo>
                  <a:lnTo>
                    <a:pt x="585" y="409"/>
                  </a:lnTo>
                  <a:lnTo>
                    <a:pt x="644" y="370"/>
                  </a:lnTo>
                  <a:lnTo>
                    <a:pt x="702" y="293"/>
                  </a:lnTo>
                  <a:lnTo>
                    <a:pt x="722" y="215"/>
                  </a:lnTo>
                  <a:lnTo>
                    <a:pt x="702" y="137"/>
                  </a:lnTo>
                  <a:lnTo>
                    <a:pt x="702" y="137"/>
                  </a:lnTo>
                  <a:lnTo>
                    <a:pt x="663" y="78"/>
                  </a:lnTo>
                  <a:lnTo>
                    <a:pt x="605" y="39"/>
                  </a:lnTo>
                  <a:lnTo>
                    <a:pt x="546" y="2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410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1515000" y="485075"/>
              <a:ext cx="29250" cy="18525"/>
            </a:xfrm>
            <a:custGeom>
              <a:avLst/>
              <a:gdLst/>
              <a:ahLst/>
              <a:cxnLst/>
              <a:rect l="l" t="t" r="r" b="b"/>
              <a:pathLst>
                <a:path w="1170" h="741" extrusionOk="0">
                  <a:moveTo>
                    <a:pt x="936" y="0"/>
                  </a:moveTo>
                  <a:lnTo>
                    <a:pt x="702" y="59"/>
                  </a:lnTo>
                  <a:lnTo>
                    <a:pt x="488" y="137"/>
                  </a:lnTo>
                  <a:lnTo>
                    <a:pt x="274" y="234"/>
                  </a:lnTo>
                  <a:lnTo>
                    <a:pt x="79" y="351"/>
                  </a:lnTo>
                  <a:lnTo>
                    <a:pt x="40" y="390"/>
                  </a:lnTo>
                  <a:lnTo>
                    <a:pt x="20" y="429"/>
                  </a:lnTo>
                  <a:lnTo>
                    <a:pt x="1" y="507"/>
                  </a:lnTo>
                  <a:lnTo>
                    <a:pt x="1" y="585"/>
                  </a:lnTo>
                  <a:lnTo>
                    <a:pt x="40" y="663"/>
                  </a:lnTo>
                  <a:lnTo>
                    <a:pt x="118" y="721"/>
                  </a:lnTo>
                  <a:lnTo>
                    <a:pt x="196" y="741"/>
                  </a:lnTo>
                  <a:lnTo>
                    <a:pt x="274" y="741"/>
                  </a:lnTo>
                  <a:lnTo>
                    <a:pt x="352" y="702"/>
                  </a:lnTo>
                  <a:lnTo>
                    <a:pt x="371" y="682"/>
                  </a:lnTo>
                  <a:lnTo>
                    <a:pt x="624" y="546"/>
                  </a:lnTo>
                  <a:lnTo>
                    <a:pt x="897" y="449"/>
                  </a:lnTo>
                  <a:lnTo>
                    <a:pt x="995" y="429"/>
                  </a:lnTo>
                  <a:lnTo>
                    <a:pt x="1073" y="410"/>
                  </a:lnTo>
                  <a:lnTo>
                    <a:pt x="1131" y="351"/>
                  </a:lnTo>
                  <a:lnTo>
                    <a:pt x="1170" y="273"/>
                  </a:lnTo>
                  <a:lnTo>
                    <a:pt x="1170" y="176"/>
                  </a:lnTo>
                  <a:lnTo>
                    <a:pt x="1150" y="117"/>
                  </a:lnTo>
                  <a:lnTo>
                    <a:pt x="1111" y="59"/>
                  </a:lnTo>
                  <a:lnTo>
                    <a:pt x="1034" y="2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1515000" y="485075"/>
              <a:ext cx="29250" cy="18525"/>
            </a:xfrm>
            <a:custGeom>
              <a:avLst/>
              <a:gdLst/>
              <a:ahLst/>
              <a:cxnLst/>
              <a:rect l="l" t="t" r="r" b="b"/>
              <a:pathLst>
                <a:path w="1170" h="741" fill="none" extrusionOk="0">
                  <a:moveTo>
                    <a:pt x="936" y="0"/>
                  </a:moveTo>
                  <a:lnTo>
                    <a:pt x="936" y="0"/>
                  </a:lnTo>
                  <a:lnTo>
                    <a:pt x="702" y="59"/>
                  </a:lnTo>
                  <a:lnTo>
                    <a:pt x="488" y="137"/>
                  </a:lnTo>
                  <a:lnTo>
                    <a:pt x="488" y="137"/>
                  </a:lnTo>
                  <a:lnTo>
                    <a:pt x="274" y="234"/>
                  </a:lnTo>
                  <a:lnTo>
                    <a:pt x="79" y="351"/>
                  </a:lnTo>
                  <a:lnTo>
                    <a:pt x="79" y="351"/>
                  </a:lnTo>
                  <a:lnTo>
                    <a:pt x="40" y="390"/>
                  </a:lnTo>
                  <a:lnTo>
                    <a:pt x="20" y="429"/>
                  </a:lnTo>
                  <a:lnTo>
                    <a:pt x="1" y="507"/>
                  </a:lnTo>
                  <a:lnTo>
                    <a:pt x="1" y="507"/>
                  </a:lnTo>
                  <a:lnTo>
                    <a:pt x="1" y="585"/>
                  </a:lnTo>
                  <a:lnTo>
                    <a:pt x="40" y="663"/>
                  </a:lnTo>
                  <a:lnTo>
                    <a:pt x="40" y="663"/>
                  </a:lnTo>
                  <a:lnTo>
                    <a:pt x="118" y="721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274" y="741"/>
                  </a:lnTo>
                  <a:lnTo>
                    <a:pt x="352" y="702"/>
                  </a:lnTo>
                  <a:lnTo>
                    <a:pt x="371" y="682"/>
                  </a:lnTo>
                  <a:lnTo>
                    <a:pt x="371" y="682"/>
                  </a:lnTo>
                  <a:lnTo>
                    <a:pt x="624" y="546"/>
                  </a:lnTo>
                  <a:lnTo>
                    <a:pt x="897" y="449"/>
                  </a:lnTo>
                  <a:lnTo>
                    <a:pt x="897" y="44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1073" y="410"/>
                  </a:lnTo>
                  <a:lnTo>
                    <a:pt x="1131" y="351"/>
                  </a:lnTo>
                  <a:lnTo>
                    <a:pt x="1131" y="351"/>
                  </a:lnTo>
                  <a:lnTo>
                    <a:pt x="1170" y="273"/>
                  </a:lnTo>
                  <a:lnTo>
                    <a:pt x="1170" y="176"/>
                  </a:lnTo>
                  <a:lnTo>
                    <a:pt x="1170" y="176"/>
                  </a:lnTo>
                  <a:lnTo>
                    <a:pt x="1150" y="117"/>
                  </a:lnTo>
                  <a:lnTo>
                    <a:pt x="1111" y="59"/>
                  </a:lnTo>
                  <a:lnTo>
                    <a:pt x="1034" y="20"/>
                  </a:lnTo>
                  <a:lnTo>
                    <a:pt x="956" y="0"/>
                  </a:lnTo>
                  <a:lnTo>
                    <a:pt x="956" y="0"/>
                  </a:lnTo>
                  <a:lnTo>
                    <a:pt x="936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1537425" y="495800"/>
              <a:ext cx="1475" cy="500"/>
            </a:xfrm>
            <a:custGeom>
              <a:avLst/>
              <a:gdLst/>
              <a:ahLst/>
              <a:cxnLst/>
              <a:rect l="l" t="t" r="r" b="b"/>
              <a:pathLst>
                <a:path w="59" h="20" fill="none" extrusionOk="0">
                  <a:moveTo>
                    <a:pt x="59" y="0"/>
                  </a:moveTo>
                  <a:lnTo>
                    <a:pt x="5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1505275" y="508950"/>
              <a:ext cx="23400" cy="19500"/>
            </a:xfrm>
            <a:custGeom>
              <a:avLst/>
              <a:gdLst/>
              <a:ahLst/>
              <a:cxnLst/>
              <a:rect l="l" t="t" r="r" b="b"/>
              <a:pathLst>
                <a:path w="936" h="780" extrusionOk="0">
                  <a:moveTo>
                    <a:pt x="663" y="0"/>
                  </a:moveTo>
                  <a:lnTo>
                    <a:pt x="624" y="20"/>
                  </a:lnTo>
                  <a:lnTo>
                    <a:pt x="351" y="195"/>
                  </a:lnTo>
                  <a:lnTo>
                    <a:pt x="78" y="390"/>
                  </a:lnTo>
                  <a:lnTo>
                    <a:pt x="20" y="468"/>
                  </a:lnTo>
                  <a:lnTo>
                    <a:pt x="0" y="546"/>
                  </a:lnTo>
                  <a:lnTo>
                    <a:pt x="20" y="624"/>
                  </a:lnTo>
                  <a:lnTo>
                    <a:pt x="59" y="702"/>
                  </a:lnTo>
                  <a:lnTo>
                    <a:pt x="117" y="760"/>
                  </a:lnTo>
                  <a:lnTo>
                    <a:pt x="195" y="779"/>
                  </a:lnTo>
                  <a:lnTo>
                    <a:pt x="273" y="779"/>
                  </a:lnTo>
                  <a:lnTo>
                    <a:pt x="351" y="740"/>
                  </a:lnTo>
                  <a:lnTo>
                    <a:pt x="546" y="585"/>
                  </a:lnTo>
                  <a:lnTo>
                    <a:pt x="760" y="448"/>
                  </a:lnTo>
                  <a:lnTo>
                    <a:pt x="799" y="409"/>
                  </a:lnTo>
                  <a:lnTo>
                    <a:pt x="877" y="370"/>
                  </a:lnTo>
                  <a:lnTo>
                    <a:pt x="916" y="292"/>
                  </a:lnTo>
                  <a:lnTo>
                    <a:pt x="935" y="214"/>
                  </a:lnTo>
                  <a:lnTo>
                    <a:pt x="916" y="117"/>
                  </a:lnTo>
                  <a:lnTo>
                    <a:pt x="877" y="59"/>
                  </a:lnTo>
                  <a:lnTo>
                    <a:pt x="799" y="2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1505275" y="508950"/>
              <a:ext cx="23400" cy="19500"/>
            </a:xfrm>
            <a:custGeom>
              <a:avLst/>
              <a:gdLst/>
              <a:ahLst/>
              <a:cxnLst/>
              <a:rect l="l" t="t" r="r" b="b"/>
              <a:pathLst>
                <a:path w="936" h="780" fill="none" extrusionOk="0">
                  <a:moveTo>
                    <a:pt x="624" y="20"/>
                  </a:moveTo>
                  <a:lnTo>
                    <a:pt x="624" y="20"/>
                  </a:lnTo>
                  <a:lnTo>
                    <a:pt x="351" y="195"/>
                  </a:lnTo>
                  <a:lnTo>
                    <a:pt x="78" y="390"/>
                  </a:lnTo>
                  <a:lnTo>
                    <a:pt x="78" y="390"/>
                  </a:lnTo>
                  <a:lnTo>
                    <a:pt x="20" y="468"/>
                  </a:lnTo>
                  <a:lnTo>
                    <a:pt x="0" y="546"/>
                  </a:lnTo>
                  <a:lnTo>
                    <a:pt x="20" y="624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117" y="760"/>
                  </a:lnTo>
                  <a:lnTo>
                    <a:pt x="195" y="779"/>
                  </a:lnTo>
                  <a:lnTo>
                    <a:pt x="273" y="779"/>
                  </a:lnTo>
                  <a:lnTo>
                    <a:pt x="351" y="740"/>
                  </a:lnTo>
                  <a:lnTo>
                    <a:pt x="351" y="740"/>
                  </a:lnTo>
                  <a:lnTo>
                    <a:pt x="546" y="585"/>
                  </a:lnTo>
                  <a:lnTo>
                    <a:pt x="760" y="448"/>
                  </a:lnTo>
                  <a:lnTo>
                    <a:pt x="760" y="448"/>
                  </a:lnTo>
                  <a:lnTo>
                    <a:pt x="799" y="409"/>
                  </a:lnTo>
                  <a:lnTo>
                    <a:pt x="799" y="409"/>
                  </a:lnTo>
                  <a:lnTo>
                    <a:pt x="877" y="370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35" y="214"/>
                  </a:lnTo>
                  <a:lnTo>
                    <a:pt x="916" y="117"/>
                  </a:lnTo>
                  <a:lnTo>
                    <a:pt x="916" y="117"/>
                  </a:lnTo>
                  <a:lnTo>
                    <a:pt x="877" y="59"/>
                  </a:lnTo>
                  <a:lnTo>
                    <a:pt x="799" y="20"/>
                  </a:lnTo>
                  <a:lnTo>
                    <a:pt x="799" y="2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63" y="0"/>
                  </a:lnTo>
                  <a:lnTo>
                    <a:pt x="624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1523300" y="520150"/>
              <a:ext cx="1000" cy="500"/>
            </a:xfrm>
            <a:custGeom>
              <a:avLst/>
              <a:gdLst/>
              <a:ahLst/>
              <a:cxnLst/>
              <a:rect l="l" t="t" r="r" b="b"/>
              <a:pathLst>
                <a:path w="40" h="20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2118050" y="613175"/>
              <a:ext cx="19975" cy="27300"/>
            </a:xfrm>
            <a:custGeom>
              <a:avLst/>
              <a:gdLst/>
              <a:ahLst/>
              <a:cxnLst/>
              <a:rect l="l" t="t" r="r" b="b"/>
              <a:pathLst>
                <a:path w="799" h="1092" extrusionOk="0">
                  <a:moveTo>
                    <a:pt x="156" y="1"/>
                  </a:moveTo>
                  <a:lnTo>
                    <a:pt x="97" y="40"/>
                  </a:lnTo>
                  <a:lnTo>
                    <a:pt x="39" y="79"/>
                  </a:lnTo>
                  <a:lnTo>
                    <a:pt x="0" y="157"/>
                  </a:lnTo>
                  <a:lnTo>
                    <a:pt x="0" y="254"/>
                  </a:lnTo>
                  <a:lnTo>
                    <a:pt x="0" y="293"/>
                  </a:lnTo>
                  <a:lnTo>
                    <a:pt x="20" y="332"/>
                  </a:lnTo>
                  <a:lnTo>
                    <a:pt x="214" y="605"/>
                  </a:lnTo>
                  <a:lnTo>
                    <a:pt x="370" y="897"/>
                  </a:lnTo>
                  <a:lnTo>
                    <a:pt x="370" y="936"/>
                  </a:lnTo>
                  <a:lnTo>
                    <a:pt x="409" y="994"/>
                  </a:lnTo>
                  <a:lnTo>
                    <a:pt x="468" y="1053"/>
                  </a:lnTo>
                  <a:lnTo>
                    <a:pt x="565" y="1092"/>
                  </a:lnTo>
                  <a:lnTo>
                    <a:pt x="643" y="1072"/>
                  </a:lnTo>
                  <a:lnTo>
                    <a:pt x="721" y="1033"/>
                  </a:lnTo>
                  <a:lnTo>
                    <a:pt x="779" y="975"/>
                  </a:lnTo>
                  <a:lnTo>
                    <a:pt x="799" y="897"/>
                  </a:lnTo>
                  <a:lnTo>
                    <a:pt x="799" y="858"/>
                  </a:lnTo>
                  <a:lnTo>
                    <a:pt x="799" y="819"/>
                  </a:lnTo>
                  <a:lnTo>
                    <a:pt x="721" y="624"/>
                  </a:lnTo>
                  <a:lnTo>
                    <a:pt x="624" y="449"/>
                  </a:lnTo>
                  <a:lnTo>
                    <a:pt x="526" y="273"/>
                  </a:lnTo>
                  <a:lnTo>
                    <a:pt x="409" y="118"/>
                  </a:lnTo>
                  <a:lnTo>
                    <a:pt x="351" y="40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2118050" y="613175"/>
              <a:ext cx="19975" cy="27300"/>
            </a:xfrm>
            <a:custGeom>
              <a:avLst/>
              <a:gdLst/>
              <a:ahLst/>
              <a:cxnLst/>
              <a:rect l="l" t="t" r="r" b="b"/>
              <a:pathLst>
                <a:path w="799" h="1092" fill="none" extrusionOk="0">
                  <a:moveTo>
                    <a:pt x="97" y="40"/>
                  </a:moveTo>
                  <a:lnTo>
                    <a:pt x="97" y="40"/>
                  </a:lnTo>
                  <a:lnTo>
                    <a:pt x="39" y="79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254"/>
                  </a:lnTo>
                  <a:lnTo>
                    <a:pt x="0" y="293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214" y="605"/>
                  </a:lnTo>
                  <a:lnTo>
                    <a:pt x="370" y="897"/>
                  </a:lnTo>
                  <a:lnTo>
                    <a:pt x="370" y="897"/>
                  </a:lnTo>
                  <a:lnTo>
                    <a:pt x="370" y="936"/>
                  </a:lnTo>
                  <a:lnTo>
                    <a:pt x="370" y="936"/>
                  </a:lnTo>
                  <a:lnTo>
                    <a:pt x="409" y="994"/>
                  </a:lnTo>
                  <a:lnTo>
                    <a:pt x="468" y="1053"/>
                  </a:lnTo>
                  <a:lnTo>
                    <a:pt x="468" y="1053"/>
                  </a:lnTo>
                  <a:lnTo>
                    <a:pt x="565" y="1092"/>
                  </a:lnTo>
                  <a:lnTo>
                    <a:pt x="643" y="1072"/>
                  </a:lnTo>
                  <a:lnTo>
                    <a:pt x="643" y="1072"/>
                  </a:lnTo>
                  <a:lnTo>
                    <a:pt x="721" y="1033"/>
                  </a:lnTo>
                  <a:lnTo>
                    <a:pt x="779" y="975"/>
                  </a:lnTo>
                  <a:lnTo>
                    <a:pt x="779" y="975"/>
                  </a:lnTo>
                  <a:lnTo>
                    <a:pt x="799" y="897"/>
                  </a:lnTo>
                  <a:lnTo>
                    <a:pt x="799" y="858"/>
                  </a:lnTo>
                  <a:lnTo>
                    <a:pt x="799" y="819"/>
                  </a:lnTo>
                  <a:lnTo>
                    <a:pt x="799" y="819"/>
                  </a:lnTo>
                  <a:lnTo>
                    <a:pt x="721" y="624"/>
                  </a:lnTo>
                  <a:lnTo>
                    <a:pt x="624" y="449"/>
                  </a:lnTo>
                  <a:lnTo>
                    <a:pt x="624" y="449"/>
                  </a:lnTo>
                  <a:lnTo>
                    <a:pt x="526" y="273"/>
                  </a:lnTo>
                  <a:lnTo>
                    <a:pt x="409" y="118"/>
                  </a:lnTo>
                  <a:lnTo>
                    <a:pt x="409" y="118"/>
                  </a:lnTo>
                  <a:lnTo>
                    <a:pt x="351" y="40"/>
                  </a:lnTo>
                  <a:lnTo>
                    <a:pt x="273" y="1"/>
                  </a:lnTo>
                  <a:lnTo>
                    <a:pt x="27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56" y="1"/>
                  </a:lnTo>
                  <a:lnTo>
                    <a:pt x="97" y="4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2124375" y="593700"/>
              <a:ext cx="20475" cy="22925"/>
            </a:xfrm>
            <a:custGeom>
              <a:avLst/>
              <a:gdLst/>
              <a:ahLst/>
              <a:cxnLst/>
              <a:rect l="l" t="t" r="r" b="b"/>
              <a:pathLst>
                <a:path w="819" h="917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59"/>
                  </a:lnTo>
                  <a:lnTo>
                    <a:pt x="20" y="137"/>
                  </a:lnTo>
                  <a:lnTo>
                    <a:pt x="0" y="215"/>
                  </a:lnTo>
                  <a:lnTo>
                    <a:pt x="0" y="293"/>
                  </a:lnTo>
                  <a:lnTo>
                    <a:pt x="59" y="370"/>
                  </a:lnTo>
                  <a:lnTo>
                    <a:pt x="273" y="604"/>
                  </a:lnTo>
                  <a:lnTo>
                    <a:pt x="409" y="799"/>
                  </a:lnTo>
                  <a:lnTo>
                    <a:pt x="468" y="877"/>
                  </a:lnTo>
                  <a:lnTo>
                    <a:pt x="546" y="916"/>
                  </a:lnTo>
                  <a:lnTo>
                    <a:pt x="624" y="916"/>
                  </a:lnTo>
                  <a:lnTo>
                    <a:pt x="702" y="877"/>
                  </a:lnTo>
                  <a:lnTo>
                    <a:pt x="780" y="838"/>
                  </a:lnTo>
                  <a:lnTo>
                    <a:pt x="819" y="760"/>
                  </a:lnTo>
                  <a:lnTo>
                    <a:pt x="819" y="663"/>
                  </a:lnTo>
                  <a:lnTo>
                    <a:pt x="780" y="585"/>
                  </a:lnTo>
                  <a:lnTo>
                    <a:pt x="702" y="448"/>
                  </a:lnTo>
                  <a:lnTo>
                    <a:pt x="604" y="312"/>
                  </a:lnTo>
                  <a:lnTo>
                    <a:pt x="487" y="176"/>
                  </a:lnTo>
                  <a:lnTo>
                    <a:pt x="371" y="59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2124375" y="593700"/>
              <a:ext cx="20475" cy="22925"/>
            </a:xfrm>
            <a:custGeom>
              <a:avLst/>
              <a:gdLst/>
              <a:ahLst/>
              <a:cxnLst/>
              <a:rect l="l" t="t" r="r" b="b"/>
              <a:pathLst>
                <a:path w="819" h="917" fill="none" extrusionOk="0">
                  <a:moveTo>
                    <a:pt x="59" y="59"/>
                  </a:moveTo>
                  <a:lnTo>
                    <a:pt x="59" y="59"/>
                  </a:lnTo>
                  <a:lnTo>
                    <a:pt x="20" y="137"/>
                  </a:lnTo>
                  <a:lnTo>
                    <a:pt x="0" y="215"/>
                  </a:lnTo>
                  <a:lnTo>
                    <a:pt x="0" y="293"/>
                  </a:lnTo>
                  <a:lnTo>
                    <a:pt x="59" y="370"/>
                  </a:lnTo>
                  <a:lnTo>
                    <a:pt x="59" y="370"/>
                  </a:lnTo>
                  <a:lnTo>
                    <a:pt x="273" y="604"/>
                  </a:lnTo>
                  <a:lnTo>
                    <a:pt x="273" y="604"/>
                  </a:lnTo>
                  <a:lnTo>
                    <a:pt x="409" y="799"/>
                  </a:lnTo>
                  <a:lnTo>
                    <a:pt x="409" y="799"/>
                  </a:lnTo>
                  <a:lnTo>
                    <a:pt x="468" y="877"/>
                  </a:lnTo>
                  <a:lnTo>
                    <a:pt x="546" y="916"/>
                  </a:lnTo>
                  <a:lnTo>
                    <a:pt x="624" y="916"/>
                  </a:lnTo>
                  <a:lnTo>
                    <a:pt x="702" y="877"/>
                  </a:lnTo>
                  <a:lnTo>
                    <a:pt x="702" y="877"/>
                  </a:lnTo>
                  <a:lnTo>
                    <a:pt x="780" y="838"/>
                  </a:lnTo>
                  <a:lnTo>
                    <a:pt x="819" y="760"/>
                  </a:lnTo>
                  <a:lnTo>
                    <a:pt x="819" y="663"/>
                  </a:lnTo>
                  <a:lnTo>
                    <a:pt x="780" y="585"/>
                  </a:lnTo>
                  <a:lnTo>
                    <a:pt x="780" y="585"/>
                  </a:lnTo>
                  <a:lnTo>
                    <a:pt x="702" y="448"/>
                  </a:lnTo>
                  <a:lnTo>
                    <a:pt x="604" y="312"/>
                  </a:lnTo>
                  <a:lnTo>
                    <a:pt x="487" y="176"/>
                  </a:lnTo>
                  <a:lnTo>
                    <a:pt x="371" y="59"/>
                  </a:lnTo>
                  <a:lnTo>
                    <a:pt x="371" y="59"/>
                  </a:lnTo>
                  <a:lnTo>
                    <a:pt x="29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37" y="20"/>
                  </a:lnTo>
                  <a:lnTo>
                    <a:pt x="59" y="5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2147750" y="643375"/>
              <a:ext cx="14650" cy="22925"/>
            </a:xfrm>
            <a:custGeom>
              <a:avLst/>
              <a:gdLst/>
              <a:ahLst/>
              <a:cxnLst/>
              <a:rect l="l" t="t" r="r" b="b"/>
              <a:pathLst>
                <a:path w="586" h="917" extrusionOk="0">
                  <a:moveTo>
                    <a:pt x="215" y="1"/>
                  </a:moveTo>
                  <a:lnTo>
                    <a:pt x="156" y="20"/>
                  </a:lnTo>
                  <a:lnTo>
                    <a:pt x="78" y="59"/>
                  </a:lnTo>
                  <a:lnTo>
                    <a:pt x="40" y="118"/>
                  </a:lnTo>
                  <a:lnTo>
                    <a:pt x="1" y="195"/>
                  </a:lnTo>
                  <a:lnTo>
                    <a:pt x="20" y="293"/>
                  </a:lnTo>
                  <a:lnTo>
                    <a:pt x="156" y="761"/>
                  </a:lnTo>
                  <a:lnTo>
                    <a:pt x="195" y="838"/>
                  </a:lnTo>
                  <a:lnTo>
                    <a:pt x="273" y="897"/>
                  </a:lnTo>
                  <a:lnTo>
                    <a:pt x="351" y="916"/>
                  </a:lnTo>
                  <a:lnTo>
                    <a:pt x="429" y="916"/>
                  </a:lnTo>
                  <a:lnTo>
                    <a:pt x="507" y="877"/>
                  </a:lnTo>
                  <a:lnTo>
                    <a:pt x="566" y="799"/>
                  </a:lnTo>
                  <a:lnTo>
                    <a:pt x="585" y="722"/>
                  </a:lnTo>
                  <a:lnTo>
                    <a:pt x="585" y="644"/>
                  </a:lnTo>
                  <a:lnTo>
                    <a:pt x="429" y="176"/>
                  </a:lnTo>
                  <a:lnTo>
                    <a:pt x="390" y="98"/>
                  </a:lnTo>
                  <a:lnTo>
                    <a:pt x="332" y="40"/>
                  </a:lnTo>
                  <a:lnTo>
                    <a:pt x="273" y="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2147750" y="643375"/>
              <a:ext cx="14650" cy="22925"/>
            </a:xfrm>
            <a:custGeom>
              <a:avLst/>
              <a:gdLst/>
              <a:ahLst/>
              <a:cxnLst/>
              <a:rect l="l" t="t" r="r" b="b"/>
              <a:pathLst>
                <a:path w="586" h="917" fill="none" extrusionOk="0">
                  <a:moveTo>
                    <a:pt x="156" y="20"/>
                  </a:moveTo>
                  <a:lnTo>
                    <a:pt x="156" y="20"/>
                  </a:lnTo>
                  <a:lnTo>
                    <a:pt x="78" y="59"/>
                  </a:lnTo>
                  <a:lnTo>
                    <a:pt x="40" y="118"/>
                  </a:lnTo>
                  <a:lnTo>
                    <a:pt x="1" y="195"/>
                  </a:lnTo>
                  <a:lnTo>
                    <a:pt x="20" y="293"/>
                  </a:lnTo>
                  <a:lnTo>
                    <a:pt x="20" y="293"/>
                  </a:lnTo>
                  <a:lnTo>
                    <a:pt x="156" y="761"/>
                  </a:lnTo>
                  <a:lnTo>
                    <a:pt x="156" y="761"/>
                  </a:lnTo>
                  <a:lnTo>
                    <a:pt x="195" y="838"/>
                  </a:lnTo>
                  <a:lnTo>
                    <a:pt x="273" y="897"/>
                  </a:lnTo>
                  <a:lnTo>
                    <a:pt x="351" y="916"/>
                  </a:lnTo>
                  <a:lnTo>
                    <a:pt x="429" y="916"/>
                  </a:lnTo>
                  <a:lnTo>
                    <a:pt x="429" y="916"/>
                  </a:lnTo>
                  <a:lnTo>
                    <a:pt x="507" y="877"/>
                  </a:lnTo>
                  <a:lnTo>
                    <a:pt x="566" y="799"/>
                  </a:lnTo>
                  <a:lnTo>
                    <a:pt x="585" y="722"/>
                  </a:lnTo>
                  <a:lnTo>
                    <a:pt x="585" y="644"/>
                  </a:lnTo>
                  <a:lnTo>
                    <a:pt x="585" y="644"/>
                  </a:lnTo>
                  <a:lnTo>
                    <a:pt x="429" y="176"/>
                  </a:lnTo>
                  <a:lnTo>
                    <a:pt x="429" y="176"/>
                  </a:lnTo>
                  <a:lnTo>
                    <a:pt x="390" y="98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273" y="20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156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2135575" y="663350"/>
              <a:ext cx="14625" cy="21950"/>
            </a:xfrm>
            <a:custGeom>
              <a:avLst/>
              <a:gdLst/>
              <a:ahLst/>
              <a:cxnLst/>
              <a:rect l="l" t="t" r="r" b="b"/>
              <a:pathLst>
                <a:path w="585" h="878" extrusionOk="0">
                  <a:moveTo>
                    <a:pt x="215" y="0"/>
                  </a:moveTo>
                  <a:lnTo>
                    <a:pt x="156" y="20"/>
                  </a:lnTo>
                  <a:lnTo>
                    <a:pt x="98" y="39"/>
                  </a:lnTo>
                  <a:lnTo>
                    <a:pt x="39" y="98"/>
                  </a:lnTo>
                  <a:lnTo>
                    <a:pt x="0" y="176"/>
                  </a:lnTo>
                  <a:lnTo>
                    <a:pt x="0" y="254"/>
                  </a:lnTo>
                  <a:lnTo>
                    <a:pt x="20" y="332"/>
                  </a:lnTo>
                  <a:lnTo>
                    <a:pt x="20" y="351"/>
                  </a:lnTo>
                  <a:lnTo>
                    <a:pt x="156" y="721"/>
                  </a:lnTo>
                  <a:lnTo>
                    <a:pt x="195" y="799"/>
                  </a:lnTo>
                  <a:lnTo>
                    <a:pt x="273" y="858"/>
                  </a:lnTo>
                  <a:lnTo>
                    <a:pt x="351" y="877"/>
                  </a:lnTo>
                  <a:lnTo>
                    <a:pt x="429" y="877"/>
                  </a:lnTo>
                  <a:lnTo>
                    <a:pt x="507" y="838"/>
                  </a:lnTo>
                  <a:lnTo>
                    <a:pt x="565" y="780"/>
                  </a:lnTo>
                  <a:lnTo>
                    <a:pt x="585" y="702"/>
                  </a:lnTo>
                  <a:lnTo>
                    <a:pt x="585" y="605"/>
                  </a:lnTo>
                  <a:lnTo>
                    <a:pt x="507" y="351"/>
                  </a:lnTo>
                  <a:lnTo>
                    <a:pt x="410" y="117"/>
                  </a:lnTo>
                  <a:lnTo>
                    <a:pt x="371" y="78"/>
                  </a:lnTo>
                  <a:lnTo>
                    <a:pt x="351" y="59"/>
                  </a:lnTo>
                  <a:lnTo>
                    <a:pt x="27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2135575" y="663350"/>
              <a:ext cx="14625" cy="21950"/>
            </a:xfrm>
            <a:custGeom>
              <a:avLst/>
              <a:gdLst/>
              <a:ahLst/>
              <a:cxnLst/>
              <a:rect l="l" t="t" r="r" b="b"/>
              <a:pathLst>
                <a:path w="585" h="878" fill="none" extrusionOk="0">
                  <a:moveTo>
                    <a:pt x="98" y="39"/>
                  </a:moveTo>
                  <a:lnTo>
                    <a:pt x="98" y="39"/>
                  </a:lnTo>
                  <a:lnTo>
                    <a:pt x="39" y="9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254"/>
                  </a:lnTo>
                  <a:lnTo>
                    <a:pt x="20" y="332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195" y="799"/>
                  </a:lnTo>
                  <a:lnTo>
                    <a:pt x="273" y="858"/>
                  </a:lnTo>
                  <a:lnTo>
                    <a:pt x="351" y="877"/>
                  </a:lnTo>
                  <a:lnTo>
                    <a:pt x="429" y="877"/>
                  </a:lnTo>
                  <a:lnTo>
                    <a:pt x="429" y="877"/>
                  </a:lnTo>
                  <a:lnTo>
                    <a:pt x="507" y="838"/>
                  </a:lnTo>
                  <a:lnTo>
                    <a:pt x="565" y="780"/>
                  </a:lnTo>
                  <a:lnTo>
                    <a:pt x="585" y="702"/>
                  </a:lnTo>
                  <a:lnTo>
                    <a:pt x="585" y="605"/>
                  </a:lnTo>
                  <a:lnTo>
                    <a:pt x="585" y="605"/>
                  </a:lnTo>
                  <a:lnTo>
                    <a:pt x="507" y="351"/>
                  </a:lnTo>
                  <a:lnTo>
                    <a:pt x="410" y="117"/>
                  </a:lnTo>
                  <a:lnTo>
                    <a:pt x="410" y="117"/>
                  </a:lnTo>
                  <a:lnTo>
                    <a:pt x="371" y="78"/>
                  </a:lnTo>
                  <a:lnTo>
                    <a:pt x="351" y="59"/>
                  </a:lnTo>
                  <a:lnTo>
                    <a:pt x="273" y="20"/>
                  </a:lnTo>
                  <a:lnTo>
                    <a:pt x="27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56" y="20"/>
                  </a:lnTo>
                  <a:lnTo>
                    <a:pt x="98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2136550" y="6721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2155050" y="692100"/>
              <a:ext cx="12200" cy="29725"/>
            </a:xfrm>
            <a:custGeom>
              <a:avLst/>
              <a:gdLst/>
              <a:ahLst/>
              <a:cxnLst/>
              <a:rect l="l" t="t" r="r" b="b"/>
              <a:pathLst>
                <a:path w="488" h="1189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78"/>
                  </a:lnTo>
                  <a:lnTo>
                    <a:pt x="20" y="136"/>
                  </a:lnTo>
                  <a:lnTo>
                    <a:pt x="1" y="214"/>
                  </a:lnTo>
                  <a:lnTo>
                    <a:pt x="20" y="604"/>
                  </a:lnTo>
                  <a:lnTo>
                    <a:pt x="40" y="974"/>
                  </a:lnTo>
                  <a:lnTo>
                    <a:pt x="59" y="1052"/>
                  </a:lnTo>
                  <a:lnTo>
                    <a:pt x="118" y="1130"/>
                  </a:lnTo>
                  <a:lnTo>
                    <a:pt x="176" y="1169"/>
                  </a:lnTo>
                  <a:lnTo>
                    <a:pt x="254" y="1189"/>
                  </a:lnTo>
                  <a:lnTo>
                    <a:pt x="352" y="1169"/>
                  </a:lnTo>
                  <a:lnTo>
                    <a:pt x="410" y="1130"/>
                  </a:lnTo>
                  <a:lnTo>
                    <a:pt x="468" y="1052"/>
                  </a:lnTo>
                  <a:lnTo>
                    <a:pt x="488" y="974"/>
                  </a:lnTo>
                  <a:lnTo>
                    <a:pt x="468" y="604"/>
                  </a:lnTo>
                  <a:lnTo>
                    <a:pt x="429" y="214"/>
                  </a:lnTo>
                  <a:lnTo>
                    <a:pt x="410" y="136"/>
                  </a:lnTo>
                  <a:lnTo>
                    <a:pt x="371" y="78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55050" y="692100"/>
              <a:ext cx="12200" cy="29725"/>
            </a:xfrm>
            <a:custGeom>
              <a:avLst/>
              <a:gdLst/>
              <a:ahLst/>
              <a:cxnLst/>
              <a:rect l="l" t="t" r="r" b="b"/>
              <a:pathLst>
                <a:path w="488" h="1189" fill="none" extrusionOk="0">
                  <a:moveTo>
                    <a:pt x="59" y="78"/>
                  </a:moveTo>
                  <a:lnTo>
                    <a:pt x="59" y="78"/>
                  </a:lnTo>
                  <a:lnTo>
                    <a:pt x="20" y="136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20" y="604"/>
                  </a:lnTo>
                  <a:lnTo>
                    <a:pt x="40" y="974"/>
                  </a:lnTo>
                  <a:lnTo>
                    <a:pt x="40" y="974"/>
                  </a:lnTo>
                  <a:lnTo>
                    <a:pt x="59" y="1052"/>
                  </a:lnTo>
                  <a:lnTo>
                    <a:pt x="118" y="1130"/>
                  </a:lnTo>
                  <a:lnTo>
                    <a:pt x="176" y="1169"/>
                  </a:lnTo>
                  <a:lnTo>
                    <a:pt x="254" y="1189"/>
                  </a:lnTo>
                  <a:lnTo>
                    <a:pt x="254" y="1189"/>
                  </a:lnTo>
                  <a:lnTo>
                    <a:pt x="352" y="1169"/>
                  </a:lnTo>
                  <a:lnTo>
                    <a:pt x="410" y="1130"/>
                  </a:lnTo>
                  <a:lnTo>
                    <a:pt x="468" y="1052"/>
                  </a:lnTo>
                  <a:lnTo>
                    <a:pt x="488" y="974"/>
                  </a:lnTo>
                  <a:lnTo>
                    <a:pt x="488" y="974"/>
                  </a:lnTo>
                  <a:lnTo>
                    <a:pt x="468" y="604"/>
                  </a:lnTo>
                  <a:lnTo>
                    <a:pt x="429" y="214"/>
                  </a:lnTo>
                  <a:lnTo>
                    <a:pt x="429" y="214"/>
                  </a:lnTo>
                  <a:lnTo>
                    <a:pt x="410" y="136"/>
                  </a:lnTo>
                  <a:lnTo>
                    <a:pt x="371" y="78"/>
                  </a:lnTo>
                  <a:lnTo>
                    <a:pt x="371" y="78"/>
                  </a:lnTo>
                  <a:lnTo>
                    <a:pt x="29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37" y="20"/>
                  </a:lnTo>
                  <a:lnTo>
                    <a:pt x="59" y="7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385925" y="537200"/>
              <a:ext cx="764275" cy="624000"/>
            </a:xfrm>
            <a:custGeom>
              <a:avLst/>
              <a:gdLst/>
              <a:ahLst/>
              <a:cxnLst/>
              <a:rect l="l" t="t" r="r" b="b"/>
              <a:pathLst>
                <a:path w="30571" h="24960" extrusionOk="0">
                  <a:moveTo>
                    <a:pt x="9197" y="0"/>
                  </a:moveTo>
                  <a:lnTo>
                    <a:pt x="8768" y="20"/>
                  </a:lnTo>
                  <a:lnTo>
                    <a:pt x="8359" y="78"/>
                  </a:lnTo>
                  <a:lnTo>
                    <a:pt x="7833" y="156"/>
                  </a:lnTo>
                  <a:lnTo>
                    <a:pt x="7346" y="273"/>
                  </a:lnTo>
                  <a:lnTo>
                    <a:pt x="6859" y="429"/>
                  </a:lnTo>
                  <a:lnTo>
                    <a:pt x="6372" y="624"/>
                  </a:lnTo>
                  <a:lnTo>
                    <a:pt x="5807" y="877"/>
                  </a:lnTo>
                  <a:lnTo>
                    <a:pt x="5281" y="1169"/>
                  </a:lnTo>
                  <a:lnTo>
                    <a:pt x="4774" y="1500"/>
                  </a:lnTo>
                  <a:lnTo>
                    <a:pt x="4268" y="1851"/>
                  </a:lnTo>
                  <a:lnTo>
                    <a:pt x="3800" y="2241"/>
                  </a:lnTo>
                  <a:lnTo>
                    <a:pt x="3371" y="2630"/>
                  </a:lnTo>
                  <a:lnTo>
                    <a:pt x="2982" y="3059"/>
                  </a:lnTo>
                  <a:lnTo>
                    <a:pt x="2612" y="3507"/>
                  </a:lnTo>
                  <a:lnTo>
                    <a:pt x="2241" y="4014"/>
                  </a:lnTo>
                  <a:lnTo>
                    <a:pt x="1891" y="4559"/>
                  </a:lnTo>
                  <a:lnTo>
                    <a:pt x="1598" y="5144"/>
                  </a:lnTo>
                  <a:lnTo>
                    <a:pt x="1306" y="5748"/>
                  </a:lnTo>
                  <a:lnTo>
                    <a:pt x="1170" y="6099"/>
                  </a:lnTo>
                  <a:lnTo>
                    <a:pt x="1053" y="6430"/>
                  </a:lnTo>
                  <a:lnTo>
                    <a:pt x="936" y="6781"/>
                  </a:lnTo>
                  <a:lnTo>
                    <a:pt x="838" y="7112"/>
                  </a:lnTo>
                  <a:lnTo>
                    <a:pt x="741" y="7463"/>
                  </a:lnTo>
                  <a:lnTo>
                    <a:pt x="663" y="7833"/>
                  </a:lnTo>
                  <a:lnTo>
                    <a:pt x="605" y="8183"/>
                  </a:lnTo>
                  <a:lnTo>
                    <a:pt x="546" y="8554"/>
                  </a:lnTo>
                  <a:lnTo>
                    <a:pt x="468" y="9216"/>
                  </a:lnTo>
                  <a:lnTo>
                    <a:pt x="449" y="9859"/>
                  </a:lnTo>
                  <a:lnTo>
                    <a:pt x="468" y="10502"/>
                  </a:lnTo>
                  <a:lnTo>
                    <a:pt x="527" y="11106"/>
                  </a:lnTo>
                  <a:lnTo>
                    <a:pt x="624" y="11652"/>
                  </a:lnTo>
                  <a:lnTo>
                    <a:pt x="741" y="12158"/>
                  </a:lnTo>
                  <a:lnTo>
                    <a:pt x="877" y="12645"/>
                  </a:lnTo>
                  <a:lnTo>
                    <a:pt x="1072" y="13132"/>
                  </a:lnTo>
                  <a:lnTo>
                    <a:pt x="1248" y="13542"/>
                  </a:lnTo>
                  <a:lnTo>
                    <a:pt x="1462" y="13912"/>
                  </a:lnTo>
                  <a:lnTo>
                    <a:pt x="1696" y="14282"/>
                  </a:lnTo>
                  <a:lnTo>
                    <a:pt x="1949" y="14633"/>
                  </a:lnTo>
                  <a:lnTo>
                    <a:pt x="2202" y="14944"/>
                  </a:lnTo>
                  <a:lnTo>
                    <a:pt x="2475" y="15237"/>
                  </a:lnTo>
                  <a:lnTo>
                    <a:pt x="2495" y="15295"/>
                  </a:lnTo>
                  <a:lnTo>
                    <a:pt x="2475" y="15334"/>
                  </a:lnTo>
                  <a:lnTo>
                    <a:pt x="2436" y="15354"/>
                  </a:lnTo>
                  <a:lnTo>
                    <a:pt x="2417" y="15392"/>
                  </a:lnTo>
                  <a:lnTo>
                    <a:pt x="2397" y="15412"/>
                  </a:lnTo>
                  <a:lnTo>
                    <a:pt x="2105" y="15607"/>
                  </a:lnTo>
                  <a:lnTo>
                    <a:pt x="1793" y="15841"/>
                  </a:lnTo>
                  <a:lnTo>
                    <a:pt x="1462" y="16113"/>
                  </a:lnTo>
                  <a:lnTo>
                    <a:pt x="1189" y="16347"/>
                  </a:lnTo>
                  <a:lnTo>
                    <a:pt x="936" y="16620"/>
                  </a:lnTo>
                  <a:lnTo>
                    <a:pt x="722" y="16893"/>
                  </a:lnTo>
                  <a:lnTo>
                    <a:pt x="566" y="17107"/>
                  </a:lnTo>
                  <a:lnTo>
                    <a:pt x="429" y="17321"/>
                  </a:lnTo>
                  <a:lnTo>
                    <a:pt x="312" y="17516"/>
                  </a:lnTo>
                  <a:lnTo>
                    <a:pt x="215" y="17731"/>
                  </a:lnTo>
                  <a:lnTo>
                    <a:pt x="137" y="17945"/>
                  </a:lnTo>
                  <a:lnTo>
                    <a:pt x="98" y="18120"/>
                  </a:lnTo>
                  <a:lnTo>
                    <a:pt x="40" y="18412"/>
                  </a:lnTo>
                  <a:lnTo>
                    <a:pt x="1" y="18763"/>
                  </a:lnTo>
                  <a:lnTo>
                    <a:pt x="40" y="19133"/>
                  </a:lnTo>
                  <a:lnTo>
                    <a:pt x="79" y="19328"/>
                  </a:lnTo>
                  <a:lnTo>
                    <a:pt x="118" y="19504"/>
                  </a:lnTo>
                  <a:lnTo>
                    <a:pt x="215" y="19815"/>
                  </a:lnTo>
                  <a:lnTo>
                    <a:pt x="332" y="20030"/>
                  </a:lnTo>
                  <a:lnTo>
                    <a:pt x="449" y="20244"/>
                  </a:lnTo>
                  <a:lnTo>
                    <a:pt x="566" y="20439"/>
                  </a:lnTo>
                  <a:lnTo>
                    <a:pt x="702" y="20634"/>
                  </a:lnTo>
                  <a:lnTo>
                    <a:pt x="936" y="20926"/>
                  </a:lnTo>
                  <a:lnTo>
                    <a:pt x="1189" y="21179"/>
                  </a:lnTo>
                  <a:lnTo>
                    <a:pt x="1481" y="21452"/>
                  </a:lnTo>
                  <a:lnTo>
                    <a:pt x="1793" y="21705"/>
                  </a:lnTo>
                  <a:lnTo>
                    <a:pt x="2066" y="21900"/>
                  </a:lnTo>
                  <a:lnTo>
                    <a:pt x="2358" y="22095"/>
                  </a:lnTo>
                  <a:lnTo>
                    <a:pt x="2650" y="22270"/>
                  </a:lnTo>
                  <a:lnTo>
                    <a:pt x="2962" y="22465"/>
                  </a:lnTo>
                  <a:lnTo>
                    <a:pt x="3625" y="22796"/>
                  </a:lnTo>
                  <a:lnTo>
                    <a:pt x="4346" y="23128"/>
                  </a:lnTo>
                  <a:lnTo>
                    <a:pt x="5047" y="23400"/>
                  </a:lnTo>
                  <a:lnTo>
                    <a:pt x="5787" y="23673"/>
                  </a:lnTo>
                  <a:lnTo>
                    <a:pt x="6528" y="23887"/>
                  </a:lnTo>
                  <a:lnTo>
                    <a:pt x="7327" y="24102"/>
                  </a:lnTo>
                  <a:lnTo>
                    <a:pt x="7424" y="24141"/>
                  </a:lnTo>
                  <a:lnTo>
                    <a:pt x="7521" y="24160"/>
                  </a:lnTo>
                  <a:lnTo>
                    <a:pt x="8437" y="24336"/>
                  </a:lnTo>
                  <a:lnTo>
                    <a:pt x="9372" y="24511"/>
                  </a:lnTo>
                  <a:lnTo>
                    <a:pt x="10327" y="24647"/>
                  </a:lnTo>
                  <a:lnTo>
                    <a:pt x="11301" y="24764"/>
                  </a:lnTo>
                  <a:lnTo>
                    <a:pt x="12295" y="24842"/>
                  </a:lnTo>
                  <a:lnTo>
                    <a:pt x="13289" y="24920"/>
                  </a:lnTo>
                  <a:lnTo>
                    <a:pt x="14302" y="24959"/>
                  </a:lnTo>
                  <a:lnTo>
                    <a:pt x="16270" y="24959"/>
                  </a:lnTo>
                  <a:lnTo>
                    <a:pt x="17224" y="24920"/>
                  </a:lnTo>
                  <a:lnTo>
                    <a:pt x="18160" y="24862"/>
                  </a:lnTo>
                  <a:lnTo>
                    <a:pt x="19075" y="24784"/>
                  </a:lnTo>
                  <a:lnTo>
                    <a:pt x="19991" y="24686"/>
                  </a:lnTo>
                  <a:lnTo>
                    <a:pt x="20887" y="24569"/>
                  </a:lnTo>
                  <a:lnTo>
                    <a:pt x="21784" y="24414"/>
                  </a:lnTo>
                  <a:lnTo>
                    <a:pt x="22641" y="24258"/>
                  </a:lnTo>
                  <a:lnTo>
                    <a:pt x="23303" y="24102"/>
                  </a:lnTo>
                  <a:lnTo>
                    <a:pt x="24083" y="23887"/>
                  </a:lnTo>
                  <a:lnTo>
                    <a:pt x="24843" y="23654"/>
                  </a:lnTo>
                  <a:lnTo>
                    <a:pt x="25544" y="23400"/>
                  </a:lnTo>
                  <a:lnTo>
                    <a:pt x="26226" y="23128"/>
                  </a:lnTo>
                  <a:lnTo>
                    <a:pt x="26966" y="22796"/>
                  </a:lnTo>
                  <a:lnTo>
                    <a:pt x="27629" y="22446"/>
                  </a:lnTo>
                  <a:lnTo>
                    <a:pt x="27941" y="22270"/>
                  </a:lnTo>
                  <a:lnTo>
                    <a:pt x="28233" y="22075"/>
                  </a:lnTo>
                  <a:lnTo>
                    <a:pt x="28525" y="21900"/>
                  </a:lnTo>
                  <a:lnTo>
                    <a:pt x="28798" y="21686"/>
                  </a:lnTo>
                  <a:lnTo>
                    <a:pt x="28837" y="21666"/>
                  </a:lnTo>
                  <a:lnTo>
                    <a:pt x="28876" y="21627"/>
                  </a:lnTo>
                  <a:lnTo>
                    <a:pt x="29149" y="21394"/>
                  </a:lnTo>
                  <a:lnTo>
                    <a:pt x="29402" y="21160"/>
                  </a:lnTo>
                  <a:lnTo>
                    <a:pt x="29655" y="20906"/>
                  </a:lnTo>
                  <a:lnTo>
                    <a:pt x="29870" y="20634"/>
                  </a:lnTo>
                  <a:lnTo>
                    <a:pt x="30025" y="20419"/>
                  </a:lnTo>
                  <a:lnTo>
                    <a:pt x="30142" y="20225"/>
                  </a:lnTo>
                  <a:lnTo>
                    <a:pt x="30259" y="20010"/>
                  </a:lnTo>
                  <a:lnTo>
                    <a:pt x="30357" y="19815"/>
                  </a:lnTo>
                  <a:lnTo>
                    <a:pt x="30474" y="19484"/>
                  </a:lnTo>
                  <a:lnTo>
                    <a:pt x="30532" y="19133"/>
                  </a:lnTo>
                  <a:lnTo>
                    <a:pt x="30551" y="18939"/>
                  </a:lnTo>
                  <a:lnTo>
                    <a:pt x="30571" y="18763"/>
                  </a:lnTo>
                  <a:lnTo>
                    <a:pt x="30551" y="18412"/>
                  </a:lnTo>
                  <a:lnTo>
                    <a:pt x="30474" y="18081"/>
                  </a:lnTo>
                  <a:lnTo>
                    <a:pt x="30376" y="17770"/>
                  </a:lnTo>
                  <a:lnTo>
                    <a:pt x="30357" y="17711"/>
                  </a:lnTo>
                  <a:lnTo>
                    <a:pt x="30337" y="17672"/>
                  </a:lnTo>
                  <a:lnTo>
                    <a:pt x="30240" y="17477"/>
                  </a:lnTo>
                  <a:lnTo>
                    <a:pt x="30123" y="17282"/>
                  </a:lnTo>
                  <a:lnTo>
                    <a:pt x="30006" y="17088"/>
                  </a:lnTo>
                  <a:lnTo>
                    <a:pt x="29870" y="16912"/>
                  </a:lnTo>
                  <a:lnTo>
                    <a:pt x="29831" y="16854"/>
                  </a:lnTo>
                  <a:lnTo>
                    <a:pt x="29792" y="16815"/>
                  </a:lnTo>
                  <a:lnTo>
                    <a:pt x="29772" y="16776"/>
                  </a:lnTo>
                  <a:lnTo>
                    <a:pt x="29655" y="16639"/>
                  </a:lnTo>
                  <a:lnTo>
                    <a:pt x="29382" y="16367"/>
                  </a:lnTo>
                  <a:lnTo>
                    <a:pt x="29363" y="16328"/>
                  </a:lnTo>
                  <a:lnTo>
                    <a:pt x="29324" y="16308"/>
                  </a:lnTo>
                  <a:lnTo>
                    <a:pt x="29305" y="16289"/>
                  </a:lnTo>
                  <a:lnTo>
                    <a:pt x="29285" y="16250"/>
                  </a:lnTo>
                  <a:lnTo>
                    <a:pt x="29246" y="16230"/>
                  </a:lnTo>
                  <a:lnTo>
                    <a:pt x="29188" y="16172"/>
                  </a:lnTo>
                  <a:lnTo>
                    <a:pt x="28856" y="15899"/>
                  </a:lnTo>
                  <a:lnTo>
                    <a:pt x="28817" y="15860"/>
                  </a:lnTo>
                  <a:lnTo>
                    <a:pt x="28798" y="15841"/>
                  </a:lnTo>
                  <a:lnTo>
                    <a:pt x="28720" y="15802"/>
                  </a:lnTo>
                  <a:lnTo>
                    <a:pt x="28701" y="15763"/>
                  </a:lnTo>
                  <a:lnTo>
                    <a:pt x="28662" y="15743"/>
                  </a:lnTo>
                  <a:lnTo>
                    <a:pt x="28603" y="15704"/>
                  </a:lnTo>
                  <a:lnTo>
                    <a:pt x="28291" y="15490"/>
                  </a:lnTo>
                  <a:lnTo>
                    <a:pt x="28252" y="15431"/>
                  </a:lnTo>
                  <a:lnTo>
                    <a:pt x="28252" y="15412"/>
                  </a:lnTo>
                  <a:lnTo>
                    <a:pt x="28252" y="15392"/>
                  </a:lnTo>
                  <a:lnTo>
                    <a:pt x="28272" y="15373"/>
                  </a:lnTo>
                  <a:lnTo>
                    <a:pt x="28311" y="15354"/>
                  </a:lnTo>
                  <a:lnTo>
                    <a:pt x="28584" y="14925"/>
                  </a:lnTo>
                  <a:lnTo>
                    <a:pt x="28856" y="14457"/>
                  </a:lnTo>
                  <a:lnTo>
                    <a:pt x="29051" y="14068"/>
                  </a:lnTo>
                  <a:lnTo>
                    <a:pt x="29227" y="13658"/>
                  </a:lnTo>
                  <a:lnTo>
                    <a:pt x="29363" y="13308"/>
                  </a:lnTo>
                  <a:lnTo>
                    <a:pt x="29499" y="12957"/>
                  </a:lnTo>
                  <a:lnTo>
                    <a:pt x="29597" y="12626"/>
                  </a:lnTo>
                  <a:lnTo>
                    <a:pt x="29694" y="12275"/>
                  </a:lnTo>
                  <a:lnTo>
                    <a:pt x="29870" y="11593"/>
                  </a:lnTo>
                  <a:lnTo>
                    <a:pt x="29986" y="10892"/>
                  </a:lnTo>
                  <a:lnTo>
                    <a:pt x="30045" y="10151"/>
                  </a:lnTo>
                  <a:lnTo>
                    <a:pt x="30084" y="9469"/>
                  </a:lnTo>
                  <a:lnTo>
                    <a:pt x="30045" y="8748"/>
                  </a:lnTo>
                  <a:lnTo>
                    <a:pt x="29986" y="8047"/>
                  </a:lnTo>
                  <a:lnTo>
                    <a:pt x="29870" y="7385"/>
                  </a:lnTo>
                  <a:lnTo>
                    <a:pt x="29714" y="6761"/>
                  </a:lnTo>
                  <a:lnTo>
                    <a:pt x="29519" y="6138"/>
                  </a:lnTo>
                  <a:lnTo>
                    <a:pt x="29305" y="5553"/>
                  </a:lnTo>
                  <a:lnTo>
                    <a:pt x="29012" y="4949"/>
                  </a:lnTo>
                  <a:lnTo>
                    <a:pt x="28701" y="4365"/>
                  </a:lnTo>
                  <a:lnTo>
                    <a:pt x="28350" y="3819"/>
                  </a:lnTo>
                  <a:lnTo>
                    <a:pt x="27980" y="3293"/>
                  </a:lnTo>
                  <a:lnTo>
                    <a:pt x="27609" y="2825"/>
                  </a:lnTo>
                  <a:lnTo>
                    <a:pt x="27239" y="2436"/>
                  </a:lnTo>
                  <a:lnTo>
                    <a:pt x="26830" y="2046"/>
                  </a:lnTo>
                  <a:lnTo>
                    <a:pt x="26401" y="1676"/>
                  </a:lnTo>
                  <a:lnTo>
                    <a:pt x="25992" y="1384"/>
                  </a:lnTo>
                  <a:lnTo>
                    <a:pt x="25583" y="1130"/>
                  </a:lnTo>
                  <a:lnTo>
                    <a:pt x="25154" y="896"/>
                  </a:lnTo>
                  <a:lnTo>
                    <a:pt x="24726" y="702"/>
                  </a:lnTo>
                  <a:lnTo>
                    <a:pt x="24258" y="526"/>
                  </a:lnTo>
                  <a:lnTo>
                    <a:pt x="23791" y="390"/>
                  </a:lnTo>
                  <a:lnTo>
                    <a:pt x="23342" y="273"/>
                  </a:lnTo>
                  <a:lnTo>
                    <a:pt x="22894" y="195"/>
                  </a:lnTo>
                  <a:lnTo>
                    <a:pt x="22368" y="156"/>
                  </a:lnTo>
                  <a:lnTo>
                    <a:pt x="21862" y="137"/>
                  </a:lnTo>
                  <a:lnTo>
                    <a:pt x="21803" y="137"/>
                  </a:lnTo>
                  <a:lnTo>
                    <a:pt x="21297" y="156"/>
                  </a:lnTo>
                  <a:lnTo>
                    <a:pt x="20771" y="195"/>
                  </a:lnTo>
                  <a:lnTo>
                    <a:pt x="20244" y="292"/>
                  </a:lnTo>
                  <a:lnTo>
                    <a:pt x="19757" y="409"/>
                  </a:lnTo>
                  <a:lnTo>
                    <a:pt x="19270" y="565"/>
                  </a:lnTo>
                  <a:lnTo>
                    <a:pt x="18803" y="741"/>
                  </a:lnTo>
                  <a:lnTo>
                    <a:pt x="18394" y="935"/>
                  </a:lnTo>
                  <a:lnTo>
                    <a:pt x="18004" y="1150"/>
                  </a:lnTo>
                  <a:lnTo>
                    <a:pt x="17614" y="1384"/>
                  </a:lnTo>
                  <a:lnTo>
                    <a:pt x="17263" y="1637"/>
                  </a:lnTo>
                  <a:lnTo>
                    <a:pt x="16952" y="1890"/>
                  </a:lnTo>
                  <a:lnTo>
                    <a:pt x="16659" y="2163"/>
                  </a:lnTo>
                  <a:lnTo>
                    <a:pt x="16426" y="2436"/>
                  </a:lnTo>
                  <a:lnTo>
                    <a:pt x="16172" y="2728"/>
                  </a:lnTo>
                  <a:lnTo>
                    <a:pt x="15919" y="3059"/>
                  </a:lnTo>
                  <a:lnTo>
                    <a:pt x="15724" y="3390"/>
                  </a:lnTo>
                  <a:lnTo>
                    <a:pt x="15549" y="3722"/>
                  </a:lnTo>
                  <a:lnTo>
                    <a:pt x="15393" y="4072"/>
                  </a:lnTo>
                  <a:lnTo>
                    <a:pt x="15296" y="4267"/>
                  </a:lnTo>
                  <a:lnTo>
                    <a:pt x="15276" y="4326"/>
                  </a:lnTo>
                  <a:lnTo>
                    <a:pt x="15237" y="4326"/>
                  </a:lnTo>
                  <a:lnTo>
                    <a:pt x="15198" y="4306"/>
                  </a:lnTo>
                  <a:lnTo>
                    <a:pt x="15179" y="4306"/>
                  </a:lnTo>
                  <a:lnTo>
                    <a:pt x="15140" y="4287"/>
                  </a:lnTo>
                  <a:lnTo>
                    <a:pt x="15101" y="4248"/>
                  </a:lnTo>
                  <a:lnTo>
                    <a:pt x="15023" y="4033"/>
                  </a:lnTo>
                  <a:lnTo>
                    <a:pt x="14847" y="3644"/>
                  </a:lnTo>
                  <a:lnTo>
                    <a:pt x="14633" y="3273"/>
                  </a:lnTo>
                  <a:lnTo>
                    <a:pt x="14419" y="2942"/>
                  </a:lnTo>
                  <a:lnTo>
                    <a:pt x="14165" y="2592"/>
                  </a:lnTo>
                  <a:lnTo>
                    <a:pt x="13854" y="2202"/>
                  </a:lnTo>
                  <a:lnTo>
                    <a:pt x="13503" y="1851"/>
                  </a:lnTo>
                  <a:lnTo>
                    <a:pt x="13133" y="1500"/>
                  </a:lnTo>
                  <a:lnTo>
                    <a:pt x="12743" y="1169"/>
                  </a:lnTo>
                  <a:lnTo>
                    <a:pt x="12431" y="955"/>
                  </a:lnTo>
                  <a:lnTo>
                    <a:pt x="12120" y="760"/>
                  </a:lnTo>
                  <a:lnTo>
                    <a:pt x="11827" y="604"/>
                  </a:lnTo>
                  <a:lnTo>
                    <a:pt x="11516" y="468"/>
                  </a:lnTo>
                  <a:lnTo>
                    <a:pt x="11145" y="312"/>
                  </a:lnTo>
                  <a:lnTo>
                    <a:pt x="10775" y="195"/>
                  </a:lnTo>
                  <a:lnTo>
                    <a:pt x="10405" y="117"/>
                  </a:lnTo>
                  <a:lnTo>
                    <a:pt x="10035" y="59"/>
                  </a:lnTo>
                  <a:lnTo>
                    <a:pt x="9645" y="20"/>
                  </a:lnTo>
                  <a:lnTo>
                    <a:pt x="9275" y="0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385925" y="537200"/>
              <a:ext cx="764275" cy="624000"/>
            </a:xfrm>
            <a:custGeom>
              <a:avLst/>
              <a:gdLst/>
              <a:ahLst/>
              <a:cxnLst/>
              <a:rect l="l" t="t" r="r" b="b"/>
              <a:pathLst>
                <a:path w="30571" h="24960" fill="none" extrusionOk="0">
                  <a:moveTo>
                    <a:pt x="9275" y="0"/>
                  </a:moveTo>
                  <a:lnTo>
                    <a:pt x="9275" y="0"/>
                  </a:lnTo>
                  <a:lnTo>
                    <a:pt x="9197" y="0"/>
                  </a:lnTo>
                  <a:lnTo>
                    <a:pt x="9197" y="0"/>
                  </a:lnTo>
                  <a:lnTo>
                    <a:pt x="8768" y="20"/>
                  </a:lnTo>
                  <a:lnTo>
                    <a:pt x="8359" y="78"/>
                  </a:lnTo>
                  <a:lnTo>
                    <a:pt x="8359" y="78"/>
                  </a:lnTo>
                  <a:lnTo>
                    <a:pt x="7833" y="156"/>
                  </a:lnTo>
                  <a:lnTo>
                    <a:pt x="7346" y="273"/>
                  </a:lnTo>
                  <a:lnTo>
                    <a:pt x="7346" y="273"/>
                  </a:lnTo>
                  <a:lnTo>
                    <a:pt x="6859" y="429"/>
                  </a:lnTo>
                  <a:lnTo>
                    <a:pt x="6372" y="624"/>
                  </a:lnTo>
                  <a:lnTo>
                    <a:pt x="6372" y="624"/>
                  </a:lnTo>
                  <a:lnTo>
                    <a:pt x="5807" y="877"/>
                  </a:lnTo>
                  <a:lnTo>
                    <a:pt x="5281" y="1169"/>
                  </a:lnTo>
                  <a:lnTo>
                    <a:pt x="5281" y="1169"/>
                  </a:lnTo>
                  <a:lnTo>
                    <a:pt x="4774" y="1500"/>
                  </a:lnTo>
                  <a:lnTo>
                    <a:pt x="4268" y="1851"/>
                  </a:lnTo>
                  <a:lnTo>
                    <a:pt x="4268" y="1851"/>
                  </a:lnTo>
                  <a:lnTo>
                    <a:pt x="3800" y="2241"/>
                  </a:lnTo>
                  <a:lnTo>
                    <a:pt x="3371" y="2630"/>
                  </a:lnTo>
                  <a:lnTo>
                    <a:pt x="3371" y="2630"/>
                  </a:lnTo>
                  <a:lnTo>
                    <a:pt x="2982" y="3059"/>
                  </a:lnTo>
                  <a:lnTo>
                    <a:pt x="2612" y="3507"/>
                  </a:lnTo>
                  <a:lnTo>
                    <a:pt x="2612" y="3507"/>
                  </a:lnTo>
                  <a:lnTo>
                    <a:pt x="2241" y="4014"/>
                  </a:lnTo>
                  <a:lnTo>
                    <a:pt x="1891" y="4559"/>
                  </a:lnTo>
                  <a:lnTo>
                    <a:pt x="1598" y="5144"/>
                  </a:lnTo>
                  <a:lnTo>
                    <a:pt x="1306" y="5748"/>
                  </a:lnTo>
                  <a:lnTo>
                    <a:pt x="1306" y="5748"/>
                  </a:lnTo>
                  <a:lnTo>
                    <a:pt x="1170" y="6099"/>
                  </a:lnTo>
                  <a:lnTo>
                    <a:pt x="1053" y="6430"/>
                  </a:lnTo>
                  <a:lnTo>
                    <a:pt x="936" y="6781"/>
                  </a:lnTo>
                  <a:lnTo>
                    <a:pt x="838" y="7112"/>
                  </a:lnTo>
                  <a:lnTo>
                    <a:pt x="741" y="7463"/>
                  </a:lnTo>
                  <a:lnTo>
                    <a:pt x="663" y="7833"/>
                  </a:lnTo>
                  <a:lnTo>
                    <a:pt x="605" y="8183"/>
                  </a:lnTo>
                  <a:lnTo>
                    <a:pt x="546" y="8554"/>
                  </a:lnTo>
                  <a:lnTo>
                    <a:pt x="546" y="8554"/>
                  </a:lnTo>
                  <a:lnTo>
                    <a:pt x="468" y="9216"/>
                  </a:lnTo>
                  <a:lnTo>
                    <a:pt x="449" y="9859"/>
                  </a:lnTo>
                  <a:lnTo>
                    <a:pt x="449" y="9859"/>
                  </a:lnTo>
                  <a:lnTo>
                    <a:pt x="468" y="10502"/>
                  </a:lnTo>
                  <a:lnTo>
                    <a:pt x="527" y="11106"/>
                  </a:lnTo>
                  <a:lnTo>
                    <a:pt x="527" y="11106"/>
                  </a:lnTo>
                  <a:lnTo>
                    <a:pt x="624" y="11652"/>
                  </a:lnTo>
                  <a:lnTo>
                    <a:pt x="741" y="12158"/>
                  </a:lnTo>
                  <a:lnTo>
                    <a:pt x="741" y="12158"/>
                  </a:lnTo>
                  <a:lnTo>
                    <a:pt x="877" y="12645"/>
                  </a:lnTo>
                  <a:lnTo>
                    <a:pt x="1072" y="13132"/>
                  </a:lnTo>
                  <a:lnTo>
                    <a:pt x="1072" y="13132"/>
                  </a:lnTo>
                  <a:lnTo>
                    <a:pt x="1248" y="13542"/>
                  </a:lnTo>
                  <a:lnTo>
                    <a:pt x="1462" y="13912"/>
                  </a:lnTo>
                  <a:lnTo>
                    <a:pt x="1462" y="13912"/>
                  </a:lnTo>
                  <a:lnTo>
                    <a:pt x="1696" y="14282"/>
                  </a:lnTo>
                  <a:lnTo>
                    <a:pt x="1949" y="14633"/>
                  </a:lnTo>
                  <a:lnTo>
                    <a:pt x="1949" y="14633"/>
                  </a:lnTo>
                  <a:lnTo>
                    <a:pt x="2202" y="14944"/>
                  </a:lnTo>
                  <a:lnTo>
                    <a:pt x="2475" y="15237"/>
                  </a:lnTo>
                  <a:lnTo>
                    <a:pt x="2475" y="15237"/>
                  </a:lnTo>
                  <a:lnTo>
                    <a:pt x="2495" y="15295"/>
                  </a:lnTo>
                  <a:lnTo>
                    <a:pt x="2495" y="15295"/>
                  </a:lnTo>
                  <a:lnTo>
                    <a:pt x="2475" y="15334"/>
                  </a:lnTo>
                  <a:lnTo>
                    <a:pt x="2475" y="15334"/>
                  </a:lnTo>
                  <a:lnTo>
                    <a:pt x="2436" y="15354"/>
                  </a:lnTo>
                  <a:lnTo>
                    <a:pt x="2436" y="15354"/>
                  </a:lnTo>
                  <a:lnTo>
                    <a:pt x="2417" y="15392"/>
                  </a:lnTo>
                  <a:lnTo>
                    <a:pt x="2397" y="15412"/>
                  </a:lnTo>
                  <a:lnTo>
                    <a:pt x="2397" y="15412"/>
                  </a:lnTo>
                  <a:lnTo>
                    <a:pt x="2105" y="15607"/>
                  </a:lnTo>
                  <a:lnTo>
                    <a:pt x="1793" y="15841"/>
                  </a:lnTo>
                  <a:lnTo>
                    <a:pt x="1793" y="15841"/>
                  </a:lnTo>
                  <a:lnTo>
                    <a:pt x="1462" y="16113"/>
                  </a:lnTo>
                  <a:lnTo>
                    <a:pt x="1189" y="16347"/>
                  </a:lnTo>
                  <a:lnTo>
                    <a:pt x="1189" y="16347"/>
                  </a:lnTo>
                  <a:lnTo>
                    <a:pt x="936" y="16620"/>
                  </a:lnTo>
                  <a:lnTo>
                    <a:pt x="722" y="16893"/>
                  </a:lnTo>
                  <a:lnTo>
                    <a:pt x="722" y="16893"/>
                  </a:lnTo>
                  <a:lnTo>
                    <a:pt x="566" y="17107"/>
                  </a:lnTo>
                  <a:lnTo>
                    <a:pt x="429" y="17321"/>
                  </a:lnTo>
                  <a:lnTo>
                    <a:pt x="429" y="17321"/>
                  </a:lnTo>
                  <a:lnTo>
                    <a:pt x="312" y="17516"/>
                  </a:lnTo>
                  <a:lnTo>
                    <a:pt x="215" y="17731"/>
                  </a:lnTo>
                  <a:lnTo>
                    <a:pt x="215" y="17731"/>
                  </a:lnTo>
                  <a:lnTo>
                    <a:pt x="137" y="17945"/>
                  </a:lnTo>
                  <a:lnTo>
                    <a:pt x="98" y="18120"/>
                  </a:lnTo>
                  <a:lnTo>
                    <a:pt x="98" y="18120"/>
                  </a:lnTo>
                  <a:lnTo>
                    <a:pt x="40" y="18412"/>
                  </a:lnTo>
                  <a:lnTo>
                    <a:pt x="40" y="18412"/>
                  </a:lnTo>
                  <a:lnTo>
                    <a:pt x="1" y="18763"/>
                  </a:lnTo>
                  <a:lnTo>
                    <a:pt x="1" y="18763"/>
                  </a:lnTo>
                  <a:lnTo>
                    <a:pt x="40" y="19133"/>
                  </a:lnTo>
                  <a:lnTo>
                    <a:pt x="40" y="19133"/>
                  </a:lnTo>
                  <a:lnTo>
                    <a:pt x="79" y="19328"/>
                  </a:lnTo>
                  <a:lnTo>
                    <a:pt x="118" y="19504"/>
                  </a:lnTo>
                  <a:lnTo>
                    <a:pt x="118" y="19504"/>
                  </a:lnTo>
                  <a:lnTo>
                    <a:pt x="215" y="19815"/>
                  </a:lnTo>
                  <a:lnTo>
                    <a:pt x="215" y="19815"/>
                  </a:lnTo>
                  <a:lnTo>
                    <a:pt x="332" y="20030"/>
                  </a:lnTo>
                  <a:lnTo>
                    <a:pt x="449" y="20244"/>
                  </a:lnTo>
                  <a:lnTo>
                    <a:pt x="449" y="20244"/>
                  </a:lnTo>
                  <a:lnTo>
                    <a:pt x="566" y="20439"/>
                  </a:lnTo>
                  <a:lnTo>
                    <a:pt x="702" y="20634"/>
                  </a:lnTo>
                  <a:lnTo>
                    <a:pt x="702" y="20634"/>
                  </a:lnTo>
                  <a:lnTo>
                    <a:pt x="936" y="20926"/>
                  </a:lnTo>
                  <a:lnTo>
                    <a:pt x="1189" y="21179"/>
                  </a:lnTo>
                  <a:lnTo>
                    <a:pt x="1189" y="21179"/>
                  </a:lnTo>
                  <a:lnTo>
                    <a:pt x="1481" y="21452"/>
                  </a:lnTo>
                  <a:lnTo>
                    <a:pt x="1793" y="21705"/>
                  </a:lnTo>
                  <a:lnTo>
                    <a:pt x="1793" y="21705"/>
                  </a:lnTo>
                  <a:lnTo>
                    <a:pt x="2066" y="21900"/>
                  </a:lnTo>
                  <a:lnTo>
                    <a:pt x="2358" y="22095"/>
                  </a:lnTo>
                  <a:lnTo>
                    <a:pt x="2650" y="22270"/>
                  </a:lnTo>
                  <a:lnTo>
                    <a:pt x="2962" y="22465"/>
                  </a:lnTo>
                  <a:lnTo>
                    <a:pt x="3625" y="22796"/>
                  </a:lnTo>
                  <a:lnTo>
                    <a:pt x="4346" y="23128"/>
                  </a:lnTo>
                  <a:lnTo>
                    <a:pt x="4346" y="23128"/>
                  </a:lnTo>
                  <a:lnTo>
                    <a:pt x="5047" y="23400"/>
                  </a:lnTo>
                  <a:lnTo>
                    <a:pt x="5787" y="23673"/>
                  </a:lnTo>
                  <a:lnTo>
                    <a:pt x="6528" y="23887"/>
                  </a:lnTo>
                  <a:lnTo>
                    <a:pt x="7327" y="24102"/>
                  </a:lnTo>
                  <a:lnTo>
                    <a:pt x="7424" y="24141"/>
                  </a:lnTo>
                  <a:lnTo>
                    <a:pt x="7521" y="24160"/>
                  </a:lnTo>
                  <a:lnTo>
                    <a:pt x="7521" y="24160"/>
                  </a:lnTo>
                  <a:lnTo>
                    <a:pt x="8437" y="24336"/>
                  </a:lnTo>
                  <a:lnTo>
                    <a:pt x="9372" y="24511"/>
                  </a:lnTo>
                  <a:lnTo>
                    <a:pt x="10327" y="24647"/>
                  </a:lnTo>
                  <a:lnTo>
                    <a:pt x="11301" y="24764"/>
                  </a:lnTo>
                  <a:lnTo>
                    <a:pt x="12295" y="24842"/>
                  </a:lnTo>
                  <a:lnTo>
                    <a:pt x="13289" y="24920"/>
                  </a:lnTo>
                  <a:lnTo>
                    <a:pt x="14302" y="24959"/>
                  </a:lnTo>
                  <a:lnTo>
                    <a:pt x="15315" y="24959"/>
                  </a:lnTo>
                  <a:lnTo>
                    <a:pt x="15315" y="24959"/>
                  </a:lnTo>
                  <a:lnTo>
                    <a:pt x="16270" y="24959"/>
                  </a:lnTo>
                  <a:lnTo>
                    <a:pt x="17224" y="24920"/>
                  </a:lnTo>
                  <a:lnTo>
                    <a:pt x="18160" y="24862"/>
                  </a:lnTo>
                  <a:lnTo>
                    <a:pt x="19075" y="24784"/>
                  </a:lnTo>
                  <a:lnTo>
                    <a:pt x="19991" y="24686"/>
                  </a:lnTo>
                  <a:lnTo>
                    <a:pt x="20887" y="24569"/>
                  </a:lnTo>
                  <a:lnTo>
                    <a:pt x="21784" y="24414"/>
                  </a:lnTo>
                  <a:lnTo>
                    <a:pt x="22641" y="24258"/>
                  </a:lnTo>
                  <a:lnTo>
                    <a:pt x="22641" y="24258"/>
                  </a:lnTo>
                  <a:lnTo>
                    <a:pt x="23303" y="24102"/>
                  </a:lnTo>
                  <a:lnTo>
                    <a:pt x="23303" y="24102"/>
                  </a:lnTo>
                  <a:lnTo>
                    <a:pt x="24083" y="23887"/>
                  </a:lnTo>
                  <a:lnTo>
                    <a:pt x="24843" y="23654"/>
                  </a:lnTo>
                  <a:lnTo>
                    <a:pt x="25544" y="23400"/>
                  </a:lnTo>
                  <a:lnTo>
                    <a:pt x="26226" y="23128"/>
                  </a:lnTo>
                  <a:lnTo>
                    <a:pt x="26226" y="23128"/>
                  </a:lnTo>
                  <a:lnTo>
                    <a:pt x="26966" y="22796"/>
                  </a:lnTo>
                  <a:lnTo>
                    <a:pt x="27629" y="22446"/>
                  </a:lnTo>
                  <a:lnTo>
                    <a:pt x="27941" y="22270"/>
                  </a:lnTo>
                  <a:lnTo>
                    <a:pt x="28233" y="22075"/>
                  </a:lnTo>
                  <a:lnTo>
                    <a:pt x="28525" y="21900"/>
                  </a:lnTo>
                  <a:lnTo>
                    <a:pt x="28798" y="21686"/>
                  </a:lnTo>
                  <a:lnTo>
                    <a:pt x="28837" y="21666"/>
                  </a:lnTo>
                  <a:lnTo>
                    <a:pt x="28876" y="21627"/>
                  </a:lnTo>
                  <a:lnTo>
                    <a:pt x="28876" y="21627"/>
                  </a:lnTo>
                  <a:lnTo>
                    <a:pt x="29149" y="21394"/>
                  </a:lnTo>
                  <a:lnTo>
                    <a:pt x="29402" y="21160"/>
                  </a:lnTo>
                  <a:lnTo>
                    <a:pt x="29402" y="21160"/>
                  </a:lnTo>
                  <a:lnTo>
                    <a:pt x="29655" y="20906"/>
                  </a:lnTo>
                  <a:lnTo>
                    <a:pt x="29870" y="20634"/>
                  </a:lnTo>
                  <a:lnTo>
                    <a:pt x="29870" y="20634"/>
                  </a:lnTo>
                  <a:lnTo>
                    <a:pt x="30025" y="20419"/>
                  </a:lnTo>
                  <a:lnTo>
                    <a:pt x="30142" y="20225"/>
                  </a:lnTo>
                  <a:lnTo>
                    <a:pt x="30142" y="20225"/>
                  </a:lnTo>
                  <a:lnTo>
                    <a:pt x="30259" y="20010"/>
                  </a:lnTo>
                  <a:lnTo>
                    <a:pt x="30357" y="19815"/>
                  </a:lnTo>
                  <a:lnTo>
                    <a:pt x="30357" y="19815"/>
                  </a:lnTo>
                  <a:lnTo>
                    <a:pt x="30474" y="19484"/>
                  </a:lnTo>
                  <a:lnTo>
                    <a:pt x="30474" y="19484"/>
                  </a:lnTo>
                  <a:lnTo>
                    <a:pt x="30532" y="19133"/>
                  </a:lnTo>
                  <a:lnTo>
                    <a:pt x="30532" y="19133"/>
                  </a:lnTo>
                  <a:lnTo>
                    <a:pt x="30551" y="18939"/>
                  </a:lnTo>
                  <a:lnTo>
                    <a:pt x="30571" y="18763"/>
                  </a:lnTo>
                  <a:lnTo>
                    <a:pt x="30571" y="18763"/>
                  </a:lnTo>
                  <a:lnTo>
                    <a:pt x="30551" y="18412"/>
                  </a:lnTo>
                  <a:lnTo>
                    <a:pt x="30551" y="18412"/>
                  </a:lnTo>
                  <a:lnTo>
                    <a:pt x="30474" y="18081"/>
                  </a:lnTo>
                  <a:lnTo>
                    <a:pt x="30474" y="18081"/>
                  </a:lnTo>
                  <a:lnTo>
                    <a:pt x="30376" y="17770"/>
                  </a:lnTo>
                  <a:lnTo>
                    <a:pt x="30357" y="17711"/>
                  </a:lnTo>
                  <a:lnTo>
                    <a:pt x="30337" y="17672"/>
                  </a:lnTo>
                  <a:lnTo>
                    <a:pt x="30337" y="17672"/>
                  </a:lnTo>
                  <a:lnTo>
                    <a:pt x="30240" y="17477"/>
                  </a:lnTo>
                  <a:lnTo>
                    <a:pt x="30123" y="17282"/>
                  </a:lnTo>
                  <a:lnTo>
                    <a:pt x="30123" y="17282"/>
                  </a:lnTo>
                  <a:lnTo>
                    <a:pt x="30006" y="17088"/>
                  </a:lnTo>
                  <a:lnTo>
                    <a:pt x="29870" y="16912"/>
                  </a:lnTo>
                  <a:lnTo>
                    <a:pt x="29831" y="16854"/>
                  </a:lnTo>
                  <a:lnTo>
                    <a:pt x="29792" y="16815"/>
                  </a:lnTo>
                  <a:lnTo>
                    <a:pt x="29772" y="16776"/>
                  </a:lnTo>
                  <a:lnTo>
                    <a:pt x="29772" y="16776"/>
                  </a:lnTo>
                  <a:lnTo>
                    <a:pt x="29655" y="16639"/>
                  </a:lnTo>
                  <a:lnTo>
                    <a:pt x="29655" y="16639"/>
                  </a:lnTo>
                  <a:lnTo>
                    <a:pt x="29382" y="16367"/>
                  </a:lnTo>
                  <a:lnTo>
                    <a:pt x="29363" y="16328"/>
                  </a:lnTo>
                  <a:lnTo>
                    <a:pt x="29324" y="16308"/>
                  </a:lnTo>
                  <a:lnTo>
                    <a:pt x="29305" y="16289"/>
                  </a:lnTo>
                  <a:lnTo>
                    <a:pt x="29285" y="16250"/>
                  </a:lnTo>
                  <a:lnTo>
                    <a:pt x="29285" y="16250"/>
                  </a:lnTo>
                  <a:lnTo>
                    <a:pt x="29246" y="16230"/>
                  </a:lnTo>
                  <a:lnTo>
                    <a:pt x="29188" y="16172"/>
                  </a:lnTo>
                  <a:lnTo>
                    <a:pt x="29188" y="16172"/>
                  </a:lnTo>
                  <a:lnTo>
                    <a:pt x="28856" y="15899"/>
                  </a:lnTo>
                  <a:lnTo>
                    <a:pt x="28817" y="15860"/>
                  </a:lnTo>
                  <a:lnTo>
                    <a:pt x="28798" y="15841"/>
                  </a:lnTo>
                  <a:lnTo>
                    <a:pt x="28720" y="15802"/>
                  </a:lnTo>
                  <a:lnTo>
                    <a:pt x="28701" y="15763"/>
                  </a:lnTo>
                  <a:lnTo>
                    <a:pt x="28662" y="15743"/>
                  </a:lnTo>
                  <a:lnTo>
                    <a:pt x="28603" y="15704"/>
                  </a:lnTo>
                  <a:lnTo>
                    <a:pt x="28603" y="15704"/>
                  </a:lnTo>
                  <a:lnTo>
                    <a:pt x="28291" y="15490"/>
                  </a:lnTo>
                  <a:lnTo>
                    <a:pt x="28291" y="15490"/>
                  </a:lnTo>
                  <a:lnTo>
                    <a:pt x="28252" y="15431"/>
                  </a:lnTo>
                  <a:lnTo>
                    <a:pt x="28252" y="15412"/>
                  </a:lnTo>
                  <a:lnTo>
                    <a:pt x="28252" y="15392"/>
                  </a:lnTo>
                  <a:lnTo>
                    <a:pt x="28252" y="15392"/>
                  </a:lnTo>
                  <a:lnTo>
                    <a:pt x="28272" y="15373"/>
                  </a:lnTo>
                  <a:lnTo>
                    <a:pt x="28311" y="15354"/>
                  </a:lnTo>
                  <a:lnTo>
                    <a:pt x="28311" y="15354"/>
                  </a:lnTo>
                  <a:lnTo>
                    <a:pt x="28584" y="14925"/>
                  </a:lnTo>
                  <a:lnTo>
                    <a:pt x="28856" y="14457"/>
                  </a:lnTo>
                  <a:lnTo>
                    <a:pt x="28856" y="14457"/>
                  </a:lnTo>
                  <a:lnTo>
                    <a:pt x="29051" y="14068"/>
                  </a:lnTo>
                  <a:lnTo>
                    <a:pt x="29227" y="13658"/>
                  </a:lnTo>
                  <a:lnTo>
                    <a:pt x="29227" y="13658"/>
                  </a:lnTo>
                  <a:lnTo>
                    <a:pt x="29363" y="13308"/>
                  </a:lnTo>
                  <a:lnTo>
                    <a:pt x="29499" y="12957"/>
                  </a:lnTo>
                  <a:lnTo>
                    <a:pt x="29597" y="12626"/>
                  </a:lnTo>
                  <a:lnTo>
                    <a:pt x="29694" y="12275"/>
                  </a:lnTo>
                  <a:lnTo>
                    <a:pt x="29694" y="12275"/>
                  </a:lnTo>
                  <a:lnTo>
                    <a:pt x="29870" y="11593"/>
                  </a:lnTo>
                  <a:lnTo>
                    <a:pt x="29986" y="10892"/>
                  </a:lnTo>
                  <a:lnTo>
                    <a:pt x="29986" y="10892"/>
                  </a:lnTo>
                  <a:lnTo>
                    <a:pt x="30045" y="10151"/>
                  </a:lnTo>
                  <a:lnTo>
                    <a:pt x="30084" y="9469"/>
                  </a:lnTo>
                  <a:lnTo>
                    <a:pt x="30084" y="9469"/>
                  </a:lnTo>
                  <a:lnTo>
                    <a:pt x="30045" y="8748"/>
                  </a:lnTo>
                  <a:lnTo>
                    <a:pt x="29986" y="8047"/>
                  </a:lnTo>
                  <a:lnTo>
                    <a:pt x="29986" y="8047"/>
                  </a:lnTo>
                  <a:lnTo>
                    <a:pt x="29870" y="7385"/>
                  </a:lnTo>
                  <a:lnTo>
                    <a:pt x="29714" y="6761"/>
                  </a:lnTo>
                  <a:lnTo>
                    <a:pt x="29714" y="6761"/>
                  </a:lnTo>
                  <a:lnTo>
                    <a:pt x="29519" y="6138"/>
                  </a:lnTo>
                  <a:lnTo>
                    <a:pt x="29519" y="6138"/>
                  </a:lnTo>
                  <a:lnTo>
                    <a:pt x="29305" y="5553"/>
                  </a:lnTo>
                  <a:lnTo>
                    <a:pt x="29305" y="5553"/>
                  </a:lnTo>
                  <a:lnTo>
                    <a:pt x="29012" y="4949"/>
                  </a:lnTo>
                  <a:lnTo>
                    <a:pt x="28701" y="4365"/>
                  </a:lnTo>
                  <a:lnTo>
                    <a:pt x="28701" y="4365"/>
                  </a:lnTo>
                  <a:lnTo>
                    <a:pt x="28350" y="3819"/>
                  </a:lnTo>
                  <a:lnTo>
                    <a:pt x="27980" y="3293"/>
                  </a:lnTo>
                  <a:lnTo>
                    <a:pt x="27980" y="3293"/>
                  </a:lnTo>
                  <a:lnTo>
                    <a:pt x="27609" y="2825"/>
                  </a:lnTo>
                  <a:lnTo>
                    <a:pt x="27239" y="2436"/>
                  </a:lnTo>
                  <a:lnTo>
                    <a:pt x="27239" y="2436"/>
                  </a:lnTo>
                  <a:lnTo>
                    <a:pt x="26830" y="2046"/>
                  </a:lnTo>
                  <a:lnTo>
                    <a:pt x="26401" y="1676"/>
                  </a:lnTo>
                  <a:lnTo>
                    <a:pt x="26401" y="1676"/>
                  </a:lnTo>
                  <a:lnTo>
                    <a:pt x="25992" y="1384"/>
                  </a:lnTo>
                  <a:lnTo>
                    <a:pt x="25583" y="1130"/>
                  </a:lnTo>
                  <a:lnTo>
                    <a:pt x="25583" y="1130"/>
                  </a:lnTo>
                  <a:lnTo>
                    <a:pt x="25154" y="896"/>
                  </a:lnTo>
                  <a:lnTo>
                    <a:pt x="24726" y="702"/>
                  </a:lnTo>
                  <a:lnTo>
                    <a:pt x="24726" y="702"/>
                  </a:lnTo>
                  <a:lnTo>
                    <a:pt x="24258" y="526"/>
                  </a:lnTo>
                  <a:lnTo>
                    <a:pt x="23791" y="390"/>
                  </a:lnTo>
                  <a:lnTo>
                    <a:pt x="23791" y="390"/>
                  </a:lnTo>
                  <a:lnTo>
                    <a:pt x="23342" y="273"/>
                  </a:lnTo>
                  <a:lnTo>
                    <a:pt x="22894" y="195"/>
                  </a:lnTo>
                  <a:lnTo>
                    <a:pt x="22894" y="195"/>
                  </a:lnTo>
                  <a:lnTo>
                    <a:pt x="22368" y="156"/>
                  </a:lnTo>
                  <a:lnTo>
                    <a:pt x="21862" y="137"/>
                  </a:lnTo>
                  <a:lnTo>
                    <a:pt x="21803" y="137"/>
                  </a:lnTo>
                  <a:lnTo>
                    <a:pt x="21803" y="137"/>
                  </a:lnTo>
                  <a:lnTo>
                    <a:pt x="21297" y="156"/>
                  </a:lnTo>
                  <a:lnTo>
                    <a:pt x="20771" y="195"/>
                  </a:lnTo>
                  <a:lnTo>
                    <a:pt x="20771" y="195"/>
                  </a:lnTo>
                  <a:lnTo>
                    <a:pt x="20244" y="292"/>
                  </a:lnTo>
                  <a:lnTo>
                    <a:pt x="19757" y="409"/>
                  </a:lnTo>
                  <a:lnTo>
                    <a:pt x="19757" y="409"/>
                  </a:lnTo>
                  <a:lnTo>
                    <a:pt x="19270" y="565"/>
                  </a:lnTo>
                  <a:lnTo>
                    <a:pt x="18803" y="741"/>
                  </a:lnTo>
                  <a:lnTo>
                    <a:pt x="18803" y="741"/>
                  </a:lnTo>
                  <a:lnTo>
                    <a:pt x="18394" y="935"/>
                  </a:lnTo>
                  <a:lnTo>
                    <a:pt x="18004" y="1150"/>
                  </a:lnTo>
                  <a:lnTo>
                    <a:pt x="18004" y="1150"/>
                  </a:lnTo>
                  <a:lnTo>
                    <a:pt x="17614" y="1384"/>
                  </a:lnTo>
                  <a:lnTo>
                    <a:pt x="17263" y="1637"/>
                  </a:lnTo>
                  <a:lnTo>
                    <a:pt x="17263" y="1637"/>
                  </a:lnTo>
                  <a:lnTo>
                    <a:pt x="16952" y="1890"/>
                  </a:lnTo>
                  <a:lnTo>
                    <a:pt x="16659" y="2163"/>
                  </a:lnTo>
                  <a:lnTo>
                    <a:pt x="16659" y="2163"/>
                  </a:lnTo>
                  <a:lnTo>
                    <a:pt x="16426" y="2436"/>
                  </a:lnTo>
                  <a:lnTo>
                    <a:pt x="16172" y="2728"/>
                  </a:lnTo>
                  <a:lnTo>
                    <a:pt x="16172" y="2728"/>
                  </a:lnTo>
                  <a:lnTo>
                    <a:pt x="15919" y="3059"/>
                  </a:lnTo>
                  <a:lnTo>
                    <a:pt x="15724" y="3390"/>
                  </a:lnTo>
                  <a:lnTo>
                    <a:pt x="15724" y="3390"/>
                  </a:lnTo>
                  <a:lnTo>
                    <a:pt x="15549" y="3722"/>
                  </a:lnTo>
                  <a:lnTo>
                    <a:pt x="15393" y="4072"/>
                  </a:lnTo>
                  <a:lnTo>
                    <a:pt x="15393" y="4072"/>
                  </a:lnTo>
                  <a:lnTo>
                    <a:pt x="15296" y="4267"/>
                  </a:lnTo>
                  <a:lnTo>
                    <a:pt x="15296" y="4267"/>
                  </a:lnTo>
                  <a:lnTo>
                    <a:pt x="15276" y="4326"/>
                  </a:lnTo>
                  <a:lnTo>
                    <a:pt x="15276" y="4326"/>
                  </a:lnTo>
                  <a:lnTo>
                    <a:pt x="15237" y="4326"/>
                  </a:lnTo>
                  <a:lnTo>
                    <a:pt x="15237" y="4326"/>
                  </a:lnTo>
                  <a:lnTo>
                    <a:pt x="15198" y="4306"/>
                  </a:lnTo>
                  <a:lnTo>
                    <a:pt x="15179" y="4306"/>
                  </a:lnTo>
                  <a:lnTo>
                    <a:pt x="15179" y="4306"/>
                  </a:lnTo>
                  <a:lnTo>
                    <a:pt x="15140" y="4287"/>
                  </a:lnTo>
                  <a:lnTo>
                    <a:pt x="15140" y="4287"/>
                  </a:lnTo>
                  <a:lnTo>
                    <a:pt x="15101" y="4248"/>
                  </a:lnTo>
                  <a:lnTo>
                    <a:pt x="15101" y="4248"/>
                  </a:lnTo>
                  <a:lnTo>
                    <a:pt x="15023" y="4033"/>
                  </a:lnTo>
                  <a:lnTo>
                    <a:pt x="15023" y="4033"/>
                  </a:lnTo>
                  <a:lnTo>
                    <a:pt x="14847" y="3644"/>
                  </a:lnTo>
                  <a:lnTo>
                    <a:pt x="14633" y="3273"/>
                  </a:lnTo>
                  <a:lnTo>
                    <a:pt x="14633" y="3273"/>
                  </a:lnTo>
                  <a:lnTo>
                    <a:pt x="14419" y="2942"/>
                  </a:lnTo>
                  <a:lnTo>
                    <a:pt x="14165" y="2592"/>
                  </a:lnTo>
                  <a:lnTo>
                    <a:pt x="14165" y="2592"/>
                  </a:lnTo>
                  <a:lnTo>
                    <a:pt x="13854" y="2202"/>
                  </a:lnTo>
                  <a:lnTo>
                    <a:pt x="13503" y="1851"/>
                  </a:lnTo>
                  <a:lnTo>
                    <a:pt x="13133" y="1500"/>
                  </a:lnTo>
                  <a:lnTo>
                    <a:pt x="12743" y="1169"/>
                  </a:lnTo>
                  <a:lnTo>
                    <a:pt x="12743" y="1169"/>
                  </a:lnTo>
                  <a:lnTo>
                    <a:pt x="12431" y="955"/>
                  </a:lnTo>
                  <a:lnTo>
                    <a:pt x="12120" y="760"/>
                  </a:lnTo>
                  <a:lnTo>
                    <a:pt x="12120" y="760"/>
                  </a:lnTo>
                  <a:lnTo>
                    <a:pt x="11827" y="604"/>
                  </a:lnTo>
                  <a:lnTo>
                    <a:pt x="11516" y="468"/>
                  </a:lnTo>
                  <a:lnTo>
                    <a:pt x="11516" y="468"/>
                  </a:lnTo>
                  <a:lnTo>
                    <a:pt x="11145" y="312"/>
                  </a:lnTo>
                  <a:lnTo>
                    <a:pt x="10775" y="195"/>
                  </a:lnTo>
                  <a:lnTo>
                    <a:pt x="10775" y="195"/>
                  </a:lnTo>
                  <a:lnTo>
                    <a:pt x="10405" y="117"/>
                  </a:lnTo>
                  <a:lnTo>
                    <a:pt x="10035" y="59"/>
                  </a:lnTo>
                  <a:lnTo>
                    <a:pt x="10035" y="59"/>
                  </a:lnTo>
                  <a:lnTo>
                    <a:pt x="9645" y="20"/>
                  </a:lnTo>
                  <a:lnTo>
                    <a:pt x="92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476050" y="503100"/>
              <a:ext cx="172925" cy="109125"/>
            </a:xfrm>
            <a:custGeom>
              <a:avLst/>
              <a:gdLst/>
              <a:ahLst/>
              <a:cxnLst/>
              <a:rect l="l" t="t" r="r" b="b"/>
              <a:pathLst>
                <a:path w="6917" h="4365" extrusionOk="0">
                  <a:moveTo>
                    <a:pt x="4326" y="0"/>
                  </a:moveTo>
                  <a:lnTo>
                    <a:pt x="3994" y="20"/>
                  </a:lnTo>
                  <a:lnTo>
                    <a:pt x="3663" y="39"/>
                  </a:lnTo>
                  <a:lnTo>
                    <a:pt x="3312" y="98"/>
                  </a:lnTo>
                  <a:lnTo>
                    <a:pt x="2962" y="176"/>
                  </a:lnTo>
                  <a:lnTo>
                    <a:pt x="2611" y="273"/>
                  </a:lnTo>
                  <a:lnTo>
                    <a:pt x="2280" y="390"/>
                  </a:lnTo>
                  <a:lnTo>
                    <a:pt x="1968" y="507"/>
                  </a:lnTo>
                  <a:lnTo>
                    <a:pt x="1656" y="663"/>
                  </a:lnTo>
                  <a:lnTo>
                    <a:pt x="1384" y="819"/>
                  </a:lnTo>
                  <a:lnTo>
                    <a:pt x="1130" y="994"/>
                  </a:lnTo>
                  <a:lnTo>
                    <a:pt x="896" y="1169"/>
                  </a:lnTo>
                  <a:lnTo>
                    <a:pt x="682" y="1364"/>
                  </a:lnTo>
                  <a:lnTo>
                    <a:pt x="487" y="1559"/>
                  </a:lnTo>
                  <a:lnTo>
                    <a:pt x="331" y="1754"/>
                  </a:lnTo>
                  <a:lnTo>
                    <a:pt x="195" y="1968"/>
                  </a:lnTo>
                  <a:lnTo>
                    <a:pt x="98" y="2182"/>
                  </a:lnTo>
                  <a:lnTo>
                    <a:pt x="39" y="2397"/>
                  </a:lnTo>
                  <a:lnTo>
                    <a:pt x="0" y="2611"/>
                  </a:lnTo>
                  <a:lnTo>
                    <a:pt x="0" y="2825"/>
                  </a:lnTo>
                  <a:lnTo>
                    <a:pt x="20" y="3040"/>
                  </a:lnTo>
                  <a:lnTo>
                    <a:pt x="98" y="3235"/>
                  </a:lnTo>
                  <a:lnTo>
                    <a:pt x="195" y="3410"/>
                  </a:lnTo>
                  <a:lnTo>
                    <a:pt x="331" y="3585"/>
                  </a:lnTo>
                  <a:lnTo>
                    <a:pt x="487" y="3741"/>
                  </a:lnTo>
                  <a:lnTo>
                    <a:pt x="682" y="3878"/>
                  </a:lnTo>
                  <a:lnTo>
                    <a:pt x="896" y="4014"/>
                  </a:lnTo>
                  <a:lnTo>
                    <a:pt x="1130" y="4111"/>
                  </a:lnTo>
                  <a:lnTo>
                    <a:pt x="1384" y="4209"/>
                  </a:lnTo>
                  <a:lnTo>
                    <a:pt x="1656" y="4267"/>
                  </a:lnTo>
                  <a:lnTo>
                    <a:pt x="1949" y="4326"/>
                  </a:lnTo>
                  <a:lnTo>
                    <a:pt x="2260" y="4345"/>
                  </a:lnTo>
                  <a:lnTo>
                    <a:pt x="2572" y="4365"/>
                  </a:lnTo>
                  <a:lnTo>
                    <a:pt x="2903" y="4345"/>
                  </a:lnTo>
                  <a:lnTo>
                    <a:pt x="3254" y="4326"/>
                  </a:lnTo>
                  <a:lnTo>
                    <a:pt x="3605" y="4267"/>
                  </a:lnTo>
                  <a:lnTo>
                    <a:pt x="3955" y="4189"/>
                  </a:lnTo>
                  <a:lnTo>
                    <a:pt x="4306" y="4092"/>
                  </a:lnTo>
                  <a:lnTo>
                    <a:pt x="4637" y="3975"/>
                  </a:lnTo>
                  <a:lnTo>
                    <a:pt x="4949" y="3839"/>
                  </a:lnTo>
                  <a:lnTo>
                    <a:pt x="5241" y="3702"/>
                  </a:lnTo>
                  <a:lnTo>
                    <a:pt x="5534" y="3546"/>
                  </a:lnTo>
                  <a:lnTo>
                    <a:pt x="5787" y="3371"/>
                  </a:lnTo>
                  <a:lnTo>
                    <a:pt x="6021" y="3196"/>
                  </a:lnTo>
                  <a:lnTo>
                    <a:pt x="6235" y="3001"/>
                  </a:lnTo>
                  <a:lnTo>
                    <a:pt x="6410" y="2806"/>
                  </a:lnTo>
                  <a:lnTo>
                    <a:pt x="6586" y="2592"/>
                  </a:lnTo>
                  <a:lnTo>
                    <a:pt x="6703" y="2397"/>
                  </a:lnTo>
                  <a:lnTo>
                    <a:pt x="6820" y="2182"/>
                  </a:lnTo>
                  <a:lnTo>
                    <a:pt x="6878" y="1968"/>
                  </a:lnTo>
                  <a:lnTo>
                    <a:pt x="6917" y="1754"/>
                  </a:lnTo>
                  <a:lnTo>
                    <a:pt x="6917" y="1540"/>
                  </a:lnTo>
                  <a:lnTo>
                    <a:pt x="6878" y="1325"/>
                  </a:lnTo>
                  <a:lnTo>
                    <a:pt x="6820" y="1130"/>
                  </a:lnTo>
                  <a:lnTo>
                    <a:pt x="6722" y="936"/>
                  </a:lnTo>
                  <a:lnTo>
                    <a:pt x="6586" y="780"/>
                  </a:lnTo>
                  <a:lnTo>
                    <a:pt x="6430" y="624"/>
                  </a:lnTo>
                  <a:lnTo>
                    <a:pt x="6235" y="468"/>
                  </a:lnTo>
                  <a:lnTo>
                    <a:pt x="6021" y="351"/>
                  </a:lnTo>
                  <a:lnTo>
                    <a:pt x="5787" y="254"/>
                  </a:lnTo>
                  <a:lnTo>
                    <a:pt x="5534" y="156"/>
                  </a:lnTo>
                  <a:lnTo>
                    <a:pt x="5261" y="98"/>
                  </a:lnTo>
                  <a:lnTo>
                    <a:pt x="4969" y="39"/>
                  </a:lnTo>
                  <a:lnTo>
                    <a:pt x="4657" y="20"/>
                  </a:lnTo>
                  <a:lnTo>
                    <a:pt x="4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476050" y="503100"/>
              <a:ext cx="172925" cy="109125"/>
            </a:xfrm>
            <a:custGeom>
              <a:avLst/>
              <a:gdLst/>
              <a:ahLst/>
              <a:cxnLst/>
              <a:rect l="l" t="t" r="r" b="b"/>
              <a:pathLst>
                <a:path w="6917" h="4365" fill="none" extrusionOk="0">
                  <a:moveTo>
                    <a:pt x="3955" y="4189"/>
                  </a:moveTo>
                  <a:lnTo>
                    <a:pt x="3955" y="4189"/>
                  </a:lnTo>
                  <a:lnTo>
                    <a:pt x="4306" y="4092"/>
                  </a:lnTo>
                  <a:lnTo>
                    <a:pt x="4637" y="3975"/>
                  </a:lnTo>
                  <a:lnTo>
                    <a:pt x="4949" y="3839"/>
                  </a:lnTo>
                  <a:lnTo>
                    <a:pt x="5241" y="3702"/>
                  </a:lnTo>
                  <a:lnTo>
                    <a:pt x="5534" y="3546"/>
                  </a:lnTo>
                  <a:lnTo>
                    <a:pt x="5787" y="3371"/>
                  </a:lnTo>
                  <a:lnTo>
                    <a:pt x="6021" y="3196"/>
                  </a:lnTo>
                  <a:lnTo>
                    <a:pt x="6235" y="3001"/>
                  </a:lnTo>
                  <a:lnTo>
                    <a:pt x="6410" y="2806"/>
                  </a:lnTo>
                  <a:lnTo>
                    <a:pt x="6586" y="2592"/>
                  </a:lnTo>
                  <a:lnTo>
                    <a:pt x="6703" y="2397"/>
                  </a:lnTo>
                  <a:lnTo>
                    <a:pt x="6820" y="2182"/>
                  </a:lnTo>
                  <a:lnTo>
                    <a:pt x="6878" y="1968"/>
                  </a:lnTo>
                  <a:lnTo>
                    <a:pt x="6917" y="1754"/>
                  </a:lnTo>
                  <a:lnTo>
                    <a:pt x="6917" y="1540"/>
                  </a:lnTo>
                  <a:lnTo>
                    <a:pt x="6878" y="1325"/>
                  </a:lnTo>
                  <a:lnTo>
                    <a:pt x="6878" y="1325"/>
                  </a:lnTo>
                  <a:lnTo>
                    <a:pt x="6820" y="1130"/>
                  </a:lnTo>
                  <a:lnTo>
                    <a:pt x="6722" y="936"/>
                  </a:lnTo>
                  <a:lnTo>
                    <a:pt x="6586" y="780"/>
                  </a:lnTo>
                  <a:lnTo>
                    <a:pt x="6430" y="624"/>
                  </a:lnTo>
                  <a:lnTo>
                    <a:pt x="6235" y="468"/>
                  </a:lnTo>
                  <a:lnTo>
                    <a:pt x="6021" y="351"/>
                  </a:lnTo>
                  <a:lnTo>
                    <a:pt x="5787" y="254"/>
                  </a:lnTo>
                  <a:lnTo>
                    <a:pt x="5534" y="156"/>
                  </a:lnTo>
                  <a:lnTo>
                    <a:pt x="5261" y="98"/>
                  </a:lnTo>
                  <a:lnTo>
                    <a:pt x="4969" y="39"/>
                  </a:lnTo>
                  <a:lnTo>
                    <a:pt x="4657" y="20"/>
                  </a:lnTo>
                  <a:lnTo>
                    <a:pt x="4326" y="0"/>
                  </a:lnTo>
                  <a:lnTo>
                    <a:pt x="3994" y="20"/>
                  </a:lnTo>
                  <a:lnTo>
                    <a:pt x="3663" y="39"/>
                  </a:lnTo>
                  <a:lnTo>
                    <a:pt x="3312" y="98"/>
                  </a:lnTo>
                  <a:lnTo>
                    <a:pt x="2962" y="176"/>
                  </a:lnTo>
                  <a:lnTo>
                    <a:pt x="2962" y="176"/>
                  </a:lnTo>
                  <a:lnTo>
                    <a:pt x="2611" y="273"/>
                  </a:lnTo>
                  <a:lnTo>
                    <a:pt x="2280" y="390"/>
                  </a:lnTo>
                  <a:lnTo>
                    <a:pt x="1968" y="507"/>
                  </a:lnTo>
                  <a:lnTo>
                    <a:pt x="1656" y="663"/>
                  </a:lnTo>
                  <a:lnTo>
                    <a:pt x="1384" y="819"/>
                  </a:lnTo>
                  <a:lnTo>
                    <a:pt x="1130" y="994"/>
                  </a:lnTo>
                  <a:lnTo>
                    <a:pt x="896" y="1169"/>
                  </a:lnTo>
                  <a:lnTo>
                    <a:pt x="682" y="1364"/>
                  </a:lnTo>
                  <a:lnTo>
                    <a:pt x="487" y="1559"/>
                  </a:lnTo>
                  <a:lnTo>
                    <a:pt x="331" y="1754"/>
                  </a:lnTo>
                  <a:lnTo>
                    <a:pt x="195" y="1968"/>
                  </a:lnTo>
                  <a:lnTo>
                    <a:pt x="98" y="2182"/>
                  </a:lnTo>
                  <a:lnTo>
                    <a:pt x="39" y="2397"/>
                  </a:lnTo>
                  <a:lnTo>
                    <a:pt x="0" y="2611"/>
                  </a:lnTo>
                  <a:lnTo>
                    <a:pt x="0" y="2825"/>
                  </a:lnTo>
                  <a:lnTo>
                    <a:pt x="20" y="3040"/>
                  </a:lnTo>
                  <a:lnTo>
                    <a:pt x="20" y="3040"/>
                  </a:lnTo>
                  <a:lnTo>
                    <a:pt x="98" y="3235"/>
                  </a:lnTo>
                  <a:lnTo>
                    <a:pt x="195" y="3410"/>
                  </a:lnTo>
                  <a:lnTo>
                    <a:pt x="331" y="3585"/>
                  </a:lnTo>
                  <a:lnTo>
                    <a:pt x="487" y="3741"/>
                  </a:lnTo>
                  <a:lnTo>
                    <a:pt x="682" y="3878"/>
                  </a:lnTo>
                  <a:lnTo>
                    <a:pt x="896" y="4014"/>
                  </a:lnTo>
                  <a:lnTo>
                    <a:pt x="1130" y="4111"/>
                  </a:lnTo>
                  <a:lnTo>
                    <a:pt x="1384" y="4209"/>
                  </a:lnTo>
                  <a:lnTo>
                    <a:pt x="1656" y="4267"/>
                  </a:lnTo>
                  <a:lnTo>
                    <a:pt x="1949" y="4326"/>
                  </a:lnTo>
                  <a:lnTo>
                    <a:pt x="2260" y="4345"/>
                  </a:lnTo>
                  <a:lnTo>
                    <a:pt x="2572" y="4365"/>
                  </a:lnTo>
                  <a:lnTo>
                    <a:pt x="2903" y="4345"/>
                  </a:lnTo>
                  <a:lnTo>
                    <a:pt x="3254" y="4326"/>
                  </a:lnTo>
                  <a:lnTo>
                    <a:pt x="3605" y="4267"/>
                  </a:lnTo>
                  <a:lnTo>
                    <a:pt x="3955" y="41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874000" y="499200"/>
              <a:ext cx="173925" cy="108150"/>
            </a:xfrm>
            <a:custGeom>
              <a:avLst/>
              <a:gdLst/>
              <a:ahLst/>
              <a:cxnLst/>
              <a:rect l="l" t="t" r="r" b="b"/>
              <a:pathLst>
                <a:path w="6957" h="4326" extrusionOk="0">
                  <a:moveTo>
                    <a:pt x="2553" y="0"/>
                  </a:moveTo>
                  <a:lnTo>
                    <a:pt x="2222" y="20"/>
                  </a:lnTo>
                  <a:lnTo>
                    <a:pt x="1929" y="59"/>
                  </a:lnTo>
                  <a:lnTo>
                    <a:pt x="1637" y="117"/>
                  </a:lnTo>
                  <a:lnTo>
                    <a:pt x="1364" y="195"/>
                  </a:lnTo>
                  <a:lnTo>
                    <a:pt x="1092" y="273"/>
                  </a:lnTo>
                  <a:lnTo>
                    <a:pt x="858" y="390"/>
                  </a:lnTo>
                  <a:lnTo>
                    <a:pt x="663" y="526"/>
                  </a:lnTo>
                  <a:lnTo>
                    <a:pt x="468" y="663"/>
                  </a:lnTo>
                  <a:lnTo>
                    <a:pt x="312" y="819"/>
                  </a:lnTo>
                  <a:lnTo>
                    <a:pt x="195" y="994"/>
                  </a:lnTo>
                  <a:lnTo>
                    <a:pt x="98" y="1189"/>
                  </a:lnTo>
                  <a:lnTo>
                    <a:pt x="20" y="1384"/>
                  </a:lnTo>
                  <a:lnTo>
                    <a:pt x="1" y="1598"/>
                  </a:lnTo>
                  <a:lnTo>
                    <a:pt x="1" y="1812"/>
                  </a:lnTo>
                  <a:lnTo>
                    <a:pt x="40" y="2027"/>
                  </a:lnTo>
                  <a:lnTo>
                    <a:pt x="117" y="2241"/>
                  </a:lnTo>
                  <a:lnTo>
                    <a:pt x="234" y="2436"/>
                  </a:lnTo>
                  <a:lnTo>
                    <a:pt x="371" y="2650"/>
                  </a:lnTo>
                  <a:lnTo>
                    <a:pt x="527" y="2845"/>
                  </a:lnTo>
                  <a:lnTo>
                    <a:pt x="721" y="3040"/>
                  </a:lnTo>
                  <a:lnTo>
                    <a:pt x="936" y="3235"/>
                  </a:lnTo>
                  <a:lnTo>
                    <a:pt x="1170" y="3410"/>
                  </a:lnTo>
                  <a:lnTo>
                    <a:pt x="1442" y="3566"/>
                  </a:lnTo>
                  <a:lnTo>
                    <a:pt x="1715" y="3722"/>
                  </a:lnTo>
                  <a:lnTo>
                    <a:pt x="2027" y="3858"/>
                  </a:lnTo>
                  <a:lnTo>
                    <a:pt x="2339" y="3975"/>
                  </a:lnTo>
                  <a:lnTo>
                    <a:pt x="2670" y="4092"/>
                  </a:lnTo>
                  <a:lnTo>
                    <a:pt x="3021" y="4170"/>
                  </a:lnTo>
                  <a:lnTo>
                    <a:pt x="3371" y="4248"/>
                  </a:lnTo>
                  <a:lnTo>
                    <a:pt x="3722" y="4287"/>
                  </a:lnTo>
                  <a:lnTo>
                    <a:pt x="4073" y="4306"/>
                  </a:lnTo>
                  <a:lnTo>
                    <a:pt x="4404" y="4326"/>
                  </a:lnTo>
                  <a:lnTo>
                    <a:pt x="4716" y="4306"/>
                  </a:lnTo>
                  <a:lnTo>
                    <a:pt x="5027" y="4267"/>
                  </a:lnTo>
                  <a:lnTo>
                    <a:pt x="5320" y="4209"/>
                  </a:lnTo>
                  <a:lnTo>
                    <a:pt x="5592" y="4131"/>
                  </a:lnTo>
                  <a:lnTo>
                    <a:pt x="5846" y="4034"/>
                  </a:lnTo>
                  <a:lnTo>
                    <a:pt x="6080" y="3917"/>
                  </a:lnTo>
                  <a:lnTo>
                    <a:pt x="6294" y="3800"/>
                  </a:lnTo>
                  <a:lnTo>
                    <a:pt x="6469" y="3644"/>
                  </a:lnTo>
                  <a:lnTo>
                    <a:pt x="6625" y="3488"/>
                  </a:lnTo>
                  <a:lnTo>
                    <a:pt x="6762" y="3313"/>
                  </a:lnTo>
                  <a:lnTo>
                    <a:pt x="6859" y="3137"/>
                  </a:lnTo>
                  <a:lnTo>
                    <a:pt x="6917" y="2923"/>
                  </a:lnTo>
                  <a:lnTo>
                    <a:pt x="6956" y="2709"/>
                  </a:lnTo>
                  <a:lnTo>
                    <a:pt x="6937" y="2514"/>
                  </a:lnTo>
                  <a:lnTo>
                    <a:pt x="6898" y="2300"/>
                  </a:lnTo>
                  <a:lnTo>
                    <a:pt x="6820" y="2085"/>
                  </a:lnTo>
                  <a:lnTo>
                    <a:pt x="6723" y="1871"/>
                  </a:lnTo>
                  <a:lnTo>
                    <a:pt x="6586" y="1676"/>
                  </a:lnTo>
                  <a:lnTo>
                    <a:pt x="6430" y="1462"/>
                  </a:lnTo>
                  <a:lnTo>
                    <a:pt x="6235" y="1267"/>
                  </a:lnTo>
                  <a:lnTo>
                    <a:pt x="6021" y="1092"/>
                  </a:lnTo>
                  <a:lnTo>
                    <a:pt x="5768" y="916"/>
                  </a:lnTo>
                  <a:lnTo>
                    <a:pt x="5515" y="741"/>
                  </a:lnTo>
                  <a:lnTo>
                    <a:pt x="5222" y="604"/>
                  </a:lnTo>
                  <a:lnTo>
                    <a:pt x="4930" y="468"/>
                  </a:lnTo>
                  <a:lnTo>
                    <a:pt x="4618" y="332"/>
                  </a:lnTo>
                  <a:lnTo>
                    <a:pt x="4268" y="234"/>
                  </a:lnTo>
                  <a:lnTo>
                    <a:pt x="3917" y="137"/>
                  </a:lnTo>
                  <a:lnTo>
                    <a:pt x="3566" y="78"/>
                  </a:lnTo>
                  <a:lnTo>
                    <a:pt x="3215" y="20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1874000" y="499200"/>
              <a:ext cx="173925" cy="108150"/>
            </a:xfrm>
            <a:custGeom>
              <a:avLst/>
              <a:gdLst/>
              <a:ahLst/>
              <a:cxnLst/>
              <a:rect l="l" t="t" r="r" b="b"/>
              <a:pathLst>
                <a:path w="6957" h="4326" fill="none" extrusionOk="0">
                  <a:moveTo>
                    <a:pt x="3021" y="4170"/>
                  </a:moveTo>
                  <a:lnTo>
                    <a:pt x="3021" y="4170"/>
                  </a:lnTo>
                  <a:lnTo>
                    <a:pt x="3371" y="4248"/>
                  </a:lnTo>
                  <a:lnTo>
                    <a:pt x="3722" y="4287"/>
                  </a:lnTo>
                  <a:lnTo>
                    <a:pt x="4073" y="4306"/>
                  </a:lnTo>
                  <a:lnTo>
                    <a:pt x="4404" y="4326"/>
                  </a:lnTo>
                  <a:lnTo>
                    <a:pt x="4716" y="4306"/>
                  </a:lnTo>
                  <a:lnTo>
                    <a:pt x="5027" y="4267"/>
                  </a:lnTo>
                  <a:lnTo>
                    <a:pt x="5320" y="4209"/>
                  </a:lnTo>
                  <a:lnTo>
                    <a:pt x="5592" y="4131"/>
                  </a:lnTo>
                  <a:lnTo>
                    <a:pt x="5846" y="4034"/>
                  </a:lnTo>
                  <a:lnTo>
                    <a:pt x="6080" y="3917"/>
                  </a:lnTo>
                  <a:lnTo>
                    <a:pt x="6294" y="3800"/>
                  </a:lnTo>
                  <a:lnTo>
                    <a:pt x="6469" y="3644"/>
                  </a:lnTo>
                  <a:lnTo>
                    <a:pt x="6625" y="3488"/>
                  </a:lnTo>
                  <a:lnTo>
                    <a:pt x="6762" y="3313"/>
                  </a:lnTo>
                  <a:lnTo>
                    <a:pt x="6859" y="3137"/>
                  </a:lnTo>
                  <a:lnTo>
                    <a:pt x="6917" y="2923"/>
                  </a:lnTo>
                  <a:lnTo>
                    <a:pt x="6917" y="2923"/>
                  </a:lnTo>
                  <a:lnTo>
                    <a:pt x="6956" y="2709"/>
                  </a:lnTo>
                  <a:lnTo>
                    <a:pt x="6937" y="2514"/>
                  </a:lnTo>
                  <a:lnTo>
                    <a:pt x="6898" y="2300"/>
                  </a:lnTo>
                  <a:lnTo>
                    <a:pt x="6820" y="2085"/>
                  </a:lnTo>
                  <a:lnTo>
                    <a:pt x="6723" y="1871"/>
                  </a:lnTo>
                  <a:lnTo>
                    <a:pt x="6586" y="1676"/>
                  </a:lnTo>
                  <a:lnTo>
                    <a:pt x="6430" y="1462"/>
                  </a:lnTo>
                  <a:lnTo>
                    <a:pt x="6235" y="1267"/>
                  </a:lnTo>
                  <a:lnTo>
                    <a:pt x="6021" y="1092"/>
                  </a:lnTo>
                  <a:lnTo>
                    <a:pt x="5768" y="916"/>
                  </a:lnTo>
                  <a:lnTo>
                    <a:pt x="5515" y="741"/>
                  </a:lnTo>
                  <a:lnTo>
                    <a:pt x="5222" y="604"/>
                  </a:lnTo>
                  <a:lnTo>
                    <a:pt x="4930" y="468"/>
                  </a:lnTo>
                  <a:lnTo>
                    <a:pt x="4618" y="332"/>
                  </a:lnTo>
                  <a:lnTo>
                    <a:pt x="4268" y="234"/>
                  </a:lnTo>
                  <a:lnTo>
                    <a:pt x="3917" y="137"/>
                  </a:lnTo>
                  <a:lnTo>
                    <a:pt x="3917" y="137"/>
                  </a:lnTo>
                  <a:lnTo>
                    <a:pt x="3566" y="78"/>
                  </a:lnTo>
                  <a:lnTo>
                    <a:pt x="3215" y="20"/>
                  </a:lnTo>
                  <a:lnTo>
                    <a:pt x="2884" y="0"/>
                  </a:lnTo>
                  <a:lnTo>
                    <a:pt x="2553" y="0"/>
                  </a:lnTo>
                  <a:lnTo>
                    <a:pt x="2222" y="20"/>
                  </a:lnTo>
                  <a:lnTo>
                    <a:pt x="1929" y="59"/>
                  </a:lnTo>
                  <a:lnTo>
                    <a:pt x="1637" y="117"/>
                  </a:lnTo>
                  <a:lnTo>
                    <a:pt x="1364" y="195"/>
                  </a:lnTo>
                  <a:lnTo>
                    <a:pt x="1092" y="273"/>
                  </a:lnTo>
                  <a:lnTo>
                    <a:pt x="858" y="390"/>
                  </a:lnTo>
                  <a:lnTo>
                    <a:pt x="663" y="526"/>
                  </a:lnTo>
                  <a:lnTo>
                    <a:pt x="468" y="663"/>
                  </a:lnTo>
                  <a:lnTo>
                    <a:pt x="312" y="819"/>
                  </a:lnTo>
                  <a:lnTo>
                    <a:pt x="195" y="994"/>
                  </a:lnTo>
                  <a:lnTo>
                    <a:pt x="98" y="1189"/>
                  </a:lnTo>
                  <a:lnTo>
                    <a:pt x="20" y="1384"/>
                  </a:lnTo>
                  <a:lnTo>
                    <a:pt x="20" y="1384"/>
                  </a:lnTo>
                  <a:lnTo>
                    <a:pt x="1" y="1598"/>
                  </a:lnTo>
                  <a:lnTo>
                    <a:pt x="1" y="1812"/>
                  </a:lnTo>
                  <a:lnTo>
                    <a:pt x="40" y="2027"/>
                  </a:lnTo>
                  <a:lnTo>
                    <a:pt x="117" y="2241"/>
                  </a:lnTo>
                  <a:lnTo>
                    <a:pt x="234" y="2436"/>
                  </a:lnTo>
                  <a:lnTo>
                    <a:pt x="371" y="2650"/>
                  </a:lnTo>
                  <a:lnTo>
                    <a:pt x="527" y="2845"/>
                  </a:lnTo>
                  <a:lnTo>
                    <a:pt x="721" y="3040"/>
                  </a:lnTo>
                  <a:lnTo>
                    <a:pt x="936" y="3235"/>
                  </a:lnTo>
                  <a:lnTo>
                    <a:pt x="1170" y="3410"/>
                  </a:lnTo>
                  <a:lnTo>
                    <a:pt x="1442" y="3566"/>
                  </a:lnTo>
                  <a:lnTo>
                    <a:pt x="1715" y="3722"/>
                  </a:lnTo>
                  <a:lnTo>
                    <a:pt x="2027" y="3858"/>
                  </a:lnTo>
                  <a:lnTo>
                    <a:pt x="2339" y="3975"/>
                  </a:lnTo>
                  <a:lnTo>
                    <a:pt x="2670" y="4092"/>
                  </a:lnTo>
                  <a:lnTo>
                    <a:pt x="3021" y="417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1679650" y="925900"/>
              <a:ext cx="41925" cy="37525"/>
            </a:xfrm>
            <a:custGeom>
              <a:avLst/>
              <a:gdLst/>
              <a:ahLst/>
              <a:cxnLst/>
              <a:rect l="l" t="t" r="r" b="b"/>
              <a:pathLst>
                <a:path w="1677" h="1501" extrusionOk="0">
                  <a:moveTo>
                    <a:pt x="1462" y="0"/>
                  </a:moveTo>
                  <a:lnTo>
                    <a:pt x="1384" y="20"/>
                  </a:lnTo>
                  <a:lnTo>
                    <a:pt x="1131" y="117"/>
                  </a:lnTo>
                  <a:lnTo>
                    <a:pt x="897" y="234"/>
                  </a:lnTo>
                  <a:lnTo>
                    <a:pt x="604" y="410"/>
                  </a:lnTo>
                  <a:lnTo>
                    <a:pt x="332" y="604"/>
                  </a:lnTo>
                  <a:lnTo>
                    <a:pt x="215" y="721"/>
                  </a:lnTo>
                  <a:lnTo>
                    <a:pt x="117" y="819"/>
                  </a:lnTo>
                  <a:lnTo>
                    <a:pt x="39" y="955"/>
                  </a:lnTo>
                  <a:lnTo>
                    <a:pt x="0" y="1091"/>
                  </a:lnTo>
                  <a:lnTo>
                    <a:pt x="0" y="1228"/>
                  </a:lnTo>
                  <a:lnTo>
                    <a:pt x="20" y="1345"/>
                  </a:lnTo>
                  <a:lnTo>
                    <a:pt x="59" y="1384"/>
                  </a:lnTo>
                  <a:lnTo>
                    <a:pt x="98" y="1442"/>
                  </a:lnTo>
                  <a:lnTo>
                    <a:pt x="137" y="1481"/>
                  </a:lnTo>
                  <a:lnTo>
                    <a:pt x="195" y="1501"/>
                  </a:lnTo>
                  <a:lnTo>
                    <a:pt x="312" y="1501"/>
                  </a:lnTo>
                  <a:lnTo>
                    <a:pt x="429" y="1481"/>
                  </a:lnTo>
                  <a:lnTo>
                    <a:pt x="527" y="1442"/>
                  </a:lnTo>
                  <a:lnTo>
                    <a:pt x="624" y="1384"/>
                  </a:lnTo>
                  <a:lnTo>
                    <a:pt x="819" y="1228"/>
                  </a:lnTo>
                  <a:lnTo>
                    <a:pt x="994" y="1052"/>
                  </a:lnTo>
                  <a:lnTo>
                    <a:pt x="1364" y="663"/>
                  </a:lnTo>
                  <a:lnTo>
                    <a:pt x="1598" y="390"/>
                  </a:lnTo>
                  <a:lnTo>
                    <a:pt x="1637" y="351"/>
                  </a:lnTo>
                  <a:lnTo>
                    <a:pt x="1676" y="273"/>
                  </a:lnTo>
                  <a:lnTo>
                    <a:pt x="1676" y="195"/>
                  </a:lnTo>
                  <a:lnTo>
                    <a:pt x="1657" y="137"/>
                  </a:lnTo>
                  <a:lnTo>
                    <a:pt x="1618" y="59"/>
                  </a:lnTo>
                  <a:lnTo>
                    <a:pt x="1540" y="2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963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1679650" y="925900"/>
              <a:ext cx="41925" cy="37525"/>
            </a:xfrm>
            <a:custGeom>
              <a:avLst/>
              <a:gdLst/>
              <a:ahLst/>
              <a:cxnLst/>
              <a:rect l="l" t="t" r="r" b="b"/>
              <a:pathLst>
                <a:path w="1677" h="1501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131" y="117"/>
                  </a:lnTo>
                  <a:lnTo>
                    <a:pt x="897" y="234"/>
                  </a:lnTo>
                  <a:lnTo>
                    <a:pt x="897" y="234"/>
                  </a:lnTo>
                  <a:lnTo>
                    <a:pt x="604" y="410"/>
                  </a:lnTo>
                  <a:lnTo>
                    <a:pt x="332" y="604"/>
                  </a:lnTo>
                  <a:lnTo>
                    <a:pt x="332" y="604"/>
                  </a:lnTo>
                  <a:lnTo>
                    <a:pt x="215" y="721"/>
                  </a:lnTo>
                  <a:lnTo>
                    <a:pt x="117" y="819"/>
                  </a:lnTo>
                  <a:lnTo>
                    <a:pt x="39" y="955"/>
                  </a:lnTo>
                  <a:lnTo>
                    <a:pt x="0" y="1091"/>
                  </a:lnTo>
                  <a:lnTo>
                    <a:pt x="0" y="1091"/>
                  </a:lnTo>
                  <a:lnTo>
                    <a:pt x="0" y="1228"/>
                  </a:lnTo>
                  <a:lnTo>
                    <a:pt x="20" y="1345"/>
                  </a:lnTo>
                  <a:lnTo>
                    <a:pt x="59" y="1384"/>
                  </a:lnTo>
                  <a:lnTo>
                    <a:pt x="98" y="1442"/>
                  </a:lnTo>
                  <a:lnTo>
                    <a:pt x="137" y="1481"/>
                  </a:lnTo>
                  <a:lnTo>
                    <a:pt x="195" y="1501"/>
                  </a:lnTo>
                  <a:lnTo>
                    <a:pt x="195" y="1501"/>
                  </a:lnTo>
                  <a:lnTo>
                    <a:pt x="312" y="1501"/>
                  </a:lnTo>
                  <a:lnTo>
                    <a:pt x="429" y="1481"/>
                  </a:lnTo>
                  <a:lnTo>
                    <a:pt x="429" y="1481"/>
                  </a:lnTo>
                  <a:lnTo>
                    <a:pt x="527" y="1442"/>
                  </a:lnTo>
                  <a:lnTo>
                    <a:pt x="624" y="1384"/>
                  </a:lnTo>
                  <a:lnTo>
                    <a:pt x="624" y="1384"/>
                  </a:lnTo>
                  <a:lnTo>
                    <a:pt x="819" y="1228"/>
                  </a:lnTo>
                  <a:lnTo>
                    <a:pt x="994" y="1052"/>
                  </a:lnTo>
                  <a:lnTo>
                    <a:pt x="994" y="1052"/>
                  </a:lnTo>
                  <a:lnTo>
                    <a:pt x="1364" y="663"/>
                  </a:lnTo>
                  <a:lnTo>
                    <a:pt x="1364" y="663"/>
                  </a:lnTo>
                  <a:lnTo>
                    <a:pt x="1598" y="390"/>
                  </a:lnTo>
                  <a:lnTo>
                    <a:pt x="1598" y="390"/>
                  </a:lnTo>
                  <a:lnTo>
                    <a:pt x="1637" y="351"/>
                  </a:lnTo>
                  <a:lnTo>
                    <a:pt x="1676" y="273"/>
                  </a:lnTo>
                  <a:lnTo>
                    <a:pt x="1676" y="195"/>
                  </a:lnTo>
                  <a:lnTo>
                    <a:pt x="1657" y="137"/>
                  </a:lnTo>
                  <a:lnTo>
                    <a:pt x="1657" y="137"/>
                  </a:lnTo>
                  <a:lnTo>
                    <a:pt x="1618" y="59"/>
                  </a:lnTo>
                  <a:lnTo>
                    <a:pt x="1540" y="20"/>
                  </a:lnTo>
                  <a:lnTo>
                    <a:pt x="1540" y="20"/>
                  </a:lnTo>
                  <a:lnTo>
                    <a:pt x="1462" y="0"/>
                  </a:lnTo>
                  <a:lnTo>
                    <a:pt x="1462" y="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1702550" y="938075"/>
              <a:ext cx="1000" cy="500"/>
            </a:xfrm>
            <a:custGeom>
              <a:avLst/>
              <a:gdLst/>
              <a:ahLst/>
              <a:cxnLst/>
              <a:rect l="l" t="t" r="r" b="b"/>
              <a:pathLst>
                <a:path w="40" h="20" fill="none" extrusionOk="0">
                  <a:moveTo>
                    <a:pt x="39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1809225" y="921025"/>
              <a:ext cx="42400" cy="37525"/>
            </a:xfrm>
            <a:custGeom>
              <a:avLst/>
              <a:gdLst/>
              <a:ahLst/>
              <a:cxnLst/>
              <a:rect l="l" t="t" r="r" b="b"/>
              <a:pathLst>
                <a:path w="1696" h="1501" extrusionOk="0">
                  <a:moveTo>
                    <a:pt x="156" y="1"/>
                  </a:moveTo>
                  <a:lnTo>
                    <a:pt x="78" y="39"/>
                  </a:lnTo>
                  <a:lnTo>
                    <a:pt x="20" y="117"/>
                  </a:lnTo>
                  <a:lnTo>
                    <a:pt x="0" y="195"/>
                  </a:lnTo>
                  <a:lnTo>
                    <a:pt x="20" y="273"/>
                  </a:lnTo>
                  <a:lnTo>
                    <a:pt x="39" y="332"/>
                  </a:lnTo>
                  <a:lnTo>
                    <a:pt x="98" y="390"/>
                  </a:lnTo>
                  <a:lnTo>
                    <a:pt x="312" y="643"/>
                  </a:lnTo>
                  <a:lnTo>
                    <a:pt x="702" y="1053"/>
                  </a:lnTo>
                  <a:lnTo>
                    <a:pt x="877" y="1209"/>
                  </a:lnTo>
                  <a:lnTo>
                    <a:pt x="1072" y="1364"/>
                  </a:lnTo>
                  <a:lnTo>
                    <a:pt x="1150" y="1423"/>
                  </a:lnTo>
                  <a:lnTo>
                    <a:pt x="1247" y="1462"/>
                  </a:lnTo>
                  <a:lnTo>
                    <a:pt x="1364" y="1501"/>
                  </a:lnTo>
                  <a:lnTo>
                    <a:pt x="1481" y="1481"/>
                  </a:lnTo>
                  <a:lnTo>
                    <a:pt x="1539" y="1462"/>
                  </a:lnTo>
                  <a:lnTo>
                    <a:pt x="1598" y="1423"/>
                  </a:lnTo>
                  <a:lnTo>
                    <a:pt x="1637" y="1384"/>
                  </a:lnTo>
                  <a:lnTo>
                    <a:pt x="1656" y="1325"/>
                  </a:lnTo>
                  <a:lnTo>
                    <a:pt x="1695" y="1209"/>
                  </a:lnTo>
                  <a:lnTo>
                    <a:pt x="1695" y="1092"/>
                  </a:lnTo>
                  <a:lnTo>
                    <a:pt x="1656" y="955"/>
                  </a:lnTo>
                  <a:lnTo>
                    <a:pt x="1578" y="819"/>
                  </a:lnTo>
                  <a:lnTo>
                    <a:pt x="1481" y="702"/>
                  </a:lnTo>
                  <a:lnTo>
                    <a:pt x="1364" y="605"/>
                  </a:lnTo>
                  <a:lnTo>
                    <a:pt x="1091" y="410"/>
                  </a:lnTo>
                  <a:lnTo>
                    <a:pt x="799" y="234"/>
                  </a:lnTo>
                  <a:lnTo>
                    <a:pt x="565" y="117"/>
                  </a:lnTo>
                  <a:lnTo>
                    <a:pt x="312" y="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963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1809225" y="921025"/>
              <a:ext cx="42400" cy="37525"/>
            </a:xfrm>
            <a:custGeom>
              <a:avLst/>
              <a:gdLst/>
              <a:ahLst/>
              <a:cxnLst/>
              <a:rect l="l" t="t" r="r" b="b"/>
              <a:pathLst>
                <a:path w="1696" h="1501" fill="none" extrusionOk="0">
                  <a:moveTo>
                    <a:pt x="312" y="20"/>
                  </a:moveTo>
                  <a:lnTo>
                    <a:pt x="312" y="20"/>
                  </a:lnTo>
                  <a:lnTo>
                    <a:pt x="565" y="117"/>
                  </a:lnTo>
                  <a:lnTo>
                    <a:pt x="799" y="234"/>
                  </a:lnTo>
                  <a:lnTo>
                    <a:pt x="799" y="234"/>
                  </a:lnTo>
                  <a:lnTo>
                    <a:pt x="1091" y="410"/>
                  </a:lnTo>
                  <a:lnTo>
                    <a:pt x="1364" y="605"/>
                  </a:lnTo>
                  <a:lnTo>
                    <a:pt x="1364" y="605"/>
                  </a:lnTo>
                  <a:lnTo>
                    <a:pt x="1481" y="702"/>
                  </a:lnTo>
                  <a:lnTo>
                    <a:pt x="1578" y="819"/>
                  </a:lnTo>
                  <a:lnTo>
                    <a:pt x="1656" y="955"/>
                  </a:lnTo>
                  <a:lnTo>
                    <a:pt x="1695" y="1092"/>
                  </a:lnTo>
                  <a:lnTo>
                    <a:pt x="1695" y="1092"/>
                  </a:lnTo>
                  <a:lnTo>
                    <a:pt x="1695" y="1209"/>
                  </a:lnTo>
                  <a:lnTo>
                    <a:pt x="1656" y="1325"/>
                  </a:lnTo>
                  <a:lnTo>
                    <a:pt x="1637" y="1384"/>
                  </a:lnTo>
                  <a:lnTo>
                    <a:pt x="1598" y="1423"/>
                  </a:lnTo>
                  <a:lnTo>
                    <a:pt x="1539" y="1462"/>
                  </a:lnTo>
                  <a:lnTo>
                    <a:pt x="1481" y="1481"/>
                  </a:lnTo>
                  <a:lnTo>
                    <a:pt x="1481" y="1481"/>
                  </a:lnTo>
                  <a:lnTo>
                    <a:pt x="1364" y="1501"/>
                  </a:lnTo>
                  <a:lnTo>
                    <a:pt x="1247" y="1462"/>
                  </a:lnTo>
                  <a:lnTo>
                    <a:pt x="1247" y="1462"/>
                  </a:lnTo>
                  <a:lnTo>
                    <a:pt x="1150" y="1423"/>
                  </a:lnTo>
                  <a:lnTo>
                    <a:pt x="1072" y="1364"/>
                  </a:lnTo>
                  <a:lnTo>
                    <a:pt x="1072" y="1364"/>
                  </a:lnTo>
                  <a:lnTo>
                    <a:pt x="877" y="1209"/>
                  </a:lnTo>
                  <a:lnTo>
                    <a:pt x="702" y="1053"/>
                  </a:lnTo>
                  <a:lnTo>
                    <a:pt x="702" y="1053"/>
                  </a:lnTo>
                  <a:lnTo>
                    <a:pt x="312" y="643"/>
                  </a:lnTo>
                  <a:lnTo>
                    <a:pt x="312" y="643"/>
                  </a:lnTo>
                  <a:lnTo>
                    <a:pt x="98" y="390"/>
                  </a:lnTo>
                  <a:lnTo>
                    <a:pt x="98" y="390"/>
                  </a:lnTo>
                  <a:lnTo>
                    <a:pt x="39" y="332"/>
                  </a:lnTo>
                  <a:lnTo>
                    <a:pt x="20" y="273"/>
                  </a:lnTo>
                  <a:lnTo>
                    <a:pt x="0" y="195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78" y="39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312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1827725" y="932725"/>
              <a:ext cx="525" cy="1000"/>
            </a:xfrm>
            <a:custGeom>
              <a:avLst/>
              <a:gdLst/>
              <a:ahLst/>
              <a:cxnLst/>
              <a:rect l="l" t="t" r="r" b="b"/>
              <a:pathLst>
                <a:path w="21" h="4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1681600" y="873300"/>
              <a:ext cx="166600" cy="32175"/>
            </a:xfrm>
            <a:custGeom>
              <a:avLst/>
              <a:gdLst/>
              <a:ahLst/>
              <a:cxnLst/>
              <a:rect l="l" t="t" r="r" b="b"/>
              <a:pathLst>
                <a:path w="6664" h="1287" extrusionOk="0">
                  <a:moveTo>
                    <a:pt x="2748" y="0"/>
                  </a:moveTo>
                  <a:lnTo>
                    <a:pt x="2397" y="39"/>
                  </a:lnTo>
                  <a:lnTo>
                    <a:pt x="2027" y="78"/>
                  </a:lnTo>
                  <a:lnTo>
                    <a:pt x="1676" y="136"/>
                  </a:lnTo>
                  <a:lnTo>
                    <a:pt x="1247" y="253"/>
                  </a:lnTo>
                  <a:lnTo>
                    <a:pt x="819" y="390"/>
                  </a:lnTo>
                  <a:lnTo>
                    <a:pt x="468" y="546"/>
                  </a:lnTo>
                  <a:lnTo>
                    <a:pt x="273" y="643"/>
                  </a:lnTo>
                  <a:lnTo>
                    <a:pt x="78" y="760"/>
                  </a:lnTo>
                  <a:lnTo>
                    <a:pt x="39" y="799"/>
                  </a:lnTo>
                  <a:lnTo>
                    <a:pt x="20" y="857"/>
                  </a:lnTo>
                  <a:lnTo>
                    <a:pt x="0" y="935"/>
                  </a:lnTo>
                  <a:lnTo>
                    <a:pt x="20" y="1013"/>
                  </a:lnTo>
                  <a:lnTo>
                    <a:pt x="59" y="1091"/>
                  </a:lnTo>
                  <a:lnTo>
                    <a:pt x="137" y="1130"/>
                  </a:lnTo>
                  <a:lnTo>
                    <a:pt x="215" y="1150"/>
                  </a:lnTo>
                  <a:lnTo>
                    <a:pt x="293" y="1130"/>
                  </a:lnTo>
                  <a:lnTo>
                    <a:pt x="877" y="916"/>
                  </a:lnTo>
                  <a:lnTo>
                    <a:pt x="1481" y="721"/>
                  </a:lnTo>
                  <a:lnTo>
                    <a:pt x="1462" y="721"/>
                  </a:lnTo>
                  <a:lnTo>
                    <a:pt x="1968" y="604"/>
                  </a:lnTo>
                  <a:lnTo>
                    <a:pt x="2475" y="526"/>
                  </a:lnTo>
                  <a:lnTo>
                    <a:pt x="3001" y="468"/>
                  </a:lnTo>
                  <a:lnTo>
                    <a:pt x="3527" y="448"/>
                  </a:lnTo>
                  <a:lnTo>
                    <a:pt x="3936" y="448"/>
                  </a:lnTo>
                  <a:lnTo>
                    <a:pt x="4345" y="487"/>
                  </a:lnTo>
                  <a:lnTo>
                    <a:pt x="4754" y="546"/>
                  </a:lnTo>
                  <a:lnTo>
                    <a:pt x="5144" y="643"/>
                  </a:lnTo>
                  <a:lnTo>
                    <a:pt x="5144" y="643"/>
                  </a:lnTo>
                  <a:lnTo>
                    <a:pt x="5125" y="624"/>
                  </a:lnTo>
                  <a:lnTo>
                    <a:pt x="5125" y="624"/>
                  </a:lnTo>
                  <a:lnTo>
                    <a:pt x="5378" y="721"/>
                  </a:lnTo>
                  <a:lnTo>
                    <a:pt x="5651" y="799"/>
                  </a:lnTo>
                  <a:lnTo>
                    <a:pt x="5904" y="916"/>
                  </a:lnTo>
                  <a:lnTo>
                    <a:pt x="6138" y="1052"/>
                  </a:lnTo>
                  <a:lnTo>
                    <a:pt x="6469" y="1267"/>
                  </a:lnTo>
                  <a:lnTo>
                    <a:pt x="6508" y="1286"/>
                  </a:lnTo>
                  <a:lnTo>
                    <a:pt x="6567" y="1286"/>
                  </a:lnTo>
                  <a:lnTo>
                    <a:pt x="6605" y="1267"/>
                  </a:lnTo>
                  <a:lnTo>
                    <a:pt x="6644" y="1247"/>
                  </a:lnTo>
                  <a:lnTo>
                    <a:pt x="6664" y="1189"/>
                  </a:lnTo>
                  <a:lnTo>
                    <a:pt x="6664" y="1150"/>
                  </a:lnTo>
                  <a:lnTo>
                    <a:pt x="6644" y="1091"/>
                  </a:lnTo>
                  <a:lnTo>
                    <a:pt x="6625" y="1052"/>
                  </a:lnTo>
                  <a:lnTo>
                    <a:pt x="6274" y="818"/>
                  </a:lnTo>
                  <a:lnTo>
                    <a:pt x="5885" y="604"/>
                  </a:lnTo>
                  <a:lnTo>
                    <a:pt x="5495" y="429"/>
                  </a:lnTo>
                  <a:lnTo>
                    <a:pt x="5105" y="292"/>
                  </a:lnTo>
                  <a:lnTo>
                    <a:pt x="4696" y="175"/>
                  </a:lnTo>
                  <a:lnTo>
                    <a:pt x="4267" y="98"/>
                  </a:lnTo>
                  <a:lnTo>
                    <a:pt x="3839" y="39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rgbClr val="FF8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1681600" y="873300"/>
              <a:ext cx="166600" cy="32175"/>
            </a:xfrm>
            <a:custGeom>
              <a:avLst/>
              <a:gdLst/>
              <a:ahLst/>
              <a:cxnLst/>
              <a:rect l="l" t="t" r="r" b="b"/>
              <a:pathLst>
                <a:path w="6664" h="1287" fill="none" extrusionOk="0">
                  <a:moveTo>
                    <a:pt x="1676" y="136"/>
                  </a:moveTo>
                  <a:lnTo>
                    <a:pt x="1676" y="136"/>
                  </a:lnTo>
                  <a:lnTo>
                    <a:pt x="1247" y="253"/>
                  </a:lnTo>
                  <a:lnTo>
                    <a:pt x="819" y="390"/>
                  </a:lnTo>
                  <a:lnTo>
                    <a:pt x="819" y="390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273" y="643"/>
                  </a:lnTo>
                  <a:lnTo>
                    <a:pt x="78" y="760"/>
                  </a:lnTo>
                  <a:lnTo>
                    <a:pt x="78" y="760"/>
                  </a:lnTo>
                  <a:lnTo>
                    <a:pt x="39" y="799"/>
                  </a:lnTo>
                  <a:lnTo>
                    <a:pt x="20" y="857"/>
                  </a:lnTo>
                  <a:lnTo>
                    <a:pt x="20" y="857"/>
                  </a:lnTo>
                  <a:lnTo>
                    <a:pt x="0" y="935"/>
                  </a:lnTo>
                  <a:lnTo>
                    <a:pt x="20" y="1013"/>
                  </a:lnTo>
                  <a:lnTo>
                    <a:pt x="20" y="1013"/>
                  </a:lnTo>
                  <a:lnTo>
                    <a:pt x="59" y="1091"/>
                  </a:lnTo>
                  <a:lnTo>
                    <a:pt x="137" y="1130"/>
                  </a:lnTo>
                  <a:lnTo>
                    <a:pt x="215" y="1150"/>
                  </a:lnTo>
                  <a:lnTo>
                    <a:pt x="293" y="1130"/>
                  </a:lnTo>
                  <a:lnTo>
                    <a:pt x="293" y="1130"/>
                  </a:lnTo>
                  <a:lnTo>
                    <a:pt x="877" y="916"/>
                  </a:lnTo>
                  <a:lnTo>
                    <a:pt x="877" y="916"/>
                  </a:lnTo>
                  <a:lnTo>
                    <a:pt x="1481" y="721"/>
                  </a:lnTo>
                  <a:lnTo>
                    <a:pt x="1462" y="721"/>
                  </a:lnTo>
                  <a:lnTo>
                    <a:pt x="1462" y="721"/>
                  </a:lnTo>
                  <a:lnTo>
                    <a:pt x="1968" y="604"/>
                  </a:lnTo>
                  <a:lnTo>
                    <a:pt x="2475" y="526"/>
                  </a:lnTo>
                  <a:lnTo>
                    <a:pt x="3001" y="468"/>
                  </a:lnTo>
                  <a:lnTo>
                    <a:pt x="3527" y="448"/>
                  </a:lnTo>
                  <a:lnTo>
                    <a:pt x="3527" y="448"/>
                  </a:lnTo>
                  <a:lnTo>
                    <a:pt x="3936" y="448"/>
                  </a:lnTo>
                  <a:lnTo>
                    <a:pt x="4345" y="487"/>
                  </a:lnTo>
                  <a:lnTo>
                    <a:pt x="4754" y="546"/>
                  </a:lnTo>
                  <a:lnTo>
                    <a:pt x="5144" y="643"/>
                  </a:lnTo>
                  <a:lnTo>
                    <a:pt x="5144" y="643"/>
                  </a:lnTo>
                  <a:lnTo>
                    <a:pt x="5125" y="624"/>
                  </a:lnTo>
                  <a:lnTo>
                    <a:pt x="5125" y="624"/>
                  </a:lnTo>
                  <a:lnTo>
                    <a:pt x="5378" y="721"/>
                  </a:lnTo>
                  <a:lnTo>
                    <a:pt x="5651" y="799"/>
                  </a:lnTo>
                  <a:lnTo>
                    <a:pt x="5904" y="916"/>
                  </a:lnTo>
                  <a:lnTo>
                    <a:pt x="6138" y="1052"/>
                  </a:lnTo>
                  <a:lnTo>
                    <a:pt x="6138" y="1052"/>
                  </a:lnTo>
                  <a:lnTo>
                    <a:pt x="6469" y="1267"/>
                  </a:lnTo>
                  <a:lnTo>
                    <a:pt x="6469" y="1267"/>
                  </a:lnTo>
                  <a:lnTo>
                    <a:pt x="6508" y="1286"/>
                  </a:lnTo>
                  <a:lnTo>
                    <a:pt x="6567" y="1286"/>
                  </a:lnTo>
                  <a:lnTo>
                    <a:pt x="6605" y="1267"/>
                  </a:lnTo>
                  <a:lnTo>
                    <a:pt x="6644" y="1247"/>
                  </a:lnTo>
                  <a:lnTo>
                    <a:pt x="6644" y="1247"/>
                  </a:lnTo>
                  <a:lnTo>
                    <a:pt x="6664" y="1189"/>
                  </a:lnTo>
                  <a:lnTo>
                    <a:pt x="6664" y="1150"/>
                  </a:lnTo>
                  <a:lnTo>
                    <a:pt x="6644" y="1091"/>
                  </a:lnTo>
                  <a:lnTo>
                    <a:pt x="6625" y="1052"/>
                  </a:lnTo>
                  <a:lnTo>
                    <a:pt x="6625" y="1052"/>
                  </a:lnTo>
                  <a:lnTo>
                    <a:pt x="6274" y="818"/>
                  </a:lnTo>
                  <a:lnTo>
                    <a:pt x="5885" y="604"/>
                  </a:lnTo>
                  <a:lnTo>
                    <a:pt x="5495" y="429"/>
                  </a:lnTo>
                  <a:lnTo>
                    <a:pt x="5105" y="292"/>
                  </a:lnTo>
                  <a:lnTo>
                    <a:pt x="4696" y="175"/>
                  </a:lnTo>
                  <a:lnTo>
                    <a:pt x="4267" y="98"/>
                  </a:lnTo>
                  <a:lnTo>
                    <a:pt x="3839" y="39"/>
                  </a:lnTo>
                  <a:lnTo>
                    <a:pt x="3430" y="0"/>
                  </a:lnTo>
                  <a:lnTo>
                    <a:pt x="3430" y="0"/>
                  </a:lnTo>
                  <a:lnTo>
                    <a:pt x="3118" y="0"/>
                  </a:lnTo>
                  <a:lnTo>
                    <a:pt x="3118" y="0"/>
                  </a:lnTo>
                  <a:lnTo>
                    <a:pt x="2748" y="0"/>
                  </a:lnTo>
                  <a:lnTo>
                    <a:pt x="2397" y="39"/>
                  </a:lnTo>
                  <a:lnTo>
                    <a:pt x="2027" y="78"/>
                  </a:lnTo>
                  <a:lnTo>
                    <a:pt x="1676" y="13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1718625" y="890825"/>
              <a:ext cx="1475" cy="500"/>
            </a:xfrm>
            <a:custGeom>
              <a:avLst/>
              <a:gdLst/>
              <a:ahLst/>
              <a:cxnLst/>
              <a:rect l="l" t="t" r="r" b="b"/>
              <a:pathLst>
                <a:path w="59" h="20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1450225" y="740800"/>
              <a:ext cx="162225" cy="244050"/>
            </a:xfrm>
            <a:custGeom>
              <a:avLst/>
              <a:gdLst/>
              <a:ahLst/>
              <a:cxnLst/>
              <a:rect l="l" t="t" r="r" b="b"/>
              <a:pathLst>
                <a:path w="6489" h="9762" extrusionOk="0">
                  <a:moveTo>
                    <a:pt x="4170" y="0"/>
                  </a:moveTo>
                  <a:lnTo>
                    <a:pt x="3956" y="20"/>
                  </a:lnTo>
                  <a:lnTo>
                    <a:pt x="3741" y="59"/>
                  </a:lnTo>
                  <a:lnTo>
                    <a:pt x="3527" y="98"/>
                  </a:lnTo>
                  <a:lnTo>
                    <a:pt x="3313" y="156"/>
                  </a:lnTo>
                  <a:lnTo>
                    <a:pt x="3098" y="215"/>
                  </a:lnTo>
                  <a:lnTo>
                    <a:pt x="2689" y="371"/>
                  </a:lnTo>
                  <a:lnTo>
                    <a:pt x="2300" y="585"/>
                  </a:lnTo>
                  <a:lnTo>
                    <a:pt x="1949" y="838"/>
                  </a:lnTo>
                  <a:lnTo>
                    <a:pt x="1598" y="1111"/>
                  </a:lnTo>
                  <a:lnTo>
                    <a:pt x="1286" y="1423"/>
                  </a:lnTo>
                  <a:lnTo>
                    <a:pt x="1014" y="1773"/>
                  </a:lnTo>
                  <a:lnTo>
                    <a:pt x="760" y="2144"/>
                  </a:lnTo>
                  <a:lnTo>
                    <a:pt x="527" y="2553"/>
                  </a:lnTo>
                  <a:lnTo>
                    <a:pt x="351" y="2981"/>
                  </a:lnTo>
                  <a:lnTo>
                    <a:pt x="195" y="3430"/>
                  </a:lnTo>
                  <a:lnTo>
                    <a:pt x="78" y="3897"/>
                  </a:lnTo>
                  <a:lnTo>
                    <a:pt x="20" y="4384"/>
                  </a:lnTo>
                  <a:lnTo>
                    <a:pt x="1" y="4871"/>
                  </a:lnTo>
                  <a:lnTo>
                    <a:pt x="20" y="5378"/>
                  </a:lnTo>
                  <a:lnTo>
                    <a:pt x="78" y="5865"/>
                  </a:lnTo>
                  <a:lnTo>
                    <a:pt x="195" y="6333"/>
                  </a:lnTo>
                  <a:lnTo>
                    <a:pt x="351" y="6781"/>
                  </a:lnTo>
                  <a:lnTo>
                    <a:pt x="527" y="7210"/>
                  </a:lnTo>
                  <a:lnTo>
                    <a:pt x="760" y="7599"/>
                  </a:lnTo>
                  <a:lnTo>
                    <a:pt x="1014" y="7989"/>
                  </a:lnTo>
                  <a:lnTo>
                    <a:pt x="1286" y="8340"/>
                  </a:lnTo>
                  <a:lnTo>
                    <a:pt x="1598" y="8651"/>
                  </a:lnTo>
                  <a:lnTo>
                    <a:pt x="1949" y="8924"/>
                  </a:lnTo>
                  <a:lnTo>
                    <a:pt x="2300" y="9177"/>
                  </a:lnTo>
                  <a:lnTo>
                    <a:pt x="2689" y="9372"/>
                  </a:lnTo>
                  <a:lnTo>
                    <a:pt x="3098" y="9548"/>
                  </a:lnTo>
                  <a:lnTo>
                    <a:pt x="3313" y="9606"/>
                  </a:lnTo>
                  <a:lnTo>
                    <a:pt x="3527" y="9664"/>
                  </a:lnTo>
                  <a:lnTo>
                    <a:pt x="3741" y="9703"/>
                  </a:lnTo>
                  <a:lnTo>
                    <a:pt x="3956" y="9742"/>
                  </a:lnTo>
                  <a:lnTo>
                    <a:pt x="4170" y="9762"/>
                  </a:lnTo>
                  <a:lnTo>
                    <a:pt x="4677" y="9762"/>
                  </a:lnTo>
                  <a:lnTo>
                    <a:pt x="4949" y="9723"/>
                  </a:lnTo>
                  <a:lnTo>
                    <a:pt x="5222" y="9684"/>
                  </a:lnTo>
                  <a:lnTo>
                    <a:pt x="5495" y="9606"/>
                  </a:lnTo>
                  <a:lnTo>
                    <a:pt x="5748" y="9528"/>
                  </a:lnTo>
                  <a:lnTo>
                    <a:pt x="6002" y="9431"/>
                  </a:lnTo>
                  <a:lnTo>
                    <a:pt x="6235" y="9314"/>
                  </a:lnTo>
                  <a:lnTo>
                    <a:pt x="6489" y="9197"/>
                  </a:lnTo>
                  <a:lnTo>
                    <a:pt x="6216" y="9158"/>
                  </a:lnTo>
                  <a:lnTo>
                    <a:pt x="5963" y="9080"/>
                  </a:lnTo>
                  <a:lnTo>
                    <a:pt x="5709" y="9002"/>
                  </a:lnTo>
                  <a:lnTo>
                    <a:pt x="5437" y="8885"/>
                  </a:lnTo>
                  <a:lnTo>
                    <a:pt x="5203" y="8768"/>
                  </a:lnTo>
                  <a:lnTo>
                    <a:pt x="4969" y="8612"/>
                  </a:lnTo>
                  <a:lnTo>
                    <a:pt x="4755" y="8456"/>
                  </a:lnTo>
                  <a:lnTo>
                    <a:pt x="4540" y="8262"/>
                  </a:lnTo>
                  <a:lnTo>
                    <a:pt x="4365" y="8067"/>
                  </a:lnTo>
                  <a:lnTo>
                    <a:pt x="4170" y="7852"/>
                  </a:lnTo>
                  <a:lnTo>
                    <a:pt x="4014" y="7638"/>
                  </a:lnTo>
                  <a:lnTo>
                    <a:pt x="3858" y="7404"/>
                  </a:lnTo>
                  <a:lnTo>
                    <a:pt x="3722" y="7151"/>
                  </a:lnTo>
                  <a:lnTo>
                    <a:pt x="3605" y="6898"/>
                  </a:lnTo>
                  <a:lnTo>
                    <a:pt x="3488" y="6625"/>
                  </a:lnTo>
                  <a:lnTo>
                    <a:pt x="3391" y="6352"/>
                  </a:lnTo>
                  <a:lnTo>
                    <a:pt x="3313" y="6079"/>
                  </a:lnTo>
                  <a:lnTo>
                    <a:pt x="3254" y="5787"/>
                  </a:lnTo>
                  <a:lnTo>
                    <a:pt x="3196" y="5514"/>
                  </a:lnTo>
                  <a:lnTo>
                    <a:pt x="3176" y="5222"/>
                  </a:lnTo>
                  <a:lnTo>
                    <a:pt x="3137" y="4930"/>
                  </a:lnTo>
                  <a:lnTo>
                    <a:pt x="3137" y="4638"/>
                  </a:lnTo>
                  <a:lnTo>
                    <a:pt x="3137" y="4345"/>
                  </a:lnTo>
                  <a:lnTo>
                    <a:pt x="3176" y="4053"/>
                  </a:lnTo>
                  <a:lnTo>
                    <a:pt x="3196" y="3780"/>
                  </a:lnTo>
                  <a:lnTo>
                    <a:pt x="3254" y="3508"/>
                  </a:lnTo>
                  <a:lnTo>
                    <a:pt x="3332" y="3215"/>
                  </a:lnTo>
                  <a:lnTo>
                    <a:pt x="3410" y="2943"/>
                  </a:lnTo>
                  <a:lnTo>
                    <a:pt x="3508" y="2689"/>
                  </a:lnTo>
                  <a:lnTo>
                    <a:pt x="3625" y="2436"/>
                  </a:lnTo>
                  <a:lnTo>
                    <a:pt x="3761" y="2202"/>
                  </a:lnTo>
                  <a:lnTo>
                    <a:pt x="3917" y="1968"/>
                  </a:lnTo>
                  <a:lnTo>
                    <a:pt x="4073" y="1754"/>
                  </a:lnTo>
                  <a:lnTo>
                    <a:pt x="4248" y="1540"/>
                  </a:lnTo>
                  <a:lnTo>
                    <a:pt x="4443" y="1364"/>
                  </a:lnTo>
                  <a:lnTo>
                    <a:pt x="4657" y="1189"/>
                  </a:lnTo>
                  <a:lnTo>
                    <a:pt x="4891" y="1014"/>
                  </a:lnTo>
                  <a:lnTo>
                    <a:pt x="5144" y="877"/>
                  </a:lnTo>
                  <a:lnTo>
                    <a:pt x="5417" y="760"/>
                  </a:lnTo>
                  <a:lnTo>
                    <a:pt x="5670" y="663"/>
                  </a:lnTo>
                  <a:lnTo>
                    <a:pt x="6041" y="585"/>
                  </a:lnTo>
                  <a:lnTo>
                    <a:pt x="6391" y="527"/>
                  </a:lnTo>
                  <a:lnTo>
                    <a:pt x="6177" y="410"/>
                  </a:lnTo>
                  <a:lnTo>
                    <a:pt x="5943" y="293"/>
                  </a:lnTo>
                  <a:lnTo>
                    <a:pt x="5690" y="215"/>
                  </a:lnTo>
                  <a:lnTo>
                    <a:pt x="5437" y="137"/>
                  </a:lnTo>
                  <a:lnTo>
                    <a:pt x="5203" y="78"/>
                  </a:lnTo>
                  <a:lnTo>
                    <a:pt x="4930" y="39"/>
                  </a:lnTo>
                  <a:lnTo>
                    <a:pt x="46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1450225" y="740800"/>
              <a:ext cx="162225" cy="244050"/>
            </a:xfrm>
            <a:custGeom>
              <a:avLst/>
              <a:gdLst/>
              <a:ahLst/>
              <a:cxnLst/>
              <a:rect l="l" t="t" r="r" b="b"/>
              <a:pathLst>
                <a:path w="6489" h="9762" fill="none" extrusionOk="0">
                  <a:moveTo>
                    <a:pt x="1" y="4871"/>
                  </a:moveTo>
                  <a:lnTo>
                    <a:pt x="1" y="4871"/>
                  </a:lnTo>
                  <a:lnTo>
                    <a:pt x="20" y="5378"/>
                  </a:lnTo>
                  <a:lnTo>
                    <a:pt x="78" y="5865"/>
                  </a:lnTo>
                  <a:lnTo>
                    <a:pt x="195" y="6333"/>
                  </a:lnTo>
                  <a:lnTo>
                    <a:pt x="351" y="6781"/>
                  </a:lnTo>
                  <a:lnTo>
                    <a:pt x="527" y="7210"/>
                  </a:lnTo>
                  <a:lnTo>
                    <a:pt x="760" y="7599"/>
                  </a:lnTo>
                  <a:lnTo>
                    <a:pt x="1014" y="7989"/>
                  </a:lnTo>
                  <a:lnTo>
                    <a:pt x="1286" y="8340"/>
                  </a:lnTo>
                  <a:lnTo>
                    <a:pt x="1598" y="8651"/>
                  </a:lnTo>
                  <a:lnTo>
                    <a:pt x="1949" y="8924"/>
                  </a:lnTo>
                  <a:lnTo>
                    <a:pt x="2300" y="9177"/>
                  </a:lnTo>
                  <a:lnTo>
                    <a:pt x="2689" y="9372"/>
                  </a:lnTo>
                  <a:lnTo>
                    <a:pt x="3098" y="9548"/>
                  </a:lnTo>
                  <a:lnTo>
                    <a:pt x="3313" y="9606"/>
                  </a:lnTo>
                  <a:lnTo>
                    <a:pt x="3527" y="9664"/>
                  </a:lnTo>
                  <a:lnTo>
                    <a:pt x="3741" y="9703"/>
                  </a:lnTo>
                  <a:lnTo>
                    <a:pt x="3956" y="9742"/>
                  </a:lnTo>
                  <a:lnTo>
                    <a:pt x="4170" y="9762"/>
                  </a:lnTo>
                  <a:lnTo>
                    <a:pt x="4404" y="9762"/>
                  </a:lnTo>
                  <a:lnTo>
                    <a:pt x="4404" y="9762"/>
                  </a:lnTo>
                  <a:lnTo>
                    <a:pt x="4677" y="9762"/>
                  </a:lnTo>
                  <a:lnTo>
                    <a:pt x="4949" y="9723"/>
                  </a:lnTo>
                  <a:lnTo>
                    <a:pt x="5222" y="9684"/>
                  </a:lnTo>
                  <a:lnTo>
                    <a:pt x="5495" y="9606"/>
                  </a:lnTo>
                  <a:lnTo>
                    <a:pt x="5748" y="9528"/>
                  </a:lnTo>
                  <a:lnTo>
                    <a:pt x="6002" y="9431"/>
                  </a:lnTo>
                  <a:lnTo>
                    <a:pt x="6235" y="9314"/>
                  </a:lnTo>
                  <a:lnTo>
                    <a:pt x="6489" y="9197"/>
                  </a:lnTo>
                  <a:lnTo>
                    <a:pt x="6489" y="9197"/>
                  </a:lnTo>
                  <a:lnTo>
                    <a:pt x="6216" y="9158"/>
                  </a:lnTo>
                  <a:lnTo>
                    <a:pt x="5963" y="9080"/>
                  </a:lnTo>
                  <a:lnTo>
                    <a:pt x="5963" y="9080"/>
                  </a:lnTo>
                  <a:lnTo>
                    <a:pt x="5709" y="9002"/>
                  </a:lnTo>
                  <a:lnTo>
                    <a:pt x="5437" y="8885"/>
                  </a:lnTo>
                  <a:lnTo>
                    <a:pt x="5437" y="8885"/>
                  </a:lnTo>
                  <a:lnTo>
                    <a:pt x="5203" y="8768"/>
                  </a:lnTo>
                  <a:lnTo>
                    <a:pt x="4969" y="8612"/>
                  </a:lnTo>
                  <a:lnTo>
                    <a:pt x="4755" y="8456"/>
                  </a:lnTo>
                  <a:lnTo>
                    <a:pt x="4540" y="8262"/>
                  </a:lnTo>
                  <a:lnTo>
                    <a:pt x="4540" y="8262"/>
                  </a:lnTo>
                  <a:lnTo>
                    <a:pt x="4365" y="8067"/>
                  </a:lnTo>
                  <a:lnTo>
                    <a:pt x="4170" y="7852"/>
                  </a:lnTo>
                  <a:lnTo>
                    <a:pt x="4014" y="7638"/>
                  </a:lnTo>
                  <a:lnTo>
                    <a:pt x="3858" y="7404"/>
                  </a:lnTo>
                  <a:lnTo>
                    <a:pt x="3858" y="7404"/>
                  </a:lnTo>
                  <a:lnTo>
                    <a:pt x="3722" y="7151"/>
                  </a:lnTo>
                  <a:lnTo>
                    <a:pt x="3605" y="6898"/>
                  </a:lnTo>
                  <a:lnTo>
                    <a:pt x="3488" y="6625"/>
                  </a:lnTo>
                  <a:lnTo>
                    <a:pt x="3391" y="6352"/>
                  </a:lnTo>
                  <a:lnTo>
                    <a:pt x="3313" y="6079"/>
                  </a:lnTo>
                  <a:lnTo>
                    <a:pt x="3254" y="5787"/>
                  </a:lnTo>
                  <a:lnTo>
                    <a:pt x="3196" y="5514"/>
                  </a:lnTo>
                  <a:lnTo>
                    <a:pt x="3176" y="5222"/>
                  </a:lnTo>
                  <a:lnTo>
                    <a:pt x="3176" y="5222"/>
                  </a:lnTo>
                  <a:lnTo>
                    <a:pt x="3137" y="4930"/>
                  </a:lnTo>
                  <a:lnTo>
                    <a:pt x="3137" y="4638"/>
                  </a:lnTo>
                  <a:lnTo>
                    <a:pt x="3137" y="4345"/>
                  </a:lnTo>
                  <a:lnTo>
                    <a:pt x="3176" y="4053"/>
                  </a:lnTo>
                  <a:lnTo>
                    <a:pt x="3176" y="4053"/>
                  </a:lnTo>
                  <a:lnTo>
                    <a:pt x="3196" y="3780"/>
                  </a:lnTo>
                  <a:lnTo>
                    <a:pt x="3254" y="3508"/>
                  </a:lnTo>
                  <a:lnTo>
                    <a:pt x="3332" y="3215"/>
                  </a:lnTo>
                  <a:lnTo>
                    <a:pt x="3410" y="2943"/>
                  </a:lnTo>
                  <a:lnTo>
                    <a:pt x="3410" y="2943"/>
                  </a:lnTo>
                  <a:lnTo>
                    <a:pt x="3508" y="2689"/>
                  </a:lnTo>
                  <a:lnTo>
                    <a:pt x="3625" y="2436"/>
                  </a:lnTo>
                  <a:lnTo>
                    <a:pt x="3761" y="2202"/>
                  </a:lnTo>
                  <a:lnTo>
                    <a:pt x="3917" y="1968"/>
                  </a:lnTo>
                  <a:lnTo>
                    <a:pt x="3917" y="1968"/>
                  </a:lnTo>
                  <a:lnTo>
                    <a:pt x="4073" y="1754"/>
                  </a:lnTo>
                  <a:lnTo>
                    <a:pt x="4248" y="1540"/>
                  </a:lnTo>
                  <a:lnTo>
                    <a:pt x="4443" y="1364"/>
                  </a:lnTo>
                  <a:lnTo>
                    <a:pt x="4657" y="1189"/>
                  </a:lnTo>
                  <a:lnTo>
                    <a:pt x="4657" y="1189"/>
                  </a:lnTo>
                  <a:lnTo>
                    <a:pt x="4891" y="1014"/>
                  </a:lnTo>
                  <a:lnTo>
                    <a:pt x="5144" y="877"/>
                  </a:lnTo>
                  <a:lnTo>
                    <a:pt x="5417" y="760"/>
                  </a:lnTo>
                  <a:lnTo>
                    <a:pt x="5670" y="663"/>
                  </a:lnTo>
                  <a:lnTo>
                    <a:pt x="5670" y="663"/>
                  </a:lnTo>
                  <a:lnTo>
                    <a:pt x="6041" y="585"/>
                  </a:lnTo>
                  <a:lnTo>
                    <a:pt x="6391" y="527"/>
                  </a:lnTo>
                  <a:lnTo>
                    <a:pt x="6391" y="527"/>
                  </a:lnTo>
                  <a:lnTo>
                    <a:pt x="6177" y="410"/>
                  </a:lnTo>
                  <a:lnTo>
                    <a:pt x="5943" y="293"/>
                  </a:lnTo>
                  <a:lnTo>
                    <a:pt x="5690" y="215"/>
                  </a:lnTo>
                  <a:lnTo>
                    <a:pt x="5437" y="137"/>
                  </a:lnTo>
                  <a:lnTo>
                    <a:pt x="5203" y="78"/>
                  </a:lnTo>
                  <a:lnTo>
                    <a:pt x="4930" y="39"/>
                  </a:lnTo>
                  <a:lnTo>
                    <a:pt x="4677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170" y="0"/>
                  </a:lnTo>
                  <a:lnTo>
                    <a:pt x="3956" y="20"/>
                  </a:lnTo>
                  <a:lnTo>
                    <a:pt x="3741" y="59"/>
                  </a:lnTo>
                  <a:lnTo>
                    <a:pt x="3527" y="98"/>
                  </a:lnTo>
                  <a:lnTo>
                    <a:pt x="3313" y="156"/>
                  </a:lnTo>
                  <a:lnTo>
                    <a:pt x="3098" y="215"/>
                  </a:lnTo>
                  <a:lnTo>
                    <a:pt x="2689" y="371"/>
                  </a:lnTo>
                  <a:lnTo>
                    <a:pt x="2300" y="585"/>
                  </a:lnTo>
                  <a:lnTo>
                    <a:pt x="1949" y="838"/>
                  </a:lnTo>
                  <a:lnTo>
                    <a:pt x="1598" y="1111"/>
                  </a:lnTo>
                  <a:lnTo>
                    <a:pt x="1286" y="1423"/>
                  </a:lnTo>
                  <a:lnTo>
                    <a:pt x="1014" y="1773"/>
                  </a:lnTo>
                  <a:lnTo>
                    <a:pt x="760" y="2144"/>
                  </a:lnTo>
                  <a:lnTo>
                    <a:pt x="527" y="2553"/>
                  </a:lnTo>
                  <a:lnTo>
                    <a:pt x="351" y="2981"/>
                  </a:lnTo>
                  <a:lnTo>
                    <a:pt x="195" y="3430"/>
                  </a:lnTo>
                  <a:lnTo>
                    <a:pt x="78" y="3897"/>
                  </a:lnTo>
                  <a:lnTo>
                    <a:pt x="20" y="4384"/>
                  </a:lnTo>
                  <a:lnTo>
                    <a:pt x="1" y="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1509175" y="751025"/>
              <a:ext cx="161250" cy="223600"/>
            </a:xfrm>
            <a:custGeom>
              <a:avLst/>
              <a:gdLst/>
              <a:ahLst/>
              <a:cxnLst/>
              <a:rect l="l" t="t" r="r" b="b"/>
              <a:pathLst>
                <a:path w="6450" h="8944" extrusionOk="0">
                  <a:moveTo>
                    <a:pt x="3566" y="1"/>
                  </a:moveTo>
                  <a:lnTo>
                    <a:pt x="3215" y="20"/>
                  </a:lnTo>
                  <a:lnTo>
                    <a:pt x="3137" y="20"/>
                  </a:lnTo>
                  <a:lnTo>
                    <a:pt x="3118" y="40"/>
                  </a:lnTo>
                  <a:lnTo>
                    <a:pt x="3059" y="40"/>
                  </a:lnTo>
                  <a:lnTo>
                    <a:pt x="2825" y="98"/>
                  </a:lnTo>
                  <a:lnTo>
                    <a:pt x="2572" y="176"/>
                  </a:lnTo>
                  <a:lnTo>
                    <a:pt x="2533" y="195"/>
                  </a:lnTo>
                  <a:lnTo>
                    <a:pt x="2514" y="195"/>
                  </a:lnTo>
                  <a:lnTo>
                    <a:pt x="2475" y="215"/>
                  </a:lnTo>
                  <a:lnTo>
                    <a:pt x="2436" y="234"/>
                  </a:lnTo>
                  <a:lnTo>
                    <a:pt x="2163" y="351"/>
                  </a:lnTo>
                  <a:lnTo>
                    <a:pt x="2124" y="371"/>
                  </a:lnTo>
                  <a:lnTo>
                    <a:pt x="2104" y="390"/>
                  </a:lnTo>
                  <a:lnTo>
                    <a:pt x="2085" y="410"/>
                  </a:lnTo>
                  <a:lnTo>
                    <a:pt x="2026" y="429"/>
                  </a:lnTo>
                  <a:lnTo>
                    <a:pt x="1871" y="546"/>
                  </a:lnTo>
                  <a:lnTo>
                    <a:pt x="1695" y="663"/>
                  </a:lnTo>
                  <a:lnTo>
                    <a:pt x="1617" y="722"/>
                  </a:lnTo>
                  <a:lnTo>
                    <a:pt x="1461" y="858"/>
                  </a:lnTo>
                  <a:lnTo>
                    <a:pt x="1442" y="877"/>
                  </a:lnTo>
                  <a:lnTo>
                    <a:pt x="1325" y="994"/>
                  </a:lnTo>
                  <a:lnTo>
                    <a:pt x="1130" y="1209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55" y="1423"/>
                  </a:lnTo>
                  <a:lnTo>
                    <a:pt x="799" y="1657"/>
                  </a:lnTo>
                  <a:lnTo>
                    <a:pt x="643" y="1891"/>
                  </a:lnTo>
                  <a:lnTo>
                    <a:pt x="526" y="2124"/>
                  </a:lnTo>
                  <a:lnTo>
                    <a:pt x="429" y="2358"/>
                  </a:lnTo>
                  <a:lnTo>
                    <a:pt x="409" y="2397"/>
                  </a:lnTo>
                  <a:lnTo>
                    <a:pt x="234" y="2865"/>
                  </a:lnTo>
                  <a:lnTo>
                    <a:pt x="214" y="2923"/>
                  </a:lnTo>
                  <a:lnTo>
                    <a:pt x="136" y="3254"/>
                  </a:lnTo>
                  <a:lnTo>
                    <a:pt x="59" y="3703"/>
                  </a:lnTo>
                  <a:lnTo>
                    <a:pt x="59" y="3683"/>
                  </a:lnTo>
                  <a:lnTo>
                    <a:pt x="20" y="4073"/>
                  </a:lnTo>
                  <a:lnTo>
                    <a:pt x="0" y="446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39" y="5203"/>
                  </a:lnTo>
                  <a:lnTo>
                    <a:pt x="39" y="5203"/>
                  </a:lnTo>
                  <a:lnTo>
                    <a:pt x="98" y="5554"/>
                  </a:lnTo>
                  <a:lnTo>
                    <a:pt x="195" y="5904"/>
                  </a:lnTo>
                  <a:lnTo>
                    <a:pt x="292" y="6235"/>
                  </a:lnTo>
                  <a:lnTo>
                    <a:pt x="409" y="6547"/>
                  </a:lnTo>
                  <a:lnTo>
                    <a:pt x="526" y="6820"/>
                  </a:lnTo>
                  <a:lnTo>
                    <a:pt x="682" y="7093"/>
                  </a:lnTo>
                  <a:lnTo>
                    <a:pt x="838" y="7327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1169" y="7775"/>
                  </a:lnTo>
                  <a:lnTo>
                    <a:pt x="1344" y="7950"/>
                  </a:lnTo>
                  <a:lnTo>
                    <a:pt x="1500" y="8106"/>
                  </a:lnTo>
                  <a:lnTo>
                    <a:pt x="1676" y="8262"/>
                  </a:lnTo>
                  <a:lnTo>
                    <a:pt x="1695" y="8262"/>
                  </a:lnTo>
                  <a:lnTo>
                    <a:pt x="1871" y="8398"/>
                  </a:lnTo>
                  <a:lnTo>
                    <a:pt x="2065" y="8515"/>
                  </a:lnTo>
                  <a:lnTo>
                    <a:pt x="2241" y="8613"/>
                  </a:lnTo>
                  <a:lnTo>
                    <a:pt x="2436" y="8710"/>
                  </a:lnTo>
                  <a:lnTo>
                    <a:pt x="2416" y="8690"/>
                  </a:lnTo>
                  <a:lnTo>
                    <a:pt x="2611" y="8768"/>
                  </a:lnTo>
                  <a:lnTo>
                    <a:pt x="2825" y="8846"/>
                  </a:lnTo>
                  <a:lnTo>
                    <a:pt x="3176" y="8905"/>
                  </a:lnTo>
                  <a:lnTo>
                    <a:pt x="3195" y="8924"/>
                  </a:lnTo>
                  <a:lnTo>
                    <a:pt x="3390" y="8924"/>
                  </a:lnTo>
                  <a:lnTo>
                    <a:pt x="3566" y="8944"/>
                  </a:lnTo>
                  <a:lnTo>
                    <a:pt x="3858" y="8924"/>
                  </a:lnTo>
                  <a:lnTo>
                    <a:pt x="4131" y="8768"/>
                  </a:lnTo>
                  <a:lnTo>
                    <a:pt x="4403" y="8593"/>
                  </a:lnTo>
                  <a:lnTo>
                    <a:pt x="4657" y="8398"/>
                  </a:lnTo>
                  <a:lnTo>
                    <a:pt x="4910" y="8184"/>
                  </a:lnTo>
                  <a:lnTo>
                    <a:pt x="5144" y="7950"/>
                  </a:lnTo>
                  <a:lnTo>
                    <a:pt x="5358" y="7697"/>
                  </a:lnTo>
                  <a:lnTo>
                    <a:pt x="5553" y="7443"/>
                  </a:lnTo>
                  <a:lnTo>
                    <a:pt x="5728" y="7151"/>
                  </a:lnTo>
                  <a:lnTo>
                    <a:pt x="5884" y="6859"/>
                  </a:lnTo>
                  <a:lnTo>
                    <a:pt x="6040" y="6547"/>
                  </a:lnTo>
                  <a:lnTo>
                    <a:pt x="6157" y="6235"/>
                  </a:lnTo>
                  <a:lnTo>
                    <a:pt x="6254" y="5904"/>
                  </a:lnTo>
                  <a:lnTo>
                    <a:pt x="6352" y="5554"/>
                  </a:lnTo>
                  <a:lnTo>
                    <a:pt x="6410" y="5203"/>
                  </a:lnTo>
                  <a:lnTo>
                    <a:pt x="6449" y="4833"/>
                  </a:lnTo>
                  <a:lnTo>
                    <a:pt x="6449" y="4462"/>
                  </a:lnTo>
                  <a:lnTo>
                    <a:pt x="6449" y="4092"/>
                  </a:lnTo>
                  <a:lnTo>
                    <a:pt x="6410" y="3742"/>
                  </a:lnTo>
                  <a:lnTo>
                    <a:pt x="6352" y="3391"/>
                  </a:lnTo>
                  <a:lnTo>
                    <a:pt x="6254" y="3040"/>
                  </a:lnTo>
                  <a:lnTo>
                    <a:pt x="6157" y="2709"/>
                  </a:lnTo>
                  <a:lnTo>
                    <a:pt x="6040" y="2378"/>
                  </a:lnTo>
                  <a:lnTo>
                    <a:pt x="5884" y="2066"/>
                  </a:lnTo>
                  <a:lnTo>
                    <a:pt x="5728" y="1774"/>
                  </a:lnTo>
                  <a:lnTo>
                    <a:pt x="5534" y="1501"/>
                  </a:lnTo>
                  <a:lnTo>
                    <a:pt x="5339" y="1228"/>
                  </a:lnTo>
                  <a:lnTo>
                    <a:pt x="5124" y="975"/>
                  </a:lnTo>
                  <a:lnTo>
                    <a:pt x="4891" y="741"/>
                  </a:lnTo>
                  <a:lnTo>
                    <a:pt x="4657" y="527"/>
                  </a:lnTo>
                  <a:lnTo>
                    <a:pt x="4384" y="332"/>
                  </a:lnTo>
                  <a:lnTo>
                    <a:pt x="4111" y="156"/>
                  </a:lnTo>
                  <a:lnTo>
                    <a:pt x="3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1509175" y="751025"/>
              <a:ext cx="161250" cy="223600"/>
            </a:xfrm>
            <a:custGeom>
              <a:avLst/>
              <a:gdLst/>
              <a:ahLst/>
              <a:cxnLst/>
              <a:rect l="l" t="t" r="r" b="b"/>
              <a:pathLst>
                <a:path w="6450" h="8944" fill="none" extrusionOk="0">
                  <a:moveTo>
                    <a:pt x="3566" y="1"/>
                  </a:moveTo>
                  <a:lnTo>
                    <a:pt x="3566" y="1"/>
                  </a:lnTo>
                  <a:lnTo>
                    <a:pt x="3215" y="20"/>
                  </a:lnTo>
                  <a:lnTo>
                    <a:pt x="3215" y="20"/>
                  </a:lnTo>
                  <a:lnTo>
                    <a:pt x="3137" y="20"/>
                  </a:lnTo>
                  <a:lnTo>
                    <a:pt x="3137" y="20"/>
                  </a:lnTo>
                  <a:lnTo>
                    <a:pt x="3118" y="40"/>
                  </a:lnTo>
                  <a:lnTo>
                    <a:pt x="3118" y="40"/>
                  </a:lnTo>
                  <a:lnTo>
                    <a:pt x="3079" y="40"/>
                  </a:lnTo>
                  <a:lnTo>
                    <a:pt x="3059" y="40"/>
                  </a:lnTo>
                  <a:lnTo>
                    <a:pt x="3059" y="40"/>
                  </a:lnTo>
                  <a:lnTo>
                    <a:pt x="2825" y="98"/>
                  </a:lnTo>
                  <a:lnTo>
                    <a:pt x="2825" y="98"/>
                  </a:lnTo>
                  <a:lnTo>
                    <a:pt x="2572" y="176"/>
                  </a:lnTo>
                  <a:lnTo>
                    <a:pt x="2572" y="176"/>
                  </a:lnTo>
                  <a:lnTo>
                    <a:pt x="2572" y="176"/>
                  </a:lnTo>
                  <a:lnTo>
                    <a:pt x="2533" y="195"/>
                  </a:lnTo>
                  <a:lnTo>
                    <a:pt x="2514" y="195"/>
                  </a:lnTo>
                  <a:lnTo>
                    <a:pt x="2514" y="195"/>
                  </a:lnTo>
                  <a:lnTo>
                    <a:pt x="2475" y="215"/>
                  </a:lnTo>
                  <a:lnTo>
                    <a:pt x="2475" y="215"/>
                  </a:lnTo>
                  <a:lnTo>
                    <a:pt x="2475" y="215"/>
                  </a:lnTo>
                  <a:lnTo>
                    <a:pt x="2436" y="234"/>
                  </a:lnTo>
                  <a:lnTo>
                    <a:pt x="2436" y="234"/>
                  </a:lnTo>
                  <a:lnTo>
                    <a:pt x="2436" y="215"/>
                  </a:lnTo>
                  <a:lnTo>
                    <a:pt x="2436" y="234"/>
                  </a:lnTo>
                  <a:lnTo>
                    <a:pt x="2436" y="234"/>
                  </a:lnTo>
                  <a:lnTo>
                    <a:pt x="2163" y="351"/>
                  </a:lnTo>
                  <a:lnTo>
                    <a:pt x="2124" y="371"/>
                  </a:lnTo>
                  <a:lnTo>
                    <a:pt x="2104" y="390"/>
                  </a:lnTo>
                  <a:lnTo>
                    <a:pt x="2085" y="410"/>
                  </a:lnTo>
                  <a:lnTo>
                    <a:pt x="2085" y="410"/>
                  </a:lnTo>
                  <a:lnTo>
                    <a:pt x="2026" y="429"/>
                  </a:lnTo>
                  <a:lnTo>
                    <a:pt x="2026" y="429"/>
                  </a:lnTo>
                  <a:lnTo>
                    <a:pt x="1871" y="546"/>
                  </a:lnTo>
                  <a:lnTo>
                    <a:pt x="1871" y="546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17" y="722"/>
                  </a:lnTo>
                  <a:lnTo>
                    <a:pt x="1617" y="722"/>
                  </a:lnTo>
                  <a:lnTo>
                    <a:pt x="1461" y="858"/>
                  </a:lnTo>
                  <a:lnTo>
                    <a:pt x="1461" y="858"/>
                  </a:lnTo>
                  <a:lnTo>
                    <a:pt x="1442" y="877"/>
                  </a:lnTo>
                  <a:lnTo>
                    <a:pt x="1442" y="877"/>
                  </a:lnTo>
                  <a:lnTo>
                    <a:pt x="1325" y="994"/>
                  </a:lnTo>
                  <a:lnTo>
                    <a:pt x="1325" y="994"/>
                  </a:lnTo>
                  <a:lnTo>
                    <a:pt x="1130" y="1209"/>
                  </a:lnTo>
                  <a:lnTo>
                    <a:pt x="1130" y="1209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74" y="1384"/>
                  </a:lnTo>
                  <a:lnTo>
                    <a:pt x="974" y="1384"/>
                  </a:lnTo>
                  <a:lnTo>
                    <a:pt x="955" y="1423"/>
                  </a:lnTo>
                  <a:lnTo>
                    <a:pt x="955" y="1423"/>
                  </a:lnTo>
                  <a:lnTo>
                    <a:pt x="799" y="1657"/>
                  </a:lnTo>
                  <a:lnTo>
                    <a:pt x="799" y="1657"/>
                  </a:lnTo>
                  <a:lnTo>
                    <a:pt x="643" y="1891"/>
                  </a:lnTo>
                  <a:lnTo>
                    <a:pt x="643" y="1891"/>
                  </a:lnTo>
                  <a:lnTo>
                    <a:pt x="526" y="2124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234" y="2865"/>
                  </a:lnTo>
                  <a:lnTo>
                    <a:pt x="214" y="2923"/>
                  </a:lnTo>
                  <a:lnTo>
                    <a:pt x="214" y="2923"/>
                  </a:lnTo>
                  <a:lnTo>
                    <a:pt x="136" y="3254"/>
                  </a:lnTo>
                  <a:lnTo>
                    <a:pt x="136" y="3254"/>
                  </a:lnTo>
                  <a:lnTo>
                    <a:pt x="59" y="3703"/>
                  </a:lnTo>
                  <a:lnTo>
                    <a:pt x="39" y="3703"/>
                  </a:lnTo>
                  <a:lnTo>
                    <a:pt x="59" y="3703"/>
                  </a:lnTo>
                  <a:lnTo>
                    <a:pt x="59" y="3683"/>
                  </a:lnTo>
                  <a:lnTo>
                    <a:pt x="59" y="3683"/>
                  </a:lnTo>
                  <a:lnTo>
                    <a:pt x="20" y="4073"/>
                  </a:lnTo>
                  <a:lnTo>
                    <a:pt x="0" y="4462"/>
                  </a:lnTo>
                  <a:lnTo>
                    <a:pt x="0" y="446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39" y="5203"/>
                  </a:lnTo>
                  <a:lnTo>
                    <a:pt x="39" y="5203"/>
                  </a:lnTo>
                  <a:lnTo>
                    <a:pt x="98" y="5554"/>
                  </a:lnTo>
                  <a:lnTo>
                    <a:pt x="195" y="5904"/>
                  </a:lnTo>
                  <a:lnTo>
                    <a:pt x="195" y="5904"/>
                  </a:lnTo>
                  <a:lnTo>
                    <a:pt x="292" y="6235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526" y="6820"/>
                  </a:lnTo>
                  <a:lnTo>
                    <a:pt x="682" y="7093"/>
                  </a:lnTo>
                  <a:lnTo>
                    <a:pt x="682" y="7093"/>
                  </a:lnTo>
                  <a:lnTo>
                    <a:pt x="838" y="7327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1169" y="7775"/>
                  </a:lnTo>
                  <a:lnTo>
                    <a:pt x="1344" y="7950"/>
                  </a:lnTo>
                  <a:lnTo>
                    <a:pt x="1344" y="7950"/>
                  </a:lnTo>
                  <a:lnTo>
                    <a:pt x="1500" y="8106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95" y="8262"/>
                  </a:lnTo>
                  <a:lnTo>
                    <a:pt x="1695" y="8262"/>
                  </a:lnTo>
                  <a:lnTo>
                    <a:pt x="1871" y="8398"/>
                  </a:lnTo>
                  <a:lnTo>
                    <a:pt x="2065" y="8515"/>
                  </a:lnTo>
                  <a:lnTo>
                    <a:pt x="2065" y="8515"/>
                  </a:lnTo>
                  <a:lnTo>
                    <a:pt x="2241" y="8613"/>
                  </a:lnTo>
                  <a:lnTo>
                    <a:pt x="2436" y="8710"/>
                  </a:lnTo>
                  <a:lnTo>
                    <a:pt x="2416" y="8690"/>
                  </a:lnTo>
                  <a:lnTo>
                    <a:pt x="2416" y="8690"/>
                  </a:lnTo>
                  <a:lnTo>
                    <a:pt x="2611" y="8768"/>
                  </a:lnTo>
                  <a:lnTo>
                    <a:pt x="2825" y="8846"/>
                  </a:lnTo>
                  <a:lnTo>
                    <a:pt x="2825" y="8846"/>
                  </a:lnTo>
                  <a:lnTo>
                    <a:pt x="3176" y="8905"/>
                  </a:lnTo>
                  <a:lnTo>
                    <a:pt x="3195" y="8924"/>
                  </a:lnTo>
                  <a:lnTo>
                    <a:pt x="3195" y="8924"/>
                  </a:lnTo>
                  <a:lnTo>
                    <a:pt x="3390" y="8924"/>
                  </a:lnTo>
                  <a:lnTo>
                    <a:pt x="3566" y="8944"/>
                  </a:lnTo>
                  <a:lnTo>
                    <a:pt x="3566" y="8944"/>
                  </a:lnTo>
                  <a:lnTo>
                    <a:pt x="3858" y="8924"/>
                  </a:lnTo>
                  <a:lnTo>
                    <a:pt x="3858" y="8924"/>
                  </a:lnTo>
                  <a:lnTo>
                    <a:pt x="4131" y="8768"/>
                  </a:lnTo>
                  <a:lnTo>
                    <a:pt x="4403" y="8593"/>
                  </a:lnTo>
                  <a:lnTo>
                    <a:pt x="4657" y="8398"/>
                  </a:lnTo>
                  <a:lnTo>
                    <a:pt x="4910" y="8184"/>
                  </a:lnTo>
                  <a:lnTo>
                    <a:pt x="5144" y="7950"/>
                  </a:lnTo>
                  <a:lnTo>
                    <a:pt x="5358" y="7697"/>
                  </a:lnTo>
                  <a:lnTo>
                    <a:pt x="5553" y="7443"/>
                  </a:lnTo>
                  <a:lnTo>
                    <a:pt x="5728" y="7151"/>
                  </a:lnTo>
                  <a:lnTo>
                    <a:pt x="5884" y="6859"/>
                  </a:lnTo>
                  <a:lnTo>
                    <a:pt x="6040" y="6547"/>
                  </a:lnTo>
                  <a:lnTo>
                    <a:pt x="6157" y="6235"/>
                  </a:lnTo>
                  <a:lnTo>
                    <a:pt x="6254" y="5904"/>
                  </a:lnTo>
                  <a:lnTo>
                    <a:pt x="6352" y="5554"/>
                  </a:lnTo>
                  <a:lnTo>
                    <a:pt x="6410" y="5203"/>
                  </a:lnTo>
                  <a:lnTo>
                    <a:pt x="6449" y="4833"/>
                  </a:lnTo>
                  <a:lnTo>
                    <a:pt x="6449" y="4462"/>
                  </a:lnTo>
                  <a:lnTo>
                    <a:pt x="6449" y="4462"/>
                  </a:lnTo>
                  <a:lnTo>
                    <a:pt x="6449" y="4092"/>
                  </a:lnTo>
                  <a:lnTo>
                    <a:pt x="6410" y="3742"/>
                  </a:lnTo>
                  <a:lnTo>
                    <a:pt x="6352" y="3391"/>
                  </a:lnTo>
                  <a:lnTo>
                    <a:pt x="6254" y="3040"/>
                  </a:lnTo>
                  <a:lnTo>
                    <a:pt x="6157" y="2709"/>
                  </a:lnTo>
                  <a:lnTo>
                    <a:pt x="6040" y="2378"/>
                  </a:lnTo>
                  <a:lnTo>
                    <a:pt x="5884" y="2066"/>
                  </a:lnTo>
                  <a:lnTo>
                    <a:pt x="5728" y="1774"/>
                  </a:lnTo>
                  <a:lnTo>
                    <a:pt x="5534" y="1501"/>
                  </a:lnTo>
                  <a:lnTo>
                    <a:pt x="5339" y="1228"/>
                  </a:lnTo>
                  <a:lnTo>
                    <a:pt x="5124" y="975"/>
                  </a:lnTo>
                  <a:lnTo>
                    <a:pt x="4891" y="741"/>
                  </a:lnTo>
                  <a:lnTo>
                    <a:pt x="4657" y="527"/>
                  </a:lnTo>
                  <a:lnTo>
                    <a:pt x="4384" y="332"/>
                  </a:lnTo>
                  <a:lnTo>
                    <a:pt x="4111" y="156"/>
                  </a:lnTo>
                  <a:lnTo>
                    <a:pt x="3838" y="1"/>
                  </a:lnTo>
                  <a:lnTo>
                    <a:pt x="3838" y="1"/>
                  </a:lnTo>
                  <a:lnTo>
                    <a:pt x="3585" y="1"/>
                  </a:lnTo>
                  <a:lnTo>
                    <a:pt x="35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1519400" y="9147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1551050" y="957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1534000" y="785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1534000" y="785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1519400" y="8099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1519400" y="8099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1588550" y="973625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2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1589050" y="97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1589050" y="97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1477025" y="848450"/>
              <a:ext cx="66750" cy="27775"/>
            </a:xfrm>
            <a:custGeom>
              <a:avLst/>
              <a:gdLst/>
              <a:ahLst/>
              <a:cxnLst/>
              <a:rect l="l" t="t" r="r" b="b"/>
              <a:pathLst>
                <a:path w="2670" h="1111" extrusionOk="0">
                  <a:moveTo>
                    <a:pt x="1072" y="0"/>
                  </a:moveTo>
                  <a:lnTo>
                    <a:pt x="818" y="39"/>
                  </a:lnTo>
                  <a:lnTo>
                    <a:pt x="585" y="98"/>
                  </a:lnTo>
                  <a:lnTo>
                    <a:pt x="390" y="156"/>
                  </a:lnTo>
                  <a:lnTo>
                    <a:pt x="234" y="234"/>
                  </a:lnTo>
                  <a:lnTo>
                    <a:pt x="98" y="332"/>
                  </a:lnTo>
                  <a:lnTo>
                    <a:pt x="20" y="429"/>
                  </a:lnTo>
                  <a:lnTo>
                    <a:pt x="0" y="488"/>
                  </a:lnTo>
                  <a:lnTo>
                    <a:pt x="0" y="546"/>
                  </a:lnTo>
                  <a:lnTo>
                    <a:pt x="0" y="604"/>
                  </a:lnTo>
                  <a:lnTo>
                    <a:pt x="20" y="663"/>
                  </a:lnTo>
                  <a:lnTo>
                    <a:pt x="98" y="760"/>
                  </a:lnTo>
                  <a:lnTo>
                    <a:pt x="234" y="858"/>
                  </a:lnTo>
                  <a:lnTo>
                    <a:pt x="390" y="936"/>
                  </a:lnTo>
                  <a:lnTo>
                    <a:pt x="585" y="1014"/>
                  </a:lnTo>
                  <a:lnTo>
                    <a:pt x="818" y="1053"/>
                  </a:lnTo>
                  <a:lnTo>
                    <a:pt x="1072" y="1092"/>
                  </a:lnTo>
                  <a:lnTo>
                    <a:pt x="1345" y="1111"/>
                  </a:lnTo>
                  <a:lnTo>
                    <a:pt x="1617" y="1092"/>
                  </a:lnTo>
                  <a:lnTo>
                    <a:pt x="1851" y="1053"/>
                  </a:lnTo>
                  <a:lnTo>
                    <a:pt x="2085" y="1014"/>
                  </a:lnTo>
                  <a:lnTo>
                    <a:pt x="2280" y="936"/>
                  </a:lnTo>
                  <a:lnTo>
                    <a:pt x="2455" y="858"/>
                  </a:lnTo>
                  <a:lnTo>
                    <a:pt x="2572" y="760"/>
                  </a:lnTo>
                  <a:lnTo>
                    <a:pt x="2650" y="663"/>
                  </a:lnTo>
                  <a:lnTo>
                    <a:pt x="2669" y="604"/>
                  </a:lnTo>
                  <a:lnTo>
                    <a:pt x="2669" y="546"/>
                  </a:lnTo>
                  <a:lnTo>
                    <a:pt x="2669" y="488"/>
                  </a:lnTo>
                  <a:lnTo>
                    <a:pt x="2650" y="429"/>
                  </a:lnTo>
                  <a:lnTo>
                    <a:pt x="2572" y="332"/>
                  </a:lnTo>
                  <a:lnTo>
                    <a:pt x="2455" y="234"/>
                  </a:lnTo>
                  <a:lnTo>
                    <a:pt x="2280" y="156"/>
                  </a:lnTo>
                  <a:lnTo>
                    <a:pt x="2085" y="98"/>
                  </a:lnTo>
                  <a:lnTo>
                    <a:pt x="1851" y="3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1477025" y="848450"/>
              <a:ext cx="66750" cy="27775"/>
            </a:xfrm>
            <a:custGeom>
              <a:avLst/>
              <a:gdLst/>
              <a:ahLst/>
              <a:cxnLst/>
              <a:rect l="l" t="t" r="r" b="b"/>
              <a:pathLst>
                <a:path w="2670" h="1111" fill="none" extrusionOk="0">
                  <a:moveTo>
                    <a:pt x="0" y="546"/>
                  </a:moveTo>
                  <a:lnTo>
                    <a:pt x="0" y="546"/>
                  </a:lnTo>
                  <a:lnTo>
                    <a:pt x="0" y="604"/>
                  </a:lnTo>
                  <a:lnTo>
                    <a:pt x="20" y="663"/>
                  </a:lnTo>
                  <a:lnTo>
                    <a:pt x="98" y="760"/>
                  </a:lnTo>
                  <a:lnTo>
                    <a:pt x="234" y="858"/>
                  </a:lnTo>
                  <a:lnTo>
                    <a:pt x="390" y="936"/>
                  </a:lnTo>
                  <a:lnTo>
                    <a:pt x="585" y="1014"/>
                  </a:lnTo>
                  <a:lnTo>
                    <a:pt x="818" y="1053"/>
                  </a:lnTo>
                  <a:lnTo>
                    <a:pt x="1072" y="1092"/>
                  </a:lnTo>
                  <a:lnTo>
                    <a:pt x="1345" y="1111"/>
                  </a:lnTo>
                  <a:lnTo>
                    <a:pt x="1345" y="1111"/>
                  </a:lnTo>
                  <a:lnTo>
                    <a:pt x="1617" y="1092"/>
                  </a:lnTo>
                  <a:lnTo>
                    <a:pt x="1851" y="1053"/>
                  </a:lnTo>
                  <a:lnTo>
                    <a:pt x="2085" y="1014"/>
                  </a:lnTo>
                  <a:lnTo>
                    <a:pt x="2280" y="936"/>
                  </a:lnTo>
                  <a:lnTo>
                    <a:pt x="2455" y="858"/>
                  </a:lnTo>
                  <a:lnTo>
                    <a:pt x="2572" y="760"/>
                  </a:lnTo>
                  <a:lnTo>
                    <a:pt x="2650" y="663"/>
                  </a:lnTo>
                  <a:lnTo>
                    <a:pt x="2669" y="604"/>
                  </a:lnTo>
                  <a:lnTo>
                    <a:pt x="2669" y="546"/>
                  </a:lnTo>
                  <a:lnTo>
                    <a:pt x="2669" y="546"/>
                  </a:lnTo>
                  <a:lnTo>
                    <a:pt x="2669" y="488"/>
                  </a:lnTo>
                  <a:lnTo>
                    <a:pt x="2650" y="429"/>
                  </a:lnTo>
                  <a:lnTo>
                    <a:pt x="2572" y="332"/>
                  </a:lnTo>
                  <a:lnTo>
                    <a:pt x="2455" y="234"/>
                  </a:lnTo>
                  <a:lnTo>
                    <a:pt x="2280" y="156"/>
                  </a:lnTo>
                  <a:lnTo>
                    <a:pt x="2085" y="98"/>
                  </a:lnTo>
                  <a:lnTo>
                    <a:pt x="1851" y="39"/>
                  </a:lnTo>
                  <a:lnTo>
                    <a:pt x="1617" y="0"/>
                  </a:lnTo>
                  <a:lnTo>
                    <a:pt x="1345" y="0"/>
                  </a:lnTo>
                  <a:lnTo>
                    <a:pt x="1345" y="0"/>
                  </a:lnTo>
                  <a:lnTo>
                    <a:pt x="1072" y="0"/>
                  </a:lnTo>
                  <a:lnTo>
                    <a:pt x="818" y="39"/>
                  </a:lnTo>
                  <a:lnTo>
                    <a:pt x="585" y="98"/>
                  </a:lnTo>
                  <a:lnTo>
                    <a:pt x="390" y="156"/>
                  </a:lnTo>
                  <a:lnTo>
                    <a:pt x="234" y="234"/>
                  </a:lnTo>
                  <a:lnTo>
                    <a:pt x="98" y="332"/>
                  </a:lnTo>
                  <a:lnTo>
                    <a:pt x="20" y="429"/>
                  </a:lnTo>
                  <a:lnTo>
                    <a:pt x="0" y="488"/>
                  </a:lnTo>
                  <a:lnTo>
                    <a:pt x="0" y="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1915400" y="736900"/>
              <a:ext cx="162225" cy="244550"/>
            </a:xfrm>
            <a:custGeom>
              <a:avLst/>
              <a:gdLst/>
              <a:ahLst/>
              <a:cxnLst/>
              <a:rect l="l" t="t" r="r" b="b"/>
              <a:pathLst>
                <a:path w="6489" h="9782" extrusionOk="0">
                  <a:moveTo>
                    <a:pt x="2066" y="1"/>
                  </a:moveTo>
                  <a:lnTo>
                    <a:pt x="1813" y="20"/>
                  </a:lnTo>
                  <a:lnTo>
                    <a:pt x="1540" y="40"/>
                  </a:lnTo>
                  <a:lnTo>
                    <a:pt x="1287" y="79"/>
                  </a:lnTo>
                  <a:lnTo>
                    <a:pt x="1033" y="137"/>
                  </a:lnTo>
                  <a:lnTo>
                    <a:pt x="780" y="215"/>
                  </a:lnTo>
                  <a:lnTo>
                    <a:pt x="546" y="312"/>
                  </a:lnTo>
                  <a:lnTo>
                    <a:pt x="312" y="410"/>
                  </a:lnTo>
                  <a:lnTo>
                    <a:pt x="79" y="546"/>
                  </a:lnTo>
                  <a:lnTo>
                    <a:pt x="449" y="585"/>
                  </a:lnTo>
                  <a:lnTo>
                    <a:pt x="800" y="683"/>
                  </a:lnTo>
                  <a:lnTo>
                    <a:pt x="1072" y="780"/>
                  </a:lnTo>
                  <a:lnTo>
                    <a:pt x="1326" y="897"/>
                  </a:lnTo>
                  <a:lnTo>
                    <a:pt x="1579" y="1033"/>
                  </a:lnTo>
                  <a:lnTo>
                    <a:pt x="1813" y="1189"/>
                  </a:lnTo>
                  <a:lnTo>
                    <a:pt x="2027" y="1364"/>
                  </a:lnTo>
                  <a:lnTo>
                    <a:pt x="2222" y="1559"/>
                  </a:lnTo>
                  <a:lnTo>
                    <a:pt x="2397" y="1754"/>
                  </a:lnTo>
                  <a:lnTo>
                    <a:pt x="2573" y="1988"/>
                  </a:lnTo>
                  <a:lnTo>
                    <a:pt x="2728" y="2202"/>
                  </a:lnTo>
                  <a:lnTo>
                    <a:pt x="2845" y="2456"/>
                  </a:lnTo>
                  <a:lnTo>
                    <a:pt x="2962" y="2709"/>
                  </a:lnTo>
                  <a:lnTo>
                    <a:pt x="3060" y="2962"/>
                  </a:lnTo>
                  <a:lnTo>
                    <a:pt x="3157" y="3235"/>
                  </a:lnTo>
                  <a:lnTo>
                    <a:pt x="3216" y="3508"/>
                  </a:lnTo>
                  <a:lnTo>
                    <a:pt x="3274" y="3800"/>
                  </a:lnTo>
                  <a:lnTo>
                    <a:pt x="3313" y="4073"/>
                  </a:lnTo>
                  <a:lnTo>
                    <a:pt x="3332" y="4365"/>
                  </a:lnTo>
                  <a:lnTo>
                    <a:pt x="3352" y="4657"/>
                  </a:lnTo>
                  <a:lnTo>
                    <a:pt x="3332" y="4950"/>
                  </a:lnTo>
                  <a:lnTo>
                    <a:pt x="3313" y="5242"/>
                  </a:lnTo>
                  <a:lnTo>
                    <a:pt x="3274" y="5515"/>
                  </a:lnTo>
                  <a:lnTo>
                    <a:pt x="3216" y="5807"/>
                  </a:lnTo>
                  <a:lnTo>
                    <a:pt x="3157" y="6080"/>
                  </a:lnTo>
                  <a:lnTo>
                    <a:pt x="3079" y="6372"/>
                  </a:lnTo>
                  <a:lnTo>
                    <a:pt x="2982" y="6645"/>
                  </a:lnTo>
                  <a:lnTo>
                    <a:pt x="2884" y="6898"/>
                  </a:lnTo>
                  <a:lnTo>
                    <a:pt x="2748" y="7171"/>
                  </a:lnTo>
                  <a:lnTo>
                    <a:pt x="2612" y="7424"/>
                  </a:lnTo>
                  <a:lnTo>
                    <a:pt x="2456" y="7658"/>
                  </a:lnTo>
                  <a:lnTo>
                    <a:pt x="2300" y="7872"/>
                  </a:lnTo>
                  <a:lnTo>
                    <a:pt x="2124" y="8086"/>
                  </a:lnTo>
                  <a:lnTo>
                    <a:pt x="1930" y="8281"/>
                  </a:lnTo>
                  <a:lnTo>
                    <a:pt x="1715" y="8457"/>
                  </a:lnTo>
                  <a:lnTo>
                    <a:pt x="1501" y="8632"/>
                  </a:lnTo>
                  <a:lnTo>
                    <a:pt x="1267" y="8768"/>
                  </a:lnTo>
                  <a:lnTo>
                    <a:pt x="1033" y="8905"/>
                  </a:lnTo>
                  <a:lnTo>
                    <a:pt x="780" y="9022"/>
                  </a:lnTo>
                  <a:lnTo>
                    <a:pt x="507" y="9100"/>
                  </a:lnTo>
                  <a:lnTo>
                    <a:pt x="254" y="9158"/>
                  </a:lnTo>
                  <a:lnTo>
                    <a:pt x="1" y="9197"/>
                  </a:lnTo>
                  <a:lnTo>
                    <a:pt x="235" y="9333"/>
                  </a:lnTo>
                  <a:lnTo>
                    <a:pt x="488" y="9450"/>
                  </a:lnTo>
                  <a:lnTo>
                    <a:pt x="722" y="9548"/>
                  </a:lnTo>
                  <a:lnTo>
                    <a:pt x="994" y="9626"/>
                  </a:lnTo>
                  <a:lnTo>
                    <a:pt x="1248" y="9684"/>
                  </a:lnTo>
                  <a:lnTo>
                    <a:pt x="1520" y="9743"/>
                  </a:lnTo>
                  <a:lnTo>
                    <a:pt x="1793" y="9762"/>
                  </a:lnTo>
                  <a:lnTo>
                    <a:pt x="2066" y="9782"/>
                  </a:lnTo>
                  <a:lnTo>
                    <a:pt x="2300" y="9762"/>
                  </a:lnTo>
                  <a:lnTo>
                    <a:pt x="2514" y="9743"/>
                  </a:lnTo>
                  <a:lnTo>
                    <a:pt x="2748" y="9723"/>
                  </a:lnTo>
                  <a:lnTo>
                    <a:pt x="2962" y="9684"/>
                  </a:lnTo>
                  <a:lnTo>
                    <a:pt x="3177" y="9626"/>
                  </a:lnTo>
                  <a:lnTo>
                    <a:pt x="3391" y="9567"/>
                  </a:lnTo>
                  <a:lnTo>
                    <a:pt x="3781" y="9392"/>
                  </a:lnTo>
                  <a:lnTo>
                    <a:pt x="4170" y="9178"/>
                  </a:lnTo>
                  <a:lnTo>
                    <a:pt x="4540" y="8944"/>
                  </a:lnTo>
                  <a:lnTo>
                    <a:pt x="4872" y="8651"/>
                  </a:lnTo>
                  <a:lnTo>
                    <a:pt x="5183" y="8340"/>
                  </a:lnTo>
                  <a:lnTo>
                    <a:pt x="5476" y="7989"/>
                  </a:lnTo>
                  <a:lnTo>
                    <a:pt x="5729" y="7619"/>
                  </a:lnTo>
                  <a:lnTo>
                    <a:pt x="5943" y="7229"/>
                  </a:lnTo>
                  <a:lnTo>
                    <a:pt x="6138" y="6800"/>
                  </a:lnTo>
                  <a:lnTo>
                    <a:pt x="6275" y="6352"/>
                  </a:lnTo>
                  <a:lnTo>
                    <a:pt x="6391" y="5885"/>
                  </a:lnTo>
                  <a:lnTo>
                    <a:pt x="6450" y="5398"/>
                  </a:lnTo>
                  <a:lnTo>
                    <a:pt x="6489" y="4891"/>
                  </a:lnTo>
                  <a:lnTo>
                    <a:pt x="6450" y="4404"/>
                  </a:lnTo>
                  <a:lnTo>
                    <a:pt x="6391" y="3917"/>
                  </a:lnTo>
                  <a:lnTo>
                    <a:pt x="6275" y="3449"/>
                  </a:lnTo>
                  <a:lnTo>
                    <a:pt x="6138" y="3001"/>
                  </a:lnTo>
                  <a:lnTo>
                    <a:pt x="5943" y="2572"/>
                  </a:lnTo>
                  <a:lnTo>
                    <a:pt x="5729" y="2163"/>
                  </a:lnTo>
                  <a:lnTo>
                    <a:pt x="5476" y="1793"/>
                  </a:lnTo>
                  <a:lnTo>
                    <a:pt x="5183" y="1442"/>
                  </a:lnTo>
                  <a:lnTo>
                    <a:pt x="4872" y="1131"/>
                  </a:lnTo>
                  <a:lnTo>
                    <a:pt x="4540" y="838"/>
                  </a:lnTo>
                  <a:lnTo>
                    <a:pt x="4170" y="605"/>
                  </a:lnTo>
                  <a:lnTo>
                    <a:pt x="3781" y="390"/>
                  </a:lnTo>
                  <a:lnTo>
                    <a:pt x="3391" y="234"/>
                  </a:lnTo>
                  <a:lnTo>
                    <a:pt x="3177" y="156"/>
                  </a:lnTo>
                  <a:lnTo>
                    <a:pt x="2962" y="117"/>
                  </a:lnTo>
                  <a:lnTo>
                    <a:pt x="2748" y="59"/>
                  </a:lnTo>
                  <a:lnTo>
                    <a:pt x="2514" y="40"/>
                  </a:lnTo>
                  <a:lnTo>
                    <a:pt x="2300" y="20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1915400" y="736900"/>
              <a:ext cx="162225" cy="244550"/>
            </a:xfrm>
            <a:custGeom>
              <a:avLst/>
              <a:gdLst/>
              <a:ahLst/>
              <a:cxnLst/>
              <a:rect l="l" t="t" r="r" b="b"/>
              <a:pathLst>
                <a:path w="6489" h="9782" fill="none" extrusionOk="0">
                  <a:moveTo>
                    <a:pt x="6489" y="4891"/>
                  </a:moveTo>
                  <a:lnTo>
                    <a:pt x="6489" y="4891"/>
                  </a:lnTo>
                  <a:lnTo>
                    <a:pt x="6450" y="5398"/>
                  </a:lnTo>
                  <a:lnTo>
                    <a:pt x="6391" y="5885"/>
                  </a:lnTo>
                  <a:lnTo>
                    <a:pt x="6275" y="6352"/>
                  </a:lnTo>
                  <a:lnTo>
                    <a:pt x="6138" y="6800"/>
                  </a:lnTo>
                  <a:lnTo>
                    <a:pt x="5943" y="7229"/>
                  </a:lnTo>
                  <a:lnTo>
                    <a:pt x="5729" y="7619"/>
                  </a:lnTo>
                  <a:lnTo>
                    <a:pt x="5476" y="7989"/>
                  </a:lnTo>
                  <a:lnTo>
                    <a:pt x="5183" y="8340"/>
                  </a:lnTo>
                  <a:lnTo>
                    <a:pt x="4872" y="8651"/>
                  </a:lnTo>
                  <a:lnTo>
                    <a:pt x="4540" y="8944"/>
                  </a:lnTo>
                  <a:lnTo>
                    <a:pt x="4170" y="9178"/>
                  </a:lnTo>
                  <a:lnTo>
                    <a:pt x="3781" y="9392"/>
                  </a:lnTo>
                  <a:lnTo>
                    <a:pt x="3391" y="9567"/>
                  </a:lnTo>
                  <a:lnTo>
                    <a:pt x="3177" y="9626"/>
                  </a:lnTo>
                  <a:lnTo>
                    <a:pt x="2962" y="9684"/>
                  </a:lnTo>
                  <a:lnTo>
                    <a:pt x="2748" y="9723"/>
                  </a:lnTo>
                  <a:lnTo>
                    <a:pt x="2514" y="9743"/>
                  </a:lnTo>
                  <a:lnTo>
                    <a:pt x="2300" y="9762"/>
                  </a:lnTo>
                  <a:lnTo>
                    <a:pt x="2066" y="9782"/>
                  </a:lnTo>
                  <a:lnTo>
                    <a:pt x="2066" y="9782"/>
                  </a:lnTo>
                  <a:lnTo>
                    <a:pt x="1793" y="9762"/>
                  </a:lnTo>
                  <a:lnTo>
                    <a:pt x="1520" y="9743"/>
                  </a:lnTo>
                  <a:lnTo>
                    <a:pt x="1248" y="9684"/>
                  </a:lnTo>
                  <a:lnTo>
                    <a:pt x="994" y="9626"/>
                  </a:lnTo>
                  <a:lnTo>
                    <a:pt x="722" y="9548"/>
                  </a:lnTo>
                  <a:lnTo>
                    <a:pt x="488" y="9450"/>
                  </a:lnTo>
                  <a:lnTo>
                    <a:pt x="235" y="9333"/>
                  </a:lnTo>
                  <a:lnTo>
                    <a:pt x="1" y="9197"/>
                  </a:lnTo>
                  <a:lnTo>
                    <a:pt x="1" y="9197"/>
                  </a:lnTo>
                  <a:lnTo>
                    <a:pt x="254" y="9158"/>
                  </a:lnTo>
                  <a:lnTo>
                    <a:pt x="507" y="9100"/>
                  </a:lnTo>
                  <a:lnTo>
                    <a:pt x="507" y="9100"/>
                  </a:lnTo>
                  <a:lnTo>
                    <a:pt x="780" y="9022"/>
                  </a:lnTo>
                  <a:lnTo>
                    <a:pt x="1033" y="8905"/>
                  </a:lnTo>
                  <a:lnTo>
                    <a:pt x="1033" y="8905"/>
                  </a:lnTo>
                  <a:lnTo>
                    <a:pt x="1267" y="8768"/>
                  </a:lnTo>
                  <a:lnTo>
                    <a:pt x="1501" y="8632"/>
                  </a:lnTo>
                  <a:lnTo>
                    <a:pt x="1715" y="8457"/>
                  </a:lnTo>
                  <a:lnTo>
                    <a:pt x="1930" y="8281"/>
                  </a:lnTo>
                  <a:lnTo>
                    <a:pt x="1930" y="8281"/>
                  </a:lnTo>
                  <a:lnTo>
                    <a:pt x="2124" y="8086"/>
                  </a:lnTo>
                  <a:lnTo>
                    <a:pt x="2300" y="7872"/>
                  </a:lnTo>
                  <a:lnTo>
                    <a:pt x="2456" y="7658"/>
                  </a:lnTo>
                  <a:lnTo>
                    <a:pt x="2612" y="7424"/>
                  </a:lnTo>
                  <a:lnTo>
                    <a:pt x="2612" y="7424"/>
                  </a:lnTo>
                  <a:lnTo>
                    <a:pt x="2748" y="7171"/>
                  </a:lnTo>
                  <a:lnTo>
                    <a:pt x="2884" y="6898"/>
                  </a:lnTo>
                  <a:lnTo>
                    <a:pt x="2982" y="6645"/>
                  </a:lnTo>
                  <a:lnTo>
                    <a:pt x="3079" y="6372"/>
                  </a:lnTo>
                  <a:lnTo>
                    <a:pt x="3157" y="6080"/>
                  </a:lnTo>
                  <a:lnTo>
                    <a:pt x="3216" y="5807"/>
                  </a:lnTo>
                  <a:lnTo>
                    <a:pt x="3274" y="5515"/>
                  </a:lnTo>
                  <a:lnTo>
                    <a:pt x="3313" y="5242"/>
                  </a:lnTo>
                  <a:lnTo>
                    <a:pt x="3313" y="5242"/>
                  </a:lnTo>
                  <a:lnTo>
                    <a:pt x="3332" y="4950"/>
                  </a:lnTo>
                  <a:lnTo>
                    <a:pt x="3352" y="4657"/>
                  </a:lnTo>
                  <a:lnTo>
                    <a:pt x="3332" y="4365"/>
                  </a:lnTo>
                  <a:lnTo>
                    <a:pt x="3313" y="4073"/>
                  </a:lnTo>
                  <a:lnTo>
                    <a:pt x="3313" y="4073"/>
                  </a:lnTo>
                  <a:lnTo>
                    <a:pt x="3274" y="3800"/>
                  </a:lnTo>
                  <a:lnTo>
                    <a:pt x="3216" y="3508"/>
                  </a:lnTo>
                  <a:lnTo>
                    <a:pt x="3157" y="3235"/>
                  </a:lnTo>
                  <a:lnTo>
                    <a:pt x="3060" y="2962"/>
                  </a:lnTo>
                  <a:lnTo>
                    <a:pt x="3060" y="2962"/>
                  </a:lnTo>
                  <a:lnTo>
                    <a:pt x="2962" y="2709"/>
                  </a:lnTo>
                  <a:lnTo>
                    <a:pt x="2845" y="2456"/>
                  </a:lnTo>
                  <a:lnTo>
                    <a:pt x="2728" y="2202"/>
                  </a:lnTo>
                  <a:lnTo>
                    <a:pt x="2573" y="1988"/>
                  </a:lnTo>
                  <a:lnTo>
                    <a:pt x="2573" y="1988"/>
                  </a:lnTo>
                  <a:lnTo>
                    <a:pt x="2397" y="1754"/>
                  </a:lnTo>
                  <a:lnTo>
                    <a:pt x="2222" y="1559"/>
                  </a:lnTo>
                  <a:lnTo>
                    <a:pt x="2027" y="1364"/>
                  </a:lnTo>
                  <a:lnTo>
                    <a:pt x="1813" y="1189"/>
                  </a:lnTo>
                  <a:lnTo>
                    <a:pt x="1813" y="1189"/>
                  </a:lnTo>
                  <a:lnTo>
                    <a:pt x="1579" y="1033"/>
                  </a:lnTo>
                  <a:lnTo>
                    <a:pt x="1326" y="897"/>
                  </a:lnTo>
                  <a:lnTo>
                    <a:pt x="1072" y="780"/>
                  </a:lnTo>
                  <a:lnTo>
                    <a:pt x="800" y="683"/>
                  </a:lnTo>
                  <a:lnTo>
                    <a:pt x="800" y="683"/>
                  </a:lnTo>
                  <a:lnTo>
                    <a:pt x="449" y="585"/>
                  </a:lnTo>
                  <a:lnTo>
                    <a:pt x="79" y="546"/>
                  </a:lnTo>
                  <a:lnTo>
                    <a:pt x="79" y="546"/>
                  </a:lnTo>
                  <a:lnTo>
                    <a:pt x="312" y="410"/>
                  </a:lnTo>
                  <a:lnTo>
                    <a:pt x="546" y="312"/>
                  </a:lnTo>
                  <a:lnTo>
                    <a:pt x="780" y="215"/>
                  </a:lnTo>
                  <a:lnTo>
                    <a:pt x="1033" y="137"/>
                  </a:lnTo>
                  <a:lnTo>
                    <a:pt x="1287" y="79"/>
                  </a:lnTo>
                  <a:lnTo>
                    <a:pt x="1540" y="40"/>
                  </a:lnTo>
                  <a:lnTo>
                    <a:pt x="1813" y="20"/>
                  </a:lnTo>
                  <a:lnTo>
                    <a:pt x="2066" y="1"/>
                  </a:lnTo>
                  <a:lnTo>
                    <a:pt x="2066" y="1"/>
                  </a:lnTo>
                  <a:lnTo>
                    <a:pt x="2300" y="20"/>
                  </a:lnTo>
                  <a:lnTo>
                    <a:pt x="2514" y="40"/>
                  </a:lnTo>
                  <a:lnTo>
                    <a:pt x="2748" y="59"/>
                  </a:lnTo>
                  <a:lnTo>
                    <a:pt x="2962" y="117"/>
                  </a:lnTo>
                  <a:lnTo>
                    <a:pt x="3177" y="156"/>
                  </a:lnTo>
                  <a:lnTo>
                    <a:pt x="3391" y="234"/>
                  </a:lnTo>
                  <a:lnTo>
                    <a:pt x="3781" y="390"/>
                  </a:lnTo>
                  <a:lnTo>
                    <a:pt x="4170" y="605"/>
                  </a:lnTo>
                  <a:lnTo>
                    <a:pt x="4540" y="838"/>
                  </a:lnTo>
                  <a:lnTo>
                    <a:pt x="4872" y="1131"/>
                  </a:lnTo>
                  <a:lnTo>
                    <a:pt x="5183" y="1442"/>
                  </a:lnTo>
                  <a:lnTo>
                    <a:pt x="5476" y="1793"/>
                  </a:lnTo>
                  <a:lnTo>
                    <a:pt x="5729" y="2163"/>
                  </a:lnTo>
                  <a:lnTo>
                    <a:pt x="5943" y="2572"/>
                  </a:lnTo>
                  <a:lnTo>
                    <a:pt x="6138" y="3001"/>
                  </a:lnTo>
                  <a:lnTo>
                    <a:pt x="6275" y="3449"/>
                  </a:lnTo>
                  <a:lnTo>
                    <a:pt x="6391" y="3917"/>
                  </a:lnTo>
                  <a:lnTo>
                    <a:pt x="6450" y="4404"/>
                  </a:lnTo>
                  <a:lnTo>
                    <a:pt x="6489" y="4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1856950" y="747125"/>
              <a:ext cx="161750" cy="224100"/>
            </a:xfrm>
            <a:custGeom>
              <a:avLst/>
              <a:gdLst/>
              <a:ahLst/>
              <a:cxnLst/>
              <a:rect l="l" t="t" r="r" b="b"/>
              <a:pathLst>
                <a:path w="6470" h="8964" extrusionOk="0">
                  <a:moveTo>
                    <a:pt x="2865" y="1"/>
                  </a:moveTo>
                  <a:lnTo>
                    <a:pt x="2631" y="20"/>
                  </a:lnTo>
                  <a:lnTo>
                    <a:pt x="2339" y="176"/>
                  </a:lnTo>
                  <a:lnTo>
                    <a:pt x="2066" y="351"/>
                  </a:lnTo>
                  <a:lnTo>
                    <a:pt x="1813" y="546"/>
                  </a:lnTo>
                  <a:lnTo>
                    <a:pt x="1559" y="761"/>
                  </a:lnTo>
                  <a:lnTo>
                    <a:pt x="1326" y="994"/>
                  </a:lnTo>
                  <a:lnTo>
                    <a:pt x="1111" y="1248"/>
                  </a:lnTo>
                  <a:lnTo>
                    <a:pt x="916" y="1501"/>
                  </a:lnTo>
                  <a:lnTo>
                    <a:pt x="741" y="1793"/>
                  </a:lnTo>
                  <a:lnTo>
                    <a:pt x="566" y="2086"/>
                  </a:lnTo>
                  <a:lnTo>
                    <a:pt x="429" y="2397"/>
                  </a:lnTo>
                  <a:lnTo>
                    <a:pt x="293" y="2728"/>
                  </a:lnTo>
                  <a:lnTo>
                    <a:pt x="195" y="3060"/>
                  </a:lnTo>
                  <a:lnTo>
                    <a:pt x="118" y="3391"/>
                  </a:lnTo>
                  <a:lnTo>
                    <a:pt x="59" y="3761"/>
                  </a:lnTo>
                  <a:lnTo>
                    <a:pt x="20" y="4112"/>
                  </a:lnTo>
                  <a:lnTo>
                    <a:pt x="1" y="448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118" y="5573"/>
                  </a:lnTo>
                  <a:lnTo>
                    <a:pt x="195" y="5904"/>
                  </a:lnTo>
                  <a:lnTo>
                    <a:pt x="293" y="6236"/>
                  </a:lnTo>
                  <a:lnTo>
                    <a:pt x="429" y="6567"/>
                  </a:lnTo>
                  <a:lnTo>
                    <a:pt x="566" y="6879"/>
                  </a:lnTo>
                  <a:lnTo>
                    <a:pt x="722" y="7171"/>
                  </a:lnTo>
                  <a:lnTo>
                    <a:pt x="916" y="7444"/>
                  </a:lnTo>
                  <a:lnTo>
                    <a:pt x="1111" y="7716"/>
                  </a:lnTo>
                  <a:lnTo>
                    <a:pt x="1326" y="7970"/>
                  </a:lnTo>
                  <a:lnTo>
                    <a:pt x="1559" y="8203"/>
                  </a:lnTo>
                  <a:lnTo>
                    <a:pt x="1793" y="8418"/>
                  </a:lnTo>
                  <a:lnTo>
                    <a:pt x="2046" y="8613"/>
                  </a:lnTo>
                  <a:lnTo>
                    <a:pt x="2319" y="8788"/>
                  </a:lnTo>
                  <a:lnTo>
                    <a:pt x="2611" y="8944"/>
                  </a:lnTo>
                  <a:lnTo>
                    <a:pt x="2884" y="8963"/>
                  </a:lnTo>
                  <a:lnTo>
                    <a:pt x="3079" y="8944"/>
                  </a:lnTo>
                  <a:lnTo>
                    <a:pt x="3274" y="8924"/>
                  </a:lnTo>
                  <a:lnTo>
                    <a:pt x="3644" y="8846"/>
                  </a:lnTo>
                  <a:lnTo>
                    <a:pt x="3839" y="8788"/>
                  </a:lnTo>
                  <a:lnTo>
                    <a:pt x="4053" y="8710"/>
                  </a:lnTo>
                  <a:lnTo>
                    <a:pt x="4053" y="8710"/>
                  </a:lnTo>
                  <a:lnTo>
                    <a:pt x="4034" y="8730"/>
                  </a:lnTo>
                  <a:lnTo>
                    <a:pt x="4034" y="8730"/>
                  </a:lnTo>
                  <a:lnTo>
                    <a:pt x="4209" y="8632"/>
                  </a:lnTo>
                  <a:lnTo>
                    <a:pt x="4404" y="8535"/>
                  </a:lnTo>
                  <a:lnTo>
                    <a:pt x="4579" y="8418"/>
                  </a:lnTo>
                  <a:lnTo>
                    <a:pt x="4774" y="8281"/>
                  </a:lnTo>
                  <a:lnTo>
                    <a:pt x="4950" y="8126"/>
                  </a:lnTo>
                  <a:lnTo>
                    <a:pt x="5125" y="7970"/>
                  </a:lnTo>
                  <a:lnTo>
                    <a:pt x="5300" y="7775"/>
                  </a:lnTo>
                  <a:lnTo>
                    <a:pt x="5456" y="7580"/>
                  </a:lnTo>
                  <a:lnTo>
                    <a:pt x="5631" y="7346"/>
                  </a:lnTo>
                  <a:lnTo>
                    <a:pt x="5768" y="7112"/>
                  </a:lnTo>
                  <a:lnTo>
                    <a:pt x="5924" y="6840"/>
                  </a:lnTo>
                  <a:lnTo>
                    <a:pt x="6060" y="6547"/>
                  </a:lnTo>
                  <a:lnTo>
                    <a:pt x="6041" y="6567"/>
                  </a:lnTo>
                  <a:lnTo>
                    <a:pt x="6177" y="6236"/>
                  </a:lnTo>
                  <a:lnTo>
                    <a:pt x="6274" y="5924"/>
                  </a:lnTo>
                  <a:lnTo>
                    <a:pt x="6352" y="5573"/>
                  </a:lnTo>
                  <a:lnTo>
                    <a:pt x="6411" y="5222"/>
                  </a:lnTo>
                  <a:lnTo>
                    <a:pt x="6411" y="5242"/>
                  </a:lnTo>
                  <a:lnTo>
                    <a:pt x="6450" y="4872"/>
                  </a:lnTo>
                  <a:lnTo>
                    <a:pt x="6469" y="4482"/>
                  </a:lnTo>
                  <a:lnTo>
                    <a:pt x="6450" y="4092"/>
                  </a:lnTo>
                  <a:lnTo>
                    <a:pt x="6411" y="3703"/>
                  </a:lnTo>
                  <a:lnTo>
                    <a:pt x="6333" y="3255"/>
                  </a:lnTo>
                  <a:lnTo>
                    <a:pt x="6235" y="2943"/>
                  </a:lnTo>
                  <a:lnTo>
                    <a:pt x="6235" y="2884"/>
                  </a:lnTo>
                  <a:lnTo>
                    <a:pt x="6060" y="2417"/>
                  </a:lnTo>
                  <a:lnTo>
                    <a:pt x="6041" y="2378"/>
                  </a:lnTo>
                  <a:lnTo>
                    <a:pt x="5924" y="2144"/>
                  </a:lnTo>
                  <a:lnTo>
                    <a:pt x="5807" y="1910"/>
                  </a:lnTo>
                  <a:lnTo>
                    <a:pt x="5670" y="1676"/>
                  </a:lnTo>
                  <a:lnTo>
                    <a:pt x="5515" y="1443"/>
                  </a:lnTo>
                  <a:lnTo>
                    <a:pt x="5476" y="1404"/>
                  </a:lnTo>
                  <a:lnTo>
                    <a:pt x="5476" y="1384"/>
                  </a:lnTo>
                  <a:lnTo>
                    <a:pt x="5320" y="1209"/>
                  </a:lnTo>
                  <a:lnTo>
                    <a:pt x="5144" y="1014"/>
                  </a:lnTo>
                  <a:lnTo>
                    <a:pt x="5027" y="897"/>
                  </a:lnTo>
                  <a:lnTo>
                    <a:pt x="4989" y="878"/>
                  </a:lnTo>
                  <a:lnTo>
                    <a:pt x="4833" y="741"/>
                  </a:lnTo>
                  <a:lnTo>
                    <a:pt x="4774" y="683"/>
                  </a:lnTo>
                  <a:lnTo>
                    <a:pt x="4599" y="546"/>
                  </a:lnTo>
                  <a:lnTo>
                    <a:pt x="4423" y="449"/>
                  </a:lnTo>
                  <a:lnTo>
                    <a:pt x="4385" y="410"/>
                  </a:lnTo>
                  <a:lnTo>
                    <a:pt x="4346" y="390"/>
                  </a:lnTo>
                  <a:lnTo>
                    <a:pt x="4326" y="390"/>
                  </a:lnTo>
                  <a:lnTo>
                    <a:pt x="4307" y="371"/>
                  </a:lnTo>
                  <a:lnTo>
                    <a:pt x="4014" y="235"/>
                  </a:lnTo>
                  <a:lnTo>
                    <a:pt x="3995" y="235"/>
                  </a:lnTo>
                  <a:lnTo>
                    <a:pt x="3975" y="215"/>
                  </a:lnTo>
                  <a:lnTo>
                    <a:pt x="3936" y="215"/>
                  </a:lnTo>
                  <a:lnTo>
                    <a:pt x="3936" y="196"/>
                  </a:lnTo>
                  <a:lnTo>
                    <a:pt x="3878" y="196"/>
                  </a:lnTo>
                  <a:lnTo>
                    <a:pt x="3644" y="98"/>
                  </a:lnTo>
                  <a:lnTo>
                    <a:pt x="3391" y="59"/>
                  </a:lnTo>
                  <a:lnTo>
                    <a:pt x="3352" y="40"/>
                  </a:lnTo>
                  <a:lnTo>
                    <a:pt x="3254" y="40"/>
                  </a:lnTo>
                  <a:lnTo>
                    <a:pt x="2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1856950" y="747125"/>
              <a:ext cx="161750" cy="224100"/>
            </a:xfrm>
            <a:custGeom>
              <a:avLst/>
              <a:gdLst/>
              <a:ahLst/>
              <a:cxnLst/>
              <a:rect l="l" t="t" r="r" b="b"/>
              <a:pathLst>
                <a:path w="6470" h="8964" fill="none" extrusionOk="0">
                  <a:moveTo>
                    <a:pt x="2884" y="1"/>
                  </a:moveTo>
                  <a:lnTo>
                    <a:pt x="2884" y="1"/>
                  </a:lnTo>
                  <a:lnTo>
                    <a:pt x="3254" y="40"/>
                  </a:lnTo>
                  <a:lnTo>
                    <a:pt x="3254" y="40"/>
                  </a:lnTo>
                  <a:lnTo>
                    <a:pt x="3332" y="40"/>
                  </a:lnTo>
                  <a:lnTo>
                    <a:pt x="3332" y="40"/>
                  </a:lnTo>
                  <a:lnTo>
                    <a:pt x="3352" y="40"/>
                  </a:lnTo>
                  <a:lnTo>
                    <a:pt x="3352" y="40"/>
                  </a:lnTo>
                  <a:lnTo>
                    <a:pt x="3391" y="59"/>
                  </a:lnTo>
                  <a:lnTo>
                    <a:pt x="3391" y="59"/>
                  </a:lnTo>
                  <a:lnTo>
                    <a:pt x="3391" y="59"/>
                  </a:lnTo>
                  <a:lnTo>
                    <a:pt x="3644" y="98"/>
                  </a:lnTo>
                  <a:lnTo>
                    <a:pt x="3644" y="98"/>
                  </a:lnTo>
                  <a:lnTo>
                    <a:pt x="3878" y="196"/>
                  </a:lnTo>
                  <a:lnTo>
                    <a:pt x="3897" y="196"/>
                  </a:lnTo>
                  <a:lnTo>
                    <a:pt x="3897" y="196"/>
                  </a:lnTo>
                  <a:lnTo>
                    <a:pt x="3936" y="196"/>
                  </a:lnTo>
                  <a:lnTo>
                    <a:pt x="3936" y="215"/>
                  </a:lnTo>
                  <a:lnTo>
                    <a:pt x="3936" y="215"/>
                  </a:lnTo>
                  <a:lnTo>
                    <a:pt x="3975" y="215"/>
                  </a:lnTo>
                  <a:lnTo>
                    <a:pt x="3995" y="235"/>
                  </a:lnTo>
                  <a:lnTo>
                    <a:pt x="3995" y="235"/>
                  </a:lnTo>
                  <a:lnTo>
                    <a:pt x="403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307" y="371"/>
                  </a:lnTo>
                  <a:lnTo>
                    <a:pt x="4326" y="390"/>
                  </a:lnTo>
                  <a:lnTo>
                    <a:pt x="4346" y="390"/>
                  </a:lnTo>
                  <a:lnTo>
                    <a:pt x="4385" y="410"/>
                  </a:lnTo>
                  <a:lnTo>
                    <a:pt x="4385" y="410"/>
                  </a:lnTo>
                  <a:lnTo>
                    <a:pt x="4423" y="449"/>
                  </a:lnTo>
                  <a:lnTo>
                    <a:pt x="4423" y="449"/>
                  </a:lnTo>
                  <a:lnTo>
                    <a:pt x="4599" y="546"/>
                  </a:lnTo>
                  <a:lnTo>
                    <a:pt x="4599" y="546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833" y="741"/>
                  </a:lnTo>
                  <a:lnTo>
                    <a:pt x="4833" y="741"/>
                  </a:lnTo>
                  <a:lnTo>
                    <a:pt x="4989" y="878"/>
                  </a:lnTo>
                  <a:lnTo>
                    <a:pt x="4989" y="878"/>
                  </a:lnTo>
                  <a:lnTo>
                    <a:pt x="5027" y="897"/>
                  </a:lnTo>
                  <a:lnTo>
                    <a:pt x="5027" y="897"/>
                  </a:lnTo>
                  <a:lnTo>
                    <a:pt x="5144" y="1014"/>
                  </a:lnTo>
                  <a:lnTo>
                    <a:pt x="5144" y="1014"/>
                  </a:lnTo>
                  <a:lnTo>
                    <a:pt x="5320" y="1209"/>
                  </a:lnTo>
                  <a:lnTo>
                    <a:pt x="5320" y="1209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515" y="1443"/>
                  </a:lnTo>
                  <a:lnTo>
                    <a:pt x="5515" y="1443"/>
                  </a:lnTo>
                  <a:lnTo>
                    <a:pt x="5670" y="1676"/>
                  </a:lnTo>
                  <a:lnTo>
                    <a:pt x="5670" y="1676"/>
                  </a:lnTo>
                  <a:lnTo>
                    <a:pt x="5807" y="1910"/>
                  </a:lnTo>
                  <a:lnTo>
                    <a:pt x="5807" y="1910"/>
                  </a:lnTo>
                  <a:lnTo>
                    <a:pt x="5924" y="2144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235" y="2884"/>
                  </a:lnTo>
                  <a:lnTo>
                    <a:pt x="6235" y="2943"/>
                  </a:lnTo>
                  <a:lnTo>
                    <a:pt x="6235" y="2943"/>
                  </a:lnTo>
                  <a:lnTo>
                    <a:pt x="6333" y="3255"/>
                  </a:lnTo>
                  <a:lnTo>
                    <a:pt x="6333" y="3255"/>
                  </a:lnTo>
                  <a:lnTo>
                    <a:pt x="6411" y="3703"/>
                  </a:lnTo>
                  <a:lnTo>
                    <a:pt x="6411" y="3722"/>
                  </a:lnTo>
                  <a:lnTo>
                    <a:pt x="6411" y="3703"/>
                  </a:lnTo>
                  <a:lnTo>
                    <a:pt x="6411" y="3703"/>
                  </a:lnTo>
                  <a:lnTo>
                    <a:pt x="6411" y="3703"/>
                  </a:lnTo>
                  <a:lnTo>
                    <a:pt x="6450" y="4092"/>
                  </a:lnTo>
                  <a:lnTo>
                    <a:pt x="6469" y="4482"/>
                  </a:lnTo>
                  <a:lnTo>
                    <a:pt x="6469" y="4482"/>
                  </a:lnTo>
                  <a:lnTo>
                    <a:pt x="6450" y="4872"/>
                  </a:lnTo>
                  <a:lnTo>
                    <a:pt x="6411" y="5242"/>
                  </a:lnTo>
                  <a:lnTo>
                    <a:pt x="6411" y="5222"/>
                  </a:lnTo>
                  <a:lnTo>
                    <a:pt x="6411" y="5222"/>
                  </a:lnTo>
                  <a:lnTo>
                    <a:pt x="6352" y="5573"/>
                  </a:lnTo>
                  <a:lnTo>
                    <a:pt x="6274" y="5924"/>
                  </a:lnTo>
                  <a:lnTo>
                    <a:pt x="6274" y="5924"/>
                  </a:lnTo>
                  <a:lnTo>
                    <a:pt x="6177" y="6236"/>
                  </a:lnTo>
                  <a:lnTo>
                    <a:pt x="6041" y="6567"/>
                  </a:lnTo>
                  <a:lnTo>
                    <a:pt x="6041" y="6567"/>
                  </a:lnTo>
                  <a:lnTo>
                    <a:pt x="6041" y="6567"/>
                  </a:lnTo>
                  <a:lnTo>
                    <a:pt x="6060" y="6547"/>
                  </a:lnTo>
                  <a:lnTo>
                    <a:pt x="6060" y="6547"/>
                  </a:lnTo>
                  <a:lnTo>
                    <a:pt x="5924" y="6840"/>
                  </a:lnTo>
                  <a:lnTo>
                    <a:pt x="5768" y="7112"/>
                  </a:lnTo>
                  <a:lnTo>
                    <a:pt x="5768" y="7112"/>
                  </a:lnTo>
                  <a:lnTo>
                    <a:pt x="5631" y="7346"/>
                  </a:lnTo>
                  <a:lnTo>
                    <a:pt x="5456" y="7580"/>
                  </a:lnTo>
                  <a:lnTo>
                    <a:pt x="547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300" y="7775"/>
                  </a:lnTo>
                  <a:lnTo>
                    <a:pt x="5125" y="7970"/>
                  </a:lnTo>
                  <a:lnTo>
                    <a:pt x="5125" y="7970"/>
                  </a:lnTo>
                  <a:lnTo>
                    <a:pt x="4950" y="8126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579" y="8418"/>
                  </a:lnTo>
                  <a:lnTo>
                    <a:pt x="4404" y="8535"/>
                  </a:lnTo>
                  <a:lnTo>
                    <a:pt x="4404" y="8535"/>
                  </a:lnTo>
                  <a:lnTo>
                    <a:pt x="4209" y="8632"/>
                  </a:lnTo>
                  <a:lnTo>
                    <a:pt x="4034" y="8730"/>
                  </a:lnTo>
                  <a:lnTo>
                    <a:pt x="4053" y="8710"/>
                  </a:lnTo>
                  <a:lnTo>
                    <a:pt x="4053" y="8710"/>
                  </a:lnTo>
                  <a:lnTo>
                    <a:pt x="3839" y="8788"/>
                  </a:lnTo>
                  <a:lnTo>
                    <a:pt x="3644" y="8846"/>
                  </a:lnTo>
                  <a:lnTo>
                    <a:pt x="3644" y="8846"/>
                  </a:lnTo>
                  <a:lnTo>
                    <a:pt x="3274" y="8924"/>
                  </a:lnTo>
                  <a:lnTo>
                    <a:pt x="3274" y="8924"/>
                  </a:lnTo>
                  <a:lnTo>
                    <a:pt x="3274" y="8924"/>
                  </a:lnTo>
                  <a:lnTo>
                    <a:pt x="3079" y="8944"/>
                  </a:lnTo>
                  <a:lnTo>
                    <a:pt x="2884" y="8963"/>
                  </a:lnTo>
                  <a:lnTo>
                    <a:pt x="2884" y="8963"/>
                  </a:lnTo>
                  <a:lnTo>
                    <a:pt x="2611" y="8944"/>
                  </a:lnTo>
                  <a:lnTo>
                    <a:pt x="2611" y="8944"/>
                  </a:lnTo>
                  <a:lnTo>
                    <a:pt x="2319" y="8788"/>
                  </a:lnTo>
                  <a:lnTo>
                    <a:pt x="2046" y="8613"/>
                  </a:lnTo>
                  <a:lnTo>
                    <a:pt x="1793" y="8418"/>
                  </a:lnTo>
                  <a:lnTo>
                    <a:pt x="1559" y="8203"/>
                  </a:lnTo>
                  <a:lnTo>
                    <a:pt x="1326" y="7970"/>
                  </a:lnTo>
                  <a:lnTo>
                    <a:pt x="1111" y="7716"/>
                  </a:lnTo>
                  <a:lnTo>
                    <a:pt x="916" y="7444"/>
                  </a:lnTo>
                  <a:lnTo>
                    <a:pt x="722" y="7171"/>
                  </a:lnTo>
                  <a:lnTo>
                    <a:pt x="566" y="6879"/>
                  </a:lnTo>
                  <a:lnTo>
                    <a:pt x="429" y="6567"/>
                  </a:lnTo>
                  <a:lnTo>
                    <a:pt x="293" y="6236"/>
                  </a:lnTo>
                  <a:lnTo>
                    <a:pt x="195" y="5904"/>
                  </a:lnTo>
                  <a:lnTo>
                    <a:pt x="118" y="5573"/>
                  </a:lnTo>
                  <a:lnTo>
                    <a:pt x="59" y="5222"/>
                  </a:lnTo>
                  <a:lnTo>
                    <a:pt x="20" y="4852"/>
                  </a:lnTo>
                  <a:lnTo>
                    <a:pt x="1" y="4482"/>
                  </a:lnTo>
                  <a:lnTo>
                    <a:pt x="1" y="4482"/>
                  </a:lnTo>
                  <a:lnTo>
                    <a:pt x="20" y="4112"/>
                  </a:lnTo>
                  <a:lnTo>
                    <a:pt x="59" y="3761"/>
                  </a:lnTo>
                  <a:lnTo>
                    <a:pt x="118" y="3391"/>
                  </a:lnTo>
                  <a:lnTo>
                    <a:pt x="195" y="3060"/>
                  </a:lnTo>
                  <a:lnTo>
                    <a:pt x="293" y="2728"/>
                  </a:lnTo>
                  <a:lnTo>
                    <a:pt x="429" y="2397"/>
                  </a:lnTo>
                  <a:lnTo>
                    <a:pt x="566" y="2086"/>
                  </a:lnTo>
                  <a:lnTo>
                    <a:pt x="741" y="1793"/>
                  </a:lnTo>
                  <a:lnTo>
                    <a:pt x="916" y="1501"/>
                  </a:lnTo>
                  <a:lnTo>
                    <a:pt x="1111" y="1248"/>
                  </a:lnTo>
                  <a:lnTo>
                    <a:pt x="1326" y="994"/>
                  </a:lnTo>
                  <a:lnTo>
                    <a:pt x="1559" y="761"/>
                  </a:lnTo>
                  <a:lnTo>
                    <a:pt x="1813" y="546"/>
                  </a:lnTo>
                  <a:lnTo>
                    <a:pt x="2066" y="351"/>
                  </a:lnTo>
                  <a:lnTo>
                    <a:pt x="2339" y="176"/>
                  </a:lnTo>
                  <a:lnTo>
                    <a:pt x="2631" y="20"/>
                  </a:lnTo>
                  <a:lnTo>
                    <a:pt x="2631" y="20"/>
                  </a:lnTo>
                  <a:lnTo>
                    <a:pt x="2865" y="1"/>
                  </a:lnTo>
                  <a:lnTo>
                    <a:pt x="2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2007950" y="91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1976300" y="95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1993825" y="78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1993825" y="78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2007950" y="80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2007950" y="80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1983600" y="844550"/>
              <a:ext cx="66750" cy="27800"/>
            </a:xfrm>
            <a:custGeom>
              <a:avLst/>
              <a:gdLst/>
              <a:ahLst/>
              <a:cxnLst/>
              <a:rect l="l" t="t" r="r" b="b"/>
              <a:pathLst>
                <a:path w="2670" h="1112" extrusionOk="0">
                  <a:moveTo>
                    <a:pt x="1345" y="1"/>
                  </a:moveTo>
                  <a:lnTo>
                    <a:pt x="1072" y="20"/>
                  </a:lnTo>
                  <a:lnTo>
                    <a:pt x="819" y="59"/>
                  </a:lnTo>
                  <a:lnTo>
                    <a:pt x="585" y="98"/>
                  </a:lnTo>
                  <a:lnTo>
                    <a:pt x="390" y="176"/>
                  </a:lnTo>
                  <a:lnTo>
                    <a:pt x="234" y="254"/>
                  </a:lnTo>
                  <a:lnTo>
                    <a:pt x="98" y="351"/>
                  </a:lnTo>
                  <a:lnTo>
                    <a:pt x="20" y="449"/>
                  </a:lnTo>
                  <a:lnTo>
                    <a:pt x="0" y="507"/>
                  </a:lnTo>
                  <a:lnTo>
                    <a:pt x="0" y="566"/>
                  </a:lnTo>
                  <a:lnTo>
                    <a:pt x="0" y="624"/>
                  </a:lnTo>
                  <a:lnTo>
                    <a:pt x="20" y="682"/>
                  </a:lnTo>
                  <a:lnTo>
                    <a:pt x="98" y="780"/>
                  </a:lnTo>
                  <a:lnTo>
                    <a:pt x="234" y="877"/>
                  </a:lnTo>
                  <a:lnTo>
                    <a:pt x="390" y="955"/>
                  </a:lnTo>
                  <a:lnTo>
                    <a:pt x="585" y="1033"/>
                  </a:lnTo>
                  <a:lnTo>
                    <a:pt x="819" y="1072"/>
                  </a:lnTo>
                  <a:lnTo>
                    <a:pt x="1072" y="1111"/>
                  </a:lnTo>
                  <a:lnTo>
                    <a:pt x="1618" y="1111"/>
                  </a:lnTo>
                  <a:lnTo>
                    <a:pt x="1851" y="1072"/>
                  </a:lnTo>
                  <a:lnTo>
                    <a:pt x="2085" y="1033"/>
                  </a:lnTo>
                  <a:lnTo>
                    <a:pt x="2280" y="955"/>
                  </a:lnTo>
                  <a:lnTo>
                    <a:pt x="2455" y="877"/>
                  </a:lnTo>
                  <a:lnTo>
                    <a:pt x="2572" y="780"/>
                  </a:lnTo>
                  <a:lnTo>
                    <a:pt x="2650" y="682"/>
                  </a:lnTo>
                  <a:lnTo>
                    <a:pt x="2670" y="624"/>
                  </a:lnTo>
                  <a:lnTo>
                    <a:pt x="2670" y="566"/>
                  </a:lnTo>
                  <a:lnTo>
                    <a:pt x="2670" y="507"/>
                  </a:lnTo>
                  <a:lnTo>
                    <a:pt x="2650" y="449"/>
                  </a:lnTo>
                  <a:lnTo>
                    <a:pt x="2572" y="351"/>
                  </a:lnTo>
                  <a:lnTo>
                    <a:pt x="2455" y="254"/>
                  </a:lnTo>
                  <a:lnTo>
                    <a:pt x="2280" y="176"/>
                  </a:lnTo>
                  <a:lnTo>
                    <a:pt x="2085" y="98"/>
                  </a:lnTo>
                  <a:lnTo>
                    <a:pt x="1851" y="59"/>
                  </a:lnTo>
                  <a:lnTo>
                    <a:pt x="1618" y="20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1983600" y="844550"/>
              <a:ext cx="66750" cy="27800"/>
            </a:xfrm>
            <a:custGeom>
              <a:avLst/>
              <a:gdLst/>
              <a:ahLst/>
              <a:cxnLst/>
              <a:rect l="l" t="t" r="r" b="b"/>
              <a:pathLst>
                <a:path w="2670" h="1112" fill="none" extrusionOk="0">
                  <a:moveTo>
                    <a:pt x="2670" y="566"/>
                  </a:moveTo>
                  <a:lnTo>
                    <a:pt x="2670" y="566"/>
                  </a:lnTo>
                  <a:lnTo>
                    <a:pt x="2670" y="624"/>
                  </a:lnTo>
                  <a:lnTo>
                    <a:pt x="2650" y="682"/>
                  </a:lnTo>
                  <a:lnTo>
                    <a:pt x="2572" y="780"/>
                  </a:lnTo>
                  <a:lnTo>
                    <a:pt x="2455" y="877"/>
                  </a:lnTo>
                  <a:lnTo>
                    <a:pt x="2280" y="955"/>
                  </a:lnTo>
                  <a:lnTo>
                    <a:pt x="2085" y="1033"/>
                  </a:lnTo>
                  <a:lnTo>
                    <a:pt x="1851" y="1072"/>
                  </a:lnTo>
                  <a:lnTo>
                    <a:pt x="1618" y="1111"/>
                  </a:lnTo>
                  <a:lnTo>
                    <a:pt x="1345" y="1111"/>
                  </a:lnTo>
                  <a:lnTo>
                    <a:pt x="1345" y="1111"/>
                  </a:lnTo>
                  <a:lnTo>
                    <a:pt x="1072" y="1111"/>
                  </a:lnTo>
                  <a:lnTo>
                    <a:pt x="819" y="1072"/>
                  </a:lnTo>
                  <a:lnTo>
                    <a:pt x="585" y="1033"/>
                  </a:lnTo>
                  <a:lnTo>
                    <a:pt x="390" y="955"/>
                  </a:lnTo>
                  <a:lnTo>
                    <a:pt x="234" y="877"/>
                  </a:lnTo>
                  <a:lnTo>
                    <a:pt x="98" y="780"/>
                  </a:lnTo>
                  <a:lnTo>
                    <a:pt x="20" y="682"/>
                  </a:lnTo>
                  <a:lnTo>
                    <a:pt x="0" y="624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0" y="507"/>
                  </a:lnTo>
                  <a:lnTo>
                    <a:pt x="20" y="449"/>
                  </a:lnTo>
                  <a:lnTo>
                    <a:pt x="98" y="351"/>
                  </a:lnTo>
                  <a:lnTo>
                    <a:pt x="234" y="254"/>
                  </a:lnTo>
                  <a:lnTo>
                    <a:pt x="390" y="176"/>
                  </a:lnTo>
                  <a:lnTo>
                    <a:pt x="585" y="98"/>
                  </a:lnTo>
                  <a:lnTo>
                    <a:pt x="819" y="59"/>
                  </a:lnTo>
                  <a:lnTo>
                    <a:pt x="1072" y="20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618" y="20"/>
                  </a:lnTo>
                  <a:lnTo>
                    <a:pt x="1851" y="59"/>
                  </a:lnTo>
                  <a:lnTo>
                    <a:pt x="2085" y="98"/>
                  </a:lnTo>
                  <a:lnTo>
                    <a:pt x="2280" y="176"/>
                  </a:lnTo>
                  <a:lnTo>
                    <a:pt x="2455" y="254"/>
                  </a:lnTo>
                  <a:lnTo>
                    <a:pt x="2572" y="351"/>
                  </a:lnTo>
                  <a:lnTo>
                    <a:pt x="2650" y="449"/>
                  </a:lnTo>
                  <a:lnTo>
                    <a:pt x="2670" y="507"/>
                  </a:lnTo>
                  <a:lnTo>
                    <a:pt x="2670" y="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1575900" y="1003825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extrusionOk="0">
                  <a:moveTo>
                    <a:pt x="2319" y="1"/>
                  </a:moveTo>
                  <a:lnTo>
                    <a:pt x="2066" y="20"/>
                  </a:lnTo>
                  <a:lnTo>
                    <a:pt x="1929" y="59"/>
                  </a:lnTo>
                  <a:lnTo>
                    <a:pt x="1773" y="118"/>
                  </a:lnTo>
                  <a:lnTo>
                    <a:pt x="1637" y="176"/>
                  </a:lnTo>
                  <a:lnTo>
                    <a:pt x="1501" y="274"/>
                  </a:lnTo>
                  <a:lnTo>
                    <a:pt x="1384" y="371"/>
                  </a:lnTo>
                  <a:lnTo>
                    <a:pt x="1286" y="468"/>
                  </a:lnTo>
                  <a:lnTo>
                    <a:pt x="1091" y="702"/>
                  </a:lnTo>
                  <a:lnTo>
                    <a:pt x="975" y="878"/>
                  </a:lnTo>
                  <a:lnTo>
                    <a:pt x="877" y="1033"/>
                  </a:lnTo>
                  <a:lnTo>
                    <a:pt x="702" y="1423"/>
                  </a:lnTo>
                  <a:lnTo>
                    <a:pt x="565" y="1813"/>
                  </a:lnTo>
                  <a:lnTo>
                    <a:pt x="429" y="2222"/>
                  </a:lnTo>
                  <a:lnTo>
                    <a:pt x="273" y="2806"/>
                  </a:lnTo>
                  <a:lnTo>
                    <a:pt x="254" y="2943"/>
                  </a:lnTo>
                  <a:lnTo>
                    <a:pt x="137" y="3372"/>
                  </a:lnTo>
                  <a:lnTo>
                    <a:pt x="59" y="3839"/>
                  </a:lnTo>
                  <a:lnTo>
                    <a:pt x="0" y="4326"/>
                  </a:lnTo>
                  <a:lnTo>
                    <a:pt x="0" y="4813"/>
                  </a:lnTo>
                  <a:lnTo>
                    <a:pt x="20" y="5281"/>
                  </a:lnTo>
                  <a:lnTo>
                    <a:pt x="78" y="5729"/>
                  </a:lnTo>
                  <a:lnTo>
                    <a:pt x="176" y="6177"/>
                  </a:lnTo>
                  <a:lnTo>
                    <a:pt x="312" y="6606"/>
                  </a:lnTo>
                  <a:lnTo>
                    <a:pt x="487" y="7015"/>
                  </a:lnTo>
                  <a:lnTo>
                    <a:pt x="702" y="7385"/>
                  </a:lnTo>
                  <a:lnTo>
                    <a:pt x="838" y="7580"/>
                  </a:lnTo>
                  <a:lnTo>
                    <a:pt x="975" y="7755"/>
                  </a:lnTo>
                  <a:lnTo>
                    <a:pt x="1111" y="7931"/>
                  </a:lnTo>
                  <a:lnTo>
                    <a:pt x="1267" y="8106"/>
                  </a:lnTo>
                  <a:lnTo>
                    <a:pt x="1442" y="8262"/>
                  </a:lnTo>
                  <a:lnTo>
                    <a:pt x="1618" y="8398"/>
                  </a:lnTo>
                  <a:lnTo>
                    <a:pt x="1793" y="8535"/>
                  </a:lnTo>
                  <a:lnTo>
                    <a:pt x="1968" y="8671"/>
                  </a:lnTo>
                  <a:lnTo>
                    <a:pt x="2183" y="8788"/>
                  </a:lnTo>
                  <a:lnTo>
                    <a:pt x="2397" y="8905"/>
                  </a:lnTo>
                  <a:lnTo>
                    <a:pt x="2631" y="9022"/>
                  </a:lnTo>
                  <a:lnTo>
                    <a:pt x="2845" y="9100"/>
                  </a:lnTo>
                  <a:lnTo>
                    <a:pt x="3137" y="9197"/>
                  </a:lnTo>
                  <a:lnTo>
                    <a:pt x="3410" y="9295"/>
                  </a:lnTo>
                  <a:lnTo>
                    <a:pt x="3663" y="9353"/>
                  </a:lnTo>
                  <a:lnTo>
                    <a:pt x="3917" y="9392"/>
                  </a:lnTo>
                  <a:lnTo>
                    <a:pt x="4287" y="9431"/>
                  </a:lnTo>
                  <a:lnTo>
                    <a:pt x="4618" y="9451"/>
                  </a:lnTo>
                  <a:lnTo>
                    <a:pt x="5027" y="9431"/>
                  </a:lnTo>
                  <a:lnTo>
                    <a:pt x="5300" y="9392"/>
                  </a:lnTo>
                  <a:lnTo>
                    <a:pt x="5553" y="9334"/>
                  </a:lnTo>
                  <a:lnTo>
                    <a:pt x="5807" y="9275"/>
                  </a:lnTo>
                  <a:lnTo>
                    <a:pt x="6060" y="9197"/>
                  </a:lnTo>
                  <a:lnTo>
                    <a:pt x="6313" y="9100"/>
                  </a:lnTo>
                  <a:lnTo>
                    <a:pt x="6547" y="8983"/>
                  </a:lnTo>
                  <a:lnTo>
                    <a:pt x="6781" y="8847"/>
                  </a:lnTo>
                  <a:lnTo>
                    <a:pt x="7015" y="8710"/>
                  </a:lnTo>
                  <a:lnTo>
                    <a:pt x="7248" y="8554"/>
                  </a:lnTo>
                  <a:lnTo>
                    <a:pt x="7482" y="8379"/>
                  </a:lnTo>
                  <a:lnTo>
                    <a:pt x="7697" y="8204"/>
                  </a:lnTo>
                  <a:lnTo>
                    <a:pt x="7911" y="8009"/>
                  </a:lnTo>
                  <a:lnTo>
                    <a:pt x="8125" y="7794"/>
                  </a:lnTo>
                  <a:lnTo>
                    <a:pt x="8359" y="7541"/>
                  </a:lnTo>
                  <a:lnTo>
                    <a:pt x="8573" y="7288"/>
                  </a:lnTo>
                  <a:lnTo>
                    <a:pt x="8768" y="7015"/>
                  </a:lnTo>
                  <a:lnTo>
                    <a:pt x="9002" y="6664"/>
                  </a:lnTo>
                  <a:lnTo>
                    <a:pt x="9158" y="6353"/>
                  </a:lnTo>
                  <a:lnTo>
                    <a:pt x="9255" y="6158"/>
                  </a:lnTo>
                  <a:lnTo>
                    <a:pt x="9314" y="6002"/>
                  </a:lnTo>
                  <a:lnTo>
                    <a:pt x="9353" y="5846"/>
                  </a:lnTo>
                  <a:lnTo>
                    <a:pt x="9372" y="5690"/>
                  </a:lnTo>
                  <a:lnTo>
                    <a:pt x="9372" y="5534"/>
                  </a:lnTo>
                  <a:lnTo>
                    <a:pt x="9372" y="5378"/>
                  </a:lnTo>
                  <a:lnTo>
                    <a:pt x="9314" y="5242"/>
                  </a:lnTo>
                  <a:lnTo>
                    <a:pt x="9255" y="5125"/>
                  </a:lnTo>
                  <a:lnTo>
                    <a:pt x="9158" y="4989"/>
                  </a:lnTo>
                  <a:lnTo>
                    <a:pt x="9021" y="4891"/>
                  </a:lnTo>
                  <a:lnTo>
                    <a:pt x="8885" y="4813"/>
                  </a:lnTo>
                  <a:lnTo>
                    <a:pt x="8710" y="4755"/>
                  </a:lnTo>
                  <a:lnTo>
                    <a:pt x="8515" y="4716"/>
                  </a:lnTo>
                  <a:lnTo>
                    <a:pt x="8340" y="4696"/>
                  </a:lnTo>
                  <a:lnTo>
                    <a:pt x="8242" y="4716"/>
                  </a:lnTo>
                  <a:lnTo>
                    <a:pt x="8106" y="4735"/>
                  </a:lnTo>
                  <a:lnTo>
                    <a:pt x="7969" y="4755"/>
                  </a:lnTo>
                  <a:lnTo>
                    <a:pt x="7969" y="4755"/>
                  </a:lnTo>
                  <a:lnTo>
                    <a:pt x="8340" y="4404"/>
                  </a:lnTo>
                  <a:lnTo>
                    <a:pt x="8593" y="4092"/>
                  </a:lnTo>
                  <a:lnTo>
                    <a:pt x="8710" y="3917"/>
                  </a:lnTo>
                  <a:lnTo>
                    <a:pt x="8827" y="3742"/>
                  </a:lnTo>
                  <a:lnTo>
                    <a:pt x="8905" y="3527"/>
                  </a:lnTo>
                  <a:lnTo>
                    <a:pt x="8982" y="3313"/>
                  </a:lnTo>
                  <a:lnTo>
                    <a:pt x="9002" y="3099"/>
                  </a:lnTo>
                  <a:lnTo>
                    <a:pt x="8982" y="2865"/>
                  </a:lnTo>
                  <a:lnTo>
                    <a:pt x="8924" y="2651"/>
                  </a:lnTo>
                  <a:lnTo>
                    <a:pt x="8827" y="2456"/>
                  </a:lnTo>
                  <a:lnTo>
                    <a:pt x="8729" y="2300"/>
                  </a:lnTo>
                  <a:lnTo>
                    <a:pt x="8612" y="2164"/>
                  </a:lnTo>
                  <a:lnTo>
                    <a:pt x="8456" y="2066"/>
                  </a:lnTo>
                  <a:lnTo>
                    <a:pt x="8301" y="1988"/>
                  </a:lnTo>
                  <a:lnTo>
                    <a:pt x="8164" y="1949"/>
                  </a:lnTo>
                  <a:lnTo>
                    <a:pt x="7833" y="1949"/>
                  </a:lnTo>
                  <a:lnTo>
                    <a:pt x="7658" y="1988"/>
                  </a:lnTo>
                  <a:lnTo>
                    <a:pt x="7482" y="2047"/>
                  </a:lnTo>
                  <a:lnTo>
                    <a:pt x="7307" y="2125"/>
                  </a:lnTo>
                  <a:lnTo>
                    <a:pt x="6976" y="2319"/>
                  </a:lnTo>
                  <a:lnTo>
                    <a:pt x="6625" y="2553"/>
                  </a:lnTo>
                  <a:lnTo>
                    <a:pt x="6586" y="2592"/>
                  </a:lnTo>
                  <a:lnTo>
                    <a:pt x="6800" y="2241"/>
                  </a:lnTo>
                  <a:lnTo>
                    <a:pt x="6976" y="1930"/>
                  </a:lnTo>
                  <a:lnTo>
                    <a:pt x="7132" y="1540"/>
                  </a:lnTo>
                  <a:lnTo>
                    <a:pt x="7190" y="1384"/>
                  </a:lnTo>
                  <a:lnTo>
                    <a:pt x="7229" y="1228"/>
                  </a:lnTo>
                  <a:lnTo>
                    <a:pt x="7248" y="1053"/>
                  </a:lnTo>
                  <a:lnTo>
                    <a:pt x="7248" y="917"/>
                  </a:lnTo>
                  <a:lnTo>
                    <a:pt x="7229" y="761"/>
                  </a:lnTo>
                  <a:lnTo>
                    <a:pt x="7190" y="644"/>
                  </a:lnTo>
                  <a:lnTo>
                    <a:pt x="7132" y="507"/>
                  </a:lnTo>
                  <a:lnTo>
                    <a:pt x="7034" y="390"/>
                  </a:lnTo>
                  <a:lnTo>
                    <a:pt x="6937" y="293"/>
                  </a:lnTo>
                  <a:lnTo>
                    <a:pt x="6820" y="215"/>
                  </a:lnTo>
                  <a:lnTo>
                    <a:pt x="6644" y="137"/>
                  </a:lnTo>
                  <a:lnTo>
                    <a:pt x="6469" y="79"/>
                  </a:lnTo>
                  <a:lnTo>
                    <a:pt x="6313" y="59"/>
                  </a:lnTo>
                  <a:lnTo>
                    <a:pt x="6177" y="40"/>
                  </a:lnTo>
                  <a:lnTo>
                    <a:pt x="6118" y="40"/>
                  </a:lnTo>
                  <a:lnTo>
                    <a:pt x="5943" y="79"/>
                  </a:lnTo>
                  <a:lnTo>
                    <a:pt x="5768" y="118"/>
                  </a:lnTo>
                  <a:lnTo>
                    <a:pt x="5592" y="196"/>
                  </a:lnTo>
                  <a:lnTo>
                    <a:pt x="5436" y="293"/>
                  </a:lnTo>
                  <a:lnTo>
                    <a:pt x="5281" y="410"/>
                  </a:lnTo>
                  <a:lnTo>
                    <a:pt x="5125" y="527"/>
                  </a:lnTo>
                  <a:lnTo>
                    <a:pt x="4988" y="683"/>
                  </a:lnTo>
                  <a:lnTo>
                    <a:pt x="4852" y="839"/>
                  </a:lnTo>
                  <a:lnTo>
                    <a:pt x="4599" y="1170"/>
                  </a:lnTo>
                  <a:lnTo>
                    <a:pt x="4345" y="1560"/>
                  </a:lnTo>
                  <a:lnTo>
                    <a:pt x="4092" y="1988"/>
                  </a:lnTo>
                  <a:lnTo>
                    <a:pt x="4073" y="1793"/>
                  </a:lnTo>
                  <a:lnTo>
                    <a:pt x="4034" y="1618"/>
                  </a:lnTo>
                  <a:lnTo>
                    <a:pt x="3995" y="1443"/>
                  </a:lnTo>
                  <a:lnTo>
                    <a:pt x="3936" y="1267"/>
                  </a:lnTo>
                  <a:lnTo>
                    <a:pt x="3858" y="1111"/>
                  </a:lnTo>
                  <a:lnTo>
                    <a:pt x="3780" y="956"/>
                  </a:lnTo>
                  <a:lnTo>
                    <a:pt x="3683" y="780"/>
                  </a:lnTo>
                  <a:lnTo>
                    <a:pt x="3585" y="644"/>
                  </a:lnTo>
                  <a:lnTo>
                    <a:pt x="3469" y="527"/>
                  </a:lnTo>
                  <a:lnTo>
                    <a:pt x="3352" y="410"/>
                  </a:lnTo>
                  <a:lnTo>
                    <a:pt x="3215" y="293"/>
                  </a:lnTo>
                  <a:lnTo>
                    <a:pt x="3059" y="196"/>
                  </a:lnTo>
                  <a:lnTo>
                    <a:pt x="2904" y="137"/>
                  </a:lnTo>
                  <a:lnTo>
                    <a:pt x="2767" y="79"/>
                  </a:lnTo>
                  <a:lnTo>
                    <a:pt x="2533" y="20"/>
                  </a:lnTo>
                  <a:lnTo>
                    <a:pt x="2319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1575900" y="1003825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fill="none" extrusionOk="0">
                  <a:moveTo>
                    <a:pt x="2319" y="1"/>
                  </a:moveTo>
                  <a:lnTo>
                    <a:pt x="2319" y="1"/>
                  </a:lnTo>
                  <a:lnTo>
                    <a:pt x="2533" y="20"/>
                  </a:lnTo>
                  <a:lnTo>
                    <a:pt x="2767" y="79"/>
                  </a:lnTo>
                  <a:lnTo>
                    <a:pt x="2767" y="79"/>
                  </a:lnTo>
                  <a:lnTo>
                    <a:pt x="2904" y="137"/>
                  </a:lnTo>
                  <a:lnTo>
                    <a:pt x="3059" y="196"/>
                  </a:lnTo>
                  <a:lnTo>
                    <a:pt x="3215" y="293"/>
                  </a:lnTo>
                  <a:lnTo>
                    <a:pt x="3352" y="410"/>
                  </a:lnTo>
                  <a:lnTo>
                    <a:pt x="3352" y="410"/>
                  </a:lnTo>
                  <a:lnTo>
                    <a:pt x="3469" y="527"/>
                  </a:lnTo>
                  <a:lnTo>
                    <a:pt x="3585" y="644"/>
                  </a:lnTo>
                  <a:lnTo>
                    <a:pt x="3683" y="780"/>
                  </a:lnTo>
                  <a:lnTo>
                    <a:pt x="3780" y="956"/>
                  </a:lnTo>
                  <a:lnTo>
                    <a:pt x="3780" y="956"/>
                  </a:lnTo>
                  <a:lnTo>
                    <a:pt x="3858" y="1111"/>
                  </a:lnTo>
                  <a:lnTo>
                    <a:pt x="3936" y="1267"/>
                  </a:lnTo>
                  <a:lnTo>
                    <a:pt x="3995" y="1443"/>
                  </a:lnTo>
                  <a:lnTo>
                    <a:pt x="4034" y="1618"/>
                  </a:lnTo>
                  <a:lnTo>
                    <a:pt x="4034" y="1618"/>
                  </a:lnTo>
                  <a:lnTo>
                    <a:pt x="4073" y="1793"/>
                  </a:lnTo>
                  <a:lnTo>
                    <a:pt x="4092" y="1988"/>
                  </a:lnTo>
                  <a:lnTo>
                    <a:pt x="4092" y="1988"/>
                  </a:lnTo>
                  <a:lnTo>
                    <a:pt x="4345" y="1560"/>
                  </a:lnTo>
                  <a:lnTo>
                    <a:pt x="4345" y="1560"/>
                  </a:lnTo>
                  <a:lnTo>
                    <a:pt x="4599" y="1170"/>
                  </a:lnTo>
                  <a:lnTo>
                    <a:pt x="4852" y="839"/>
                  </a:lnTo>
                  <a:lnTo>
                    <a:pt x="4852" y="839"/>
                  </a:lnTo>
                  <a:lnTo>
                    <a:pt x="4988" y="683"/>
                  </a:lnTo>
                  <a:lnTo>
                    <a:pt x="5125" y="527"/>
                  </a:lnTo>
                  <a:lnTo>
                    <a:pt x="5281" y="410"/>
                  </a:lnTo>
                  <a:lnTo>
                    <a:pt x="5436" y="293"/>
                  </a:lnTo>
                  <a:lnTo>
                    <a:pt x="5436" y="293"/>
                  </a:lnTo>
                  <a:lnTo>
                    <a:pt x="5592" y="196"/>
                  </a:lnTo>
                  <a:lnTo>
                    <a:pt x="5768" y="118"/>
                  </a:lnTo>
                  <a:lnTo>
                    <a:pt x="5943" y="79"/>
                  </a:lnTo>
                  <a:lnTo>
                    <a:pt x="6118" y="40"/>
                  </a:lnTo>
                  <a:lnTo>
                    <a:pt x="6118" y="40"/>
                  </a:lnTo>
                  <a:lnTo>
                    <a:pt x="6177" y="40"/>
                  </a:lnTo>
                  <a:lnTo>
                    <a:pt x="6177" y="40"/>
                  </a:lnTo>
                  <a:lnTo>
                    <a:pt x="6313" y="59"/>
                  </a:lnTo>
                  <a:lnTo>
                    <a:pt x="6469" y="79"/>
                  </a:lnTo>
                  <a:lnTo>
                    <a:pt x="6469" y="79"/>
                  </a:lnTo>
                  <a:lnTo>
                    <a:pt x="6644" y="137"/>
                  </a:lnTo>
                  <a:lnTo>
                    <a:pt x="6820" y="215"/>
                  </a:lnTo>
                  <a:lnTo>
                    <a:pt x="6820" y="215"/>
                  </a:lnTo>
                  <a:lnTo>
                    <a:pt x="6937" y="293"/>
                  </a:lnTo>
                  <a:lnTo>
                    <a:pt x="7034" y="390"/>
                  </a:lnTo>
                  <a:lnTo>
                    <a:pt x="7034" y="390"/>
                  </a:lnTo>
                  <a:lnTo>
                    <a:pt x="7132" y="507"/>
                  </a:lnTo>
                  <a:lnTo>
                    <a:pt x="7190" y="644"/>
                  </a:lnTo>
                  <a:lnTo>
                    <a:pt x="7190" y="644"/>
                  </a:lnTo>
                  <a:lnTo>
                    <a:pt x="7229" y="761"/>
                  </a:lnTo>
                  <a:lnTo>
                    <a:pt x="7248" y="917"/>
                  </a:lnTo>
                  <a:lnTo>
                    <a:pt x="7248" y="917"/>
                  </a:lnTo>
                  <a:lnTo>
                    <a:pt x="7248" y="1053"/>
                  </a:lnTo>
                  <a:lnTo>
                    <a:pt x="7229" y="1228"/>
                  </a:lnTo>
                  <a:lnTo>
                    <a:pt x="7229" y="1228"/>
                  </a:lnTo>
                  <a:lnTo>
                    <a:pt x="7190" y="1384"/>
                  </a:lnTo>
                  <a:lnTo>
                    <a:pt x="7132" y="1540"/>
                  </a:lnTo>
                  <a:lnTo>
                    <a:pt x="7132" y="1540"/>
                  </a:lnTo>
                  <a:lnTo>
                    <a:pt x="6976" y="1930"/>
                  </a:lnTo>
                  <a:lnTo>
                    <a:pt x="6976" y="1930"/>
                  </a:lnTo>
                  <a:lnTo>
                    <a:pt x="6800" y="2241"/>
                  </a:lnTo>
                  <a:lnTo>
                    <a:pt x="6586" y="2592"/>
                  </a:lnTo>
                  <a:lnTo>
                    <a:pt x="6625" y="2553"/>
                  </a:lnTo>
                  <a:lnTo>
                    <a:pt x="6625" y="2553"/>
                  </a:lnTo>
                  <a:lnTo>
                    <a:pt x="6625" y="2553"/>
                  </a:lnTo>
                  <a:lnTo>
                    <a:pt x="6976" y="2319"/>
                  </a:lnTo>
                  <a:lnTo>
                    <a:pt x="7307" y="2125"/>
                  </a:lnTo>
                  <a:lnTo>
                    <a:pt x="7307" y="2125"/>
                  </a:lnTo>
                  <a:lnTo>
                    <a:pt x="7482" y="2047"/>
                  </a:lnTo>
                  <a:lnTo>
                    <a:pt x="7658" y="1988"/>
                  </a:lnTo>
                  <a:lnTo>
                    <a:pt x="7833" y="1949"/>
                  </a:lnTo>
                  <a:lnTo>
                    <a:pt x="7989" y="1949"/>
                  </a:lnTo>
                  <a:lnTo>
                    <a:pt x="7989" y="1949"/>
                  </a:lnTo>
                  <a:lnTo>
                    <a:pt x="7989" y="1949"/>
                  </a:lnTo>
                  <a:lnTo>
                    <a:pt x="8164" y="1949"/>
                  </a:lnTo>
                  <a:lnTo>
                    <a:pt x="8301" y="1988"/>
                  </a:lnTo>
                  <a:lnTo>
                    <a:pt x="8301" y="1988"/>
                  </a:lnTo>
                  <a:lnTo>
                    <a:pt x="8456" y="2066"/>
                  </a:lnTo>
                  <a:lnTo>
                    <a:pt x="8612" y="2164"/>
                  </a:lnTo>
                  <a:lnTo>
                    <a:pt x="8612" y="2164"/>
                  </a:lnTo>
                  <a:lnTo>
                    <a:pt x="8729" y="2300"/>
                  </a:lnTo>
                  <a:lnTo>
                    <a:pt x="8827" y="2456"/>
                  </a:lnTo>
                  <a:lnTo>
                    <a:pt x="8827" y="2456"/>
                  </a:lnTo>
                  <a:lnTo>
                    <a:pt x="8924" y="2651"/>
                  </a:lnTo>
                  <a:lnTo>
                    <a:pt x="8982" y="2865"/>
                  </a:lnTo>
                  <a:lnTo>
                    <a:pt x="8982" y="2865"/>
                  </a:lnTo>
                  <a:lnTo>
                    <a:pt x="9002" y="3099"/>
                  </a:lnTo>
                  <a:lnTo>
                    <a:pt x="8982" y="3313"/>
                  </a:lnTo>
                  <a:lnTo>
                    <a:pt x="8905" y="3527"/>
                  </a:lnTo>
                  <a:lnTo>
                    <a:pt x="8827" y="3742"/>
                  </a:lnTo>
                  <a:lnTo>
                    <a:pt x="8710" y="3917"/>
                  </a:lnTo>
                  <a:lnTo>
                    <a:pt x="8593" y="4092"/>
                  </a:lnTo>
                  <a:lnTo>
                    <a:pt x="8340" y="4404"/>
                  </a:lnTo>
                  <a:lnTo>
                    <a:pt x="8340" y="4404"/>
                  </a:lnTo>
                  <a:lnTo>
                    <a:pt x="7969" y="4755"/>
                  </a:lnTo>
                  <a:lnTo>
                    <a:pt x="7969" y="4755"/>
                  </a:lnTo>
                  <a:lnTo>
                    <a:pt x="8106" y="4735"/>
                  </a:lnTo>
                  <a:lnTo>
                    <a:pt x="8242" y="4716"/>
                  </a:lnTo>
                  <a:lnTo>
                    <a:pt x="8242" y="4716"/>
                  </a:lnTo>
                  <a:lnTo>
                    <a:pt x="8340" y="4696"/>
                  </a:lnTo>
                  <a:lnTo>
                    <a:pt x="8340" y="4696"/>
                  </a:lnTo>
                  <a:lnTo>
                    <a:pt x="8515" y="4716"/>
                  </a:lnTo>
                  <a:lnTo>
                    <a:pt x="8710" y="4755"/>
                  </a:lnTo>
                  <a:lnTo>
                    <a:pt x="8710" y="4755"/>
                  </a:lnTo>
                  <a:lnTo>
                    <a:pt x="8885" y="4813"/>
                  </a:lnTo>
                  <a:lnTo>
                    <a:pt x="9021" y="4891"/>
                  </a:lnTo>
                  <a:lnTo>
                    <a:pt x="9021" y="4891"/>
                  </a:lnTo>
                  <a:lnTo>
                    <a:pt x="9158" y="4989"/>
                  </a:lnTo>
                  <a:lnTo>
                    <a:pt x="9255" y="5125"/>
                  </a:lnTo>
                  <a:lnTo>
                    <a:pt x="9255" y="5125"/>
                  </a:lnTo>
                  <a:lnTo>
                    <a:pt x="9314" y="5242"/>
                  </a:lnTo>
                  <a:lnTo>
                    <a:pt x="9372" y="5378"/>
                  </a:lnTo>
                  <a:lnTo>
                    <a:pt x="9372" y="5378"/>
                  </a:lnTo>
                  <a:lnTo>
                    <a:pt x="9372" y="5534"/>
                  </a:lnTo>
                  <a:lnTo>
                    <a:pt x="9372" y="5690"/>
                  </a:lnTo>
                  <a:lnTo>
                    <a:pt x="9372" y="5690"/>
                  </a:lnTo>
                  <a:lnTo>
                    <a:pt x="9353" y="5846"/>
                  </a:lnTo>
                  <a:lnTo>
                    <a:pt x="9314" y="6002"/>
                  </a:lnTo>
                  <a:lnTo>
                    <a:pt x="9314" y="6002"/>
                  </a:lnTo>
                  <a:lnTo>
                    <a:pt x="9255" y="6158"/>
                  </a:lnTo>
                  <a:lnTo>
                    <a:pt x="9158" y="6353"/>
                  </a:lnTo>
                  <a:lnTo>
                    <a:pt x="9158" y="6353"/>
                  </a:lnTo>
                  <a:lnTo>
                    <a:pt x="9002" y="6664"/>
                  </a:lnTo>
                  <a:lnTo>
                    <a:pt x="8768" y="7015"/>
                  </a:lnTo>
                  <a:lnTo>
                    <a:pt x="8768" y="7015"/>
                  </a:lnTo>
                  <a:lnTo>
                    <a:pt x="8573" y="7288"/>
                  </a:lnTo>
                  <a:lnTo>
                    <a:pt x="8359" y="7541"/>
                  </a:lnTo>
                  <a:lnTo>
                    <a:pt x="8125" y="7794"/>
                  </a:lnTo>
                  <a:lnTo>
                    <a:pt x="7911" y="8009"/>
                  </a:lnTo>
                  <a:lnTo>
                    <a:pt x="7911" y="8009"/>
                  </a:lnTo>
                  <a:lnTo>
                    <a:pt x="7697" y="8204"/>
                  </a:lnTo>
                  <a:lnTo>
                    <a:pt x="7482" y="8379"/>
                  </a:lnTo>
                  <a:lnTo>
                    <a:pt x="7248" y="8554"/>
                  </a:lnTo>
                  <a:lnTo>
                    <a:pt x="7015" y="8710"/>
                  </a:lnTo>
                  <a:lnTo>
                    <a:pt x="7015" y="8710"/>
                  </a:lnTo>
                  <a:lnTo>
                    <a:pt x="6781" y="8847"/>
                  </a:lnTo>
                  <a:lnTo>
                    <a:pt x="6547" y="8983"/>
                  </a:lnTo>
                  <a:lnTo>
                    <a:pt x="6313" y="9100"/>
                  </a:lnTo>
                  <a:lnTo>
                    <a:pt x="6060" y="9197"/>
                  </a:lnTo>
                  <a:lnTo>
                    <a:pt x="6060" y="9197"/>
                  </a:lnTo>
                  <a:lnTo>
                    <a:pt x="5807" y="9275"/>
                  </a:lnTo>
                  <a:lnTo>
                    <a:pt x="5553" y="9334"/>
                  </a:lnTo>
                  <a:lnTo>
                    <a:pt x="5300" y="9392"/>
                  </a:lnTo>
                  <a:lnTo>
                    <a:pt x="5027" y="9431"/>
                  </a:lnTo>
                  <a:lnTo>
                    <a:pt x="5027" y="9431"/>
                  </a:lnTo>
                  <a:lnTo>
                    <a:pt x="4618" y="9451"/>
                  </a:lnTo>
                  <a:lnTo>
                    <a:pt x="4618" y="9451"/>
                  </a:lnTo>
                  <a:lnTo>
                    <a:pt x="4287" y="9431"/>
                  </a:lnTo>
                  <a:lnTo>
                    <a:pt x="3917" y="9392"/>
                  </a:lnTo>
                  <a:lnTo>
                    <a:pt x="3917" y="9392"/>
                  </a:lnTo>
                  <a:lnTo>
                    <a:pt x="3663" y="9353"/>
                  </a:lnTo>
                  <a:lnTo>
                    <a:pt x="3410" y="9295"/>
                  </a:lnTo>
                  <a:lnTo>
                    <a:pt x="3137" y="9197"/>
                  </a:lnTo>
                  <a:lnTo>
                    <a:pt x="2845" y="9100"/>
                  </a:lnTo>
                  <a:lnTo>
                    <a:pt x="2845" y="9100"/>
                  </a:lnTo>
                  <a:lnTo>
                    <a:pt x="2631" y="9022"/>
                  </a:lnTo>
                  <a:lnTo>
                    <a:pt x="2397" y="8905"/>
                  </a:lnTo>
                  <a:lnTo>
                    <a:pt x="2183" y="8788"/>
                  </a:lnTo>
                  <a:lnTo>
                    <a:pt x="1968" y="8671"/>
                  </a:lnTo>
                  <a:lnTo>
                    <a:pt x="1968" y="8671"/>
                  </a:lnTo>
                  <a:lnTo>
                    <a:pt x="1793" y="8535"/>
                  </a:lnTo>
                  <a:lnTo>
                    <a:pt x="1618" y="8398"/>
                  </a:lnTo>
                  <a:lnTo>
                    <a:pt x="1442" y="8262"/>
                  </a:lnTo>
                  <a:lnTo>
                    <a:pt x="1267" y="8106"/>
                  </a:lnTo>
                  <a:lnTo>
                    <a:pt x="1111" y="7931"/>
                  </a:lnTo>
                  <a:lnTo>
                    <a:pt x="975" y="7755"/>
                  </a:lnTo>
                  <a:lnTo>
                    <a:pt x="838" y="7580"/>
                  </a:lnTo>
                  <a:lnTo>
                    <a:pt x="702" y="7385"/>
                  </a:lnTo>
                  <a:lnTo>
                    <a:pt x="702" y="7385"/>
                  </a:lnTo>
                  <a:lnTo>
                    <a:pt x="487" y="7015"/>
                  </a:lnTo>
                  <a:lnTo>
                    <a:pt x="312" y="6606"/>
                  </a:lnTo>
                  <a:lnTo>
                    <a:pt x="176" y="6177"/>
                  </a:lnTo>
                  <a:lnTo>
                    <a:pt x="78" y="5729"/>
                  </a:lnTo>
                  <a:lnTo>
                    <a:pt x="78" y="5729"/>
                  </a:lnTo>
                  <a:lnTo>
                    <a:pt x="20" y="5281"/>
                  </a:lnTo>
                  <a:lnTo>
                    <a:pt x="0" y="4813"/>
                  </a:lnTo>
                  <a:lnTo>
                    <a:pt x="0" y="4326"/>
                  </a:lnTo>
                  <a:lnTo>
                    <a:pt x="59" y="3839"/>
                  </a:lnTo>
                  <a:lnTo>
                    <a:pt x="59" y="3839"/>
                  </a:lnTo>
                  <a:lnTo>
                    <a:pt x="137" y="3372"/>
                  </a:lnTo>
                  <a:lnTo>
                    <a:pt x="137" y="3372"/>
                  </a:lnTo>
                  <a:lnTo>
                    <a:pt x="254" y="2943"/>
                  </a:lnTo>
                  <a:lnTo>
                    <a:pt x="273" y="2806"/>
                  </a:lnTo>
                  <a:lnTo>
                    <a:pt x="273" y="2806"/>
                  </a:lnTo>
                  <a:lnTo>
                    <a:pt x="429" y="2222"/>
                  </a:lnTo>
                  <a:lnTo>
                    <a:pt x="429" y="2222"/>
                  </a:lnTo>
                  <a:lnTo>
                    <a:pt x="565" y="1813"/>
                  </a:lnTo>
                  <a:lnTo>
                    <a:pt x="702" y="1423"/>
                  </a:lnTo>
                  <a:lnTo>
                    <a:pt x="702" y="1423"/>
                  </a:lnTo>
                  <a:lnTo>
                    <a:pt x="877" y="1033"/>
                  </a:lnTo>
                  <a:lnTo>
                    <a:pt x="975" y="878"/>
                  </a:lnTo>
                  <a:lnTo>
                    <a:pt x="1091" y="702"/>
                  </a:lnTo>
                  <a:lnTo>
                    <a:pt x="1091" y="702"/>
                  </a:lnTo>
                  <a:lnTo>
                    <a:pt x="1286" y="468"/>
                  </a:lnTo>
                  <a:lnTo>
                    <a:pt x="1286" y="468"/>
                  </a:lnTo>
                  <a:lnTo>
                    <a:pt x="1384" y="371"/>
                  </a:lnTo>
                  <a:lnTo>
                    <a:pt x="1501" y="274"/>
                  </a:lnTo>
                  <a:lnTo>
                    <a:pt x="1501" y="274"/>
                  </a:lnTo>
                  <a:lnTo>
                    <a:pt x="1637" y="176"/>
                  </a:lnTo>
                  <a:lnTo>
                    <a:pt x="1773" y="118"/>
                  </a:lnTo>
                  <a:lnTo>
                    <a:pt x="1929" y="59"/>
                  </a:lnTo>
                  <a:lnTo>
                    <a:pt x="2066" y="20"/>
                  </a:lnTo>
                  <a:lnTo>
                    <a:pt x="2066" y="20"/>
                  </a:lnTo>
                  <a:lnTo>
                    <a:pt x="23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1568100" y="1000425"/>
              <a:ext cx="245050" cy="244550"/>
            </a:xfrm>
            <a:custGeom>
              <a:avLst/>
              <a:gdLst/>
              <a:ahLst/>
              <a:cxnLst/>
              <a:rect l="l" t="t" r="r" b="b"/>
              <a:pathLst>
                <a:path w="9802" h="9782" extrusionOk="0">
                  <a:moveTo>
                    <a:pt x="6469" y="293"/>
                  </a:moveTo>
                  <a:lnTo>
                    <a:pt x="6703" y="312"/>
                  </a:lnTo>
                  <a:lnTo>
                    <a:pt x="6878" y="371"/>
                  </a:lnTo>
                  <a:lnTo>
                    <a:pt x="7015" y="449"/>
                  </a:lnTo>
                  <a:lnTo>
                    <a:pt x="7112" y="565"/>
                  </a:lnTo>
                  <a:lnTo>
                    <a:pt x="7190" y="721"/>
                  </a:lnTo>
                  <a:lnTo>
                    <a:pt x="7229" y="858"/>
                  </a:lnTo>
                  <a:lnTo>
                    <a:pt x="7249" y="1014"/>
                  </a:lnTo>
                  <a:lnTo>
                    <a:pt x="7229" y="1228"/>
                  </a:lnTo>
                  <a:lnTo>
                    <a:pt x="7210" y="1462"/>
                  </a:lnTo>
                  <a:lnTo>
                    <a:pt x="7112" y="1773"/>
                  </a:lnTo>
                  <a:lnTo>
                    <a:pt x="6995" y="2085"/>
                  </a:lnTo>
                  <a:lnTo>
                    <a:pt x="6840" y="2358"/>
                  </a:lnTo>
                  <a:lnTo>
                    <a:pt x="6645" y="2670"/>
                  </a:lnTo>
                  <a:lnTo>
                    <a:pt x="6625" y="2748"/>
                  </a:lnTo>
                  <a:lnTo>
                    <a:pt x="6625" y="2806"/>
                  </a:lnTo>
                  <a:lnTo>
                    <a:pt x="6645" y="2865"/>
                  </a:lnTo>
                  <a:lnTo>
                    <a:pt x="6684" y="2904"/>
                  </a:lnTo>
                  <a:lnTo>
                    <a:pt x="6742" y="2942"/>
                  </a:lnTo>
                  <a:lnTo>
                    <a:pt x="6781" y="2942"/>
                  </a:lnTo>
                  <a:lnTo>
                    <a:pt x="6840" y="2923"/>
                  </a:lnTo>
                  <a:lnTo>
                    <a:pt x="6898" y="2904"/>
                  </a:lnTo>
                  <a:lnTo>
                    <a:pt x="6937" y="2845"/>
                  </a:lnTo>
                  <a:lnTo>
                    <a:pt x="7327" y="2553"/>
                  </a:lnTo>
                  <a:lnTo>
                    <a:pt x="7658" y="2358"/>
                  </a:lnTo>
                  <a:lnTo>
                    <a:pt x="7970" y="2222"/>
                  </a:lnTo>
                  <a:lnTo>
                    <a:pt x="8164" y="2183"/>
                  </a:lnTo>
                  <a:lnTo>
                    <a:pt x="8340" y="2163"/>
                  </a:lnTo>
                  <a:lnTo>
                    <a:pt x="8535" y="2183"/>
                  </a:lnTo>
                  <a:lnTo>
                    <a:pt x="8671" y="2222"/>
                  </a:lnTo>
                  <a:lnTo>
                    <a:pt x="8788" y="2319"/>
                  </a:lnTo>
                  <a:lnTo>
                    <a:pt x="8944" y="2475"/>
                  </a:lnTo>
                  <a:lnTo>
                    <a:pt x="9002" y="2592"/>
                  </a:lnTo>
                  <a:lnTo>
                    <a:pt x="9061" y="2728"/>
                  </a:lnTo>
                  <a:lnTo>
                    <a:pt x="9080" y="2845"/>
                  </a:lnTo>
                  <a:lnTo>
                    <a:pt x="9100" y="2962"/>
                  </a:lnTo>
                  <a:lnTo>
                    <a:pt x="9100" y="3098"/>
                  </a:lnTo>
                  <a:lnTo>
                    <a:pt x="9080" y="3215"/>
                  </a:lnTo>
                  <a:lnTo>
                    <a:pt x="9022" y="3410"/>
                  </a:lnTo>
                  <a:lnTo>
                    <a:pt x="8944" y="3605"/>
                  </a:lnTo>
                  <a:lnTo>
                    <a:pt x="8866" y="3761"/>
                  </a:lnTo>
                  <a:lnTo>
                    <a:pt x="8749" y="3936"/>
                  </a:lnTo>
                  <a:lnTo>
                    <a:pt x="8476" y="4306"/>
                  </a:lnTo>
                  <a:lnTo>
                    <a:pt x="8496" y="4267"/>
                  </a:lnTo>
                  <a:lnTo>
                    <a:pt x="8164" y="4618"/>
                  </a:lnTo>
                  <a:lnTo>
                    <a:pt x="8067" y="4716"/>
                  </a:lnTo>
                  <a:lnTo>
                    <a:pt x="8028" y="4774"/>
                  </a:lnTo>
                  <a:lnTo>
                    <a:pt x="8009" y="4832"/>
                  </a:lnTo>
                  <a:lnTo>
                    <a:pt x="8009" y="4891"/>
                  </a:lnTo>
                  <a:lnTo>
                    <a:pt x="8048" y="4949"/>
                  </a:lnTo>
                  <a:lnTo>
                    <a:pt x="8106" y="4988"/>
                  </a:lnTo>
                  <a:lnTo>
                    <a:pt x="8145" y="5008"/>
                  </a:lnTo>
                  <a:lnTo>
                    <a:pt x="8184" y="5027"/>
                  </a:lnTo>
                  <a:lnTo>
                    <a:pt x="8223" y="5008"/>
                  </a:lnTo>
                  <a:lnTo>
                    <a:pt x="8262" y="4988"/>
                  </a:lnTo>
                  <a:lnTo>
                    <a:pt x="8398" y="4969"/>
                  </a:lnTo>
                  <a:lnTo>
                    <a:pt x="8554" y="4949"/>
                  </a:lnTo>
                  <a:lnTo>
                    <a:pt x="8632" y="4930"/>
                  </a:lnTo>
                  <a:lnTo>
                    <a:pt x="8846" y="4949"/>
                  </a:lnTo>
                  <a:lnTo>
                    <a:pt x="8963" y="4988"/>
                  </a:lnTo>
                  <a:lnTo>
                    <a:pt x="9080" y="5027"/>
                  </a:lnTo>
                  <a:lnTo>
                    <a:pt x="9256" y="5144"/>
                  </a:lnTo>
                  <a:lnTo>
                    <a:pt x="9392" y="5300"/>
                  </a:lnTo>
                  <a:lnTo>
                    <a:pt x="9489" y="5495"/>
                  </a:lnTo>
                  <a:lnTo>
                    <a:pt x="9509" y="5592"/>
                  </a:lnTo>
                  <a:lnTo>
                    <a:pt x="9528" y="5709"/>
                  </a:lnTo>
                  <a:lnTo>
                    <a:pt x="9528" y="5846"/>
                  </a:lnTo>
                  <a:lnTo>
                    <a:pt x="9509" y="5962"/>
                  </a:lnTo>
                  <a:lnTo>
                    <a:pt x="9431" y="6196"/>
                  </a:lnTo>
                  <a:lnTo>
                    <a:pt x="9333" y="6450"/>
                  </a:lnTo>
                  <a:lnTo>
                    <a:pt x="9139" y="6781"/>
                  </a:lnTo>
                  <a:lnTo>
                    <a:pt x="8924" y="7132"/>
                  </a:lnTo>
                  <a:lnTo>
                    <a:pt x="8476" y="7716"/>
                  </a:lnTo>
                  <a:lnTo>
                    <a:pt x="8496" y="7677"/>
                  </a:lnTo>
                  <a:lnTo>
                    <a:pt x="8262" y="7911"/>
                  </a:lnTo>
                  <a:lnTo>
                    <a:pt x="8009" y="8164"/>
                  </a:lnTo>
                  <a:lnTo>
                    <a:pt x="7736" y="8379"/>
                  </a:lnTo>
                  <a:lnTo>
                    <a:pt x="7444" y="8593"/>
                  </a:lnTo>
                  <a:lnTo>
                    <a:pt x="7132" y="8768"/>
                  </a:lnTo>
                  <a:lnTo>
                    <a:pt x="6820" y="8944"/>
                  </a:lnTo>
                  <a:lnTo>
                    <a:pt x="6489" y="9099"/>
                  </a:lnTo>
                  <a:lnTo>
                    <a:pt x="6158" y="9216"/>
                  </a:lnTo>
                  <a:lnTo>
                    <a:pt x="6119" y="9236"/>
                  </a:lnTo>
                  <a:lnTo>
                    <a:pt x="5807" y="9314"/>
                  </a:lnTo>
                  <a:lnTo>
                    <a:pt x="5495" y="9392"/>
                  </a:lnTo>
                  <a:lnTo>
                    <a:pt x="5183" y="9450"/>
                  </a:lnTo>
                  <a:lnTo>
                    <a:pt x="4872" y="9470"/>
                  </a:lnTo>
                  <a:lnTo>
                    <a:pt x="4657" y="9470"/>
                  </a:lnTo>
                  <a:lnTo>
                    <a:pt x="4287" y="9450"/>
                  </a:lnTo>
                  <a:lnTo>
                    <a:pt x="3936" y="9411"/>
                  </a:lnTo>
                  <a:lnTo>
                    <a:pt x="3722" y="9353"/>
                  </a:lnTo>
                  <a:lnTo>
                    <a:pt x="3488" y="9294"/>
                  </a:lnTo>
                  <a:lnTo>
                    <a:pt x="3274" y="9216"/>
                  </a:lnTo>
                  <a:lnTo>
                    <a:pt x="3060" y="9119"/>
                  </a:lnTo>
                  <a:lnTo>
                    <a:pt x="2865" y="9002"/>
                  </a:lnTo>
                  <a:lnTo>
                    <a:pt x="2826" y="9002"/>
                  </a:lnTo>
                  <a:lnTo>
                    <a:pt x="2787" y="8983"/>
                  </a:lnTo>
                  <a:lnTo>
                    <a:pt x="2573" y="8866"/>
                  </a:lnTo>
                  <a:lnTo>
                    <a:pt x="2358" y="8729"/>
                  </a:lnTo>
                  <a:lnTo>
                    <a:pt x="2144" y="8573"/>
                  </a:lnTo>
                  <a:lnTo>
                    <a:pt x="1910" y="8398"/>
                  </a:lnTo>
                  <a:lnTo>
                    <a:pt x="1735" y="8242"/>
                  </a:lnTo>
                  <a:lnTo>
                    <a:pt x="1559" y="8086"/>
                  </a:lnTo>
                  <a:lnTo>
                    <a:pt x="1423" y="7950"/>
                  </a:lnTo>
                  <a:lnTo>
                    <a:pt x="1267" y="7755"/>
                  </a:lnTo>
                  <a:lnTo>
                    <a:pt x="1170" y="7619"/>
                  </a:lnTo>
                  <a:lnTo>
                    <a:pt x="1111" y="7560"/>
                  </a:lnTo>
                  <a:lnTo>
                    <a:pt x="975" y="7346"/>
                  </a:lnTo>
                  <a:lnTo>
                    <a:pt x="897" y="7170"/>
                  </a:lnTo>
                  <a:lnTo>
                    <a:pt x="799" y="6976"/>
                  </a:lnTo>
                  <a:lnTo>
                    <a:pt x="683" y="6722"/>
                  </a:lnTo>
                  <a:lnTo>
                    <a:pt x="585" y="6450"/>
                  </a:lnTo>
                  <a:lnTo>
                    <a:pt x="507" y="6157"/>
                  </a:lnTo>
                  <a:lnTo>
                    <a:pt x="449" y="5865"/>
                  </a:lnTo>
                  <a:lnTo>
                    <a:pt x="390" y="5514"/>
                  </a:lnTo>
                  <a:lnTo>
                    <a:pt x="371" y="5164"/>
                  </a:lnTo>
                  <a:lnTo>
                    <a:pt x="371" y="4832"/>
                  </a:lnTo>
                  <a:lnTo>
                    <a:pt x="390" y="4443"/>
                  </a:lnTo>
                  <a:lnTo>
                    <a:pt x="449" y="3995"/>
                  </a:lnTo>
                  <a:lnTo>
                    <a:pt x="546" y="3508"/>
                  </a:lnTo>
                  <a:lnTo>
                    <a:pt x="702" y="2884"/>
                  </a:lnTo>
                  <a:lnTo>
                    <a:pt x="897" y="2280"/>
                  </a:lnTo>
                  <a:lnTo>
                    <a:pt x="1033" y="1949"/>
                  </a:lnTo>
                  <a:lnTo>
                    <a:pt x="1170" y="1637"/>
                  </a:lnTo>
                  <a:lnTo>
                    <a:pt x="1306" y="1364"/>
                  </a:lnTo>
                  <a:lnTo>
                    <a:pt x="1462" y="1111"/>
                  </a:lnTo>
                  <a:lnTo>
                    <a:pt x="1657" y="877"/>
                  </a:lnTo>
                  <a:lnTo>
                    <a:pt x="1852" y="682"/>
                  </a:lnTo>
                  <a:lnTo>
                    <a:pt x="1969" y="585"/>
                  </a:lnTo>
                  <a:lnTo>
                    <a:pt x="2105" y="507"/>
                  </a:lnTo>
                  <a:lnTo>
                    <a:pt x="2241" y="449"/>
                  </a:lnTo>
                  <a:lnTo>
                    <a:pt x="2358" y="429"/>
                  </a:lnTo>
                  <a:lnTo>
                    <a:pt x="2514" y="410"/>
                  </a:lnTo>
                  <a:lnTo>
                    <a:pt x="2573" y="410"/>
                  </a:lnTo>
                  <a:lnTo>
                    <a:pt x="2709" y="449"/>
                  </a:lnTo>
                  <a:lnTo>
                    <a:pt x="2865" y="487"/>
                  </a:lnTo>
                  <a:lnTo>
                    <a:pt x="3001" y="546"/>
                  </a:lnTo>
                  <a:lnTo>
                    <a:pt x="3138" y="624"/>
                  </a:lnTo>
                  <a:lnTo>
                    <a:pt x="3313" y="760"/>
                  </a:lnTo>
                  <a:lnTo>
                    <a:pt x="3488" y="936"/>
                  </a:lnTo>
                  <a:lnTo>
                    <a:pt x="3605" y="1092"/>
                  </a:lnTo>
                  <a:lnTo>
                    <a:pt x="3722" y="1247"/>
                  </a:lnTo>
                  <a:lnTo>
                    <a:pt x="3917" y="1598"/>
                  </a:lnTo>
                  <a:lnTo>
                    <a:pt x="4014" y="1871"/>
                  </a:lnTo>
                  <a:lnTo>
                    <a:pt x="4073" y="2007"/>
                  </a:lnTo>
                  <a:lnTo>
                    <a:pt x="4112" y="2183"/>
                  </a:lnTo>
                  <a:lnTo>
                    <a:pt x="4131" y="2261"/>
                  </a:lnTo>
                  <a:lnTo>
                    <a:pt x="4170" y="2319"/>
                  </a:lnTo>
                  <a:lnTo>
                    <a:pt x="4229" y="2358"/>
                  </a:lnTo>
                  <a:lnTo>
                    <a:pt x="4307" y="2358"/>
                  </a:lnTo>
                  <a:lnTo>
                    <a:pt x="4326" y="2377"/>
                  </a:lnTo>
                  <a:lnTo>
                    <a:pt x="4365" y="2377"/>
                  </a:lnTo>
                  <a:lnTo>
                    <a:pt x="4424" y="2358"/>
                  </a:lnTo>
                  <a:lnTo>
                    <a:pt x="4462" y="2319"/>
                  </a:lnTo>
                  <a:lnTo>
                    <a:pt x="4501" y="2241"/>
                  </a:lnTo>
                  <a:lnTo>
                    <a:pt x="4540" y="2144"/>
                  </a:lnTo>
                  <a:lnTo>
                    <a:pt x="4638" y="1968"/>
                  </a:lnTo>
                  <a:lnTo>
                    <a:pt x="4794" y="1657"/>
                  </a:lnTo>
                  <a:lnTo>
                    <a:pt x="4950" y="1364"/>
                  </a:lnTo>
                  <a:lnTo>
                    <a:pt x="5125" y="1130"/>
                  </a:lnTo>
                  <a:lnTo>
                    <a:pt x="5300" y="916"/>
                  </a:lnTo>
                  <a:lnTo>
                    <a:pt x="5515" y="702"/>
                  </a:lnTo>
                  <a:lnTo>
                    <a:pt x="5729" y="526"/>
                  </a:lnTo>
                  <a:lnTo>
                    <a:pt x="5904" y="429"/>
                  </a:lnTo>
                  <a:lnTo>
                    <a:pt x="6080" y="351"/>
                  </a:lnTo>
                  <a:lnTo>
                    <a:pt x="6236" y="312"/>
                  </a:lnTo>
                  <a:lnTo>
                    <a:pt x="6411" y="293"/>
                  </a:lnTo>
                  <a:close/>
                  <a:moveTo>
                    <a:pt x="2495" y="0"/>
                  </a:moveTo>
                  <a:lnTo>
                    <a:pt x="2319" y="20"/>
                  </a:lnTo>
                  <a:lnTo>
                    <a:pt x="2144" y="39"/>
                  </a:lnTo>
                  <a:lnTo>
                    <a:pt x="1988" y="98"/>
                  </a:lnTo>
                  <a:lnTo>
                    <a:pt x="1871" y="156"/>
                  </a:lnTo>
                  <a:lnTo>
                    <a:pt x="1735" y="234"/>
                  </a:lnTo>
                  <a:lnTo>
                    <a:pt x="1618" y="312"/>
                  </a:lnTo>
                  <a:lnTo>
                    <a:pt x="1384" y="526"/>
                  </a:lnTo>
                  <a:lnTo>
                    <a:pt x="1170" y="780"/>
                  </a:lnTo>
                  <a:lnTo>
                    <a:pt x="994" y="1053"/>
                  </a:lnTo>
                  <a:lnTo>
                    <a:pt x="819" y="1364"/>
                  </a:lnTo>
                  <a:lnTo>
                    <a:pt x="663" y="1696"/>
                  </a:lnTo>
                  <a:lnTo>
                    <a:pt x="527" y="2085"/>
                  </a:lnTo>
                  <a:lnTo>
                    <a:pt x="410" y="2416"/>
                  </a:lnTo>
                  <a:lnTo>
                    <a:pt x="312" y="2748"/>
                  </a:lnTo>
                  <a:lnTo>
                    <a:pt x="234" y="3079"/>
                  </a:lnTo>
                  <a:lnTo>
                    <a:pt x="137" y="3430"/>
                  </a:lnTo>
                  <a:lnTo>
                    <a:pt x="79" y="3761"/>
                  </a:lnTo>
                  <a:lnTo>
                    <a:pt x="40" y="4073"/>
                  </a:lnTo>
                  <a:lnTo>
                    <a:pt x="20" y="4365"/>
                  </a:lnTo>
                  <a:lnTo>
                    <a:pt x="1" y="4657"/>
                  </a:lnTo>
                  <a:lnTo>
                    <a:pt x="1" y="4910"/>
                  </a:lnTo>
                  <a:lnTo>
                    <a:pt x="1" y="5144"/>
                  </a:lnTo>
                  <a:lnTo>
                    <a:pt x="20" y="5397"/>
                  </a:lnTo>
                  <a:lnTo>
                    <a:pt x="59" y="5651"/>
                  </a:lnTo>
                  <a:lnTo>
                    <a:pt x="98" y="5885"/>
                  </a:lnTo>
                  <a:lnTo>
                    <a:pt x="157" y="6138"/>
                  </a:lnTo>
                  <a:lnTo>
                    <a:pt x="234" y="6372"/>
                  </a:lnTo>
                  <a:lnTo>
                    <a:pt x="312" y="6605"/>
                  </a:lnTo>
                  <a:lnTo>
                    <a:pt x="390" y="6800"/>
                  </a:lnTo>
                  <a:lnTo>
                    <a:pt x="488" y="7015"/>
                  </a:lnTo>
                  <a:lnTo>
                    <a:pt x="605" y="7229"/>
                  </a:lnTo>
                  <a:lnTo>
                    <a:pt x="722" y="7443"/>
                  </a:lnTo>
                  <a:lnTo>
                    <a:pt x="858" y="7638"/>
                  </a:lnTo>
                  <a:lnTo>
                    <a:pt x="1092" y="7950"/>
                  </a:lnTo>
                  <a:lnTo>
                    <a:pt x="1345" y="8242"/>
                  </a:lnTo>
                  <a:lnTo>
                    <a:pt x="1637" y="8534"/>
                  </a:lnTo>
                  <a:lnTo>
                    <a:pt x="1988" y="8827"/>
                  </a:lnTo>
                  <a:lnTo>
                    <a:pt x="2183" y="8963"/>
                  </a:lnTo>
                  <a:lnTo>
                    <a:pt x="2378" y="9099"/>
                  </a:lnTo>
                  <a:lnTo>
                    <a:pt x="2612" y="9236"/>
                  </a:lnTo>
                  <a:lnTo>
                    <a:pt x="2845" y="9372"/>
                  </a:lnTo>
                  <a:lnTo>
                    <a:pt x="3118" y="9489"/>
                  </a:lnTo>
                  <a:lnTo>
                    <a:pt x="3410" y="9587"/>
                  </a:lnTo>
                  <a:lnTo>
                    <a:pt x="3703" y="9664"/>
                  </a:lnTo>
                  <a:lnTo>
                    <a:pt x="4034" y="9742"/>
                  </a:lnTo>
                  <a:lnTo>
                    <a:pt x="4326" y="9781"/>
                  </a:lnTo>
                  <a:lnTo>
                    <a:pt x="4638" y="9781"/>
                  </a:lnTo>
                  <a:lnTo>
                    <a:pt x="5125" y="9762"/>
                  </a:lnTo>
                  <a:lnTo>
                    <a:pt x="5398" y="9723"/>
                  </a:lnTo>
                  <a:lnTo>
                    <a:pt x="5651" y="9684"/>
                  </a:lnTo>
                  <a:lnTo>
                    <a:pt x="5924" y="9606"/>
                  </a:lnTo>
                  <a:lnTo>
                    <a:pt x="6216" y="9528"/>
                  </a:lnTo>
                  <a:lnTo>
                    <a:pt x="6469" y="9431"/>
                  </a:lnTo>
                  <a:lnTo>
                    <a:pt x="6723" y="9333"/>
                  </a:lnTo>
                  <a:lnTo>
                    <a:pt x="6976" y="9216"/>
                  </a:lnTo>
                  <a:lnTo>
                    <a:pt x="7229" y="9080"/>
                  </a:lnTo>
                  <a:lnTo>
                    <a:pt x="7463" y="8944"/>
                  </a:lnTo>
                  <a:lnTo>
                    <a:pt x="7697" y="8788"/>
                  </a:lnTo>
                  <a:lnTo>
                    <a:pt x="7931" y="8632"/>
                  </a:lnTo>
                  <a:lnTo>
                    <a:pt x="8145" y="8456"/>
                  </a:lnTo>
                  <a:lnTo>
                    <a:pt x="8340" y="8281"/>
                  </a:lnTo>
                  <a:lnTo>
                    <a:pt x="8515" y="8106"/>
                  </a:lnTo>
                  <a:lnTo>
                    <a:pt x="8690" y="7911"/>
                  </a:lnTo>
                  <a:lnTo>
                    <a:pt x="8885" y="7697"/>
                  </a:lnTo>
                  <a:lnTo>
                    <a:pt x="9080" y="7463"/>
                  </a:lnTo>
                  <a:lnTo>
                    <a:pt x="9256" y="7209"/>
                  </a:lnTo>
                  <a:lnTo>
                    <a:pt x="9392" y="6956"/>
                  </a:lnTo>
                  <a:lnTo>
                    <a:pt x="9528" y="6722"/>
                  </a:lnTo>
                  <a:lnTo>
                    <a:pt x="9665" y="6430"/>
                  </a:lnTo>
                  <a:lnTo>
                    <a:pt x="9762" y="6157"/>
                  </a:lnTo>
                  <a:lnTo>
                    <a:pt x="9801" y="5904"/>
                  </a:lnTo>
                  <a:lnTo>
                    <a:pt x="9801" y="5768"/>
                  </a:lnTo>
                  <a:lnTo>
                    <a:pt x="9782" y="5612"/>
                  </a:lnTo>
                  <a:lnTo>
                    <a:pt x="9762" y="5475"/>
                  </a:lnTo>
                  <a:lnTo>
                    <a:pt x="9704" y="5358"/>
                  </a:lnTo>
                  <a:lnTo>
                    <a:pt x="9645" y="5222"/>
                  </a:lnTo>
                  <a:lnTo>
                    <a:pt x="9567" y="5105"/>
                  </a:lnTo>
                  <a:lnTo>
                    <a:pt x="9489" y="5027"/>
                  </a:lnTo>
                  <a:lnTo>
                    <a:pt x="9411" y="4949"/>
                  </a:lnTo>
                  <a:lnTo>
                    <a:pt x="9314" y="4891"/>
                  </a:lnTo>
                  <a:lnTo>
                    <a:pt x="9197" y="4832"/>
                  </a:lnTo>
                  <a:lnTo>
                    <a:pt x="9178" y="4813"/>
                  </a:lnTo>
                  <a:lnTo>
                    <a:pt x="9061" y="4774"/>
                  </a:lnTo>
                  <a:lnTo>
                    <a:pt x="8924" y="4735"/>
                  </a:lnTo>
                  <a:lnTo>
                    <a:pt x="8788" y="4716"/>
                  </a:lnTo>
                  <a:lnTo>
                    <a:pt x="8515" y="4716"/>
                  </a:lnTo>
                  <a:lnTo>
                    <a:pt x="8554" y="4696"/>
                  </a:lnTo>
                  <a:lnTo>
                    <a:pt x="8807" y="4404"/>
                  </a:lnTo>
                  <a:lnTo>
                    <a:pt x="9061" y="4092"/>
                  </a:lnTo>
                  <a:lnTo>
                    <a:pt x="9158" y="3917"/>
                  </a:lnTo>
                  <a:lnTo>
                    <a:pt x="9275" y="3702"/>
                  </a:lnTo>
                  <a:lnTo>
                    <a:pt x="9333" y="3527"/>
                  </a:lnTo>
                  <a:lnTo>
                    <a:pt x="9372" y="3332"/>
                  </a:lnTo>
                  <a:lnTo>
                    <a:pt x="9411" y="3157"/>
                  </a:lnTo>
                  <a:lnTo>
                    <a:pt x="9411" y="2962"/>
                  </a:lnTo>
                  <a:lnTo>
                    <a:pt x="9372" y="2787"/>
                  </a:lnTo>
                  <a:lnTo>
                    <a:pt x="9314" y="2592"/>
                  </a:lnTo>
                  <a:lnTo>
                    <a:pt x="9217" y="2416"/>
                  </a:lnTo>
                  <a:lnTo>
                    <a:pt x="9080" y="2241"/>
                  </a:lnTo>
                  <a:lnTo>
                    <a:pt x="8963" y="2124"/>
                  </a:lnTo>
                  <a:lnTo>
                    <a:pt x="8827" y="2027"/>
                  </a:lnTo>
                  <a:lnTo>
                    <a:pt x="8807" y="2027"/>
                  </a:lnTo>
                  <a:lnTo>
                    <a:pt x="8690" y="1968"/>
                  </a:lnTo>
                  <a:lnTo>
                    <a:pt x="8554" y="1949"/>
                  </a:lnTo>
                  <a:lnTo>
                    <a:pt x="8418" y="1929"/>
                  </a:lnTo>
                  <a:lnTo>
                    <a:pt x="8242" y="1949"/>
                  </a:lnTo>
                  <a:lnTo>
                    <a:pt x="8067" y="1988"/>
                  </a:lnTo>
                  <a:lnTo>
                    <a:pt x="7911" y="2027"/>
                  </a:lnTo>
                  <a:lnTo>
                    <a:pt x="7736" y="2105"/>
                  </a:lnTo>
                  <a:lnTo>
                    <a:pt x="7560" y="2183"/>
                  </a:lnTo>
                  <a:lnTo>
                    <a:pt x="7268" y="2377"/>
                  </a:lnTo>
                  <a:lnTo>
                    <a:pt x="7190" y="2436"/>
                  </a:lnTo>
                  <a:lnTo>
                    <a:pt x="7346" y="2124"/>
                  </a:lnTo>
                  <a:lnTo>
                    <a:pt x="7463" y="1793"/>
                  </a:lnTo>
                  <a:lnTo>
                    <a:pt x="7521" y="1598"/>
                  </a:lnTo>
                  <a:lnTo>
                    <a:pt x="7560" y="1364"/>
                  </a:lnTo>
                  <a:lnTo>
                    <a:pt x="7560" y="1169"/>
                  </a:lnTo>
                  <a:lnTo>
                    <a:pt x="7560" y="955"/>
                  </a:lnTo>
                  <a:lnTo>
                    <a:pt x="7521" y="760"/>
                  </a:lnTo>
                  <a:lnTo>
                    <a:pt x="7463" y="585"/>
                  </a:lnTo>
                  <a:lnTo>
                    <a:pt x="7385" y="429"/>
                  </a:lnTo>
                  <a:lnTo>
                    <a:pt x="7268" y="273"/>
                  </a:lnTo>
                  <a:lnTo>
                    <a:pt x="7171" y="195"/>
                  </a:lnTo>
                  <a:lnTo>
                    <a:pt x="7034" y="117"/>
                  </a:lnTo>
                  <a:lnTo>
                    <a:pt x="6956" y="78"/>
                  </a:lnTo>
                  <a:lnTo>
                    <a:pt x="6859" y="39"/>
                  </a:lnTo>
                  <a:lnTo>
                    <a:pt x="6742" y="20"/>
                  </a:lnTo>
                  <a:lnTo>
                    <a:pt x="6567" y="0"/>
                  </a:lnTo>
                  <a:lnTo>
                    <a:pt x="6489" y="0"/>
                  </a:lnTo>
                  <a:lnTo>
                    <a:pt x="6294" y="20"/>
                  </a:lnTo>
                  <a:lnTo>
                    <a:pt x="6099" y="78"/>
                  </a:lnTo>
                  <a:lnTo>
                    <a:pt x="5904" y="137"/>
                  </a:lnTo>
                  <a:lnTo>
                    <a:pt x="5709" y="234"/>
                  </a:lnTo>
                  <a:lnTo>
                    <a:pt x="5554" y="332"/>
                  </a:lnTo>
                  <a:lnTo>
                    <a:pt x="5398" y="468"/>
                  </a:lnTo>
                  <a:lnTo>
                    <a:pt x="5242" y="604"/>
                  </a:lnTo>
                  <a:lnTo>
                    <a:pt x="5086" y="780"/>
                  </a:lnTo>
                  <a:lnTo>
                    <a:pt x="4950" y="975"/>
                  </a:lnTo>
                  <a:lnTo>
                    <a:pt x="4833" y="1150"/>
                  </a:lnTo>
                  <a:lnTo>
                    <a:pt x="4618" y="1501"/>
                  </a:lnTo>
                  <a:lnTo>
                    <a:pt x="4540" y="1676"/>
                  </a:lnTo>
                  <a:lnTo>
                    <a:pt x="4443" y="1871"/>
                  </a:lnTo>
                  <a:lnTo>
                    <a:pt x="4404" y="1696"/>
                  </a:lnTo>
                  <a:lnTo>
                    <a:pt x="4346" y="1540"/>
                  </a:lnTo>
                  <a:lnTo>
                    <a:pt x="4268" y="1364"/>
                  </a:lnTo>
                  <a:lnTo>
                    <a:pt x="4190" y="1189"/>
                  </a:lnTo>
                  <a:lnTo>
                    <a:pt x="4053" y="975"/>
                  </a:lnTo>
                  <a:lnTo>
                    <a:pt x="3878" y="760"/>
                  </a:lnTo>
                  <a:lnTo>
                    <a:pt x="3683" y="546"/>
                  </a:lnTo>
                  <a:lnTo>
                    <a:pt x="3488" y="371"/>
                  </a:lnTo>
                  <a:lnTo>
                    <a:pt x="3313" y="254"/>
                  </a:lnTo>
                  <a:lnTo>
                    <a:pt x="3138" y="156"/>
                  </a:lnTo>
                  <a:lnTo>
                    <a:pt x="2943" y="78"/>
                  </a:lnTo>
                  <a:lnTo>
                    <a:pt x="2767" y="39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1726900" y="995550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extrusionOk="0">
                  <a:moveTo>
                    <a:pt x="7054" y="1"/>
                  </a:moveTo>
                  <a:lnTo>
                    <a:pt x="6839" y="20"/>
                  </a:lnTo>
                  <a:lnTo>
                    <a:pt x="6605" y="78"/>
                  </a:lnTo>
                  <a:lnTo>
                    <a:pt x="6450" y="117"/>
                  </a:lnTo>
                  <a:lnTo>
                    <a:pt x="6313" y="195"/>
                  </a:lnTo>
                  <a:lnTo>
                    <a:pt x="6157" y="293"/>
                  </a:lnTo>
                  <a:lnTo>
                    <a:pt x="6021" y="410"/>
                  </a:lnTo>
                  <a:lnTo>
                    <a:pt x="5904" y="527"/>
                  </a:lnTo>
                  <a:lnTo>
                    <a:pt x="5787" y="644"/>
                  </a:lnTo>
                  <a:lnTo>
                    <a:pt x="5690" y="780"/>
                  </a:lnTo>
                  <a:lnTo>
                    <a:pt x="5592" y="955"/>
                  </a:lnTo>
                  <a:lnTo>
                    <a:pt x="5514" y="1111"/>
                  </a:lnTo>
                  <a:lnTo>
                    <a:pt x="5436" y="1267"/>
                  </a:lnTo>
                  <a:lnTo>
                    <a:pt x="5378" y="1442"/>
                  </a:lnTo>
                  <a:lnTo>
                    <a:pt x="5339" y="1618"/>
                  </a:lnTo>
                  <a:lnTo>
                    <a:pt x="5300" y="1793"/>
                  </a:lnTo>
                  <a:lnTo>
                    <a:pt x="5281" y="1988"/>
                  </a:lnTo>
                  <a:lnTo>
                    <a:pt x="5027" y="1559"/>
                  </a:lnTo>
                  <a:lnTo>
                    <a:pt x="4774" y="1170"/>
                  </a:lnTo>
                  <a:lnTo>
                    <a:pt x="4521" y="838"/>
                  </a:lnTo>
                  <a:lnTo>
                    <a:pt x="4384" y="682"/>
                  </a:lnTo>
                  <a:lnTo>
                    <a:pt x="4248" y="527"/>
                  </a:lnTo>
                  <a:lnTo>
                    <a:pt x="4092" y="410"/>
                  </a:lnTo>
                  <a:lnTo>
                    <a:pt x="3936" y="293"/>
                  </a:lnTo>
                  <a:lnTo>
                    <a:pt x="3780" y="195"/>
                  </a:lnTo>
                  <a:lnTo>
                    <a:pt x="3605" y="117"/>
                  </a:lnTo>
                  <a:lnTo>
                    <a:pt x="3430" y="78"/>
                  </a:lnTo>
                  <a:lnTo>
                    <a:pt x="3254" y="40"/>
                  </a:lnTo>
                  <a:lnTo>
                    <a:pt x="3196" y="40"/>
                  </a:lnTo>
                  <a:lnTo>
                    <a:pt x="3059" y="59"/>
                  </a:lnTo>
                  <a:lnTo>
                    <a:pt x="2904" y="78"/>
                  </a:lnTo>
                  <a:lnTo>
                    <a:pt x="2728" y="137"/>
                  </a:lnTo>
                  <a:lnTo>
                    <a:pt x="2553" y="215"/>
                  </a:lnTo>
                  <a:lnTo>
                    <a:pt x="2436" y="293"/>
                  </a:lnTo>
                  <a:lnTo>
                    <a:pt x="2338" y="390"/>
                  </a:lnTo>
                  <a:lnTo>
                    <a:pt x="2241" y="507"/>
                  </a:lnTo>
                  <a:lnTo>
                    <a:pt x="2183" y="644"/>
                  </a:lnTo>
                  <a:lnTo>
                    <a:pt x="2144" y="760"/>
                  </a:lnTo>
                  <a:lnTo>
                    <a:pt x="2124" y="916"/>
                  </a:lnTo>
                  <a:lnTo>
                    <a:pt x="2124" y="1053"/>
                  </a:lnTo>
                  <a:lnTo>
                    <a:pt x="2144" y="1228"/>
                  </a:lnTo>
                  <a:lnTo>
                    <a:pt x="2183" y="1364"/>
                  </a:lnTo>
                  <a:lnTo>
                    <a:pt x="2241" y="1540"/>
                  </a:lnTo>
                  <a:lnTo>
                    <a:pt x="2397" y="1929"/>
                  </a:lnTo>
                  <a:lnTo>
                    <a:pt x="2572" y="2241"/>
                  </a:lnTo>
                  <a:lnTo>
                    <a:pt x="2787" y="2572"/>
                  </a:lnTo>
                  <a:lnTo>
                    <a:pt x="2748" y="2553"/>
                  </a:lnTo>
                  <a:lnTo>
                    <a:pt x="2397" y="2319"/>
                  </a:lnTo>
                  <a:lnTo>
                    <a:pt x="2066" y="2124"/>
                  </a:lnTo>
                  <a:lnTo>
                    <a:pt x="1890" y="2046"/>
                  </a:lnTo>
                  <a:lnTo>
                    <a:pt x="1715" y="1988"/>
                  </a:lnTo>
                  <a:lnTo>
                    <a:pt x="1540" y="1949"/>
                  </a:lnTo>
                  <a:lnTo>
                    <a:pt x="1208" y="1949"/>
                  </a:lnTo>
                  <a:lnTo>
                    <a:pt x="1072" y="1988"/>
                  </a:lnTo>
                  <a:lnTo>
                    <a:pt x="916" y="2066"/>
                  </a:lnTo>
                  <a:lnTo>
                    <a:pt x="760" y="2163"/>
                  </a:lnTo>
                  <a:lnTo>
                    <a:pt x="643" y="2280"/>
                  </a:lnTo>
                  <a:lnTo>
                    <a:pt x="546" y="2456"/>
                  </a:lnTo>
                  <a:lnTo>
                    <a:pt x="449" y="2650"/>
                  </a:lnTo>
                  <a:lnTo>
                    <a:pt x="390" y="2865"/>
                  </a:lnTo>
                  <a:lnTo>
                    <a:pt x="371" y="3099"/>
                  </a:lnTo>
                  <a:lnTo>
                    <a:pt x="390" y="3313"/>
                  </a:lnTo>
                  <a:lnTo>
                    <a:pt x="468" y="3527"/>
                  </a:lnTo>
                  <a:lnTo>
                    <a:pt x="546" y="3741"/>
                  </a:lnTo>
                  <a:lnTo>
                    <a:pt x="663" y="3917"/>
                  </a:lnTo>
                  <a:lnTo>
                    <a:pt x="780" y="4092"/>
                  </a:lnTo>
                  <a:lnTo>
                    <a:pt x="1033" y="4404"/>
                  </a:lnTo>
                  <a:lnTo>
                    <a:pt x="1384" y="4755"/>
                  </a:lnTo>
                  <a:lnTo>
                    <a:pt x="1384" y="4755"/>
                  </a:lnTo>
                  <a:lnTo>
                    <a:pt x="1267" y="4735"/>
                  </a:lnTo>
                  <a:lnTo>
                    <a:pt x="1130" y="4696"/>
                  </a:lnTo>
                  <a:lnTo>
                    <a:pt x="1014" y="4696"/>
                  </a:lnTo>
                  <a:lnTo>
                    <a:pt x="838" y="4716"/>
                  </a:lnTo>
                  <a:lnTo>
                    <a:pt x="663" y="4755"/>
                  </a:lnTo>
                  <a:lnTo>
                    <a:pt x="488" y="4813"/>
                  </a:lnTo>
                  <a:lnTo>
                    <a:pt x="351" y="4891"/>
                  </a:lnTo>
                  <a:lnTo>
                    <a:pt x="215" y="4988"/>
                  </a:lnTo>
                  <a:lnTo>
                    <a:pt x="117" y="5125"/>
                  </a:lnTo>
                  <a:lnTo>
                    <a:pt x="59" y="5242"/>
                  </a:lnTo>
                  <a:lnTo>
                    <a:pt x="0" y="5378"/>
                  </a:lnTo>
                  <a:lnTo>
                    <a:pt x="0" y="5534"/>
                  </a:lnTo>
                  <a:lnTo>
                    <a:pt x="0" y="5690"/>
                  </a:lnTo>
                  <a:lnTo>
                    <a:pt x="20" y="5826"/>
                  </a:lnTo>
                  <a:lnTo>
                    <a:pt x="59" y="6002"/>
                  </a:lnTo>
                  <a:lnTo>
                    <a:pt x="117" y="6157"/>
                  </a:lnTo>
                  <a:lnTo>
                    <a:pt x="195" y="6352"/>
                  </a:lnTo>
                  <a:lnTo>
                    <a:pt x="371" y="6664"/>
                  </a:lnTo>
                  <a:lnTo>
                    <a:pt x="604" y="6995"/>
                  </a:lnTo>
                  <a:lnTo>
                    <a:pt x="799" y="7288"/>
                  </a:lnTo>
                  <a:lnTo>
                    <a:pt x="1014" y="7541"/>
                  </a:lnTo>
                  <a:lnTo>
                    <a:pt x="1247" y="7794"/>
                  </a:lnTo>
                  <a:lnTo>
                    <a:pt x="1462" y="8008"/>
                  </a:lnTo>
                  <a:lnTo>
                    <a:pt x="1676" y="8203"/>
                  </a:lnTo>
                  <a:lnTo>
                    <a:pt x="1890" y="8379"/>
                  </a:lnTo>
                  <a:lnTo>
                    <a:pt x="2124" y="8554"/>
                  </a:lnTo>
                  <a:lnTo>
                    <a:pt x="2358" y="8710"/>
                  </a:lnTo>
                  <a:lnTo>
                    <a:pt x="2592" y="8846"/>
                  </a:lnTo>
                  <a:lnTo>
                    <a:pt x="2826" y="8983"/>
                  </a:lnTo>
                  <a:lnTo>
                    <a:pt x="3059" y="9100"/>
                  </a:lnTo>
                  <a:lnTo>
                    <a:pt x="3313" y="9197"/>
                  </a:lnTo>
                  <a:lnTo>
                    <a:pt x="3566" y="9275"/>
                  </a:lnTo>
                  <a:lnTo>
                    <a:pt x="3819" y="9333"/>
                  </a:lnTo>
                  <a:lnTo>
                    <a:pt x="4073" y="9392"/>
                  </a:lnTo>
                  <a:lnTo>
                    <a:pt x="4345" y="9431"/>
                  </a:lnTo>
                  <a:lnTo>
                    <a:pt x="4755" y="9450"/>
                  </a:lnTo>
                  <a:lnTo>
                    <a:pt x="5086" y="9431"/>
                  </a:lnTo>
                  <a:lnTo>
                    <a:pt x="5456" y="9392"/>
                  </a:lnTo>
                  <a:lnTo>
                    <a:pt x="5709" y="9353"/>
                  </a:lnTo>
                  <a:lnTo>
                    <a:pt x="5963" y="9275"/>
                  </a:lnTo>
                  <a:lnTo>
                    <a:pt x="6235" y="9197"/>
                  </a:lnTo>
                  <a:lnTo>
                    <a:pt x="6528" y="9100"/>
                  </a:lnTo>
                  <a:lnTo>
                    <a:pt x="6742" y="9022"/>
                  </a:lnTo>
                  <a:lnTo>
                    <a:pt x="6976" y="8905"/>
                  </a:lnTo>
                  <a:lnTo>
                    <a:pt x="7190" y="8788"/>
                  </a:lnTo>
                  <a:lnTo>
                    <a:pt x="7404" y="8671"/>
                  </a:lnTo>
                  <a:lnTo>
                    <a:pt x="7580" y="8535"/>
                  </a:lnTo>
                  <a:lnTo>
                    <a:pt x="7755" y="8398"/>
                  </a:lnTo>
                  <a:lnTo>
                    <a:pt x="7930" y="8262"/>
                  </a:lnTo>
                  <a:lnTo>
                    <a:pt x="8106" y="8106"/>
                  </a:lnTo>
                  <a:lnTo>
                    <a:pt x="8262" y="7931"/>
                  </a:lnTo>
                  <a:lnTo>
                    <a:pt x="8398" y="7755"/>
                  </a:lnTo>
                  <a:lnTo>
                    <a:pt x="8534" y="7580"/>
                  </a:lnTo>
                  <a:lnTo>
                    <a:pt x="8671" y="7385"/>
                  </a:lnTo>
                  <a:lnTo>
                    <a:pt x="8885" y="7015"/>
                  </a:lnTo>
                  <a:lnTo>
                    <a:pt x="9060" y="6606"/>
                  </a:lnTo>
                  <a:lnTo>
                    <a:pt x="9197" y="6177"/>
                  </a:lnTo>
                  <a:lnTo>
                    <a:pt x="9294" y="5729"/>
                  </a:lnTo>
                  <a:lnTo>
                    <a:pt x="9353" y="5281"/>
                  </a:lnTo>
                  <a:lnTo>
                    <a:pt x="9372" y="4813"/>
                  </a:lnTo>
                  <a:lnTo>
                    <a:pt x="9372" y="4326"/>
                  </a:lnTo>
                  <a:lnTo>
                    <a:pt x="9314" y="3839"/>
                  </a:lnTo>
                  <a:lnTo>
                    <a:pt x="9236" y="3371"/>
                  </a:lnTo>
                  <a:lnTo>
                    <a:pt x="9119" y="2943"/>
                  </a:lnTo>
                  <a:lnTo>
                    <a:pt x="9080" y="2787"/>
                  </a:lnTo>
                  <a:lnTo>
                    <a:pt x="8944" y="2222"/>
                  </a:lnTo>
                  <a:lnTo>
                    <a:pt x="8807" y="1813"/>
                  </a:lnTo>
                  <a:lnTo>
                    <a:pt x="8671" y="1423"/>
                  </a:lnTo>
                  <a:lnTo>
                    <a:pt x="8495" y="1033"/>
                  </a:lnTo>
                  <a:lnTo>
                    <a:pt x="8398" y="877"/>
                  </a:lnTo>
                  <a:lnTo>
                    <a:pt x="8281" y="702"/>
                  </a:lnTo>
                  <a:lnTo>
                    <a:pt x="8086" y="468"/>
                  </a:lnTo>
                  <a:lnTo>
                    <a:pt x="7989" y="371"/>
                  </a:lnTo>
                  <a:lnTo>
                    <a:pt x="7872" y="273"/>
                  </a:lnTo>
                  <a:lnTo>
                    <a:pt x="7736" y="176"/>
                  </a:lnTo>
                  <a:lnTo>
                    <a:pt x="7599" y="117"/>
                  </a:lnTo>
                  <a:lnTo>
                    <a:pt x="7443" y="59"/>
                  </a:lnTo>
                  <a:lnTo>
                    <a:pt x="7307" y="20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1726900" y="995550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fill="none" extrusionOk="0">
                  <a:moveTo>
                    <a:pt x="7054" y="1"/>
                  </a:moveTo>
                  <a:lnTo>
                    <a:pt x="7054" y="1"/>
                  </a:lnTo>
                  <a:lnTo>
                    <a:pt x="6839" y="20"/>
                  </a:lnTo>
                  <a:lnTo>
                    <a:pt x="6605" y="78"/>
                  </a:lnTo>
                  <a:lnTo>
                    <a:pt x="6605" y="78"/>
                  </a:lnTo>
                  <a:lnTo>
                    <a:pt x="6450" y="117"/>
                  </a:lnTo>
                  <a:lnTo>
                    <a:pt x="6313" y="195"/>
                  </a:lnTo>
                  <a:lnTo>
                    <a:pt x="6157" y="293"/>
                  </a:lnTo>
                  <a:lnTo>
                    <a:pt x="6021" y="410"/>
                  </a:lnTo>
                  <a:lnTo>
                    <a:pt x="6021" y="410"/>
                  </a:lnTo>
                  <a:lnTo>
                    <a:pt x="5904" y="527"/>
                  </a:lnTo>
                  <a:lnTo>
                    <a:pt x="5787" y="644"/>
                  </a:lnTo>
                  <a:lnTo>
                    <a:pt x="5690" y="780"/>
                  </a:lnTo>
                  <a:lnTo>
                    <a:pt x="5592" y="955"/>
                  </a:lnTo>
                  <a:lnTo>
                    <a:pt x="5592" y="955"/>
                  </a:lnTo>
                  <a:lnTo>
                    <a:pt x="5514" y="1111"/>
                  </a:lnTo>
                  <a:lnTo>
                    <a:pt x="5436" y="1267"/>
                  </a:lnTo>
                  <a:lnTo>
                    <a:pt x="5378" y="1442"/>
                  </a:lnTo>
                  <a:lnTo>
                    <a:pt x="5339" y="1618"/>
                  </a:lnTo>
                  <a:lnTo>
                    <a:pt x="5339" y="1618"/>
                  </a:lnTo>
                  <a:lnTo>
                    <a:pt x="5300" y="1793"/>
                  </a:lnTo>
                  <a:lnTo>
                    <a:pt x="5281" y="1988"/>
                  </a:lnTo>
                  <a:lnTo>
                    <a:pt x="5281" y="1988"/>
                  </a:lnTo>
                  <a:lnTo>
                    <a:pt x="5027" y="1559"/>
                  </a:lnTo>
                  <a:lnTo>
                    <a:pt x="5027" y="1559"/>
                  </a:lnTo>
                  <a:lnTo>
                    <a:pt x="4774" y="1170"/>
                  </a:lnTo>
                  <a:lnTo>
                    <a:pt x="4521" y="838"/>
                  </a:lnTo>
                  <a:lnTo>
                    <a:pt x="4521" y="838"/>
                  </a:lnTo>
                  <a:lnTo>
                    <a:pt x="4384" y="682"/>
                  </a:lnTo>
                  <a:lnTo>
                    <a:pt x="4248" y="527"/>
                  </a:lnTo>
                  <a:lnTo>
                    <a:pt x="4092" y="410"/>
                  </a:lnTo>
                  <a:lnTo>
                    <a:pt x="3936" y="293"/>
                  </a:lnTo>
                  <a:lnTo>
                    <a:pt x="3936" y="293"/>
                  </a:lnTo>
                  <a:lnTo>
                    <a:pt x="3780" y="195"/>
                  </a:lnTo>
                  <a:lnTo>
                    <a:pt x="3605" y="117"/>
                  </a:lnTo>
                  <a:lnTo>
                    <a:pt x="3430" y="78"/>
                  </a:lnTo>
                  <a:lnTo>
                    <a:pt x="3254" y="40"/>
                  </a:lnTo>
                  <a:lnTo>
                    <a:pt x="3254" y="40"/>
                  </a:lnTo>
                  <a:lnTo>
                    <a:pt x="3196" y="40"/>
                  </a:lnTo>
                  <a:lnTo>
                    <a:pt x="3196" y="40"/>
                  </a:lnTo>
                  <a:lnTo>
                    <a:pt x="3059" y="59"/>
                  </a:lnTo>
                  <a:lnTo>
                    <a:pt x="2904" y="78"/>
                  </a:lnTo>
                  <a:lnTo>
                    <a:pt x="2904" y="78"/>
                  </a:lnTo>
                  <a:lnTo>
                    <a:pt x="2728" y="137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436" y="293"/>
                  </a:lnTo>
                  <a:lnTo>
                    <a:pt x="2338" y="390"/>
                  </a:lnTo>
                  <a:lnTo>
                    <a:pt x="2338" y="390"/>
                  </a:lnTo>
                  <a:lnTo>
                    <a:pt x="2241" y="507"/>
                  </a:lnTo>
                  <a:lnTo>
                    <a:pt x="2183" y="644"/>
                  </a:lnTo>
                  <a:lnTo>
                    <a:pt x="2183" y="644"/>
                  </a:lnTo>
                  <a:lnTo>
                    <a:pt x="2144" y="760"/>
                  </a:lnTo>
                  <a:lnTo>
                    <a:pt x="2124" y="916"/>
                  </a:lnTo>
                  <a:lnTo>
                    <a:pt x="2124" y="916"/>
                  </a:lnTo>
                  <a:lnTo>
                    <a:pt x="2124" y="1053"/>
                  </a:lnTo>
                  <a:lnTo>
                    <a:pt x="2144" y="1228"/>
                  </a:lnTo>
                  <a:lnTo>
                    <a:pt x="2144" y="1228"/>
                  </a:lnTo>
                  <a:lnTo>
                    <a:pt x="2183" y="1364"/>
                  </a:lnTo>
                  <a:lnTo>
                    <a:pt x="2241" y="1540"/>
                  </a:lnTo>
                  <a:lnTo>
                    <a:pt x="2241" y="1540"/>
                  </a:lnTo>
                  <a:lnTo>
                    <a:pt x="2397" y="1929"/>
                  </a:lnTo>
                  <a:lnTo>
                    <a:pt x="2397" y="1929"/>
                  </a:lnTo>
                  <a:lnTo>
                    <a:pt x="2572" y="2241"/>
                  </a:lnTo>
                  <a:lnTo>
                    <a:pt x="2787" y="2572"/>
                  </a:lnTo>
                  <a:lnTo>
                    <a:pt x="2748" y="2553"/>
                  </a:lnTo>
                  <a:lnTo>
                    <a:pt x="2748" y="2553"/>
                  </a:lnTo>
                  <a:lnTo>
                    <a:pt x="2748" y="2553"/>
                  </a:lnTo>
                  <a:lnTo>
                    <a:pt x="2397" y="2319"/>
                  </a:lnTo>
                  <a:lnTo>
                    <a:pt x="2066" y="2124"/>
                  </a:lnTo>
                  <a:lnTo>
                    <a:pt x="2066" y="2124"/>
                  </a:lnTo>
                  <a:lnTo>
                    <a:pt x="1890" y="2046"/>
                  </a:lnTo>
                  <a:lnTo>
                    <a:pt x="1715" y="1988"/>
                  </a:lnTo>
                  <a:lnTo>
                    <a:pt x="1540" y="1949"/>
                  </a:lnTo>
                  <a:lnTo>
                    <a:pt x="1384" y="1949"/>
                  </a:lnTo>
                  <a:lnTo>
                    <a:pt x="1384" y="1949"/>
                  </a:lnTo>
                  <a:lnTo>
                    <a:pt x="1384" y="1949"/>
                  </a:lnTo>
                  <a:lnTo>
                    <a:pt x="1208" y="1949"/>
                  </a:lnTo>
                  <a:lnTo>
                    <a:pt x="1072" y="1988"/>
                  </a:lnTo>
                  <a:lnTo>
                    <a:pt x="1072" y="1988"/>
                  </a:lnTo>
                  <a:lnTo>
                    <a:pt x="916" y="2066"/>
                  </a:lnTo>
                  <a:lnTo>
                    <a:pt x="760" y="2163"/>
                  </a:lnTo>
                  <a:lnTo>
                    <a:pt x="760" y="2163"/>
                  </a:lnTo>
                  <a:lnTo>
                    <a:pt x="643" y="2280"/>
                  </a:lnTo>
                  <a:lnTo>
                    <a:pt x="546" y="2456"/>
                  </a:lnTo>
                  <a:lnTo>
                    <a:pt x="546" y="2456"/>
                  </a:lnTo>
                  <a:lnTo>
                    <a:pt x="449" y="2650"/>
                  </a:lnTo>
                  <a:lnTo>
                    <a:pt x="390" y="2865"/>
                  </a:lnTo>
                  <a:lnTo>
                    <a:pt x="390" y="2865"/>
                  </a:lnTo>
                  <a:lnTo>
                    <a:pt x="371" y="3099"/>
                  </a:lnTo>
                  <a:lnTo>
                    <a:pt x="390" y="3313"/>
                  </a:lnTo>
                  <a:lnTo>
                    <a:pt x="468" y="3527"/>
                  </a:lnTo>
                  <a:lnTo>
                    <a:pt x="546" y="3741"/>
                  </a:lnTo>
                  <a:lnTo>
                    <a:pt x="663" y="3917"/>
                  </a:lnTo>
                  <a:lnTo>
                    <a:pt x="780" y="4092"/>
                  </a:lnTo>
                  <a:lnTo>
                    <a:pt x="1033" y="4404"/>
                  </a:lnTo>
                  <a:lnTo>
                    <a:pt x="1033" y="4404"/>
                  </a:lnTo>
                  <a:lnTo>
                    <a:pt x="1384" y="4755"/>
                  </a:lnTo>
                  <a:lnTo>
                    <a:pt x="1384" y="4755"/>
                  </a:lnTo>
                  <a:lnTo>
                    <a:pt x="1267" y="4735"/>
                  </a:lnTo>
                  <a:lnTo>
                    <a:pt x="1130" y="4696"/>
                  </a:lnTo>
                  <a:lnTo>
                    <a:pt x="1130" y="4696"/>
                  </a:lnTo>
                  <a:lnTo>
                    <a:pt x="1014" y="4696"/>
                  </a:lnTo>
                  <a:lnTo>
                    <a:pt x="1014" y="4696"/>
                  </a:lnTo>
                  <a:lnTo>
                    <a:pt x="838" y="4716"/>
                  </a:lnTo>
                  <a:lnTo>
                    <a:pt x="663" y="4755"/>
                  </a:lnTo>
                  <a:lnTo>
                    <a:pt x="663" y="4755"/>
                  </a:lnTo>
                  <a:lnTo>
                    <a:pt x="488" y="4813"/>
                  </a:lnTo>
                  <a:lnTo>
                    <a:pt x="351" y="4891"/>
                  </a:lnTo>
                  <a:lnTo>
                    <a:pt x="351" y="4891"/>
                  </a:lnTo>
                  <a:lnTo>
                    <a:pt x="215" y="4988"/>
                  </a:lnTo>
                  <a:lnTo>
                    <a:pt x="117" y="5125"/>
                  </a:lnTo>
                  <a:lnTo>
                    <a:pt x="117" y="5125"/>
                  </a:lnTo>
                  <a:lnTo>
                    <a:pt x="59" y="5242"/>
                  </a:lnTo>
                  <a:lnTo>
                    <a:pt x="0" y="5378"/>
                  </a:lnTo>
                  <a:lnTo>
                    <a:pt x="0" y="5378"/>
                  </a:lnTo>
                  <a:lnTo>
                    <a:pt x="0" y="5534"/>
                  </a:lnTo>
                  <a:lnTo>
                    <a:pt x="0" y="5690"/>
                  </a:lnTo>
                  <a:lnTo>
                    <a:pt x="0" y="5690"/>
                  </a:lnTo>
                  <a:lnTo>
                    <a:pt x="20" y="5826"/>
                  </a:lnTo>
                  <a:lnTo>
                    <a:pt x="59" y="6002"/>
                  </a:lnTo>
                  <a:lnTo>
                    <a:pt x="59" y="6002"/>
                  </a:lnTo>
                  <a:lnTo>
                    <a:pt x="117" y="6157"/>
                  </a:lnTo>
                  <a:lnTo>
                    <a:pt x="195" y="6352"/>
                  </a:lnTo>
                  <a:lnTo>
                    <a:pt x="195" y="6352"/>
                  </a:lnTo>
                  <a:lnTo>
                    <a:pt x="371" y="6664"/>
                  </a:lnTo>
                  <a:lnTo>
                    <a:pt x="604" y="6995"/>
                  </a:lnTo>
                  <a:lnTo>
                    <a:pt x="604" y="6995"/>
                  </a:lnTo>
                  <a:lnTo>
                    <a:pt x="799" y="7288"/>
                  </a:lnTo>
                  <a:lnTo>
                    <a:pt x="1014" y="7541"/>
                  </a:lnTo>
                  <a:lnTo>
                    <a:pt x="1247" y="7794"/>
                  </a:lnTo>
                  <a:lnTo>
                    <a:pt x="1462" y="8008"/>
                  </a:lnTo>
                  <a:lnTo>
                    <a:pt x="1462" y="8008"/>
                  </a:lnTo>
                  <a:lnTo>
                    <a:pt x="1676" y="8203"/>
                  </a:lnTo>
                  <a:lnTo>
                    <a:pt x="1890" y="8379"/>
                  </a:lnTo>
                  <a:lnTo>
                    <a:pt x="2124" y="8554"/>
                  </a:lnTo>
                  <a:lnTo>
                    <a:pt x="2358" y="8710"/>
                  </a:lnTo>
                  <a:lnTo>
                    <a:pt x="2358" y="8710"/>
                  </a:lnTo>
                  <a:lnTo>
                    <a:pt x="2592" y="8846"/>
                  </a:lnTo>
                  <a:lnTo>
                    <a:pt x="2826" y="8983"/>
                  </a:lnTo>
                  <a:lnTo>
                    <a:pt x="3059" y="9100"/>
                  </a:lnTo>
                  <a:lnTo>
                    <a:pt x="3313" y="9197"/>
                  </a:lnTo>
                  <a:lnTo>
                    <a:pt x="3313" y="9197"/>
                  </a:lnTo>
                  <a:lnTo>
                    <a:pt x="3566" y="9275"/>
                  </a:lnTo>
                  <a:lnTo>
                    <a:pt x="3819" y="9333"/>
                  </a:lnTo>
                  <a:lnTo>
                    <a:pt x="4073" y="9392"/>
                  </a:lnTo>
                  <a:lnTo>
                    <a:pt x="4345" y="9431"/>
                  </a:lnTo>
                  <a:lnTo>
                    <a:pt x="4345" y="9431"/>
                  </a:lnTo>
                  <a:lnTo>
                    <a:pt x="4755" y="9450"/>
                  </a:lnTo>
                  <a:lnTo>
                    <a:pt x="4755" y="9450"/>
                  </a:lnTo>
                  <a:lnTo>
                    <a:pt x="5086" y="9431"/>
                  </a:lnTo>
                  <a:lnTo>
                    <a:pt x="5456" y="9392"/>
                  </a:lnTo>
                  <a:lnTo>
                    <a:pt x="5456" y="9392"/>
                  </a:lnTo>
                  <a:lnTo>
                    <a:pt x="5709" y="9353"/>
                  </a:lnTo>
                  <a:lnTo>
                    <a:pt x="5963" y="9275"/>
                  </a:lnTo>
                  <a:lnTo>
                    <a:pt x="6235" y="9197"/>
                  </a:lnTo>
                  <a:lnTo>
                    <a:pt x="6528" y="9100"/>
                  </a:lnTo>
                  <a:lnTo>
                    <a:pt x="6528" y="9100"/>
                  </a:lnTo>
                  <a:lnTo>
                    <a:pt x="6742" y="9022"/>
                  </a:lnTo>
                  <a:lnTo>
                    <a:pt x="6976" y="8905"/>
                  </a:lnTo>
                  <a:lnTo>
                    <a:pt x="7190" y="8788"/>
                  </a:lnTo>
                  <a:lnTo>
                    <a:pt x="7404" y="8671"/>
                  </a:lnTo>
                  <a:lnTo>
                    <a:pt x="7404" y="8671"/>
                  </a:lnTo>
                  <a:lnTo>
                    <a:pt x="7580" y="8535"/>
                  </a:lnTo>
                  <a:lnTo>
                    <a:pt x="7755" y="8398"/>
                  </a:lnTo>
                  <a:lnTo>
                    <a:pt x="7930" y="8262"/>
                  </a:lnTo>
                  <a:lnTo>
                    <a:pt x="8106" y="8106"/>
                  </a:lnTo>
                  <a:lnTo>
                    <a:pt x="8262" y="7931"/>
                  </a:lnTo>
                  <a:lnTo>
                    <a:pt x="8398" y="7755"/>
                  </a:lnTo>
                  <a:lnTo>
                    <a:pt x="8534" y="7580"/>
                  </a:lnTo>
                  <a:lnTo>
                    <a:pt x="8671" y="7385"/>
                  </a:lnTo>
                  <a:lnTo>
                    <a:pt x="8671" y="7385"/>
                  </a:lnTo>
                  <a:lnTo>
                    <a:pt x="8885" y="7015"/>
                  </a:lnTo>
                  <a:lnTo>
                    <a:pt x="9060" y="6606"/>
                  </a:lnTo>
                  <a:lnTo>
                    <a:pt x="9197" y="6177"/>
                  </a:lnTo>
                  <a:lnTo>
                    <a:pt x="9294" y="5729"/>
                  </a:lnTo>
                  <a:lnTo>
                    <a:pt x="9294" y="5729"/>
                  </a:lnTo>
                  <a:lnTo>
                    <a:pt x="9353" y="5281"/>
                  </a:lnTo>
                  <a:lnTo>
                    <a:pt x="9372" y="4813"/>
                  </a:lnTo>
                  <a:lnTo>
                    <a:pt x="9372" y="4326"/>
                  </a:lnTo>
                  <a:lnTo>
                    <a:pt x="9314" y="3839"/>
                  </a:lnTo>
                  <a:lnTo>
                    <a:pt x="9314" y="3839"/>
                  </a:lnTo>
                  <a:lnTo>
                    <a:pt x="9236" y="3371"/>
                  </a:lnTo>
                  <a:lnTo>
                    <a:pt x="9236" y="3371"/>
                  </a:lnTo>
                  <a:lnTo>
                    <a:pt x="9119" y="2943"/>
                  </a:lnTo>
                  <a:lnTo>
                    <a:pt x="9080" y="2787"/>
                  </a:lnTo>
                  <a:lnTo>
                    <a:pt x="9080" y="2787"/>
                  </a:lnTo>
                  <a:lnTo>
                    <a:pt x="8944" y="2222"/>
                  </a:lnTo>
                  <a:lnTo>
                    <a:pt x="8944" y="2222"/>
                  </a:lnTo>
                  <a:lnTo>
                    <a:pt x="8807" y="1813"/>
                  </a:lnTo>
                  <a:lnTo>
                    <a:pt x="8671" y="1423"/>
                  </a:lnTo>
                  <a:lnTo>
                    <a:pt x="8671" y="1423"/>
                  </a:lnTo>
                  <a:lnTo>
                    <a:pt x="8495" y="1033"/>
                  </a:lnTo>
                  <a:lnTo>
                    <a:pt x="8398" y="877"/>
                  </a:lnTo>
                  <a:lnTo>
                    <a:pt x="8281" y="702"/>
                  </a:lnTo>
                  <a:lnTo>
                    <a:pt x="8281" y="702"/>
                  </a:lnTo>
                  <a:lnTo>
                    <a:pt x="8086" y="468"/>
                  </a:lnTo>
                  <a:lnTo>
                    <a:pt x="8086" y="468"/>
                  </a:lnTo>
                  <a:lnTo>
                    <a:pt x="7989" y="371"/>
                  </a:lnTo>
                  <a:lnTo>
                    <a:pt x="7872" y="273"/>
                  </a:lnTo>
                  <a:lnTo>
                    <a:pt x="7872" y="273"/>
                  </a:lnTo>
                  <a:lnTo>
                    <a:pt x="7736" y="176"/>
                  </a:lnTo>
                  <a:lnTo>
                    <a:pt x="7599" y="117"/>
                  </a:lnTo>
                  <a:lnTo>
                    <a:pt x="7443" y="59"/>
                  </a:lnTo>
                  <a:lnTo>
                    <a:pt x="7307" y="20"/>
                  </a:lnTo>
                  <a:lnTo>
                    <a:pt x="7307" y="20"/>
                  </a:lnTo>
                  <a:lnTo>
                    <a:pt x="70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1723500" y="991175"/>
              <a:ext cx="245500" cy="244550"/>
            </a:xfrm>
            <a:custGeom>
              <a:avLst/>
              <a:gdLst/>
              <a:ahLst/>
              <a:cxnLst/>
              <a:rect l="l" t="t" r="r" b="b"/>
              <a:pathLst>
                <a:path w="9820" h="9782" extrusionOk="0">
                  <a:moveTo>
                    <a:pt x="3390" y="292"/>
                  </a:moveTo>
                  <a:lnTo>
                    <a:pt x="3566" y="312"/>
                  </a:lnTo>
                  <a:lnTo>
                    <a:pt x="3721" y="351"/>
                  </a:lnTo>
                  <a:lnTo>
                    <a:pt x="3897" y="429"/>
                  </a:lnTo>
                  <a:lnTo>
                    <a:pt x="4072" y="507"/>
                  </a:lnTo>
                  <a:lnTo>
                    <a:pt x="4287" y="682"/>
                  </a:lnTo>
                  <a:lnTo>
                    <a:pt x="4520" y="916"/>
                  </a:lnTo>
                  <a:lnTo>
                    <a:pt x="4676" y="1130"/>
                  </a:lnTo>
                  <a:lnTo>
                    <a:pt x="4852" y="1364"/>
                  </a:lnTo>
                  <a:lnTo>
                    <a:pt x="5007" y="1656"/>
                  </a:lnTo>
                  <a:lnTo>
                    <a:pt x="5183" y="1968"/>
                  </a:lnTo>
                  <a:lnTo>
                    <a:pt x="5261" y="2143"/>
                  </a:lnTo>
                  <a:lnTo>
                    <a:pt x="5300" y="2241"/>
                  </a:lnTo>
                  <a:lnTo>
                    <a:pt x="5339" y="2299"/>
                  </a:lnTo>
                  <a:lnTo>
                    <a:pt x="5378" y="2358"/>
                  </a:lnTo>
                  <a:lnTo>
                    <a:pt x="5436" y="2377"/>
                  </a:lnTo>
                  <a:lnTo>
                    <a:pt x="5475" y="2377"/>
                  </a:lnTo>
                  <a:lnTo>
                    <a:pt x="5495" y="2358"/>
                  </a:lnTo>
                  <a:lnTo>
                    <a:pt x="5572" y="2358"/>
                  </a:lnTo>
                  <a:lnTo>
                    <a:pt x="5631" y="2319"/>
                  </a:lnTo>
                  <a:lnTo>
                    <a:pt x="5670" y="2260"/>
                  </a:lnTo>
                  <a:lnTo>
                    <a:pt x="5709" y="2182"/>
                  </a:lnTo>
                  <a:lnTo>
                    <a:pt x="5748" y="2007"/>
                  </a:lnTo>
                  <a:lnTo>
                    <a:pt x="5787" y="1871"/>
                  </a:lnTo>
                  <a:lnTo>
                    <a:pt x="5904" y="1578"/>
                  </a:lnTo>
                  <a:lnTo>
                    <a:pt x="6099" y="1247"/>
                  </a:lnTo>
                  <a:lnTo>
                    <a:pt x="6196" y="1091"/>
                  </a:lnTo>
                  <a:lnTo>
                    <a:pt x="6313" y="935"/>
                  </a:lnTo>
                  <a:lnTo>
                    <a:pt x="6488" y="760"/>
                  </a:lnTo>
                  <a:lnTo>
                    <a:pt x="6664" y="624"/>
                  </a:lnTo>
                  <a:lnTo>
                    <a:pt x="6800" y="546"/>
                  </a:lnTo>
                  <a:lnTo>
                    <a:pt x="6936" y="487"/>
                  </a:lnTo>
                  <a:lnTo>
                    <a:pt x="7092" y="429"/>
                  </a:lnTo>
                  <a:lnTo>
                    <a:pt x="7229" y="409"/>
                  </a:lnTo>
                  <a:lnTo>
                    <a:pt x="7287" y="409"/>
                  </a:lnTo>
                  <a:lnTo>
                    <a:pt x="7462" y="429"/>
                  </a:lnTo>
                  <a:lnTo>
                    <a:pt x="7579" y="448"/>
                  </a:lnTo>
                  <a:lnTo>
                    <a:pt x="7696" y="507"/>
                  </a:lnTo>
                  <a:lnTo>
                    <a:pt x="7833" y="585"/>
                  </a:lnTo>
                  <a:lnTo>
                    <a:pt x="7949" y="682"/>
                  </a:lnTo>
                  <a:lnTo>
                    <a:pt x="8144" y="877"/>
                  </a:lnTo>
                  <a:lnTo>
                    <a:pt x="8339" y="1111"/>
                  </a:lnTo>
                  <a:lnTo>
                    <a:pt x="8495" y="1364"/>
                  </a:lnTo>
                  <a:lnTo>
                    <a:pt x="8651" y="1637"/>
                  </a:lnTo>
                  <a:lnTo>
                    <a:pt x="8787" y="1949"/>
                  </a:lnTo>
                  <a:lnTo>
                    <a:pt x="8924" y="2280"/>
                  </a:lnTo>
                  <a:lnTo>
                    <a:pt x="9099" y="2884"/>
                  </a:lnTo>
                  <a:lnTo>
                    <a:pt x="9255" y="3488"/>
                  </a:lnTo>
                  <a:lnTo>
                    <a:pt x="9352" y="3994"/>
                  </a:lnTo>
                  <a:lnTo>
                    <a:pt x="9411" y="4423"/>
                  </a:lnTo>
                  <a:lnTo>
                    <a:pt x="9430" y="4832"/>
                  </a:lnTo>
                  <a:lnTo>
                    <a:pt x="9430" y="5163"/>
                  </a:lnTo>
                  <a:lnTo>
                    <a:pt x="9411" y="5514"/>
                  </a:lnTo>
                  <a:lnTo>
                    <a:pt x="9372" y="5865"/>
                  </a:lnTo>
                  <a:lnTo>
                    <a:pt x="9294" y="6157"/>
                  </a:lnTo>
                  <a:lnTo>
                    <a:pt x="9216" y="6430"/>
                  </a:lnTo>
                  <a:lnTo>
                    <a:pt x="9119" y="6722"/>
                  </a:lnTo>
                  <a:lnTo>
                    <a:pt x="9002" y="6975"/>
                  </a:lnTo>
                  <a:lnTo>
                    <a:pt x="8904" y="7170"/>
                  </a:lnTo>
                  <a:lnTo>
                    <a:pt x="8826" y="7346"/>
                  </a:lnTo>
                  <a:lnTo>
                    <a:pt x="8690" y="7560"/>
                  </a:lnTo>
                  <a:lnTo>
                    <a:pt x="8651" y="7618"/>
                  </a:lnTo>
                  <a:lnTo>
                    <a:pt x="8553" y="7755"/>
                  </a:lnTo>
                  <a:lnTo>
                    <a:pt x="8378" y="7950"/>
                  </a:lnTo>
                  <a:lnTo>
                    <a:pt x="8242" y="8086"/>
                  </a:lnTo>
                  <a:lnTo>
                    <a:pt x="8086" y="8242"/>
                  </a:lnTo>
                  <a:lnTo>
                    <a:pt x="7891" y="8398"/>
                  </a:lnTo>
                  <a:lnTo>
                    <a:pt x="7677" y="8573"/>
                  </a:lnTo>
                  <a:lnTo>
                    <a:pt x="7443" y="8729"/>
                  </a:lnTo>
                  <a:lnTo>
                    <a:pt x="7229" y="8865"/>
                  </a:lnTo>
                  <a:lnTo>
                    <a:pt x="7014" y="8982"/>
                  </a:lnTo>
                  <a:lnTo>
                    <a:pt x="6975" y="8982"/>
                  </a:lnTo>
                  <a:lnTo>
                    <a:pt x="6936" y="9002"/>
                  </a:lnTo>
                  <a:lnTo>
                    <a:pt x="6741" y="9119"/>
                  </a:lnTo>
                  <a:lnTo>
                    <a:pt x="6527" y="9216"/>
                  </a:lnTo>
                  <a:lnTo>
                    <a:pt x="6313" y="9294"/>
                  </a:lnTo>
                  <a:lnTo>
                    <a:pt x="6099" y="9353"/>
                  </a:lnTo>
                  <a:lnTo>
                    <a:pt x="5865" y="9411"/>
                  </a:lnTo>
                  <a:lnTo>
                    <a:pt x="5514" y="9450"/>
                  </a:lnTo>
                  <a:lnTo>
                    <a:pt x="5144" y="9469"/>
                  </a:lnTo>
                  <a:lnTo>
                    <a:pt x="4949" y="9469"/>
                  </a:lnTo>
                  <a:lnTo>
                    <a:pt x="4637" y="9430"/>
                  </a:lnTo>
                  <a:lnTo>
                    <a:pt x="4325" y="9391"/>
                  </a:lnTo>
                  <a:lnTo>
                    <a:pt x="3994" y="9314"/>
                  </a:lnTo>
                  <a:lnTo>
                    <a:pt x="3683" y="9216"/>
                  </a:lnTo>
                  <a:lnTo>
                    <a:pt x="3644" y="9216"/>
                  </a:lnTo>
                  <a:lnTo>
                    <a:pt x="3312" y="9080"/>
                  </a:lnTo>
                  <a:lnTo>
                    <a:pt x="2981" y="8943"/>
                  </a:lnTo>
                  <a:lnTo>
                    <a:pt x="2669" y="8768"/>
                  </a:lnTo>
                  <a:lnTo>
                    <a:pt x="2358" y="8593"/>
                  </a:lnTo>
                  <a:lnTo>
                    <a:pt x="2085" y="8378"/>
                  </a:lnTo>
                  <a:lnTo>
                    <a:pt x="1793" y="8164"/>
                  </a:lnTo>
                  <a:lnTo>
                    <a:pt x="1539" y="7911"/>
                  </a:lnTo>
                  <a:lnTo>
                    <a:pt x="1305" y="7657"/>
                  </a:lnTo>
                  <a:lnTo>
                    <a:pt x="1325" y="7696"/>
                  </a:lnTo>
                  <a:lnTo>
                    <a:pt x="877" y="7131"/>
                  </a:lnTo>
                  <a:lnTo>
                    <a:pt x="662" y="6781"/>
                  </a:lnTo>
                  <a:lnTo>
                    <a:pt x="468" y="6449"/>
                  </a:lnTo>
                  <a:lnTo>
                    <a:pt x="370" y="6196"/>
                  </a:lnTo>
                  <a:lnTo>
                    <a:pt x="292" y="5962"/>
                  </a:lnTo>
                  <a:lnTo>
                    <a:pt x="292" y="5845"/>
                  </a:lnTo>
                  <a:lnTo>
                    <a:pt x="273" y="5709"/>
                  </a:lnTo>
                  <a:lnTo>
                    <a:pt x="292" y="5592"/>
                  </a:lnTo>
                  <a:lnTo>
                    <a:pt x="312" y="5495"/>
                  </a:lnTo>
                  <a:lnTo>
                    <a:pt x="409" y="5300"/>
                  </a:lnTo>
                  <a:lnTo>
                    <a:pt x="546" y="5144"/>
                  </a:lnTo>
                  <a:lnTo>
                    <a:pt x="721" y="5027"/>
                  </a:lnTo>
                  <a:lnTo>
                    <a:pt x="838" y="4988"/>
                  </a:lnTo>
                  <a:lnTo>
                    <a:pt x="955" y="4949"/>
                  </a:lnTo>
                  <a:lnTo>
                    <a:pt x="1169" y="4930"/>
                  </a:lnTo>
                  <a:lnTo>
                    <a:pt x="1247" y="4930"/>
                  </a:lnTo>
                  <a:lnTo>
                    <a:pt x="1403" y="4949"/>
                  </a:lnTo>
                  <a:lnTo>
                    <a:pt x="1559" y="4988"/>
                  </a:lnTo>
                  <a:lnTo>
                    <a:pt x="1578" y="5008"/>
                  </a:lnTo>
                  <a:lnTo>
                    <a:pt x="1656" y="5008"/>
                  </a:lnTo>
                  <a:lnTo>
                    <a:pt x="1715" y="4988"/>
                  </a:lnTo>
                  <a:lnTo>
                    <a:pt x="1754" y="4949"/>
                  </a:lnTo>
                  <a:lnTo>
                    <a:pt x="1793" y="4891"/>
                  </a:lnTo>
                  <a:lnTo>
                    <a:pt x="1793" y="4832"/>
                  </a:lnTo>
                  <a:lnTo>
                    <a:pt x="1773" y="4774"/>
                  </a:lnTo>
                  <a:lnTo>
                    <a:pt x="1734" y="4715"/>
                  </a:lnTo>
                  <a:lnTo>
                    <a:pt x="1637" y="4598"/>
                  </a:lnTo>
                  <a:lnTo>
                    <a:pt x="1325" y="4267"/>
                  </a:lnTo>
                  <a:lnTo>
                    <a:pt x="1344" y="4306"/>
                  </a:lnTo>
                  <a:lnTo>
                    <a:pt x="1052" y="3936"/>
                  </a:lnTo>
                  <a:lnTo>
                    <a:pt x="955" y="3761"/>
                  </a:lnTo>
                  <a:lnTo>
                    <a:pt x="857" y="3605"/>
                  </a:lnTo>
                  <a:lnTo>
                    <a:pt x="779" y="3410"/>
                  </a:lnTo>
                  <a:lnTo>
                    <a:pt x="721" y="3215"/>
                  </a:lnTo>
                  <a:lnTo>
                    <a:pt x="701" y="3098"/>
                  </a:lnTo>
                  <a:lnTo>
                    <a:pt x="701" y="2962"/>
                  </a:lnTo>
                  <a:lnTo>
                    <a:pt x="721" y="2845"/>
                  </a:lnTo>
                  <a:lnTo>
                    <a:pt x="760" y="2728"/>
                  </a:lnTo>
                  <a:lnTo>
                    <a:pt x="799" y="2592"/>
                  </a:lnTo>
                  <a:lnTo>
                    <a:pt x="857" y="2475"/>
                  </a:lnTo>
                  <a:lnTo>
                    <a:pt x="1013" y="2319"/>
                  </a:lnTo>
                  <a:lnTo>
                    <a:pt x="1150" y="2221"/>
                  </a:lnTo>
                  <a:lnTo>
                    <a:pt x="1286" y="2182"/>
                  </a:lnTo>
                  <a:lnTo>
                    <a:pt x="1461" y="2163"/>
                  </a:lnTo>
                  <a:lnTo>
                    <a:pt x="1656" y="2182"/>
                  </a:lnTo>
                  <a:lnTo>
                    <a:pt x="1832" y="2221"/>
                  </a:lnTo>
                  <a:lnTo>
                    <a:pt x="2143" y="2358"/>
                  </a:lnTo>
                  <a:lnTo>
                    <a:pt x="2474" y="2553"/>
                  </a:lnTo>
                  <a:lnTo>
                    <a:pt x="2864" y="2845"/>
                  </a:lnTo>
                  <a:lnTo>
                    <a:pt x="2923" y="2903"/>
                  </a:lnTo>
                  <a:lnTo>
                    <a:pt x="2962" y="2923"/>
                  </a:lnTo>
                  <a:lnTo>
                    <a:pt x="3020" y="2942"/>
                  </a:lnTo>
                  <a:lnTo>
                    <a:pt x="3059" y="2923"/>
                  </a:lnTo>
                  <a:lnTo>
                    <a:pt x="3117" y="2903"/>
                  </a:lnTo>
                  <a:lnTo>
                    <a:pt x="3156" y="2864"/>
                  </a:lnTo>
                  <a:lnTo>
                    <a:pt x="3176" y="2806"/>
                  </a:lnTo>
                  <a:lnTo>
                    <a:pt x="3195" y="2728"/>
                  </a:lnTo>
                  <a:lnTo>
                    <a:pt x="3156" y="2670"/>
                  </a:lnTo>
                  <a:lnTo>
                    <a:pt x="2962" y="2358"/>
                  </a:lnTo>
                  <a:lnTo>
                    <a:pt x="2825" y="2085"/>
                  </a:lnTo>
                  <a:lnTo>
                    <a:pt x="2689" y="1754"/>
                  </a:lnTo>
                  <a:lnTo>
                    <a:pt x="2591" y="1442"/>
                  </a:lnTo>
                  <a:lnTo>
                    <a:pt x="2572" y="1228"/>
                  </a:lnTo>
                  <a:lnTo>
                    <a:pt x="2552" y="994"/>
                  </a:lnTo>
                  <a:lnTo>
                    <a:pt x="2572" y="857"/>
                  </a:lnTo>
                  <a:lnTo>
                    <a:pt x="2611" y="721"/>
                  </a:lnTo>
                  <a:lnTo>
                    <a:pt x="2689" y="565"/>
                  </a:lnTo>
                  <a:lnTo>
                    <a:pt x="2786" y="448"/>
                  </a:lnTo>
                  <a:lnTo>
                    <a:pt x="2923" y="370"/>
                  </a:lnTo>
                  <a:lnTo>
                    <a:pt x="3098" y="312"/>
                  </a:lnTo>
                  <a:lnTo>
                    <a:pt x="3332" y="292"/>
                  </a:lnTo>
                  <a:close/>
                  <a:moveTo>
                    <a:pt x="3234" y="0"/>
                  </a:moveTo>
                  <a:lnTo>
                    <a:pt x="3059" y="20"/>
                  </a:lnTo>
                  <a:lnTo>
                    <a:pt x="2942" y="39"/>
                  </a:lnTo>
                  <a:lnTo>
                    <a:pt x="2845" y="78"/>
                  </a:lnTo>
                  <a:lnTo>
                    <a:pt x="2767" y="117"/>
                  </a:lnTo>
                  <a:lnTo>
                    <a:pt x="2630" y="176"/>
                  </a:lnTo>
                  <a:lnTo>
                    <a:pt x="2533" y="273"/>
                  </a:lnTo>
                  <a:lnTo>
                    <a:pt x="2416" y="409"/>
                  </a:lnTo>
                  <a:lnTo>
                    <a:pt x="2338" y="585"/>
                  </a:lnTo>
                  <a:lnTo>
                    <a:pt x="2280" y="760"/>
                  </a:lnTo>
                  <a:lnTo>
                    <a:pt x="2241" y="955"/>
                  </a:lnTo>
                  <a:lnTo>
                    <a:pt x="2241" y="1169"/>
                  </a:lnTo>
                  <a:lnTo>
                    <a:pt x="2260" y="1364"/>
                  </a:lnTo>
                  <a:lnTo>
                    <a:pt x="2299" y="1598"/>
                  </a:lnTo>
                  <a:lnTo>
                    <a:pt x="2338" y="1793"/>
                  </a:lnTo>
                  <a:lnTo>
                    <a:pt x="2474" y="2124"/>
                  </a:lnTo>
                  <a:lnTo>
                    <a:pt x="2611" y="2436"/>
                  </a:lnTo>
                  <a:lnTo>
                    <a:pt x="2611" y="2436"/>
                  </a:lnTo>
                  <a:lnTo>
                    <a:pt x="2533" y="2377"/>
                  </a:lnTo>
                  <a:lnTo>
                    <a:pt x="2241" y="2182"/>
                  </a:lnTo>
                  <a:lnTo>
                    <a:pt x="2085" y="2104"/>
                  </a:lnTo>
                  <a:lnTo>
                    <a:pt x="1890" y="2027"/>
                  </a:lnTo>
                  <a:lnTo>
                    <a:pt x="1734" y="1968"/>
                  </a:lnTo>
                  <a:lnTo>
                    <a:pt x="1559" y="1949"/>
                  </a:lnTo>
                  <a:lnTo>
                    <a:pt x="1383" y="1929"/>
                  </a:lnTo>
                  <a:lnTo>
                    <a:pt x="1247" y="1929"/>
                  </a:lnTo>
                  <a:lnTo>
                    <a:pt x="1111" y="1968"/>
                  </a:lnTo>
                  <a:lnTo>
                    <a:pt x="994" y="2007"/>
                  </a:lnTo>
                  <a:lnTo>
                    <a:pt x="974" y="2027"/>
                  </a:lnTo>
                  <a:lnTo>
                    <a:pt x="838" y="2124"/>
                  </a:lnTo>
                  <a:lnTo>
                    <a:pt x="721" y="2241"/>
                  </a:lnTo>
                  <a:lnTo>
                    <a:pt x="585" y="2416"/>
                  </a:lnTo>
                  <a:lnTo>
                    <a:pt x="487" y="2592"/>
                  </a:lnTo>
                  <a:lnTo>
                    <a:pt x="429" y="2786"/>
                  </a:lnTo>
                  <a:lnTo>
                    <a:pt x="409" y="2962"/>
                  </a:lnTo>
                  <a:lnTo>
                    <a:pt x="390" y="3157"/>
                  </a:lnTo>
                  <a:lnTo>
                    <a:pt x="429" y="3332"/>
                  </a:lnTo>
                  <a:lnTo>
                    <a:pt x="468" y="3527"/>
                  </a:lnTo>
                  <a:lnTo>
                    <a:pt x="546" y="3702"/>
                  </a:lnTo>
                  <a:lnTo>
                    <a:pt x="643" y="3916"/>
                  </a:lnTo>
                  <a:lnTo>
                    <a:pt x="740" y="4092"/>
                  </a:lnTo>
                  <a:lnTo>
                    <a:pt x="857" y="4248"/>
                  </a:lnTo>
                  <a:lnTo>
                    <a:pt x="994" y="4404"/>
                  </a:lnTo>
                  <a:lnTo>
                    <a:pt x="1247" y="4696"/>
                  </a:lnTo>
                  <a:lnTo>
                    <a:pt x="1286" y="4715"/>
                  </a:lnTo>
                  <a:lnTo>
                    <a:pt x="1013" y="4715"/>
                  </a:lnTo>
                  <a:lnTo>
                    <a:pt x="877" y="4735"/>
                  </a:lnTo>
                  <a:lnTo>
                    <a:pt x="740" y="4774"/>
                  </a:lnTo>
                  <a:lnTo>
                    <a:pt x="643" y="4813"/>
                  </a:lnTo>
                  <a:lnTo>
                    <a:pt x="604" y="4832"/>
                  </a:lnTo>
                  <a:lnTo>
                    <a:pt x="487" y="4891"/>
                  </a:lnTo>
                  <a:lnTo>
                    <a:pt x="390" y="4949"/>
                  </a:lnTo>
                  <a:lnTo>
                    <a:pt x="312" y="5027"/>
                  </a:lnTo>
                  <a:lnTo>
                    <a:pt x="234" y="5105"/>
                  </a:lnTo>
                  <a:lnTo>
                    <a:pt x="156" y="5222"/>
                  </a:lnTo>
                  <a:lnTo>
                    <a:pt x="97" y="5339"/>
                  </a:lnTo>
                  <a:lnTo>
                    <a:pt x="58" y="5475"/>
                  </a:lnTo>
                  <a:lnTo>
                    <a:pt x="20" y="5612"/>
                  </a:lnTo>
                  <a:lnTo>
                    <a:pt x="0" y="5767"/>
                  </a:lnTo>
                  <a:lnTo>
                    <a:pt x="0" y="5904"/>
                  </a:lnTo>
                  <a:lnTo>
                    <a:pt x="58" y="6157"/>
                  </a:lnTo>
                  <a:lnTo>
                    <a:pt x="136" y="6430"/>
                  </a:lnTo>
                  <a:lnTo>
                    <a:pt x="273" y="6722"/>
                  </a:lnTo>
                  <a:lnTo>
                    <a:pt x="409" y="6956"/>
                  </a:lnTo>
                  <a:lnTo>
                    <a:pt x="565" y="7209"/>
                  </a:lnTo>
                  <a:lnTo>
                    <a:pt x="721" y="7443"/>
                  </a:lnTo>
                  <a:lnTo>
                    <a:pt x="916" y="7696"/>
                  </a:lnTo>
                  <a:lnTo>
                    <a:pt x="1111" y="7911"/>
                  </a:lnTo>
                  <a:lnTo>
                    <a:pt x="1286" y="8106"/>
                  </a:lnTo>
                  <a:lnTo>
                    <a:pt x="1481" y="8281"/>
                  </a:lnTo>
                  <a:lnTo>
                    <a:pt x="1656" y="8456"/>
                  </a:lnTo>
                  <a:lnTo>
                    <a:pt x="1890" y="8632"/>
                  </a:lnTo>
                  <a:lnTo>
                    <a:pt x="2104" y="8787"/>
                  </a:lnTo>
                  <a:lnTo>
                    <a:pt x="2338" y="8943"/>
                  </a:lnTo>
                  <a:lnTo>
                    <a:pt x="2572" y="9080"/>
                  </a:lnTo>
                  <a:lnTo>
                    <a:pt x="2825" y="9216"/>
                  </a:lnTo>
                  <a:lnTo>
                    <a:pt x="3078" y="9333"/>
                  </a:lnTo>
                  <a:lnTo>
                    <a:pt x="3332" y="9430"/>
                  </a:lnTo>
                  <a:lnTo>
                    <a:pt x="3585" y="9528"/>
                  </a:lnTo>
                  <a:lnTo>
                    <a:pt x="3877" y="9606"/>
                  </a:lnTo>
                  <a:lnTo>
                    <a:pt x="4150" y="9684"/>
                  </a:lnTo>
                  <a:lnTo>
                    <a:pt x="4423" y="9723"/>
                  </a:lnTo>
                  <a:lnTo>
                    <a:pt x="4676" y="9762"/>
                  </a:lnTo>
                  <a:lnTo>
                    <a:pt x="5163" y="9781"/>
                  </a:lnTo>
                  <a:lnTo>
                    <a:pt x="5475" y="9762"/>
                  </a:lnTo>
                  <a:lnTo>
                    <a:pt x="5787" y="9742"/>
                  </a:lnTo>
                  <a:lnTo>
                    <a:pt x="6118" y="9664"/>
                  </a:lnTo>
                  <a:lnTo>
                    <a:pt x="6410" y="9586"/>
                  </a:lnTo>
                  <a:lnTo>
                    <a:pt x="6683" y="9489"/>
                  </a:lnTo>
                  <a:lnTo>
                    <a:pt x="6956" y="9372"/>
                  </a:lnTo>
                  <a:lnTo>
                    <a:pt x="7190" y="9236"/>
                  </a:lnTo>
                  <a:lnTo>
                    <a:pt x="7423" y="9099"/>
                  </a:lnTo>
                  <a:lnTo>
                    <a:pt x="7638" y="8963"/>
                  </a:lnTo>
                  <a:lnTo>
                    <a:pt x="7833" y="8826"/>
                  </a:lnTo>
                  <a:lnTo>
                    <a:pt x="8164" y="8534"/>
                  </a:lnTo>
                  <a:lnTo>
                    <a:pt x="8456" y="8242"/>
                  </a:lnTo>
                  <a:lnTo>
                    <a:pt x="8709" y="7930"/>
                  </a:lnTo>
                  <a:lnTo>
                    <a:pt x="8943" y="7638"/>
                  </a:lnTo>
                  <a:lnTo>
                    <a:pt x="9080" y="7424"/>
                  </a:lnTo>
                  <a:lnTo>
                    <a:pt x="9196" y="7229"/>
                  </a:lnTo>
                  <a:lnTo>
                    <a:pt x="9313" y="7014"/>
                  </a:lnTo>
                  <a:lnTo>
                    <a:pt x="9411" y="6800"/>
                  </a:lnTo>
                  <a:lnTo>
                    <a:pt x="9489" y="6586"/>
                  </a:lnTo>
                  <a:lnTo>
                    <a:pt x="9567" y="6371"/>
                  </a:lnTo>
                  <a:lnTo>
                    <a:pt x="9645" y="6118"/>
                  </a:lnTo>
                  <a:lnTo>
                    <a:pt x="9703" y="5884"/>
                  </a:lnTo>
                  <a:lnTo>
                    <a:pt x="9742" y="5651"/>
                  </a:lnTo>
                  <a:lnTo>
                    <a:pt x="9781" y="5397"/>
                  </a:lnTo>
                  <a:lnTo>
                    <a:pt x="9800" y="5144"/>
                  </a:lnTo>
                  <a:lnTo>
                    <a:pt x="9820" y="4910"/>
                  </a:lnTo>
                  <a:lnTo>
                    <a:pt x="9820" y="4657"/>
                  </a:lnTo>
                  <a:lnTo>
                    <a:pt x="9800" y="4365"/>
                  </a:lnTo>
                  <a:lnTo>
                    <a:pt x="9761" y="4072"/>
                  </a:lnTo>
                  <a:lnTo>
                    <a:pt x="9723" y="3761"/>
                  </a:lnTo>
                  <a:lnTo>
                    <a:pt x="9664" y="3429"/>
                  </a:lnTo>
                  <a:lnTo>
                    <a:pt x="9586" y="3079"/>
                  </a:lnTo>
                  <a:lnTo>
                    <a:pt x="9489" y="2747"/>
                  </a:lnTo>
                  <a:lnTo>
                    <a:pt x="9391" y="2416"/>
                  </a:lnTo>
                  <a:lnTo>
                    <a:pt x="9294" y="2085"/>
                  </a:lnTo>
                  <a:lnTo>
                    <a:pt x="9138" y="1695"/>
                  </a:lnTo>
                  <a:lnTo>
                    <a:pt x="8982" y="1364"/>
                  </a:lnTo>
                  <a:lnTo>
                    <a:pt x="8807" y="1052"/>
                  </a:lnTo>
                  <a:lnTo>
                    <a:pt x="8631" y="780"/>
                  </a:lnTo>
                  <a:lnTo>
                    <a:pt x="8417" y="526"/>
                  </a:lnTo>
                  <a:lnTo>
                    <a:pt x="8183" y="312"/>
                  </a:lnTo>
                  <a:lnTo>
                    <a:pt x="8066" y="215"/>
                  </a:lnTo>
                  <a:lnTo>
                    <a:pt x="7949" y="156"/>
                  </a:lnTo>
                  <a:lnTo>
                    <a:pt x="7813" y="98"/>
                  </a:lnTo>
                  <a:lnTo>
                    <a:pt x="7657" y="39"/>
                  </a:lnTo>
                  <a:lnTo>
                    <a:pt x="7482" y="20"/>
                  </a:lnTo>
                  <a:lnTo>
                    <a:pt x="7326" y="0"/>
                  </a:lnTo>
                  <a:lnTo>
                    <a:pt x="7170" y="0"/>
                  </a:lnTo>
                  <a:lnTo>
                    <a:pt x="7034" y="20"/>
                  </a:lnTo>
                  <a:lnTo>
                    <a:pt x="6858" y="78"/>
                  </a:lnTo>
                  <a:lnTo>
                    <a:pt x="6664" y="156"/>
                  </a:lnTo>
                  <a:lnTo>
                    <a:pt x="6508" y="253"/>
                  </a:lnTo>
                  <a:lnTo>
                    <a:pt x="6332" y="370"/>
                  </a:lnTo>
                  <a:lnTo>
                    <a:pt x="6118" y="546"/>
                  </a:lnTo>
                  <a:lnTo>
                    <a:pt x="5923" y="760"/>
                  </a:lnTo>
                  <a:lnTo>
                    <a:pt x="5748" y="974"/>
                  </a:lnTo>
                  <a:lnTo>
                    <a:pt x="5631" y="1189"/>
                  </a:lnTo>
                  <a:lnTo>
                    <a:pt x="5533" y="1364"/>
                  </a:lnTo>
                  <a:lnTo>
                    <a:pt x="5456" y="1520"/>
                  </a:lnTo>
                  <a:lnTo>
                    <a:pt x="5397" y="1695"/>
                  </a:lnTo>
                  <a:lnTo>
                    <a:pt x="5358" y="1851"/>
                  </a:lnTo>
                  <a:lnTo>
                    <a:pt x="5280" y="1676"/>
                  </a:lnTo>
                  <a:lnTo>
                    <a:pt x="5183" y="1500"/>
                  </a:lnTo>
                  <a:lnTo>
                    <a:pt x="4988" y="1150"/>
                  </a:lnTo>
                  <a:lnTo>
                    <a:pt x="4852" y="974"/>
                  </a:lnTo>
                  <a:lnTo>
                    <a:pt x="4715" y="780"/>
                  </a:lnTo>
                  <a:lnTo>
                    <a:pt x="4559" y="604"/>
                  </a:lnTo>
                  <a:lnTo>
                    <a:pt x="4403" y="468"/>
                  </a:lnTo>
                  <a:lnTo>
                    <a:pt x="4248" y="331"/>
                  </a:lnTo>
                  <a:lnTo>
                    <a:pt x="4092" y="234"/>
                  </a:lnTo>
                  <a:lnTo>
                    <a:pt x="3916" y="137"/>
                  </a:lnTo>
                  <a:lnTo>
                    <a:pt x="3721" y="78"/>
                  </a:lnTo>
                  <a:lnTo>
                    <a:pt x="3507" y="20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1723500" y="991175"/>
              <a:ext cx="245500" cy="244550"/>
            </a:xfrm>
            <a:custGeom>
              <a:avLst/>
              <a:gdLst/>
              <a:ahLst/>
              <a:cxnLst/>
              <a:rect l="l" t="t" r="r" b="b"/>
              <a:pathLst>
                <a:path w="9820" h="9782" fill="none" extrusionOk="0">
                  <a:moveTo>
                    <a:pt x="7326" y="0"/>
                  </a:moveTo>
                  <a:lnTo>
                    <a:pt x="7326" y="0"/>
                  </a:lnTo>
                  <a:lnTo>
                    <a:pt x="7170" y="0"/>
                  </a:lnTo>
                  <a:lnTo>
                    <a:pt x="7034" y="20"/>
                  </a:lnTo>
                  <a:lnTo>
                    <a:pt x="7034" y="20"/>
                  </a:lnTo>
                  <a:lnTo>
                    <a:pt x="6858" y="78"/>
                  </a:lnTo>
                  <a:lnTo>
                    <a:pt x="6664" y="156"/>
                  </a:lnTo>
                  <a:lnTo>
                    <a:pt x="6664" y="156"/>
                  </a:lnTo>
                  <a:lnTo>
                    <a:pt x="6508" y="253"/>
                  </a:lnTo>
                  <a:lnTo>
                    <a:pt x="6332" y="370"/>
                  </a:lnTo>
                  <a:lnTo>
                    <a:pt x="6332" y="370"/>
                  </a:lnTo>
                  <a:lnTo>
                    <a:pt x="6118" y="546"/>
                  </a:lnTo>
                  <a:lnTo>
                    <a:pt x="5923" y="760"/>
                  </a:lnTo>
                  <a:lnTo>
                    <a:pt x="5923" y="760"/>
                  </a:lnTo>
                  <a:lnTo>
                    <a:pt x="5748" y="974"/>
                  </a:lnTo>
                  <a:lnTo>
                    <a:pt x="5631" y="1189"/>
                  </a:lnTo>
                  <a:lnTo>
                    <a:pt x="5631" y="1189"/>
                  </a:lnTo>
                  <a:lnTo>
                    <a:pt x="5533" y="1364"/>
                  </a:lnTo>
                  <a:lnTo>
                    <a:pt x="5456" y="1520"/>
                  </a:lnTo>
                  <a:lnTo>
                    <a:pt x="5397" y="1695"/>
                  </a:lnTo>
                  <a:lnTo>
                    <a:pt x="5358" y="1851"/>
                  </a:lnTo>
                  <a:lnTo>
                    <a:pt x="5358" y="1851"/>
                  </a:lnTo>
                  <a:lnTo>
                    <a:pt x="5280" y="1676"/>
                  </a:lnTo>
                  <a:lnTo>
                    <a:pt x="5183" y="1500"/>
                  </a:lnTo>
                  <a:lnTo>
                    <a:pt x="5183" y="1500"/>
                  </a:lnTo>
                  <a:lnTo>
                    <a:pt x="4988" y="1150"/>
                  </a:lnTo>
                  <a:lnTo>
                    <a:pt x="4852" y="974"/>
                  </a:lnTo>
                  <a:lnTo>
                    <a:pt x="4715" y="780"/>
                  </a:lnTo>
                  <a:lnTo>
                    <a:pt x="4715" y="780"/>
                  </a:lnTo>
                  <a:lnTo>
                    <a:pt x="4559" y="604"/>
                  </a:lnTo>
                  <a:lnTo>
                    <a:pt x="4403" y="468"/>
                  </a:lnTo>
                  <a:lnTo>
                    <a:pt x="4248" y="331"/>
                  </a:lnTo>
                  <a:lnTo>
                    <a:pt x="4092" y="234"/>
                  </a:lnTo>
                  <a:lnTo>
                    <a:pt x="4092" y="234"/>
                  </a:lnTo>
                  <a:lnTo>
                    <a:pt x="3916" y="137"/>
                  </a:lnTo>
                  <a:lnTo>
                    <a:pt x="3721" y="78"/>
                  </a:lnTo>
                  <a:lnTo>
                    <a:pt x="3507" y="20"/>
                  </a:lnTo>
                  <a:lnTo>
                    <a:pt x="3312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059" y="20"/>
                  </a:lnTo>
                  <a:lnTo>
                    <a:pt x="3059" y="20"/>
                  </a:lnTo>
                  <a:lnTo>
                    <a:pt x="2942" y="39"/>
                  </a:lnTo>
                  <a:lnTo>
                    <a:pt x="2845" y="78"/>
                  </a:lnTo>
                  <a:lnTo>
                    <a:pt x="2845" y="78"/>
                  </a:lnTo>
                  <a:lnTo>
                    <a:pt x="2767" y="117"/>
                  </a:lnTo>
                  <a:lnTo>
                    <a:pt x="2767" y="117"/>
                  </a:lnTo>
                  <a:lnTo>
                    <a:pt x="2630" y="176"/>
                  </a:lnTo>
                  <a:lnTo>
                    <a:pt x="2533" y="273"/>
                  </a:lnTo>
                  <a:lnTo>
                    <a:pt x="2533" y="273"/>
                  </a:lnTo>
                  <a:lnTo>
                    <a:pt x="2416" y="409"/>
                  </a:lnTo>
                  <a:lnTo>
                    <a:pt x="2338" y="585"/>
                  </a:lnTo>
                  <a:lnTo>
                    <a:pt x="2280" y="760"/>
                  </a:lnTo>
                  <a:lnTo>
                    <a:pt x="2241" y="955"/>
                  </a:lnTo>
                  <a:lnTo>
                    <a:pt x="2241" y="955"/>
                  </a:lnTo>
                  <a:lnTo>
                    <a:pt x="2241" y="1169"/>
                  </a:lnTo>
                  <a:lnTo>
                    <a:pt x="2260" y="1364"/>
                  </a:lnTo>
                  <a:lnTo>
                    <a:pt x="2260" y="1364"/>
                  </a:lnTo>
                  <a:lnTo>
                    <a:pt x="2299" y="1598"/>
                  </a:lnTo>
                  <a:lnTo>
                    <a:pt x="2338" y="1793"/>
                  </a:lnTo>
                  <a:lnTo>
                    <a:pt x="2338" y="1793"/>
                  </a:lnTo>
                  <a:lnTo>
                    <a:pt x="2474" y="2124"/>
                  </a:lnTo>
                  <a:lnTo>
                    <a:pt x="2611" y="2436"/>
                  </a:lnTo>
                  <a:lnTo>
                    <a:pt x="2533" y="2377"/>
                  </a:lnTo>
                  <a:lnTo>
                    <a:pt x="2533" y="2377"/>
                  </a:lnTo>
                  <a:lnTo>
                    <a:pt x="2241" y="2182"/>
                  </a:lnTo>
                  <a:lnTo>
                    <a:pt x="2085" y="2104"/>
                  </a:lnTo>
                  <a:lnTo>
                    <a:pt x="1890" y="2027"/>
                  </a:lnTo>
                  <a:lnTo>
                    <a:pt x="1890" y="2027"/>
                  </a:lnTo>
                  <a:lnTo>
                    <a:pt x="1734" y="1968"/>
                  </a:lnTo>
                  <a:lnTo>
                    <a:pt x="1559" y="1949"/>
                  </a:lnTo>
                  <a:lnTo>
                    <a:pt x="1559" y="1949"/>
                  </a:lnTo>
                  <a:lnTo>
                    <a:pt x="1383" y="1929"/>
                  </a:lnTo>
                  <a:lnTo>
                    <a:pt x="1383" y="1929"/>
                  </a:lnTo>
                  <a:lnTo>
                    <a:pt x="1247" y="1929"/>
                  </a:lnTo>
                  <a:lnTo>
                    <a:pt x="1247" y="1929"/>
                  </a:lnTo>
                  <a:lnTo>
                    <a:pt x="1111" y="1968"/>
                  </a:lnTo>
                  <a:lnTo>
                    <a:pt x="994" y="2007"/>
                  </a:lnTo>
                  <a:lnTo>
                    <a:pt x="974" y="2027"/>
                  </a:lnTo>
                  <a:lnTo>
                    <a:pt x="974" y="2027"/>
                  </a:lnTo>
                  <a:lnTo>
                    <a:pt x="838" y="2124"/>
                  </a:lnTo>
                  <a:lnTo>
                    <a:pt x="721" y="2241"/>
                  </a:lnTo>
                  <a:lnTo>
                    <a:pt x="721" y="2241"/>
                  </a:lnTo>
                  <a:lnTo>
                    <a:pt x="585" y="2416"/>
                  </a:lnTo>
                  <a:lnTo>
                    <a:pt x="487" y="2592"/>
                  </a:lnTo>
                  <a:lnTo>
                    <a:pt x="487" y="2592"/>
                  </a:lnTo>
                  <a:lnTo>
                    <a:pt x="429" y="2786"/>
                  </a:lnTo>
                  <a:lnTo>
                    <a:pt x="409" y="2962"/>
                  </a:lnTo>
                  <a:lnTo>
                    <a:pt x="409" y="2962"/>
                  </a:lnTo>
                  <a:lnTo>
                    <a:pt x="390" y="3157"/>
                  </a:lnTo>
                  <a:lnTo>
                    <a:pt x="390" y="3157"/>
                  </a:lnTo>
                  <a:lnTo>
                    <a:pt x="429" y="3332"/>
                  </a:lnTo>
                  <a:lnTo>
                    <a:pt x="429" y="3332"/>
                  </a:lnTo>
                  <a:lnTo>
                    <a:pt x="468" y="3527"/>
                  </a:lnTo>
                  <a:lnTo>
                    <a:pt x="546" y="3702"/>
                  </a:lnTo>
                  <a:lnTo>
                    <a:pt x="546" y="3702"/>
                  </a:lnTo>
                  <a:lnTo>
                    <a:pt x="643" y="3916"/>
                  </a:lnTo>
                  <a:lnTo>
                    <a:pt x="740" y="4092"/>
                  </a:lnTo>
                  <a:lnTo>
                    <a:pt x="740" y="4092"/>
                  </a:lnTo>
                  <a:lnTo>
                    <a:pt x="857" y="4248"/>
                  </a:lnTo>
                  <a:lnTo>
                    <a:pt x="994" y="4404"/>
                  </a:lnTo>
                  <a:lnTo>
                    <a:pt x="994" y="4404"/>
                  </a:lnTo>
                  <a:lnTo>
                    <a:pt x="1247" y="4696"/>
                  </a:lnTo>
                  <a:lnTo>
                    <a:pt x="1286" y="4715"/>
                  </a:lnTo>
                  <a:lnTo>
                    <a:pt x="1228" y="4715"/>
                  </a:lnTo>
                  <a:lnTo>
                    <a:pt x="1169" y="4715"/>
                  </a:lnTo>
                  <a:lnTo>
                    <a:pt x="1169" y="4715"/>
                  </a:lnTo>
                  <a:lnTo>
                    <a:pt x="1013" y="4715"/>
                  </a:lnTo>
                  <a:lnTo>
                    <a:pt x="877" y="4735"/>
                  </a:lnTo>
                  <a:lnTo>
                    <a:pt x="740" y="4774"/>
                  </a:lnTo>
                  <a:lnTo>
                    <a:pt x="643" y="4813"/>
                  </a:lnTo>
                  <a:lnTo>
                    <a:pt x="643" y="4813"/>
                  </a:lnTo>
                  <a:lnTo>
                    <a:pt x="604" y="4832"/>
                  </a:lnTo>
                  <a:lnTo>
                    <a:pt x="604" y="4832"/>
                  </a:lnTo>
                  <a:lnTo>
                    <a:pt x="487" y="4891"/>
                  </a:lnTo>
                  <a:lnTo>
                    <a:pt x="390" y="4949"/>
                  </a:lnTo>
                  <a:lnTo>
                    <a:pt x="312" y="5027"/>
                  </a:lnTo>
                  <a:lnTo>
                    <a:pt x="234" y="5105"/>
                  </a:lnTo>
                  <a:lnTo>
                    <a:pt x="234" y="5105"/>
                  </a:lnTo>
                  <a:lnTo>
                    <a:pt x="156" y="5222"/>
                  </a:lnTo>
                  <a:lnTo>
                    <a:pt x="97" y="5339"/>
                  </a:lnTo>
                  <a:lnTo>
                    <a:pt x="58" y="5475"/>
                  </a:lnTo>
                  <a:lnTo>
                    <a:pt x="20" y="5612"/>
                  </a:lnTo>
                  <a:lnTo>
                    <a:pt x="20" y="5612"/>
                  </a:lnTo>
                  <a:lnTo>
                    <a:pt x="0" y="5767"/>
                  </a:lnTo>
                  <a:lnTo>
                    <a:pt x="0" y="5904"/>
                  </a:lnTo>
                  <a:lnTo>
                    <a:pt x="0" y="5904"/>
                  </a:lnTo>
                  <a:lnTo>
                    <a:pt x="58" y="6157"/>
                  </a:lnTo>
                  <a:lnTo>
                    <a:pt x="58" y="6157"/>
                  </a:lnTo>
                  <a:lnTo>
                    <a:pt x="136" y="6430"/>
                  </a:lnTo>
                  <a:lnTo>
                    <a:pt x="273" y="6722"/>
                  </a:lnTo>
                  <a:lnTo>
                    <a:pt x="273" y="6722"/>
                  </a:lnTo>
                  <a:lnTo>
                    <a:pt x="409" y="6956"/>
                  </a:lnTo>
                  <a:lnTo>
                    <a:pt x="565" y="7209"/>
                  </a:lnTo>
                  <a:lnTo>
                    <a:pt x="721" y="7443"/>
                  </a:lnTo>
                  <a:lnTo>
                    <a:pt x="916" y="7696"/>
                  </a:lnTo>
                  <a:lnTo>
                    <a:pt x="916" y="7696"/>
                  </a:lnTo>
                  <a:lnTo>
                    <a:pt x="1111" y="7911"/>
                  </a:lnTo>
                  <a:lnTo>
                    <a:pt x="1286" y="8106"/>
                  </a:lnTo>
                  <a:lnTo>
                    <a:pt x="1481" y="8281"/>
                  </a:lnTo>
                  <a:lnTo>
                    <a:pt x="1656" y="8456"/>
                  </a:lnTo>
                  <a:lnTo>
                    <a:pt x="1656" y="8456"/>
                  </a:lnTo>
                  <a:lnTo>
                    <a:pt x="1890" y="8632"/>
                  </a:lnTo>
                  <a:lnTo>
                    <a:pt x="2104" y="8787"/>
                  </a:lnTo>
                  <a:lnTo>
                    <a:pt x="2338" y="8943"/>
                  </a:lnTo>
                  <a:lnTo>
                    <a:pt x="2572" y="9080"/>
                  </a:lnTo>
                  <a:lnTo>
                    <a:pt x="2572" y="9080"/>
                  </a:lnTo>
                  <a:lnTo>
                    <a:pt x="2825" y="9216"/>
                  </a:lnTo>
                  <a:lnTo>
                    <a:pt x="3078" y="9333"/>
                  </a:lnTo>
                  <a:lnTo>
                    <a:pt x="3332" y="9430"/>
                  </a:lnTo>
                  <a:lnTo>
                    <a:pt x="3585" y="9528"/>
                  </a:lnTo>
                  <a:lnTo>
                    <a:pt x="3585" y="9528"/>
                  </a:lnTo>
                  <a:lnTo>
                    <a:pt x="3877" y="9606"/>
                  </a:lnTo>
                  <a:lnTo>
                    <a:pt x="4150" y="9684"/>
                  </a:lnTo>
                  <a:lnTo>
                    <a:pt x="4423" y="9723"/>
                  </a:lnTo>
                  <a:lnTo>
                    <a:pt x="4676" y="9762"/>
                  </a:lnTo>
                  <a:lnTo>
                    <a:pt x="4676" y="9762"/>
                  </a:lnTo>
                  <a:lnTo>
                    <a:pt x="5163" y="9781"/>
                  </a:lnTo>
                  <a:lnTo>
                    <a:pt x="5163" y="9781"/>
                  </a:lnTo>
                  <a:lnTo>
                    <a:pt x="5475" y="9762"/>
                  </a:lnTo>
                  <a:lnTo>
                    <a:pt x="5787" y="9742"/>
                  </a:lnTo>
                  <a:lnTo>
                    <a:pt x="5787" y="9742"/>
                  </a:lnTo>
                  <a:lnTo>
                    <a:pt x="6118" y="9664"/>
                  </a:lnTo>
                  <a:lnTo>
                    <a:pt x="6410" y="9586"/>
                  </a:lnTo>
                  <a:lnTo>
                    <a:pt x="6410" y="9586"/>
                  </a:lnTo>
                  <a:lnTo>
                    <a:pt x="6683" y="9489"/>
                  </a:lnTo>
                  <a:lnTo>
                    <a:pt x="6956" y="9372"/>
                  </a:lnTo>
                  <a:lnTo>
                    <a:pt x="6956" y="9372"/>
                  </a:lnTo>
                  <a:lnTo>
                    <a:pt x="7190" y="9236"/>
                  </a:lnTo>
                  <a:lnTo>
                    <a:pt x="7423" y="9099"/>
                  </a:lnTo>
                  <a:lnTo>
                    <a:pt x="7423" y="9099"/>
                  </a:lnTo>
                  <a:lnTo>
                    <a:pt x="7638" y="8963"/>
                  </a:lnTo>
                  <a:lnTo>
                    <a:pt x="7833" y="8826"/>
                  </a:lnTo>
                  <a:lnTo>
                    <a:pt x="7833" y="8826"/>
                  </a:lnTo>
                  <a:lnTo>
                    <a:pt x="8164" y="8534"/>
                  </a:lnTo>
                  <a:lnTo>
                    <a:pt x="8456" y="8242"/>
                  </a:lnTo>
                  <a:lnTo>
                    <a:pt x="8456" y="8242"/>
                  </a:lnTo>
                  <a:lnTo>
                    <a:pt x="8709" y="7930"/>
                  </a:lnTo>
                  <a:lnTo>
                    <a:pt x="8943" y="7638"/>
                  </a:lnTo>
                  <a:lnTo>
                    <a:pt x="8943" y="7638"/>
                  </a:lnTo>
                  <a:lnTo>
                    <a:pt x="9080" y="7424"/>
                  </a:lnTo>
                  <a:lnTo>
                    <a:pt x="9080" y="7424"/>
                  </a:lnTo>
                  <a:lnTo>
                    <a:pt x="9196" y="7229"/>
                  </a:lnTo>
                  <a:lnTo>
                    <a:pt x="9313" y="7014"/>
                  </a:lnTo>
                  <a:lnTo>
                    <a:pt x="9411" y="6800"/>
                  </a:lnTo>
                  <a:lnTo>
                    <a:pt x="9489" y="6586"/>
                  </a:lnTo>
                  <a:lnTo>
                    <a:pt x="9489" y="6586"/>
                  </a:lnTo>
                  <a:lnTo>
                    <a:pt x="9567" y="6371"/>
                  </a:lnTo>
                  <a:lnTo>
                    <a:pt x="9645" y="6118"/>
                  </a:lnTo>
                  <a:lnTo>
                    <a:pt x="9703" y="5884"/>
                  </a:lnTo>
                  <a:lnTo>
                    <a:pt x="9742" y="5651"/>
                  </a:lnTo>
                  <a:lnTo>
                    <a:pt x="9781" y="5397"/>
                  </a:lnTo>
                  <a:lnTo>
                    <a:pt x="9800" y="5144"/>
                  </a:lnTo>
                  <a:lnTo>
                    <a:pt x="9820" y="4910"/>
                  </a:lnTo>
                  <a:lnTo>
                    <a:pt x="9820" y="4657"/>
                  </a:lnTo>
                  <a:lnTo>
                    <a:pt x="9820" y="4657"/>
                  </a:lnTo>
                  <a:lnTo>
                    <a:pt x="9800" y="4365"/>
                  </a:lnTo>
                  <a:lnTo>
                    <a:pt x="9761" y="4072"/>
                  </a:lnTo>
                  <a:lnTo>
                    <a:pt x="9723" y="3761"/>
                  </a:lnTo>
                  <a:lnTo>
                    <a:pt x="9664" y="3429"/>
                  </a:lnTo>
                  <a:lnTo>
                    <a:pt x="9664" y="3429"/>
                  </a:lnTo>
                  <a:lnTo>
                    <a:pt x="9586" y="3079"/>
                  </a:lnTo>
                  <a:lnTo>
                    <a:pt x="9489" y="2747"/>
                  </a:lnTo>
                  <a:lnTo>
                    <a:pt x="9391" y="2416"/>
                  </a:lnTo>
                  <a:lnTo>
                    <a:pt x="9294" y="2085"/>
                  </a:lnTo>
                  <a:lnTo>
                    <a:pt x="9294" y="2085"/>
                  </a:lnTo>
                  <a:lnTo>
                    <a:pt x="9138" y="1695"/>
                  </a:lnTo>
                  <a:lnTo>
                    <a:pt x="8982" y="1364"/>
                  </a:lnTo>
                  <a:lnTo>
                    <a:pt x="8807" y="1052"/>
                  </a:lnTo>
                  <a:lnTo>
                    <a:pt x="8631" y="780"/>
                  </a:lnTo>
                  <a:lnTo>
                    <a:pt x="8631" y="780"/>
                  </a:lnTo>
                  <a:lnTo>
                    <a:pt x="8417" y="526"/>
                  </a:lnTo>
                  <a:lnTo>
                    <a:pt x="8183" y="312"/>
                  </a:lnTo>
                  <a:lnTo>
                    <a:pt x="8183" y="312"/>
                  </a:lnTo>
                  <a:lnTo>
                    <a:pt x="8066" y="215"/>
                  </a:lnTo>
                  <a:lnTo>
                    <a:pt x="7949" y="156"/>
                  </a:lnTo>
                  <a:lnTo>
                    <a:pt x="7949" y="156"/>
                  </a:lnTo>
                  <a:lnTo>
                    <a:pt x="7813" y="98"/>
                  </a:lnTo>
                  <a:lnTo>
                    <a:pt x="7657" y="39"/>
                  </a:lnTo>
                  <a:lnTo>
                    <a:pt x="7657" y="39"/>
                  </a:lnTo>
                  <a:lnTo>
                    <a:pt x="7482" y="20"/>
                  </a:lnTo>
                  <a:lnTo>
                    <a:pt x="73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1730300" y="998475"/>
              <a:ext cx="228975" cy="229450"/>
            </a:xfrm>
            <a:custGeom>
              <a:avLst/>
              <a:gdLst/>
              <a:ahLst/>
              <a:cxnLst/>
              <a:rect l="l" t="t" r="r" b="b"/>
              <a:pathLst>
                <a:path w="9159" h="9178" fill="none" extrusionOk="0">
                  <a:moveTo>
                    <a:pt x="2748" y="2650"/>
                  </a:moveTo>
                  <a:lnTo>
                    <a:pt x="2748" y="2650"/>
                  </a:lnTo>
                  <a:lnTo>
                    <a:pt x="2787" y="2631"/>
                  </a:lnTo>
                  <a:lnTo>
                    <a:pt x="2787" y="2631"/>
                  </a:lnTo>
                  <a:lnTo>
                    <a:pt x="2845" y="2611"/>
                  </a:lnTo>
                  <a:lnTo>
                    <a:pt x="2845" y="2611"/>
                  </a:lnTo>
                  <a:lnTo>
                    <a:pt x="2884" y="2572"/>
                  </a:lnTo>
                  <a:lnTo>
                    <a:pt x="2904" y="2514"/>
                  </a:lnTo>
                  <a:lnTo>
                    <a:pt x="2923" y="2436"/>
                  </a:lnTo>
                  <a:lnTo>
                    <a:pt x="2884" y="2378"/>
                  </a:lnTo>
                  <a:lnTo>
                    <a:pt x="2884" y="2378"/>
                  </a:lnTo>
                  <a:lnTo>
                    <a:pt x="2690" y="2066"/>
                  </a:lnTo>
                  <a:lnTo>
                    <a:pt x="2553" y="1793"/>
                  </a:lnTo>
                  <a:lnTo>
                    <a:pt x="2553" y="1793"/>
                  </a:lnTo>
                  <a:lnTo>
                    <a:pt x="2417" y="1462"/>
                  </a:lnTo>
                  <a:lnTo>
                    <a:pt x="2319" y="1150"/>
                  </a:lnTo>
                  <a:lnTo>
                    <a:pt x="2319" y="1150"/>
                  </a:lnTo>
                  <a:lnTo>
                    <a:pt x="2300" y="936"/>
                  </a:lnTo>
                  <a:lnTo>
                    <a:pt x="2280" y="702"/>
                  </a:lnTo>
                  <a:lnTo>
                    <a:pt x="2280" y="702"/>
                  </a:lnTo>
                  <a:lnTo>
                    <a:pt x="2300" y="565"/>
                  </a:lnTo>
                  <a:lnTo>
                    <a:pt x="2339" y="429"/>
                  </a:lnTo>
                  <a:lnTo>
                    <a:pt x="2339" y="429"/>
                  </a:lnTo>
                  <a:lnTo>
                    <a:pt x="2417" y="273"/>
                  </a:lnTo>
                  <a:lnTo>
                    <a:pt x="2417" y="273"/>
                  </a:lnTo>
                  <a:lnTo>
                    <a:pt x="2514" y="156"/>
                  </a:lnTo>
                  <a:lnTo>
                    <a:pt x="2514" y="156"/>
                  </a:lnTo>
                  <a:lnTo>
                    <a:pt x="2651" y="78"/>
                  </a:lnTo>
                  <a:lnTo>
                    <a:pt x="2651" y="78"/>
                  </a:lnTo>
                  <a:lnTo>
                    <a:pt x="2826" y="20"/>
                  </a:lnTo>
                  <a:lnTo>
                    <a:pt x="2826" y="20"/>
                  </a:lnTo>
                  <a:lnTo>
                    <a:pt x="3060" y="0"/>
                  </a:lnTo>
                  <a:lnTo>
                    <a:pt x="3099" y="0"/>
                  </a:lnTo>
                  <a:lnTo>
                    <a:pt x="3118" y="0"/>
                  </a:lnTo>
                  <a:lnTo>
                    <a:pt x="3118" y="0"/>
                  </a:lnTo>
                  <a:lnTo>
                    <a:pt x="3294" y="20"/>
                  </a:lnTo>
                  <a:lnTo>
                    <a:pt x="3449" y="59"/>
                  </a:lnTo>
                  <a:lnTo>
                    <a:pt x="3449" y="59"/>
                  </a:lnTo>
                  <a:lnTo>
                    <a:pt x="3625" y="137"/>
                  </a:lnTo>
                  <a:lnTo>
                    <a:pt x="3800" y="215"/>
                  </a:lnTo>
                  <a:lnTo>
                    <a:pt x="3800" y="215"/>
                  </a:lnTo>
                  <a:lnTo>
                    <a:pt x="4015" y="390"/>
                  </a:lnTo>
                  <a:lnTo>
                    <a:pt x="4248" y="624"/>
                  </a:lnTo>
                  <a:lnTo>
                    <a:pt x="4248" y="624"/>
                  </a:lnTo>
                  <a:lnTo>
                    <a:pt x="4404" y="838"/>
                  </a:lnTo>
                  <a:lnTo>
                    <a:pt x="4580" y="1072"/>
                  </a:lnTo>
                  <a:lnTo>
                    <a:pt x="4735" y="1364"/>
                  </a:lnTo>
                  <a:lnTo>
                    <a:pt x="4911" y="1676"/>
                  </a:lnTo>
                  <a:lnTo>
                    <a:pt x="4989" y="1851"/>
                  </a:lnTo>
                  <a:lnTo>
                    <a:pt x="5028" y="1949"/>
                  </a:lnTo>
                  <a:lnTo>
                    <a:pt x="5067" y="2007"/>
                  </a:lnTo>
                  <a:lnTo>
                    <a:pt x="5067" y="2007"/>
                  </a:lnTo>
                  <a:lnTo>
                    <a:pt x="5106" y="2066"/>
                  </a:lnTo>
                  <a:lnTo>
                    <a:pt x="5164" y="2085"/>
                  </a:lnTo>
                  <a:lnTo>
                    <a:pt x="5164" y="2085"/>
                  </a:lnTo>
                  <a:lnTo>
                    <a:pt x="5203" y="2085"/>
                  </a:lnTo>
                  <a:lnTo>
                    <a:pt x="5223" y="2066"/>
                  </a:lnTo>
                  <a:lnTo>
                    <a:pt x="5242" y="2066"/>
                  </a:lnTo>
                  <a:lnTo>
                    <a:pt x="5242" y="2066"/>
                  </a:lnTo>
                  <a:lnTo>
                    <a:pt x="5300" y="2066"/>
                  </a:lnTo>
                  <a:lnTo>
                    <a:pt x="5359" y="2027"/>
                  </a:lnTo>
                  <a:lnTo>
                    <a:pt x="5359" y="2027"/>
                  </a:lnTo>
                  <a:lnTo>
                    <a:pt x="5398" y="1968"/>
                  </a:lnTo>
                  <a:lnTo>
                    <a:pt x="5437" y="1890"/>
                  </a:lnTo>
                  <a:lnTo>
                    <a:pt x="5437" y="1890"/>
                  </a:lnTo>
                  <a:lnTo>
                    <a:pt x="5476" y="1715"/>
                  </a:lnTo>
                  <a:lnTo>
                    <a:pt x="5515" y="1579"/>
                  </a:lnTo>
                  <a:lnTo>
                    <a:pt x="5515" y="1579"/>
                  </a:lnTo>
                  <a:lnTo>
                    <a:pt x="5632" y="1286"/>
                  </a:lnTo>
                  <a:lnTo>
                    <a:pt x="5632" y="1286"/>
                  </a:lnTo>
                  <a:lnTo>
                    <a:pt x="5827" y="955"/>
                  </a:lnTo>
                  <a:lnTo>
                    <a:pt x="5924" y="799"/>
                  </a:lnTo>
                  <a:lnTo>
                    <a:pt x="6041" y="643"/>
                  </a:lnTo>
                  <a:lnTo>
                    <a:pt x="6041" y="643"/>
                  </a:lnTo>
                  <a:lnTo>
                    <a:pt x="6216" y="468"/>
                  </a:lnTo>
                  <a:lnTo>
                    <a:pt x="6392" y="332"/>
                  </a:lnTo>
                  <a:lnTo>
                    <a:pt x="6392" y="332"/>
                  </a:lnTo>
                  <a:lnTo>
                    <a:pt x="6528" y="254"/>
                  </a:lnTo>
                  <a:lnTo>
                    <a:pt x="6664" y="195"/>
                  </a:lnTo>
                  <a:lnTo>
                    <a:pt x="6664" y="195"/>
                  </a:lnTo>
                  <a:lnTo>
                    <a:pt x="6820" y="137"/>
                  </a:lnTo>
                  <a:lnTo>
                    <a:pt x="6957" y="117"/>
                  </a:lnTo>
                  <a:lnTo>
                    <a:pt x="7015" y="117"/>
                  </a:lnTo>
                  <a:lnTo>
                    <a:pt x="7015" y="117"/>
                  </a:lnTo>
                  <a:lnTo>
                    <a:pt x="7190" y="137"/>
                  </a:lnTo>
                  <a:lnTo>
                    <a:pt x="7190" y="137"/>
                  </a:lnTo>
                  <a:lnTo>
                    <a:pt x="7307" y="156"/>
                  </a:lnTo>
                  <a:lnTo>
                    <a:pt x="7424" y="215"/>
                  </a:lnTo>
                  <a:lnTo>
                    <a:pt x="7424" y="215"/>
                  </a:lnTo>
                  <a:lnTo>
                    <a:pt x="7561" y="293"/>
                  </a:lnTo>
                  <a:lnTo>
                    <a:pt x="7677" y="390"/>
                  </a:lnTo>
                  <a:lnTo>
                    <a:pt x="7677" y="390"/>
                  </a:lnTo>
                  <a:lnTo>
                    <a:pt x="7872" y="585"/>
                  </a:lnTo>
                  <a:lnTo>
                    <a:pt x="8067" y="819"/>
                  </a:lnTo>
                  <a:lnTo>
                    <a:pt x="8067" y="819"/>
                  </a:lnTo>
                  <a:lnTo>
                    <a:pt x="8223" y="1072"/>
                  </a:lnTo>
                  <a:lnTo>
                    <a:pt x="8379" y="1345"/>
                  </a:lnTo>
                  <a:lnTo>
                    <a:pt x="8515" y="1657"/>
                  </a:lnTo>
                  <a:lnTo>
                    <a:pt x="8652" y="1988"/>
                  </a:lnTo>
                  <a:lnTo>
                    <a:pt x="8652" y="1988"/>
                  </a:lnTo>
                  <a:lnTo>
                    <a:pt x="8827" y="2592"/>
                  </a:lnTo>
                  <a:lnTo>
                    <a:pt x="8983" y="3196"/>
                  </a:lnTo>
                  <a:lnTo>
                    <a:pt x="8983" y="3196"/>
                  </a:lnTo>
                  <a:lnTo>
                    <a:pt x="9080" y="3702"/>
                  </a:lnTo>
                  <a:lnTo>
                    <a:pt x="9139" y="4131"/>
                  </a:lnTo>
                  <a:lnTo>
                    <a:pt x="9139" y="4131"/>
                  </a:lnTo>
                  <a:lnTo>
                    <a:pt x="9158" y="4540"/>
                  </a:lnTo>
                  <a:lnTo>
                    <a:pt x="9158" y="4871"/>
                  </a:lnTo>
                  <a:lnTo>
                    <a:pt x="9158" y="4871"/>
                  </a:lnTo>
                  <a:lnTo>
                    <a:pt x="9139" y="5222"/>
                  </a:lnTo>
                  <a:lnTo>
                    <a:pt x="9100" y="5573"/>
                  </a:lnTo>
                  <a:lnTo>
                    <a:pt x="9100" y="5573"/>
                  </a:lnTo>
                  <a:lnTo>
                    <a:pt x="9022" y="5865"/>
                  </a:lnTo>
                  <a:lnTo>
                    <a:pt x="8944" y="6138"/>
                  </a:lnTo>
                  <a:lnTo>
                    <a:pt x="8847" y="6430"/>
                  </a:lnTo>
                  <a:lnTo>
                    <a:pt x="8730" y="6683"/>
                  </a:lnTo>
                  <a:lnTo>
                    <a:pt x="8730" y="6683"/>
                  </a:lnTo>
                  <a:lnTo>
                    <a:pt x="8632" y="6878"/>
                  </a:lnTo>
                  <a:lnTo>
                    <a:pt x="8632" y="6878"/>
                  </a:lnTo>
                  <a:lnTo>
                    <a:pt x="8554" y="7054"/>
                  </a:lnTo>
                  <a:lnTo>
                    <a:pt x="8554" y="7054"/>
                  </a:lnTo>
                  <a:lnTo>
                    <a:pt x="8418" y="7268"/>
                  </a:lnTo>
                  <a:lnTo>
                    <a:pt x="8379" y="7326"/>
                  </a:lnTo>
                  <a:lnTo>
                    <a:pt x="8379" y="7326"/>
                  </a:lnTo>
                  <a:lnTo>
                    <a:pt x="8281" y="7463"/>
                  </a:lnTo>
                  <a:lnTo>
                    <a:pt x="8281" y="7463"/>
                  </a:lnTo>
                  <a:lnTo>
                    <a:pt x="8106" y="7658"/>
                  </a:lnTo>
                  <a:lnTo>
                    <a:pt x="8106" y="7658"/>
                  </a:lnTo>
                  <a:lnTo>
                    <a:pt x="7970" y="7794"/>
                  </a:lnTo>
                  <a:lnTo>
                    <a:pt x="7970" y="7794"/>
                  </a:lnTo>
                  <a:lnTo>
                    <a:pt x="7814" y="7950"/>
                  </a:lnTo>
                  <a:lnTo>
                    <a:pt x="7619" y="8106"/>
                  </a:lnTo>
                  <a:lnTo>
                    <a:pt x="7619" y="8106"/>
                  </a:lnTo>
                  <a:lnTo>
                    <a:pt x="7405" y="8281"/>
                  </a:lnTo>
                  <a:lnTo>
                    <a:pt x="7171" y="8437"/>
                  </a:lnTo>
                  <a:lnTo>
                    <a:pt x="7171" y="8437"/>
                  </a:lnTo>
                  <a:lnTo>
                    <a:pt x="6957" y="8573"/>
                  </a:lnTo>
                  <a:lnTo>
                    <a:pt x="6742" y="8690"/>
                  </a:lnTo>
                  <a:lnTo>
                    <a:pt x="6703" y="8690"/>
                  </a:lnTo>
                  <a:lnTo>
                    <a:pt x="6664" y="8710"/>
                  </a:lnTo>
                  <a:lnTo>
                    <a:pt x="6664" y="8710"/>
                  </a:lnTo>
                  <a:lnTo>
                    <a:pt x="6469" y="8827"/>
                  </a:lnTo>
                  <a:lnTo>
                    <a:pt x="6469" y="8827"/>
                  </a:lnTo>
                  <a:lnTo>
                    <a:pt x="6255" y="8924"/>
                  </a:lnTo>
                  <a:lnTo>
                    <a:pt x="6041" y="9002"/>
                  </a:lnTo>
                  <a:lnTo>
                    <a:pt x="5827" y="9061"/>
                  </a:lnTo>
                  <a:lnTo>
                    <a:pt x="5593" y="9119"/>
                  </a:lnTo>
                  <a:lnTo>
                    <a:pt x="5593" y="9119"/>
                  </a:lnTo>
                  <a:lnTo>
                    <a:pt x="5242" y="9158"/>
                  </a:lnTo>
                  <a:lnTo>
                    <a:pt x="4872" y="9177"/>
                  </a:lnTo>
                  <a:lnTo>
                    <a:pt x="4872" y="9177"/>
                  </a:lnTo>
                  <a:lnTo>
                    <a:pt x="4677" y="9177"/>
                  </a:lnTo>
                  <a:lnTo>
                    <a:pt x="4677" y="9177"/>
                  </a:lnTo>
                  <a:lnTo>
                    <a:pt x="4365" y="9138"/>
                  </a:lnTo>
                  <a:lnTo>
                    <a:pt x="4053" y="9099"/>
                  </a:lnTo>
                  <a:lnTo>
                    <a:pt x="3722" y="9022"/>
                  </a:lnTo>
                  <a:lnTo>
                    <a:pt x="3411" y="8924"/>
                  </a:lnTo>
                  <a:lnTo>
                    <a:pt x="3372" y="8924"/>
                  </a:lnTo>
                  <a:lnTo>
                    <a:pt x="3372" y="8924"/>
                  </a:lnTo>
                  <a:lnTo>
                    <a:pt x="3040" y="8788"/>
                  </a:lnTo>
                  <a:lnTo>
                    <a:pt x="2709" y="8651"/>
                  </a:lnTo>
                  <a:lnTo>
                    <a:pt x="2397" y="8476"/>
                  </a:lnTo>
                  <a:lnTo>
                    <a:pt x="2086" y="8301"/>
                  </a:lnTo>
                  <a:lnTo>
                    <a:pt x="2086" y="8301"/>
                  </a:lnTo>
                  <a:lnTo>
                    <a:pt x="1813" y="8086"/>
                  </a:lnTo>
                  <a:lnTo>
                    <a:pt x="1521" y="7872"/>
                  </a:lnTo>
                  <a:lnTo>
                    <a:pt x="1267" y="7619"/>
                  </a:lnTo>
                  <a:lnTo>
                    <a:pt x="1033" y="7365"/>
                  </a:lnTo>
                  <a:lnTo>
                    <a:pt x="1053" y="7404"/>
                  </a:lnTo>
                  <a:lnTo>
                    <a:pt x="1053" y="7404"/>
                  </a:lnTo>
                  <a:lnTo>
                    <a:pt x="605" y="6839"/>
                  </a:lnTo>
                  <a:lnTo>
                    <a:pt x="605" y="6839"/>
                  </a:lnTo>
                  <a:lnTo>
                    <a:pt x="390" y="6489"/>
                  </a:lnTo>
                  <a:lnTo>
                    <a:pt x="196" y="6157"/>
                  </a:lnTo>
                  <a:lnTo>
                    <a:pt x="196" y="6157"/>
                  </a:lnTo>
                  <a:lnTo>
                    <a:pt x="98" y="5904"/>
                  </a:lnTo>
                  <a:lnTo>
                    <a:pt x="20" y="5670"/>
                  </a:lnTo>
                  <a:lnTo>
                    <a:pt x="20" y="5670"/>
                  </a:lnTo>
                  <a:lnTo>
                    <a:pt x="20" y="5553"/>
                  </a:lnTo>
                  <a:lnTo>
                    <a:pt x="1" y="5417"/>
                  </a:lnTo>
                  <a:lnTo>
                    <a:pt x="1" y="5417"/>
                  </a:lnTo>
                  <a:lnTo>
                    <a:pt x="20" y="5300"/>
                  </a:lnTo>
                  <a:lnTo>
                    <a:pt x="40" y="5203"/>
                  </a:lnTo>
                  <a:lnTo>
                    <a:pt x="40" y="5203"/>
                  </a:lnTo>
                  <a:lnTo>
                    <a:pt x="137" y="5008"/>
                  </a:lnTo>
                  <a:lnTo>
                    <a:pt x="137" y="5008"/>
                  </a:lnTo>
                  <a:lnTo>
                    <a:pt x="274" y="4852"/>
                  </a:lnTo>
                  <a:lnTo>
                    <a:pt x="274" y="4852"/>
                  </a:lnTo>
                  <a:lnTo>
                    <a:pt x="449" y="4735"/>
                  </a:lnTo>
                  <a:lnTo>
                    <a:pt x="449" y="4735"/>
                  </a:lnTo>
                  <a:lnTo>
                    <a:pt x="566" y="4696"/>
                  </a:lnTo>
                  <a:lnTo>
                    <a:pt x="683" y="4657"/>
                  </a:lnTo>
                  <a:lnTo>
                    <a:pt x="683" y="4657"/>
                  </a:lnTo>
                  <a:lnTo>
                    <a:pt x="897" y="4638"/>
                  </a:lnTo>
                  <a:lnTo>
                    <a:pt x="897" y="4638"/>
                  </a:lnTo>
                  <a:lnTo>
                    <a:pt x="975" y="4638"/>
                  </a:lnTo>
                  <a:lnTo>
                    <a:pt x="975" y="4638"/>
                  </a:lnTo>
                  <a:lnTo>
                    <a:pt x="1131" y="4657"/>
                  </a:lnTo>
                  <a:lnTo>
                    <a:pt x="1287" y="4696"/>
                  </a:lnTo>
                  <a:lnTo>
                    <a:pt x="1306" y="4716"/>
                  </a:lnTo>
                  <a:lnTo>
                    <a:pt x="1306" y="4716"/>
                  </a:lnTo>
                  <a:lnTo>
                    <a:pt x="1365" y="4716"/>
                  </a:lnTo>
                  <a:lnTo>
                    <a:pt x="1365" y="4716"/>
                  </a:lnTo>
                  <a:lnTo>
                    <a:pt x="1384" y="4716"/>
                  </a:lnTo>
                  <a:lnTo>
                    <a:pt x="1384" y="4716"/>
                  </a:lnTo>
                  <a:lnTo>
                    <a:pt x="1443" y="4696"/>
                  </a:lnTo>
                  <a:lnTo>
                    <a:pt x="1443" y="4696"/>
                  </a:lnTo>
                  <a:lnTo>
                    <a:pt x="1482" y="4657"/>
                  </a:lnTo>
                  <a:lnTo>
                    <a:pt x="1482" y="4657"/>
                  </a:lnTo>
                  <a:lnTo>
                    <a:pt x="1521" y="4599"/>
                  </a:lnTo>
                  <a:lnTo>
                    <a:pt x="1521" y="4540"/>
                  </a:lnTo>
                  <a:lnTo>
                    <a:pt x="1521" y="4540"/>
                  </a:lnTo>
                  <a:lnTo>
                    <a:pt x="1501" y="4482"/>
                  </a:lnTo>
                  <a:lnTo>
                    <a:pt x="1462" y="4423"/>
                  </a:lnTo>
                  <a:lnTo>
                    <a:pt x="1365" y="4306"/>
                  </a:lnTo>
                  <a:lnTo>
                    <a:pt x="1365" y="4306"/>
                  </a:lnTo>
                  <a:lnTo>
                    <a:pt x="1053" y="3975"/>
                  </a:lnTo>
                  <a:lnTo>
                    <a:pt x="1072" y="4014"/>
                  </a:lnTo>
                  <a:lnTo>
                    <a:pt x="1072" y="4014"/>
                  </a:lnTo>
                  <a:lnTo>
                    <a:pt x="780" y="3644"/>
                  </a:lnTo>
                  <a:lnTo>
                    <a:pt x="683" y="3469"/>
                  </a:lnTo>
                  <a:lnTo>
                    <a:pt x="585" y="3313"/>
                  </a:lnTo>
                  <a:lnTo>
                    <a:pt x="585" y="3313"/>
                  </a:lnTo>
                  <a:lnTo>
                    <a:pt x="507" y="3118"/>
                  </a:lnTo>
                  <a:lnTo>
                    <a:pt x="449" y="2923"/>
                  </a:lnTo>
                  <a:lnTo>
                    <a:pt x="449" y="2923"/>
                  </a:lnTo>
                  <a:lnTo>
                    <a:pt x="429" y="2806"/>
                  </a:lnTo>
                  <a:lnTo>
                    <a:pt x="429" y="2670"/>
                  </a:lnTo>
                  <a:lnTo>
                    <a:pt x="429" y="2670"/>
                  </a:lnTo>
                  <a:lnTo>
                    <a:pt x="449" y="2553"/>
                  </a:lnTo>
                  <a:lnTo>
                    <a:pt x="488" y="2436"/>
                  </a:lnTo>
                  <a:lnTo>
                    <a:pt x="488" y="2436"/>
                  </a:lnTo>
                  <a:lnTo>
                    <a:pt x="527" y="2300"/>
                  </a:lnTo>
                  <a:lnTo>
                    <a:pt x="585" y="2183"/>
                  </a:lnTo>
                  <a:lnTo>
                    <a:pt x="585" y="2183"/>
                  </a:lnTo>
                  <a:lnTo>
                    <a:pt x="741" y="2027"/>
                  </a:lnTo>
                  <a:lnTo>
                    <a:pt x="741" y="2027"/>
                  </a:lnTo>
                  <a:lnTo>
                    <a:pt x="878" y="1929"/>
                  </a:lnTo>
                  <a:lnTo>
                    <a:pt x="878" y="1929"/>
                  </a:lnTo>
                  <a:lnTo>
                    <a:pt x="1014" y="1890"/>
                  </a:lnTo>
                  <a:lnTo>
                    <a:pt x="1014" y="1890"/>
                  </a:lnTo>
                  <a:lnTo>
                    <a:pt x="1189" y="1871"/>
                  </a:lnTo>
                  <a:lnTo>
                    <a:pt x="1189" y="1871"/>
                  </a:lnTo>
                  <a:lnTo>
                    <a:pt x="1384" y="1890"/>
                  </a:lnTo>
                  <a:lnTo>
                    <a:pt x="1560" y="1929"/>
                  </a:lnTo>
                  <a:lnTo>
                    <a:pt x="1560" y="1929"/>
                  </a:lnTo>
                  <a:lnTo>
                    <a:pt x="1871" y="2066"/>
                  </a:lnTo>
                  <a:lnTo>
                    <a:pt x="2202" y="2261"/>
                  </a:lnTo>
                  <a:lnTo>
                    <a:pt x="2202" y="2261"/>
                  </a:lnTo>
                  <a:lnTo>
                    <a:pt x="2592" y="2553"/>
                  </a:lnTo>
                  <a:lnTo>
                    <a:pt x="2592" y="2553"/>
                  </a:lnTo>
                  <a:lnTo>
                    <a:pt x="2651" y="2611"/>
                  </a:lnTo>
                  <a:lnTo>
                    <a:pt x="2690" y="2631"/>
                  </a:lnTo>
                  <a:lnTo>
                    <a:pt x="2690" y="2631"/>
                  </a:lnTo>
                  <a:lnTo>
                    <a:pt x="2748" y="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5"/>
          <p:cNvGrpSpPr/>
          <p:nvPr/>
        </p:nvGrpSpPr>
        <p:grpSpPr>
          <a:xfrm rot="464161">
            <a:off x="6783800" y="339148"/>
            <a:ext cx="839614" cy="822576"/>
            <a:chOff x="4961725" y="379850"/>
            <a:chExt cx="1031200" cy="1010275"/>
          </a:xfrm>
        </p:grpSpPr>
        <p:sp>
          <p:nvSpPr>
            <p:cNvPr id="1128" name="Google Shape;1128;p35"/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35"/>
          <p:cNvGrpSpPr/>
          <p:nvPr/>
        </p:nvGrpSpPr>
        <p:grpSpPr>
          <a:xfrm>
            <a:off x="7964873" y="3619248"/>
            <a:ext cx="790695" cy="781395"/>
            <a:chOff x="5149750" y="3034050"/>
            <a:chExt cx="952300" cy="941100"/>
          </a:xfrm>
        </p:grpSpPr>
        <p:sp>
          <p:nvSpPr>
            <p:cNvPr id="1203" name="Google Shape;1203;p35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8" name="Picture 3">
            <a:extLst>
              <a:ext uri="{FF2B5EF4-FFF2-40B4-BE49-F238E27FC236}">
                <a16:creationId xmlns:a16="http://schemas.microsoft.com/office/drawing/2014/main" id="{2E8A27E1-E282-3713-8937-118F37742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96" y="206554"/>
            <a:ext cx="741435" cy="741435"/>
          </a:xfrm>
          <a:prstGeom prst="rect">
            <a:avLst/>
          </a:prstGeom>
        </p:spPr>
      </p:pic>
      <p:sp>
        <p:nvSpPr>
          <p:cNvPr id="249" name="Hộp Văn bản 248">
            <a:extLst>
              <a:ext uri="{FF2B5EF4-FFF2-40B4-BE49-F238E27FC236}">
                <a16:creationId xmlns:a16="http://schemas.microsoft.com/office/drawing/2014/main" id="{40F8EC19-E46A-30B4-98F9-6B472DFAD72A}"/>
              </a:ext>
            </a:extLst>
          </p:cNvPr>
          <p:cNvSpPr txBox="1"/>
          <p:nvPr/>
        </p:nvSpPr>
        <p:spPr>
          <a:xfrm>
            <a:off x="945495" y="320564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Hộp Văn bản 262">
                <a:extLst>
                  <a:ext uri="{FF2B5EF4-FFF2-40B4-BE49-F238E27FC236}">
                    <a16:creationId xmlns:a16="http://schemas.microsoft.com/office/drawing/2014/main" id="{955C8C53-2EF4-FDE9-D2DF-AA3B67E8C6D0}"/>
                  </a:ext>
                </a:extLst>
              </p:cNvPr>
              <p:cNvSpPr txBox="1"/>
              <p:nvPr/>
            </p:nvSpPr>
            <p:spPr>
              <a:xfrm>
                <a:off x="670405" y="1597525"/>
                <a:ext cx="14586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3" name="Hộp Văn bản 262">
                <a:extLst>
                  <a:ext uri="{FF2B5EF4-FFF2-40B4-BE49-F238E27FC236}">
                    <a16:creationId xmlns:a16="http://schemas.microsoft.com/office/drawing/2014/main" id="{955C8C53-2EF4-FDE9-D2DF-AA3B67E8C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05" y="1597525"/>
                <a:ext cx="1458669" cy="369332"/>
              </a:xfrm>
              <a:prstGeom prst="rect">
                <a:avLst/>
              </a:prstGeom>
              <a:blipFill>
                <a:blip r:embed="rId5"/>
                <a:stretch>
                  <a:fillRect l="-6695" r="-125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Hộp Văn bản 263">
                <a:extLst>
                  <a:ext uri="{FF2B5EF4-FFF2-40B4-BE49-F238E27FC236}">
                    <a16:creationId xmlns:a16="http://schemas.microsoft.com/office/drawing/2014/main" id="{C4C5F22E-B61E-DA6D-CC88-D620120AF906}"/>
                  </a:ext>
                </a:extLst>
              </p:cNvPr>
              <p:cNvSpPr txBox="1"/>
              <p:nvPr/>
            </p:nvSpPr>
            <p:spPr>
              <a:xfrm>
                <a:off x="712024" y="2555436"/>
                <a:ext cx="15372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4" name="Hộp Văn bản 263">
                <a:extLst>
                  <a:ext uri="{FF2B5EF4-FFF2-40B4-BE49-F238E27FC236}">
                    <a16:creationId xmlns:a16="http://schemas.microsoft.com/office/drawing/2014/main" id="{C4C5F22E-B61E-DA6D-CC88-D620120AF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4" y="2555436"/>
                <a:ext cx="1537216" cy="369332"/>
              </a:xfrm>
              <a:prstGeom prst="rect">
                <a:avLst/>
              </a:prstGeom>
              <a:blipFill>
                <a:blip r:embed="rId6"/>
                <a:stretch>
                  <a:fillRect l="-3968" r="-1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Hộp Văn bản 264">
                <a:extLst>
                  <a:ext uri="{FF2B5EF4-FFF2-40B4-BE49-F238E27FC236}">
                    <a16:creationId xmlns:a16="http://schemas.microsoft.com/office/drawing/2014/main" id="{54752BAF-C6FC-504A-5B73-A2456E827108}"/>
                  </a:ext>
                </a:extLst>
              </p:cNvPr>
              <p:cNvSpPr txBox="1"/>
              <p:nvPr/>
            </p:nvSpPr>
            <p:spPr>
              <a:xfrm>
                <a:off x="3437417" y="1602204"/>
                <a:ext cx="1359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5" name="Hộp Văn bản 264">
                <a:extLst>
                  <a:ext uri="{FF2B5EF4-FFF2-40B4-BE49-F238E27FC236}">
                    <a16:creationId xmlns:a16="http://schemas.microsoft.com/office/drawing/2014/main" id="{54752BAF-C6FC-504A-5B73-A2456E82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17" y="1602204"/>
                <a:ext cx="1359283" cy="369332"/>
              </a:xfrm>
              <a:prstGeom prst="rect">
                <a:avLst/>
              </a:prstGeom>
              <a:blipFill>
                <a:blip r:embed="rId7"/>
                <a:stretch>
                  <a:fillRect l="-4484" r="-13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Hộp Văn bản 265">
                <a:extLst>
                  <a:ext uri="{FF2B5EF4-FFF2-40B4-BE49-F238E27FC236}">
                    <a16:creationId xmlns:a16="http://schemas.microsoft.com/office/drawing/2014/main" id="{05436141-F6F7-E9C8-00E9-F0C0CFEF2FCF}"/>
                  </a:ext>
                </a:extLst>
              </p:cNvPr>
              <p:cNvSpPr txBox="1"/>
              <p:nvPr/>
            </p:nvSpPr>
            <p:spPr>
              <a:xfrm>
                <a:off x="3437417" y="2552172"/>
                <a:ext cx="15292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6" name="Hộp Văn bản 265">
                <a:extLst>
                  <a:ext uri="{FF2B5EF4-FFF2-40B4-BE49-F238E27FC236}">
                    <a16:creationId xmlns:a16="http://schemas.microsoft.com/office/drawing/2014/main" id="{05436141-F6F7-E9C8-00E9-F0C0CFEF2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17" y="2552172"/>
                <a:ext cx="1529201" cy="369332"/>
              </a:xfrm>
              <a:prstGeom prst="rect">
                <a:avLst/>
              </a:prstGeom>
              <a:blipFill>
                <a:blip r:embed="rId8"/>
                <a:stretch>
                  <a:fillRect l="-3984" r="-79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Hộp Văn bản 266">
                <a:extLst>
                  <a:ext uri="{FF2B5EF4-FFF2-40B4-BE49-F238E27FC236}">
                    <a16:creationId xmlns:a16="http://schemas.microsoft.com/office/drawing/2014/main" id="{FD61B571-7BD6-FA02-19B8-191A11B8ED67}"/>
                  </a:ext>
                </a:extLst>
              </p:cNvPr>
              <p:cNvSpPr txBox="1"/>
              <p:nvPr/>
            </p:nvSpPr>
            <p:spPr>
              <a:xfrm>
                <a:off x="6105043" y="1609348"/>
                <a:ext cx="12034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7" name="Hộp Văn bản 266">
                <a:extLst>
                  <a:ext uri="{FF2B5EF4-FFF2-40B4-BE49-F238E27FC236}">
                    <a16:creationId xmlns:a16="http://schemas.microsoft.com/office/drawing/2014/main" id="{FD61B571-7BD6-FA02-19B8-191A11B8E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043" y="1609348"/>
                <a:ext cx="1203471" cy="369332"/>
              </a:xfrm>
              <a:prstGeom prst="rect">
                <a:avLst/>
              </a:prstGeom>
              <a:blipFill>
                <a:blip r:embed="rId9"/>
                <a:stretch>
                  <a:fillRect l="-4545" r="-10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Hộp Văn bản 267">
                <a:extLst>
                  <a:ext uri="{FF2B5EF4-FFF2-40B4-BE49-F238E27FC236}">
                    <a16:creationId xmlns:a16="http://schemas.microsoft.com/office/drawing/2014/main" id="{3C0D43BB-E993-48AA-562F-D79D3871554D}"/>
                  </a:ext>
                </a:extLst>
              </p:cNvPr>
              <p:cNvSpPr txBox="1"/>
              <p:nvPr/>
            </p:nvSpPr>
            <p:spPr>
              <a:xfrm>
                <a:off x="6108060" y="2552172"/>
                <a:ext cx="17872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8" name="Hộp Văn bản 267">
                <a:extLst>
                  <a:ext uri="{FF2B5EF4-FFF2-40B4-BE49-F238E27FC236}">
                    <a16:creationId xmlns:a16="http://schemas.microsoft.com/office/drawing/2014/main" id="{3C0D43BB-E993-48AA-562F-D79D38715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060" y="2552172"/>
                <a:ext cx="1787284" cy="369332"/>
              </a:xfrm>
              <a:prstGeom prst="rect">
                <a:avLst/>
              </a:prstGeom>
              <a:blipFill>
                <a:blip r:embed="rId10"/>
                <a:stretch>
                  <a:fillRect l="-3413" r="-10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Hộp Văn bản 268">
                <a:extLst>
                  <a:ext uri="{FF2B5EF4-FFF2-40B4-BE49-F238E27FC236}">
                    <a16:creationId xmlns:a16="http://schemas.microsoft.com/office/drawing/2014/main" id="{16A08248-3A6F-FA42-6717-556A5FF96FC2}"/>
                  </a:ext>
                </a:extLst>
              </p:cNvPr>
              <p:cNvSpPr txBox="1"/>
              <p:nvPr/>
            </p:nvSpPr>
            <p:spPr>
              <a:xfrm>
                <a:off x="2129074" y="1594371"/>
                <a:ext cx="6176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9" name="Hộp Văn bản 268">
                <a:extLst>
                  <a:ext uri="{FF2B5EF4-FFF2-40B4-BE49-F238E27FC236}">
                    <a16:creationId xmlns:a16="http://schemas.microsoft.com/office/drawing/2014/main" id="{16A08248-3A6F-FA42-6717-556A5FF96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074" y="1594371"/>
                <a:ext cx="617605" cy="369332"/>
              </a:xfrm>
              <a:prstGeom prst="rect">
                <a:avLst/>
              </a:prstGeom>
              <a:blipFill>
                <a:blip r:embed="rId11"/>
                <a:stretch>
                  <a:fillRect l="-9804" r="-156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Hộp Văn bản 269">
                <a:extLst>
                  <a:ext uri="{FF2B5EF4-FFF2-40B4-BE49-F238E27FC236}">
                    <a16:creationId xmlns:a16="http://schemas.microsoft.com/office/drawing/2014/main" id="{84A0F34F-17D1-3FD8-6B00-39321ABF7E04}"/>
                  </a:ext>
                </a:extLst>
              </p:cNvPr>
              <p:cNvSpPr txBox="1"/>
              <p:nvPr/>
            </p:nvSpPr>
            <p:spPr>
              <a:xfrm>
                <a:off x="2250599" y="2552172"/>
                <a:ext cx="8660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0" name="Hộp Văn bản 269">
                <a:extLst>
                  <a:ext uri="{FF2B5EF4-FFF2-40B4-BE49-F238E27FC236}">
                    <a16:creationId xmlns:a16="http://schemas.microsoft.com/office/drawing/2014/main" id="{84A0F34F-17D1-3FD8-6B00-39321ABF7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9" y="2552172"/>
                <a:ext cx="866071" cy="369332"/>
              </a:xfrm>
              <a:prstGeom prst="rect">
                <a:avLst/>
              </a:prstGeom>
              <a:blipFill>
                <a:blip r:embed="rId12"/>
                <a:stretch>
                  <a:fillRect l="-6338" r="-7746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Hộp Văn bản 270">
                <a:extLst>
                  <a:ext uri="{FF2B5EF4-FFF2-40B4-BE49-F238E27FC236}">
                    <a16:creationId xmlns:a16="http://schemas.microsoft.com/office/drawing/2014/main" id="{E69B8FC6-3658-7E5C-9C3C-8B6615E11B22}"/>
                  </a:ext>
                </a:extLst>
              </p:cNvPr>
              <p:cNvSpPr txBox="1"/>
              <p:nvPr/>
            </p:nvSpPr>
            <p:spPr>
              <a:xfrm>
                <a:off x="4796700" y="1594371"/>
                <a:ext cx="6881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1" name="Hộp Văn bản 270">
                <a:extLst>
                  <a:ext uri="{FF2B5EF4-FFF2-40B4-BE49-F238E27FC236}">
                    <a16:creationId xmlns:a16="http://schemas.microsoft.com/office/drawing/2014/main" id="{E69B8FC6-3658-7E5C-9C3C-8B6615E11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700" y="1594371"/>
                <a:ext cx="688137" cy="369332"/>
              </a:xfrm>
              <a:prstGeom prst="rect">
                <a:avLst/>
              </a:prstGeom>
              <a:blipFill>
                <a:blip r:embed="rId13"/>
                <a:stretch>
                  <a:fillRect l="-9735" r="-796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Hộp Văn bản 271">
                <a:extLst>
                  <a:ext uri="{FF2B5EF4-FFF2-40B4-BE49-F238E27FC236}">
                    <a16:creationId xmlns:a16="http://schemas.microsoft.com/office/drawing/2014/main" id="{E1B96FF1-C7E8-E5B1-F7B7-80D6AA50CF29}"/>
                  </a:ext>
                </a:extLst>
              </p:cNvPr>
              <p:cNvSpPr txBox="1"/>
              <p:nvPr/>
            </p:nvSpPr>
            <p:spPr>
              <a:xfrm>
                <a:off x="4978562" y="2552172"/>
                <a:ext cx="858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2" name="Hộp Văn bản 271">
                <a:extLst>
                  <a:ext uri="{FF2B5EF4-FFF2-40B4-BE49-F238E27FC236}">
                    <a16:creationId xmlns:a16="http://schemas.microsoft.com/office/drawing/2014/main" id="{E1B96FF1-C7E8-E5B1-F7B7-80D6AA50C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562" y="2552172"/>
                <a:ext cx="858055" cy="369332"/>
              </a:xfrm>
              <a:prstGeom prst="rect">
                <a:avLst/>
              </a:prstGeom>
              <a:blipFill>
                <a:blip r:embed="rId14"/>
                <a:stretch>
                  <a:fillRect l="-7143" r="-785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Hộp Văn bản 272">
                <a:extLst>
                  <a:ext uri="{FF2B5EF4-FFF2-40B4-BE49-F238E27FC236}">
                    <a16:creationId xmlns:a16="http://schemas.microsoft.com/office/drawing/2014/main" id="{488A2702-FE68-BA64-C139-4D132BE4517E}"/>
                  </a:ext>
                </a:extLst>
              </p:cNvPr>
              <p:cNvSpPr txBox="1"/>
              <p:nvPr/>
            </p:nvSpPr>
            <p:spPr>
              <a:xfrm>
                <a:off x="7274722" y="1582356"/>
                <a:ext cx="5323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3" name="Hộp Văn bản 272">
                <a:extLst>
                  <a:ext uri="{FF2B5EF4-FFF2-40B4-BE49-F238E27FC236}">
                    <a16:creationId xmlns:a16="http://schemas.microsoft.com/office/drawing/2014/main" id="{488A2702-FE68-BA64-C139-4D132BE4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722" y="1582356"/>
                <a:ext cx="532325" cy="369332"/>
              </a:xfrm>
              <a:prstGeom prst="rect">
                <a:avLst/>
              </a:prstGeom>
              <a:blipFill>
                <a:blip r:embed="rId15"/>
                <a:stretch>
                  <a:fillRect l="-12500" r="-1022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Hộp Văn bản 273">
                <a:extLst>
                  <a:ext uri="{FF2B5EF4-FFF2-40B4-BE49-F238E27FC236}">
                    <a16:creationId xmlns:a16="http://schemas.microsoft.com/office/drawing/2014/main" id="{2EE72848-0B0A-BF81-60D5-05243EFF1ED4}"/>
                  </a:ext>
                </a:extLst>
              </p:cNvPr>
              <p:cNvSpPr txBox="1"/>
              <p:nvPr/>
            </p:nvSpPr>
            <p:spPr>
              <a:xfrm>
                <a:off x="7891876" y="2530451"/>
                <a:ext cx="9462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4" name="Hộp Văn bản 273">
                <a:extLst>
                  <a:ext uri="{FF2B5EF4-FFF2-40B4-BE49-F238E27FC236}">
                    <a16:creationId xmlns:a16="http://schemas.microsoft.com/office/drawing/2014/main" id="{2EE72848-0B0A-BF81-60D5-05243EFF1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876" y="2530451"/>
                <a:ext cx="946221" cy="369332"/>
              </a:xfrm>
              <a:prstGeom prst="rect">
                <a:avLst/>
              </a:prstGeom>
              <a:blipFill>
                <a:blip r:embed="rId16"/>
                <a:stretch>
                  <a:fillRect l="-6452" r="-3226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5" name="Picture 4">
            <a:extLst>
              <a:ext uri="{FF2B5EF4-FFF2-40B4-BE49-F238E27FC236}">
                <a16:creationId xmlns:a16="http://schemas.microsoft.com/office/drawing/2014/main" id="{2B3DA80A-39C7-D975-185E-F4C61481BED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232791" y="3064259"/>
            <a:ext cx="2508705" cy="1988705"/>
          </a:xfrm>
          <a:prstGeom prst="rect">
            <a:avLst/>
          </a:prstGeom>
        </p:spPr>
      </p:pic>
      <p:pic>
        <p:nvPicPr>
          <p:cNvPr id="276" name="Picture 6">
            <a:extLst>
              <a:ext uri="{FF2B5EF4-FFF2-40B4-BE49-F238E27FC236}">
                <a16:creationId xmlns:a16="http://schemas.microsoft.com/office/drawing/2014/main" id="{E2BEB950-53EE-18FE-12F5-4FF2E067026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697810" y="3260137"/>
            <a:ext cx="505290" cy="594459"/>
          </a:xfrm>
          <a:prstGeom prst="rect">
            <a:avLst/>
          </a:prstGeom>
        </p:spPr>
      </p:pic>
      <p:pic>
        <p:nvPicPr>
          <p:cNvPr id="277" name="Picture 6">
            <a:extLst>
              <a:ext uri="{FF2B5EF4-FFF2-40B4-BE49-F238E27FC236}">
                <a16:creationId xmlns:a16="http://schemas.microsoft.com/office/drawing/2014/main" id="{AE002E3A-7542-7EE8-9ACA-7D4427F9273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37417" y="540466"/>
            <a:ext cx="505290" cy="594459"/>
          </a:xfrm>
          <a:prstGeom prst="rect">
            <a:avLst/>
          </a:prstGeom>
        </p:spPr>
      </p:pic>
      <p:pic>
        <p:nvPicPr>
          <p:cNvPr id="278" name="Picture 6">
            <a:extLst>
              <a:ext uri="{FF2B5EF4-FFF2-40B4-BE49-F238E27FC236}">
                <a16:creationId xmlns:a16="http://schemas.microsoft.com/office/drawing/2014/main" id="{D4EB4516-E749-C62B-5433-485CB0A355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99786" y="3369781"/>
            <a:ext cx="505290" cy="594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39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39"/>
          <p:cNvSpPr/>
          <p:nvPr/>
        </p:nvSpPr>
        <p:spPr>
          <a:xfrm>
            <a:off x="142025" y="454613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39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9" name="Google Shape;1809;p39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1810" name="Google Shape;1810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39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7" name="Google Shape;1817;p39"/>
          <p:cNvGrpSpPr/>
          <p:nvPr/>
        </p:nvGrpSpPr>
        <p:grpSpPr>
          <a:xfrm flipH="1">
            <a:off x="408738" y="4700649"/>
            <a:ext cx="320750" cy="262985"/>
            <a:chOff x="615275" y="238125"/>
            <a:chExt cx="6389450" cy="5238750"/>
          </a:xfrm>
        </p:grpSpPr>
        <p:sp>
          <p:nvSpPr>
            <p:cNvPr id="1818" name="Google Shape;1818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4" name="Google Shape;1824;p39">
            <a:hlinkClick r:id="" action="ppaction://hlinkshowjump?jump=previousslide"/>
          </p:cNvPr>
          <p:cNvSpPr/>
          <p:nvPr/>
        </p:nvSpPr>
        <p:spPr>
          <a:xfrm rot="-5400000">
            <a:off x="448916" y="4671492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6046860" y="1233105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7" name="Google Shape;1827;p39"/>
          <p:cNvGrpSpPr/>
          <p:nvPr/>
        </p:nvGrpSpPr>
        <p:grpSpPr>
          <a:xfrm>
            <a:off x="6059816" y="617707"/>
            <a:ext cx="567410" cy="830388"/>
            <a:chOff x="5531225" y="238125"/>
            <a:chExt cx="1626750" cy="2380700"/>
          </a:xfrm>
        </p:grpSpPr>
        <p:sp>
          <p:nvSpPr>
            <p:cNvPr id="1828" name="Google Shape;1828;p39"/>
            <p:cNvSpPr/>
            <p:nvPr/>
          </p:nvSpPr>
          <p:spPr>
            <a:xfrm>
              <a:off x="6575625" y="238125"/>
              <a:ext cx="582350" cy="1159075"/>
            </a:xfrm>
            <a:custGeom>
              <a:avLst/>
              <a:gdLst/>
              <a:ahLst/>
              <a:cxnLst/>
              <a:rect l="l" t="t" r="r" b="b"/>
              <a:pathLst>
                <a:path w="23294" h="46363" extrusionOk="0">
                  <a:moveTo>
                    <a:pt x="18679" y="0"/>
                  </a:moveTo>
                  <a:lnTo>
                    <a:pt x="18401" y="56"/>
                  </a:lnTo>
                  <a:lnTo>
                    <a:pt x="18123" y="111"/>
                  </a:lnTo>
                  <a:lnTo>
                    <a:pt x="17567" y="278"/>
                  </a:lnTo>
                  <a:lnTo>
                    <a:pt x="17011" y="500"/>
                  </a:lnTo>
                  <a:lnTo>
                    <a:pt x="16455" y="806"/>
                  </a:lnTo>
                  <a:lnTo>
                    <a:pt x="15927" y="1167"/>
                  </a:lnTo>
                  <a:lnTo>
                    <a:pt x="15371" y="1584"/>
                  </a:lnTo>
                  <a:lnTo>
                    <a:pt x="14816" y="2057"/>
                  </a:lnTo>
                  <a:lnTo>
                    <a:pt x="14260" y="2557"/>
                  </a:lnTo>
                  <a:lnTo>
                    <a:pt x="13704" y="3113"/>
                  </a:lnTo>
                  <a:lnTo>
                    <a:pt x="13176" y="3725"/>
                  </a:lnTo>
                  <a:lnTo>
                    <a:pt x="12647" y="4364"/>
                  </a:lnTo>
                  <a:lnTo>
                    <a:pt x="12092" y="5059"/>
                  </a:lnTo>
                  <a:lnTo>
                    <a:pt x="11591" y="5754"/>
                  </a:lnTo>
                  <a:lnTo>
                    <a:pt x="11063" y="6504"/>
                  </a:lnTo>
                  <a:lnTo>
                    <a:pt x="10535" y="7255"/>
                  </a:lnTo>
                  <a:lnTo>
                    <a:pt x="10035" y="8033"/>
                  </a:lnTo>
                  <a:lnTo>
                    <a:pt x="9534" y="8839"/>
                  </a:lnTo>
                  <a:lnTo>
                    <a:pt x="8589" y="10451"/>
                  </a:lnTo>
                  <a:lnTo>
                    <a:pt x="7672" y="12119"/>
                  </a:lnTo>
                  <a:lnTo>
                    <a:pt x="6783" y="13759"/>
                  </a:lnTo>
                  <a:lnTo>
                    <a:pt x="5977" y="15371"/>
                  </a:lnTo>
                  <a:lnTo>
                    <a:pt x="5226" y="16927"/>
                  </a:lnTo>
                  <a:lnTo>
                    <a:pt x="4670" y="18150"/>
                  </a:lnTo>
                  <a:lnTo>
                    <a:pt x="4087" y="19568"/>
                  </a:lnTo>
                  <a:lnTo>
                    <a:pt x="3531" y="21152"/>
                  </a:lnTo>
                  <a:lnTo>
                    <a:pt x="2975" y="22848"/>
                  </a:lnTo>
                  <a:lnTo>
                    <a:pt x="2419" y="24655"/>
                  </a:lnTo>
                  <a:lnTo>
                    <a:pt x="1891" y="26517"/>
                  </a:lnTo>
                  <a:lnTo>
                    <a:pt x="1418" y="28407"/>
                  </a:lnTo>
                  <a:lnTo>
                    <a:pt x="1001" y="30325"/>
                  </a:lnTo>
                  <a:lnTo>
                    <a:pt x="640" y="32215"/>
                  </a:lnTo>
                  <a:lnTo>
                    <a:pt x="473" y="33160"/>
                  </a:lnTo>
                  <a:lnTo>
                    <a:pt x="334" y="34077"/>
                  </a:lnTo>
                  <a:lnTo>
                    <a:pt x="223" y="34967"/>
                  </a:lnTo>
                  <a:lnTo>
                    <a:pt x="140" y="35828"/>
                  </a:lnTo>
                  <a:lnTo>
                    <a:pt x="56" y="36690"/>
                  </a:lnTo>
                  <a:lnTo>
                    <a:pt x="1" y="37496"/>
                  </a:lnTo>
                  <a:lnTo>
                    <a:pt x="1" y="38274"/>
                  </a:lnTo>
                  <a:lnTo>
                    <a:pt x="1" y="38997"/>
                  </a:lnTo>
                  <a:lnTo>
                    <a:pt x="56" y="39720"/>
                  </a:lnTo>
                  <a:lnTo>
                    <a:pt x="112" y="40359"/>
                  </a:lnTo>
                  <a:lnTo>
                    <a:pt x="223" y="40971"/>
                  </a:lnTo>
                  <a:lnTo>
                    <a:pt x="334" y="41526"/>
                  </a:lnTo>
                  <a:lnTo>
                    <a:pt x="501" y="41999"/>
                  </a:lnTo>
                  <a:lnTo>
                    <a:pt x="723" y="42444"/>
                  </a:lnTo>
                  <a:lnTo>
                    <a:pt x="2947" y="46363"/>
                  </a:lnTo>
                  <a:lnTo>
                    <a:pt x="3531" y="46224"/>
                  </a:lnTo>
                  <a:lnTo>
                    <a:pt x="4114" y="46001"/>
                  </a:lnTo>
                  <a:lnTo>
                    <a:pt x="4670" y="45779"/>
                  </a:lnTo>
                  <a:lnTo>
                    <a:pt x="5254" y="45473"/>
                  </a:lnTo>
                  <a:lnTo>
                    <a:pt x="5810" y="45168"/>
                  </a:lnTo>
                  <a:lnTo>
                    <a:pt x="6338" y="44806"/>
                  </a:lnTo>
                  <a:lnTo>
                    <a:pt x="6894" y="44445"/>
                  </a:lnTo>
                  <a:lnTo>
                    <a:pt x="7422" y="44028"/>
                  </a:lnTo>
                  <a:lnTo>
                    <a:pt x="7950" y="43583"/>
                  </a:lnTo>
                  <a:lnTo>
                    <a:pt x="8478" y="43111"/>
                  </a:lnTo>
                  <a:lnTo>
                    <a:pt x="8979" y="42610"/>
                  </a:lnTo>
                  <a:lnTo>
                    <a:pt x="9479" y="42110"/>
                  </a:lnTo>
                  <a:lnTo>
                    <a:pt x="9979" y="41582"/>
                  </a:lnTo>
                  <a:lnTo>
                    <a:pt x="10452" y="41026"/>
                  </a:lnTo>
                  <a:lnTo>
                    <a:pt x="11397" y="39886"/>
                  </a:lnTo>
                  <a:lnTo>
                    <a:pt x="12258" y="38719"/>
                  </a:lnTo>
                  <a:lnTo>
                    <a:pt x="13092" y="37524"/>
                  </a:lnTo>
                  <a:lnTo>
                    <a:pt x="13898" y="36329"/>
                  </a:lnTo>
                  <a:lnTo>
                    <a:pt x="14621" y="35161"/>
                  </a:lnTo>
                  <a:lnTo>
                    <a:pt x="15288" y="33994"/>
                  </a:lnTo>
                  <a:lnTo>
                    <a:pt x="15900" y="32882"/>
                  </a:lnTo>
                  <a:lnTo>
                    <a:pt x="16428" y="31854"/>
                  </a:lnTo>
                  <a:lnTo>
                    <a:pt x="16900" y="30909"/>
                  </a:lnTo>
                  <a:lnTo>
                    <a:pt x="17317" y="29936"/>
                  </a:lnTo>
                  <a:lnTo>
                    <a:pt x="17845" y="28574"/>
                  </a:lnTo>
                  <a:lnTo>
                    <a:pt x="18457" y="26906"/>
                  </a:lnTo>
                  <a:lnTo>
                    <a:pt x="19152" y="24960"/>
                  </a:lnTo>
                  <a:lnTo>
                    <a:pt x="19874" y="22820"/>
                  </a:lnTo>
                  <a:lnTo>
                    <a:pt x="20597" y="20513"/>
                  </a:lnTo>
                  <a:lnTo>
                    <a:pt x="21292" y="18095"/>
                  </a:lnTo>
                  <a:lnTo>
                    <a:pt x="21625" y="16872"/>
                  </a:lnTo>
                  <a:lnTo>
                    <a:pt x="21931" y="15621"/>
                  </a:lnTo>
                  <a:lnTo>
                    <a:pt x="22209" y="14398"/>
                  </a:lnTo>
                  <a:lnTo>
                    <a:pt x="22487" y="13175"/>
                  </a:lnTo>
                  <a:lnTo>
                    <a:pt x="22709" y="11980"/>
                  </a:lnTo>
                  <a:lnTo>
                    <a:pt x="22904" y="10785"/>
                  </a:lnTo>
                  <a:lnTo>
                    <a:pt x="23071" y="9617"/>
                  </a:lnTo>
                  <a:lnTo>
                    <a:pt x="23182" y="8505"/>
                  </a:lnTo>
                  <a:lnTo>
                    <a:pt x="23265" y="7421"/>
                  </a:lnTo>
                  <a:lnTo>
                    <a:pt x="23293" y="6393"/>
                  </a:lnTo>
                  <a:lnTo>
                    <a:pt x="23265" y="5420"/>
                  </a:lnTo>
                  <a:lnTo>
                    <a:pt x="23210" y="4503"/>
                  </a:lnTo>
                  <a:lnTo>
                    <a:pt x="23126" y="4086"/>
                  </a:lnTo>
                  <a:lnTo>
                    <a:pt x="23071" y="3669"/>
                  </a:lnTo>
                  <a:lnTo>
                    <a:pt x="22960" y="3280"/>
                  </a:lnTo>
                  <a:lnTo>
                    <a:pt x="22876" y="2891"/>
                  </a:lnTo>
                  <a:lnTo>
                    <a:pt x="22737" y="2529"/>
                  </a:lnTo>
                  <a:lnTo>
                    <a:pt x="22598" y="2224"/>
                  </a:lnTo>
                  <a:lnTo>
                    <a:pt x="22431" y="1890"/>
                  </a:lnTo>
                  <a:lnTo>
                    <a:pt x="22265" y="1612"/>
                  </a:lnTo>
                  <a:lnTo>
                    <a:pt x="22070" y="1362"/>
                  </a:lnTo>
                  <a:lnTo>
                    <a:pt x="21848" y="1112"/>
                  </a:lnTo>
                  <a:lnTo>
                    <a:pt x="21625" y="917"/>
                  </a:lnTo>
                  <a:lnTo>
                    <a:pt x="21375" y="723"/>
                  </a:lnTo>
                  <a:lnTo>
                    <a:pt x="21097" y="556"/>
                  </a:lnTo>
                  <a:lnTo>
                    <a:pt x="20847" y="417"/>
                  </a:lnTo>
                  <a:lnTo>
                    <a:pt x="20569" y="278"/>
                  </a:lnTo>
                  <a:lnTo>
                    <a:pt x="20291" y="195"/>
                  </a:lnTo>
                  <a:lnTo>
                    <a:pt x="20041" y="111"/>
                  </a:lnTo>
                  <a:lnTo>
                    <a:pt x="19763" y="56"/>
                  </a:lnTo>
                  <a:lnTo>
                    <a:pt x="19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9"/>
            <p:cNvSpPr/>
            <p:nvPr/>
          </p:nvSpPr>
          <p:spPr>
            <a:xfrm>
              <a:off x="6575625" y="238125"/>
              <a:ext cx="582350" cy="1159075"/>
            </a:xfrm>
            <a:custGeom>
              <a:avLst/>
              <a:gdLst/>
              <a:ahLst/>
              <a:cxnLst/>
              <a:rect l="l" t="t" r="r" b="b"/>
              <a:pathLst>
                <a:path w="23294" h="46363" fill="none" extrusionOk="0">
                  <a:moveTo>
                    <a:pt x="723" y="42444"/>
                  </a:moveTo>
                  <a:lnTo>
                    <a:pt x="723" y="42444"/>
                  </a:lnTo>
                  <a:lnTo>
                    <a:pt x="501" y="41999"/>
                  </a:lnTo>
                  <a:lnTo>
                    <a:pt x="334" y="41526"/>
                  </a:lnTo>
                  <a:lnTo>
                    <a:pt x="223" y="40971"/>
                  </a:lnTo>
                  <a:lnTo>
                    <a:pt x="112" y="40359"/>
                  </a:lnTo>
                  <a:lnTo>
                    <a:pt x="56" y="39720"/>
                  </a:lnTo>
                  <a:lnTo>
                    <a:pt x="1" y="38997"/>
                  </a:lnTo>
                  <a:lnTo>
                    <a:pt x="1" y="38274"/>
                  </a:lnTo>
                  <a:lnTo>
                    <a:pt x="1" y="37496"/>
                  </a:lnTo>
                  <a:lnTo>
                    <a:pt x="56" y="36690"/>
                  </a:lnTo>
                  <a:lnTo>
                    <a:pt x="140" y="35828"/>
                  </a:lnTo>
                  <a:lnTo>
                    <a:pt x="223" y="34967"/>
                  </a:lnTo>
                  <a:lnTo>
                    <a:pt x="334" y="34077"/>
                  </a:lnTo>
                  <a:lnTo>
                    <a:pt x="473" y="33160"/>
                  </a:lnTo>
                  <a:lnTo>
                    <a:pt x="640" y="32215"/>
                  </a:lnTo>
                  <a:lnTo>
                    <a:pt x="1001" y="30325"/>
                  </a:lnTo>
                  <a:lnTo>
                    <a:pt x="1418" y="28407"/>
                  </a:lnTo>
                  <a:lnTo>
                    <a:pt x="1891" y="26517"/>
                  </a:lnTo>
                  <a:lnTo>
                    <a:pt x="2419" y="24655"/>
                  </a:lnTo>
                  <a:lnTo>
                    <a:pt x="2975" y="22848"/>
                  </a:lnTo>
                  <a:lnTo>
                    <a:pt x="3531" y="21152"/>
                  </a:lnTo>
                  <a:lnTo>
                    <a:pt x="4087" y="19568"/>
                  </a:lnTo>
                  <a:lnTo>
                    <a:pt x="4670" y="18150"/>
                  </a:lnTo>
                  <a:lnTo>
                    <a:pt x="5226" y="16927"/>
                  </a:lnTo>
                  <a:lnTo>
                    <a:pt x="5226" y="16927"/>
                  </a:lnTo>
                  <a:lnTo>
                    <a:pt x="5977" y="15371"/>
                  </a:lnTo>
                  <a:lnTo>
                    <a:pt x="6783" y="13759"/>
                  </a:lnTo>
                  <a:lnTo>
                    <a:pt x="7672" y="12119"/>
                  </a:lnTo>
                  <a:lnTo>
                    <a:pt x="8589" y="10451"/>
                  </a:lnTo>
                  <a:lnTo>
                    <a:pt x="9534" y="8839"/>
                  </a:lnTo>
                  <a:lnTo>
                    <a:pt x="10035" y="8033"/>
                  </a:lnTo>
                  <a:lnTo>
                    <a:pt x="10535" y="7255"/>
                  </a:lnTo>
                  <a:lnTo>
                    <a:pt x="11063" y="6504"/>
                  </a:lnTo>
                  <a:lnTo>
                    <a:pt x="11591" y="5754"/>
                  </a:lnTo>
                  <a:lnTo>
                    <a:pt x="12092" y="5059"/>
                  </a:lnTo>
                  <a:lnTo>
                    <a:pt x="12647" y="4364"/>
                  </a:lnTo>
                  <a:lnTo>
                    <a:pt x="13176" y="3725"/>
                  </a:lnTo>
                  <a:lnTo>
                    <a:pt x="13704" y="3113"/>
                  </a:lnTo>
                  <a:lnTo>
                    <a:pt x="14260" y="2557"/>
                  </a:lnTo>
                  <a:lnTo>
                    <a:pt x="14816" y="2057"/>
                  </a:lnTo>
                  <a:lnTo>
                    <a:pt x="15371" y="1584"/>
                  </a:lnTo>
                  <a:lnTo>
                    <a:pt x="15927" y="1167"/>
                  </a:lnTo>
                  <a:lnTo>
                    <a:pt x="16455" y="806"/>
                  </a:lnTo>
                  <a:lnTo>
                    <a:pt x="17011" y="500"/>
                  </a:lnTo>
                  <a:lnTo>
                    <a:pt x="17567" y="278"/>
                  </a:lnTo>
                  <a:lnTo>
                    <a:pt x="18123" y="111"/>
                  </a:lnTo>
                  <a:lnTo>
                    <a:pt x="18401" y="56"/>
                  </a:lnTo>
                  <a:lnTo>
                    <a:pt x="18679" y="0"/>
                  </a:lnTo>
                  <a:lnTo>
                    <a:pt x="18957" y="0"/>
                  </a:lnTo>
                  <a:lnTo>
                    <a:pt x="19235" y="0"/>
                  </a:lnTo>
                  <a:lnTo>
                    <a:pt x="19485" y="0"/>
                  </a:lnTo>
                  <a:lnTo>
                    <a:pt x="19763" y="56"/>
                  </a:lnTo>
                  <a:lnTo>
                    <a:pt x="20041" y="111"/>
                  </a:lnTo>
                  <a:lnTo>
                    <a:pt x="20291" y="195"/>
                  </a:lnTo>
                  <a:lnTo>
                    <a:pt x="20569" y="278"/>
                  </a:lnTo>
                  <a:lnTo>
                    <a:pt x="20847" y="417"/>
                  </a:lnTo>
                  <a:lnTo>
                    <a:pt x="21097" y="556"/>
                  </a:lnTo>
                  <a:lnTo>
                    <a:pt x="21375" y="723"/>
                  </a:lnTo>
                  <a:lnTo>
                    <a:pt x="21375" y="723"/>
                  </a:lnTo>
                  <a:lnTo>
                    <a:pt x="21625" y="917"/>
                  </a:lnTo>
                  <a:lnTo>
                    <a:pt x="21848" y="1112"/>
                  </a:lnTo>
                  <a:lnTo>
                    <a:pt x="22070" y="1362"/>
                  </a:lnTo>
                  <a:lnTo>
                    <a:pt x="22265" y="1612"/>
                  </a:lnTo>
                  <a:lnTo>
                    <a:pt x="22431" y="1890"/>
                  </a:lnTo>
                  <a:lnTo>
                    <a:pt x="22598" y="2224"/>
                  </a:lnTo>
                  <a:lnTo>
                    <a:pt x="22737" y="2529"/>
                  </a:lnTo>
                  <a:lnTo>
                    <a:pt x="22876" y="2891"/>
                  </a:lnTo>
                  <a:lnTo>
                    <a:pt x="22960" y="3280"/>
                  </a:lnTo>
                  <a:lnTo>
                    <a:pt x="23071" y="3669"/>
                  </a:lnTo>
                  <a:lnTo>
                    <a:pt x="23126" y="4086"/>
                  </a:lnTo>
                  <a:lnTo>
                    <a:pt x="23210" y="4503"/>
                  </a:lnTo>
                  <a:lnTo>
                    <a:pt x="23265" y="5420"/>
                  </a:lnTo>
                  <a:lnTo>
                    <a:pt x="23293" y="6393"/>
                  </a:lnTo>
                  <a:lnTo>
                    <a:pt x="23265" y="7421"/>
                  </a:lnTo>
                  <a:lnTo>
                    <a:pt x="23182" y="8505"/>
                  </a:lnTo>
                  <a:lnTo>
                    <a:pt x="23071" y="9617"/>
                  </a:lnTo>
                  <a:lnTo>
                    <a:pt x="22904" y="10785"/>
                  </a:lnTo>
                  <a:lnTo>
                    <a:pt x="22709" y="11980"/>
                  </a:lnTo>
                  <a:lnTo>
                    <a:pt x="22487" y="13175"/>
                  </a:lnTo>
                  <a:lnTo>
                    <a:pt x="22209" y="14398"/>
                  </a:lnTo>
                  <a:lnTo>
                    <a:pt x="21931" y="15621"/>
                  </a:lnTo>
                  <a:lnTo>
                    <a:pt x="21625" y="16872"/>
                  </a:lnTo>
                  <a:lnTo>
                    <a:pt x="21292" y="18095"/>
                  </a:lnTo>
                  <a:lnTo>
                    <a:pt x="20597" y="20513"/>
                  </a:lnTo>
                  <a:lnTo>
                    <a:pt x="19874" y="22820"/>
                  </a:lnTo>
                  <a:lnTo>
                    <a:pt x="19152" y="24960"/>
                  </a:lnTo>
                  <a:lnTo>
                    <a:pt x="18457" y="26906"/>
                  </a:lnTo>
                  <a:lnTo>
                    <a:pt x="17845" y="28574"/>
                  </a:lnTo>
                  <a:lnTo>
                    <a:pt x="17317" y="29936"/>
                  </a:lnTo>
                  <a:lnTo>
                    <a:pt x="16900" y="30909"/>
                  </a:lnTo>
                  <a:lnTo>
                    <a:pt x="16900" y="30909"/>
                  </a:lnTo>
                  <a:lnTo>
                    <a:pt x="16428" y="31854"/>
                  </a:lnTo>
                  <a:lnTo>
                    <a:pt x="15900" y="32882"/>
                  </a:lnTo>
                  <a:lnTo>
                    <a:pt x="15288" y="33994"/>
                  </a:lnTo>
                  <a:lnTo>
                    <a:pt x="14621" y="35161"/>
                  </a:lnTo>
                  <a:lnTo>
                    <a:pt x="13898" y="36329"/>
                  </a:lnTo>
                  <a:lnTo>
                    <a:pt x="13092" y="37524"/>
                  </a:lnTo>
                  <a:lnTo>
                    <a:pt x="12258" y="38719"/>
                  </a:lnTo>
                  <a:lnTo>
                    <a:pt x="11397" y="39886"/>
                  </a:lnTo>
                  <a:lnTo>
                    <a:pt x="10452" y="41026"/>
                  </a:lnTo>
                  <a:lnTo>
                    <a:pt x="9979" y="41582"/>
                  </a:lnTo>
                  <a:lnTo>
                    <a:pt x="9479" y="42110"/>
                  </a:lnTo>
                  <a:lnTo>
                    <a:pt x="8979" y="42610"/>
                  </a:lnTo>
                  <a:lnTo>
                    <a:pt x="8478" y="43111"/>
                  </a:lnTo>
                  <a:lnTo>
                    <a:pt x="7950" y="43583"/>
                  </a:lnTo>
                  <a:lnTo>
                    <a:pt x="7422" y="44028"/>
                  </a:lnTo>
                  <a:lnTo>
                    <a:pt x="6894" y="44445"/>
                  </a:lnTo>
                  <a:lnTo>
                    <a:pt x="6338" y="44806"/>
                  </a:lnTo>
                  <a:lnTo>
                    <a:pt x="5810" y="45168"/>
                  </a:lnTo>
                  <a:lnTo>
                    <a:pt x="5254" y="45473"/>
                  </a:lnTo>
                  <a:lnTo>
                    <a:pt x="4670" y="45779"/>
                  </a:lnTo>
                  <a:lnTo>
                    <a:pt x="4114" y="46001"/>
                  </a:lnTo>
                  <a:lnTo>
                    <a:pt x="3531" y="46224"/>
                  </a:lnTo>
                  <a:lnTo>
                    <a:pt x="2947" y="46363"/>
                  </a:lnTo>
                  <a:lnTo>
                    <a:pt x="723" y="42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9"/>
            <p:cNvSpPr/>
            <p:nvPr/>
          </p:nvSpPr>
          <p:spPr>
            <a:xfrm>
              <a:off x="5531225" y="238125"/>
              <a:ext cx="582325" cy="1159075"/>
            </a:xfrm>
            <a:custGeom>
              <a:avLst/>
              <a:gdLst/>
              <a:ahLst/>
              <a:cxnLst/>
              <a:rect l="l" t="t" r="r" b="b"/>
              <a:pathLst>
                <a:path w="23293" h="46363" extrusionOk="0">
                  <a:moveTo>
                    <a:pt x="3780" y="0"/>
                  </a:moveTo>
                  <a:lnTo>
                    <a:pt x="3530" y="56"/>
                  </a:lnTo>
                  <a:lnTo>
                    <a:pt x="3252" y="111"/>
                  </a:lnTo>
                  <a:lnTo>
                    <a:pt x="2974" y="195"/>
                  </a:lnTo>
                  <a:lnTo>
                    <a:pt x="2724" y="278"/>
                  </a:lnTo>
                  <a:lnTo>
                    <a:pt x="2446" y="417"/>
                  </a:lnTo>
                  <a:lnTo>
                    <a:pt x="2196" y="556"/>
                  </a:lnTo>
                  <a:lnTo>
                    <a:pt x="1918" y="723"/>
                  </a:lnTo>
                  <a:lnTo>
                    <a:pt x="1668" y="917"/>
                  </a:lnTo>
                  <a:lnTo>
                    <a:pt x="1446" y="1112"/>
                  </a:lnTo>
                  <a:lnTo>
                    <a:pt x="1223" y="1362"/>
                  </a:lnTo>
                  <a:lnTo>
                    <a:pt x="1029" y="1612"/>
                  </a:lnTo>
                  <a:lnTo>
                    <a:pt x="834" y="1890"/>
                  </a:lnTo>
                  <a:lnTo>
                    <a:pt x="695" y="2224"/>
                  </a:lnTo>
                  <a:lnTo>
                    <a:pt x="556" y="2529"/>
                  </a:lnTo>
                  <a:lnTo>
                    <a:pt x="417" y="2891"/>
                  </a:lnTo>
                  <a:lnTo>
                    <a:pt x="306" y="3280"/>
                  </a:lnTo>
                  <a:lnTo>
                    <a:pt x="223" y="3669"/>
                  </a:lnTo>
                  <a:lnTo>
                    <a:pt x="139" y="4086"/>
                  </a:lnTo>
                  <a:lnTo>
                    <a:pt x="84" y="4503"/>
                  </a:lnTo>
                  <a:lnTo>
                    <a:pt x="0" y="5420"/>
                  </a:lnTo>
                  <a:lnTo>
                    <a:pt x="0" y="6393"/>
                  </a:lnTo>
                  <a:lnTo>
                    <a:pt x="28" y="7421"/>
                  </a:lnTo>
                  <a:lnTo>
                    <a:pt x="84" y="8505"/>
                  </a:lnTo>
                  <a:lnTo>
                    <a:pt x="223" y="9617"/>
                  </a:lnTo>
                  <a:lnTo>
                    <a:pt x="389" y="10785"/>
                  </a:lnTo>
                  <a:lnTo>
                    <a:pt x="584" y="11980"/>
                  </a:lnTo>
                  <a:lnTo>
                    <a:pt x="806" y="13175"/>
                  </a:lnTo>
                  <a:lnTo>
                    <a:pt x="1084" y="14398"/>
                  </a:lnTo>
                  <a:lnTo>
                    <a:pt x="1362" y="15621"/>
                  </a:lnTo>
                  <a:lnTo>
                    <a:pt x="1668" y="16872"/>
                  </a:lnTo>
                  <a:lnTo>
                    <a:pt x="2001" y="18095"/>
                  </a:lnTo>
                  <a:lnTo>
                    <a:pt x="2696" y="20513"/>
                  </a:lnTo>
                  <a:lnTo>
                    <a:pt x="3419" y="22820"/>
                  </a:lnTo>
                  <a:lnTo>
                    <a:pt x="4142" y="24960"/>
                  </a:lnTo>
                  <a:lnTo>
                    <a:pt x="4809" y="26906"/>
                  </a:lnTo>
                  <a:lnTo>
                    <a:pt x="5448" y="28574"/>
                  </a:lnTo>
                  <a:lnTo>
                    <a:pt x="5976" y="29936"/>
                  </a:lnTo>
                  <a:lnTo>
                    <a:pt x="6393" y="30909"/>
                  </a:lnTo>
                  <a:lnTo>
                    <a:pt x="6866" y="31854"/>
                  </a:lnTo>
                  <a:lnTo>
                    <a:pt x="7394" y="32882"/>
                  </a:lnTo>
                  <a:lnTo>
                    <a:pt x="8005" y="33994"/>
                  </a:lnTo>
                  <a:lnTo>
                    <a:pt x="8672" y="35161"/>
                  </a:lnTo>
                  <a:lnTo>
                    <a:pt x="9395" y="36329"/>
                  </a:lnTo>
                  <a:lnTo>
                    <a:pt x="10173" y="37524"/>
                  </a:lnTo>
                  <a:lnTo>
                    <a:pt x="11007" y="38719"/>
                  </a:lnTo>
                  <a:lnTo>
                    <a:pt x="11897" y="39886"/>
                  </a:lnTo>
                  <a:lnTo>
                    <a:pt x="12842" y="41026"/>
                  </a:lnTo>
                  <a:lnTo>
                    <a:pt x="13314" y="41582"/>
                  </a:lnTo>
                  <a:lnTo>
                    <a:pt x="13814" y="42110"/>
                  </a:lnTo>
                  <a:lnTo>
                    <a:pt x="14315" y="42610"/>
                  </a:lnTo>
                  <a:lnTo>
                    <a:pt x="14815" y="43111"/>
                  </a:lnTo>
                  <a:lnTo>
                    <a:pt x="15343" y="43583"/>
                  </a:lnTo>
                  <a:lnTo>
                    <a:pt x="15871" y="44028"/>
                  </a:lnTo>
                  <a:lnTo>
                    <a:pt x="16399" y="44445"/>
                  </a:lnTo>
                  <a:lnTo>
                    <a:pt x="16928" y="44806"/>
                  </a:lnTo>
                  <a:lnTo>
                    <a:pt x="17483" y="45168"/>
                  </a:lnTo>
                  <a:lnTo>
                    <a:pt x="18039" y="45473"/>
                  </a:lnTo>
                  <a:lnTo>
                    <a:pt x="18595" y="45779"/>
                  </a:lnTo>
                  <a:lnTo>
                    <a:pt x="19179" y="46001"/>
                  </a:lnTo>
                  <a:lnTo>
                    <a:pt x="19763" y="46224"/>
                  </a:lnTo>
                  <a:lnTo>
                    <a:pt x="20319" y="46363"/>
                  </a:lnTo>
                  <a:lnTo>
                    <a:pt x="22570" y="42444"/>
                  </a:lnTo>
                  <a:lnTo>
                    <a:pt x="22765" y="41999"/>
                  </a:lnTo>
                  <a:lnTo>
                    <a:pt x="22931" y="41526"/>
                  </a:lnTo>
                  <a:lnTo>
                    <a:pt x="23070" y="40971"/>
                  </a:lnTo>
                  <a:lnTo>
                    <a:pt x="23181" y="40359"/>
                  </a:lnTo>
                  <a:lnTo>
                    <a:pt x="23237" y="39720"/>
                  </a:lnTo>
                  <a:lnTo>
                    <a:pt x="23293" y="38997"/>
                  </a:lnTo>
                  <a:lnTo>
                    <a:pt x="23293" y="38274"/>
                  </a:lnTo>
                  <a:lnTo>
                    <a:pt x="23265" y="37496"/>
                  </a:lnTo>
                  <a:lnTo>
                    <a:pt x="23237" y="36690"/>
                  </a:lnTo>
                  <a:lnTo>
                    <a:pt x="23154" y="35828"/>
                  </a:lnTo>
                  <a:lnTo>
                    <a:pt x="23070" y="34967"/>
                  </a:lnTo>
                  <a:lnTo>
                    <a:pt x="22959" y="34077"/>
                  </a:lnTo>
                  <a:lnTo>
                    <a:pt x="22820" y="33160"/>
                  </a:lnTo>
                  <a:lnTo>
                    <a:pt x="22653" y="32215"/>
                  </a:lnTo>
                  <a:lnTo>
                    <a:pt x="22292" y="30325"/>
                  </a:lnTo>
                  <a:lnTo>
                    <a:pt x="21875" y="28407"/>
                  </a:lnTo>
                  <a:lnTo>
                    <a:pt x="21375" y="26517"/>
                  </a:lnTo>
                  <a:lnTo>
                    <a:pt x="20874" y="24655"/>
                  </a:lnTo>
                  <a:lnTo>
                    <a:pt x="20319" y="22848"/>
                  </a:lnTo>
                  <a:lnTo>
                    <a:pt x="19763" y="21152"/>
                  </a:lnTo>
                  <a:lnTo>
                    <a:pt x="19179" y="19568"/>
                  </a:lnTo>
                  <a:lnTo>
                    <a:pt x="18623" y="18150"/>
                  </a:lnTo>
                  <a:lnTo>
                    <a:pt x="18067" y="16927"/>
                  </a:lnTo>
                  <a:lnTo>
                    <a:pt x="17317" y="15371"/>
                  </a:lnTo>
                  <a:lnTo>
                    <a:pt x="16511" y="13759"/>
                  </a:lnTo>
                  <a:lnTo>
                    <a:pt x="15621" y="12119"/>
                  </a:lnTo>
                  <a:lnTo>
                    <a:pt x="14704" y="10451"/>
                  </a:lnTo>
                  <a:lnTo>
                    <a:pt x="13731" y="8839"/>
                  </a:lnTo>
                  <a:lnTo>
                    <a:pt x="13259" y="8033"/>
                  </a:lnTo>
                  <a:lnTo>
                    <a:pt x="12730" y="7255"/>
                  </a:lnTo>
                  <a:lnTo>
                    <a:pt x="12230" y="6504"/>
                  </a:lnTo>
                  <a:lnTo>
                    <a:pt x="11702" y="5754"/>
                  </a:lnTo>
                  <a:lnTo>
                    <a:pt x="11174" y="5059"/>
                  </a:lnTo>
                  <a:lnTo>
                    <a:pt x="10646" y="4364"/>
                  </a:lnTo>
                  <a:lnTo>
                    <a:pt x="10118" y="3725"/>
                  </a:lnTo>
                  <a:lnTo>
                    <a:pt x="9562" y="3113"/>
                  </a:lnTo>
                  <a:lnTo>
                    <a:pt x="9034" y="2557"/>
                  </a:lnTo>
                  <a:lnTo>
                    <a:pt x="8478" y="2057"/>
                  </a:lnTo>
                  <a:lnTo>
                    <a:pt x="7922" y="1584"/>
                  </a:lnTo>
                  <a:lnTo>
                    <a:pt x="7366" y="1167"/>
                  </a:lnTo>
                  <a:lnTo>
                    <a:pt x="6810" y="806"/>
                  </a:lnTo>
                  <a:lnTo>
                    <a:pt x="6254" y="500"/>
                  </a:lnTo>
                  <a:lnTo>
                    <a:pt x="5698" y="278"/>
                  </a:lnTo>
                  <a:lnTo>
                    <a:pt x="5170" y="111"/>
                  </a:lnTo>
                  <a:lnTo>
                    <a:pt x="4892" y="56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9"/>
            <p:cNvSpPr/>
            <p:nvPr/>
          </p:nvSpPr>
          <p:spPr>
            <a:xfrm>
              <a:off x="5531225" y="238125"/>
              <a:ext cx="582325" cy="1159075"/>
            </a:xfrm>
            <a:custGeom>
              <a:avLst/>
              <a:gdLst/>
              <a:ahLst/>
              <a:cxnLst/>
              <a:rect l="l" t="t" r="r" b="b"/>
              <a:pathLst>
                <a:path w="23293" h="46363" fill="none" extrusionOk="0">
                  <a:moveTo>
                    <a:pt x="22570" y="42444"/>
                  </a:moveTo>
                  <a:lnTo>
                    <a:pt x="22570" y="42444"/>
                  </a:lnTo>
                  <a:lnTo>
                    <a:pt x="22765" y="41999"/>
                  </a:lnTo>
                  <a:lnTo>
                    <a:pt x="22931" y="41526"/>
                  </a:lnTo>
                  <a:lnTo>
                    <a:pt x="23070" y="40971"/>
                  </a:lnTo>
                  <a:lnTo>
                    <a:pt x="23181" y="40359"/>
                  </a:lnTo>
                  <a:lnTo>
                    <a:pt x="23237" y="39720"/>
                  </a:lnTo>
                  <a:lnTo>
                    <a:pt x="23293" y="38997"/>
                  </a:lnTo>
                  <a:lnTo>
                    <a:pt x="23293" y="38274"/>
                  </a:lnTo>
                  <a:lnTo>
                    <a:pt x="23265" y="37496"/>
                  </a:lnTo>
                  <a:lnTo>
                    <a:pt x="23237" y="36690"/>
                  </a:lnTo>
                  <a:lnTo>
                    <a:pt x="23154" y="35828"/>
                  </a:lnTo>
                  <a:lnTo>
                    <a:pt x="23070" y="34967"/>
                  </a:lnTo>
                  <a:lnTo>
                    <a:pt x="22959" y="34077"/>
                  </a:lnTo>
                  <a:lnTo>
                    <a:pt x="22820" y="33160"/>
                  </a:lnTo>
                  <a:lnTo>
                    <a:pt x="22653" y="32215"/>
                  </a:lnTo>
                  <a:lnTo>
                    <a:pt x="22292" y="30325"/>
                  </a:lnTo>
                  <a:lnTo>
                    <a:pt x="21875" y="28407"/>
                  </a:lnTo>
                  <a:lnTo>
                    <a:pt x="21375" y="26517"/>
                  </a:lnTo>
                  <a:lnTo>
                    <a:pt x="20874" y="24655"/>
                  </a:lnTo>
                  <a:lnTo>
                    <a:pt x="20319" y="22848"/>
                  </a:lnTo>
                  <a:lnTo>
                    <a:pt x="19763" y="21152"/>
                  </a:lnTo>
                  <a:lnTo>
                    <a:pt x="19179" y="19568"/>
                  </a:lnTo>
                  <a:lnTo>
                    <a:pt x="18623" y="18150"/>
                  </a:lnTo>
                  <a:lnTo>
                    <a:pt x="18067" y="16927"/>
                  </a:lnTo>
                  <a:lnTo>
                    <a:pt x="18067" y="16927"/>
                  </a:lnTo>
                  <a:lnTo>
                    <a:pt x="17317" y="15371"/>
                  </a:lnTo>
                  <a:lnTo>
                    <a:pt x="16511" y="13759"/>
                  </a:lnTo>
                  <a:lnTo>
                    <a:pt x="15621" y="12119"/>
                  </a:lnTo>
                  <a:lnTo>
                    <a:pt x="14704" y="10451"/>
                  </a:lnTo>
                  <a:lnTo>
                    <a:pt x="13731" y="8839"/>
                  </a:lnTo>
                  <a:lnTo>
                    <a:pt x="13259" y="8033"/>
                  </a:lnTo>
                  <a:lnTo>
                    <a:pt x="12730" y="7255"/>
                  </a:lnTo>
                  <a:lnTo>
                    <a:pt x="12230" y="6504"/>
                  </a:lnTo>
                  <a:lnTo>
                    <a:pt x="11702" y="5754"/>
                  </a:lnTo>
                  <a:lnTo>
                    <a:pt x="11174" y="5059"/>
                  </a:lnTo>
                  <a:lnTo>
                    <a:pt x="10646" y="4364"/>
                  </a:lnTo>
                  <a:lnTo>
                    <a:pt x="10118" y="3725"/>
                  </a:lnTo>
                  <a:lnTo>
                    <a:pt x="9562" y="3113"/>
                  </a:lnTo>
                  <a:lnTo>
                    <a:pt x="9034" y="2557"/>
                  </a:lnTo>
                  <a:lnTo>
                    <a:pt x="8478" y="2057"/>
                  </a:lnTo>
                  <a:lnTo>
                    <a:pt x="7922" y="1584"/>
                  </a:lnTo>
                  <a:lnTo>
                    <a:pt x="7366" y="1167"/>
                  </a:lnTo>
                  <a:lnTo>
                    <a:pt x="6810" y="806"/>
                  </a:lnTo>
                  <a:lnTo>
                    <a:pt x="6254" y="500"/>
                  </a:lnTo>
                  <a:lnTo>
                    <a:pt x="5698" y="278"/>
                  </a:lnTo>
                  <a:lnTo>
                    <a:pt x="5170" y="111"/>
                  </a:lnTo>
                  <a:lnTo>
                    <a:pt x="4892" y="56"/>
                  </a:lnTo>
                  <a:lnTo>
                    <a:pt x="4614" y="0"/>
                  </a:lnTo>
                  <a:lnTo>
                    <a:pt x="4336" y="0"/>
                  </a:lnTo>
                  <a:lnTo>
                    <a:pt x="4058" y="0"/>
                  </a:lnTo>
                  <a:lnTo>
                    <a:pt x="3780" y="0"/>
                  </a:lnTo>
                  <a:lnTo>
                    <a:pt x="3530" y="56"/>
                  </a:lnTo>
                  <a:lnTo>
                    <a:pt x="3252" y="111"/>
                  </a:lnTo>
                  <a:lnTo>
                    <a:pt x="2974" y="195"/>
                  </a:lnTo>
                  <a:lnTo>
                    <a:pt x="2724" y="278"/>
                  </a:lnTo>
                  <a:lnTo>
                    <a:pt x="2446" y="417"/>
                  </a:lnTo>
                  <a:lnTo>
                    <a:pt x="2196" y="556"/>
                  </a:lnTo>
                  <a:lnTo>
                    <a:pt x="1918" y="723"/>
                  </a:lnTo>
                  <a:lnTo>
                    <a:pt x="1918" y="723"/>
                  </a:lnTo>
                  <a:lnTo>
                    <a:pt x="1668" y="917"/>
                  </a:lnTo>
                  <a:lnTo>
                    <a:pt x="1446" y="1112"/>
                  </a:lnTo>
                  <a:lnTo>
                    <a:pt x="1223" y="1362"/>
                  </a:lnTo>
                  <a:lnTo>
                    <a:pt x="1029" y="1612"/>
                  </a:lnTo>
                  <a:lnTo>
                    <a:pt x="834" y="1890"/>
                  </a:lnTo>
                  <a:lnTo>
                    <a:pt x="695" y="2224"/>
                  </a:lnTo>
                  <a:lnTo>
                    <a:pt x="556" y="2529"/>
                  </a:lnTo>
                  <a:lnTo>
                    <a:pt x="417" y="2891"/>
                  </a:lnTo>
                  <a:lnTo>
                    <a:pt x="306" y="3280"/>
                  </a:lnTo>
                  <a:lnTo>
                    <a:pt x="223" y="3669"/>
                  </a:lnTo>
                  <a:lnTo>
                    <a:pt x="139" y="4086"/>
                  </a:lnTo>
                  <a:lnTo>
                    <a:pt x="84" y="4503"/>
                  </a:lnTo>
                  <a:lnTo>
                    <a:pt x="0" y="5420"/>
                  </a:lnTo>
                  <a:lnTo>
                    <a:pt x="0" y="6393"/>
                  </a:lnTo>
                  <a:lnTo>
                    <a:pt x="28" y="7421"/>
                  </a:lnTo>
                  <a:lnTo>
                    <a:pt x="84" y="8505"/>
                  </a:lnTo>
                  <a:lnTo>
                    <a:pt x="223" y="9617"/>
                  </a:lnTo>
                  <a:lnTo>
                    <a:pt x="389" y="10785"/>
                  </a:lnTo>
                  <a:lnTo>
                    <a:pt x="584" y="11980"/>
                  </a:lnTo>
                  <a:lnTo>
                    <a:pt x="806" y="13175"/>
                  </a:lnTo>
                  <a:lnTo>
                    <a:pt x="1084" y="14398"/>
                  </a:lnTo>
                  <a:lnTo>
                    <a:pt x="1362" y="15621"/>
                  </a:lnTo>
                  <a:lnTo>
                    <a:pt x="1668" y="16872"/>
                  </a:lnTo>
                  <a:lnTo>
                    <a:pt x="2001" y="18095"/>
                  </a:lnTo>
                  <a:lnTo>
                    <a:pt x="2696" y="20513"/>
                  </a:lnTo>
                  <a:lnTo>
                    <a:pt x="3419" y="22820"/>
                  </a:lnTo>
                  <a:lnTo>
                    <a:pt x="4142" y="24960"/>
                  </a:lnTo>
                  <a:lnTo>
                    <a:pt x="4809" y="26906"/>
                  </a:lnTo>
                  <a:lnTo>
                    <a:pt x="5448" y="28574"/>
                  </a:lnTo>
                  <a:lnTo>
                    <a:pt x="5976" y="29936"/>
                  </a:lnTo>
                  <a:lnTo>
                    <a:pt x="6393" y="30909"/>
                  </a:lnTo>
                  <a:lnTo>
                    <a:pt x="6393" y="30909"/>
                  </a:lnTo>
                  <a:lnTo>
                    <a:pt x="6866" y="31854"/>
                  </a:lnTo>
                  <a:lnTo>
                    <a:pt x="7394" y="32882"/>
                  </a:lnTo>
                  <a:lnTo>
                    <a:pt x="8005" y="33994"/>
                  </a:lnTo>
                  <a:lnTo>
                    <a:pt x="8672" y="35161"/>
                  </a:lnTo>
                  <a:lnTo>
                    <a:pt x="9395" y="36329"/>
                  </a:lnTo>
                  <a:lnTo>
                    <a:pt x="10173" y="37524"/>
                  </a:lnTo>
                  <a:lnTo>
                    <a:pt x="11007" y="38719"/>
                  </a:lnTo>
                  <a:lnTo>
                    <a:pt x="11897" y="39886"/>
                  </a:lnTo>
                  <a:lnTo>
                    <a:pt x="12842" y="41026"/>
                  </a:lnTo>
                  <a:lnTo>
                    <a:pt x="13314" y="41582"/>
                  </a:lnTo>
                  <a:lnTo>
                    <a:pt x="13814" y="42110"/>
                  </a:lnTo>
                  <a:lnTo>
                    <a:pt x="14315" y="42610"/>
                  </a:lnTo>
                  <a:lnTo>
                    <a:pt x="14815" y="43111"/>
                  </a:lnTo>
                  <a:lnTo>
                    <a:pt x="15343" y="43583"/>
                  </a:lnTo>
                  <a:lnTo>
                    <a:pt x="15871" y="44028"/>
                  </a:lnTo>
                  <a:lnTo>
                    <a:pt x="16399" y="44445"/>
                  </a:lnTo>
                  <a:lnTo>
                    <a:pt x="16928" y="44806"/>
                  </a:lnTo>
                  <a:lnTo>
                    <a:pt x="17483" y="45168"/>
                  </a:lnTo>
                  <a:lnTo>
                    <a:pt x="18039" y="45473"/>
                  </a:lnTo>
                  <a:lnTo>
                    <a:pt x="18595" y="45779"/>
                  </a:lnTo>
                  <a:lnTo>
                    <a:pt x="19179" y="46001"/>
                  </a:lnTo>
                  <a:lnTo>
                    <a:pt x="19763" y="46224"/>
                  </a:lnTo>
                  <a:lnTo>
                    <a:pt x="20319" y="46363"/>
                  </a:lnTo>
                  <a:lnTo>
                    <a:pt x="22570" y="42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9"/>
            <p:cNvSpPr/>
            <p:nvPr/>
          </p:nvSpPr>
          <p:spPr>
            <a:xfrm>
              <a:off x="5753575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extrusionOk="0">
                  <a:moveTo>
                    <a:pt x="1613" y="1"/>
                  </a:moveTo>
                  <a:lnTo>
                    <a:pt x="1390" y="29"/>
                  </a:lnTo>
                  <a:lnTo>
                    <a:pt x="1168" y="112"/>
                  </a:lnTo>
                  <a:lnTo>
                    <a:pt x="974" y="223"/>
                  </a:lnTo>
                  <a:lnTo>
                    <a:pt x="751" y="390"/>
                  </a:lnTo>
                  <a:lnTo>
                    <a:pt x="584" y="557"/>
                  </a:lnTo>
                  <a:lnTo>
                    <a:pt x="445" y="779"/>
                  </a:lnTo>
                  <a:lnTo>
                    <a:pt x="306" y="1002"/>
                  </a:lnTo>
                  <a:lnTo>
                    <a:pt x="223" y="1280"/>
                  </a:lnTo>
                  <a:lnTo>
                    <a:pt x="140" y="1558"/>
                  </a:lnTo>
                  <a:lnTo>
                    <a:pt x="84" y="1863"/>
                  </a:lnTo>
                  <a:lnTo>
                    <a:pt x="28" y="2197"/>
                  </a:lnTo>
                  <a:lnTo>
                    <a:pt x="1" y="2530"/>
                  </a:lnTo>
                  <a:lnTo>
                    <a:pt x="1" y="2919"/>
                  </a:lnTo>
                  <a:lnTo>
                    <a:pt x="28" y="3281"/>
                  </a:lnTo>
                  <a:lnTo>
                    <a:pt x="56" y="3698"/>
                  </a:lnTo>
                  <a:lnTo>
                    <a:pt x="195" y="4559"/>
                  </a:lnTo>
                  <a:lnTo>
                    <a:pt x="362" y="5477"/>
                  </a:lnTo>
                  <a:lnTo>
                    <a:pt x="612" y="6450"/>
                  </a:lnTo>
                  <a:lnTo>
                    <a:pt x="918" y="7450"/>
                  </a:lnTo>
                  <a:lnTo>
                    <a:pt x="1251" y="8506"/>
                  </a:lnTo>
                  <a:lnTo>
                    <a:pt x="1641" y="9590"/>
                  </a:lnTo>
                  <a:lnTo>
                    <a:pt x="2058" y="10702"/>
                  </a:lnTo>
                  <a:lnTo>
                    <a:pt x="2502" y="11814"/>
                  </a:lnTo>
                  <a:lnTo>
                    <a:pt x="2975" y="12926"/>
                  </a:lnTo>
                  <a:lnTo>
                    <a:pt x="3447" y="14038"/>
                  </a:lnTo>
                  <a:lnTo>
                    <a:pt x="4476" y="16261"/>
                  </a:lnTo>
                  <a:lnTo>
                    <a:pt x="5504" y="18374"/>
                  </a:lnTo>
                  <a:lnTo>
                    <a:pt x="6477" y="20319"/>
                  </a:lnTo>
                  <a:lnTo>
                    <a:pt x="7394" y="22071"/>
                  </a:lnTo>
                  <a:lnTo>
                    <a:pt x="8173" y="23516"/>
                  </a:lnTo>
                  <a:lnTo>
                    <a:pt x="8784" y="24628"/>
                  </a:lnTo>
                  <a:lnTo>
                    <a:pt x="9340" y="25601"/>
                  </a:lnTo>
                  <a:lnTo>
                    <a:pt x="11258" y="25128"/>
                  </a:lnTo>
                  <a:lnTo>
                    <a:pt x="11008" y="23933"/>
                  </a:lnTo>
                  <a:lnTo>
                    <a:pt x="10285" y="20820"/>
                  </a:lnTo>
                  <a:lnTo>
                    <a:pt x="9785" y="18735"/>
                  </a:lnTo>
                  <a:lnTo>
                    <a:pt x="9201" y="16456"/>
                  </a:lnTo>
                  <a:lnTo>
                    <a:pt x="8534" y="14038"/>
                  </a:lnTo>
                  <a:lnTo>
                    <a:pt x="7811" y="11536"/>
                  </a:lnTo>
                  <a:lnTo>
                    <a:pt x="7422" y="10313"/>
                  </a:lnTo>
                  <a:lnTo>
                    <a:pt x="7033" y="9090"/>
                  </a:lnTo>
                  <a:lnTo>
                    <a:pt x="6616" y="7923"/>
                  </a:lnTo>
                  <a:lnTo>
                    <a:pt x="6199" y="6783"/>
                  </a:lnTo>
                  <a:lnTo>
                    <a:pt x="5782" y="5699"/>
                  </a:lnTo>
                  <a:lnTo>
                    <a:pt x="5337" y="4671"/>
                  </a:lnTo>
                  <a:lnTo>
                    <a:pt x="4920" y="3726"/>
                  </a:lnTo>
                  <a:lnTo>
                    <a:pt x="4476" y="2836"/>
                  </a:lnTo>
                  <a:lnTo>
                    <a:pt x="4031" y="2058"/>
                  </a:lnTo>
                  <a:lnTo>
                    <a:pt x="3586" y="1391"/>
                  </a:lnTo>
                  <a:lnTo>
                    <a:pt x="3364" y="1113"/>
                  </a:lnTo>
                  <a:lnTo>
                    <a:pt x="3142" y="863"/>
                  </a:lnTo>
                  <a:lnTo>
                    <a:pt x="2919" y="612"/>
                  </a:lnTo>
                  <a:lnTo>
                    <a:pt x="2697" y="418"/>
                  </a:lnTo>
                  <a:lnTo>
                    <a:pt x="2474" y="279"/>
                  </a:lnTo>
                  <a:lnTo>
                    <a:pt x="2252" y="140"/>
                  </a:lnTo>
                  <a:lnTo>
                    <a:pt x="2030" y="57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9"/>
            <p:cNvSpPr/>
            <p:nvPr/>
          </p:nvSpPr>
          <p:spPr>
            <a:xfrm>
              <a:off x="5753575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fill="none" extrusionOk="0">
                  <a:moveTo>
                    <a:pt x="9340" y="25601"/>
                  </a:moveTo>
                  <a:lnTo>
                    <a:pt x="9340" y="25601"/>
                  </a:lnTo>
                  <a:lnTo>
                    <a:pt x="8784" y="24628"/>
                  </a:lnTo>
                  <a:lnTo>
                    <a:pt x="8173" y="23516"/>
                  </a:lnTo>
                  <a:lnTo>
                    <a:pt x="7394" y="22071"/>
                  </a:lnTo>
                  <a:lnTo>
                    <a:pt x="6477" y="20319"/>
                  </a:lnTo>
                  <a:lnTo>
                    <a:pt x="5504" y="18374"/>
                  </a:lnTo>
                  <a:lnTo>
                    <a:pt x="4476" y="16261"/>
                  </a:lnTo>
                  <a:lnTo>
                    <a:pt x="3447" y="14038"/>
                  </a:lnTo>
                  <a:lnTo>
                    <a:pt x="2975" y="12926"/>
                  </a:lnTo>
                  <a:lnTo>
                    <a:pt x="2502" y="11814"/>
                  </a:lnTo>
                  <a:lnTo>
                    <a:pt x="2058" y="10702"/>
                  </a:lnTo>
                  <a:lnTo>
                    <a:pt x="1641" y="9590"/>
                  </a:lnTo>
                  <a:lnTo>
                    <a:pt x="1251" y="8506"/>
                  </a:lnTo>
                  <a:lnTo>
                    <a:pt x="918" y="7450"/>
                  </a:lnTo>
                  <a:lnTo>
                    <a:pt x="612" y="6450"/>
                  </a:lnTo>
                  <a:lnTo>
                    <a:pt x="362" y="5477"/>
                  </a:lnTo>
                  <a:lnTo>
                    <a:pt x="195" y="4559"/>
                  </a:lnTo>
                  <a:lnTo>
                    <a:pt x="56" y="3698"/>
                  </a:lnTo>
                  <a:lnTo>
                    <a:pt x="28" y="3281"/>
                  </a:lnTo>
                  <a:lnTo>
                    <a:pt x="1" y="2919"/>
                  </a:lnTo>
                  <a:lnTo>
                    <a:pt x="1" y="2530"/>
                  </a:lnTo>
                  <a:lnTo>
                    <a:pt x="28" y="2197"/>
                  </a:lnTo>
                  <a:lnTo>
                    <a:pt x="84" y="1863"/>
                  </a:lnTo>
                  <a:lnTo>
                    <a:pt x="140" y="1558"/>
                  </a:lnTo>
                  <a:lnTo>
                    <a:pt x="223" y="1280"/>
                  </a:lnTo>
                  <a:lnTo>
                    <a:pt x="306" y="1002"/>
                  </a:lnTo>
                  <a:lnTo>
                    <a:pt x="445" y="779"/>
                  </a:lnTo>
                  <a:lnTo>
                    <a:pt x="584" y="557"/>
                  </a:lnTo>
                  <a:lnTo>
                    <a:pt x="751" y="390"/>
                  </a:lnTo>
                  <a:lnTo>
                    <a:pt x="974" y="223"/>
                  </a:lnTo>
                  <a:lnTo>
                    <a:pt x="974" y="223"/>
                  </a:lnTo>
                  <a:lnTo>
                    <a:pt x="1168" y="112"/>
                  </a:lnTo>
                  <a:lnTo>
                    <a:pt x="1390" y="29"/>
                  </a:lnTo>
                  <a:lnTo>
                    <a:pt x="1613" y="1"/>
                  </a:lnTo>
                  <a:lnTo>
                    <a:pt x="1807" y="1"/>
                  </a:lnTo>
                  <a:lnTo>
                    <a:pt x="2030" y="57"/>
                  </a:lnTo>
                  <a:lnTo>
                    <a:pt x="2252" y="140"/>
                  </a:lnTo>
                  <a:lnTo>
                    <a:pt x="2474" y="279"/>
                  </a:lnTo>
                  <a:lnTo>
                    <a:pt x="2697" y="418"/>
                  </a:lnTo>
                  <a:lnTo>
                    <a:pt x="2919" y="612"/>
                  </a:lnTo>
                  <a:lnTo>
                    <a:pt x="3142" y="863"/>
                  </a:lnTo>
                  <a:lnTo>
                    <a:pt x="3364" y="1113"/>
                  </a:lnTo>
                  <a:lnTo>
                    <a:pt x="3586" y="1391"/>
                  </a:lnTo>
                  <a:lnTo>
                    <a:pt x="4031" y="2058"/>
                  </a:lnTo>
                  <a:lnTo>
                    <a:pt x="4476" y="2836"/>
                  </a:lnTo>
                  <a:lnTo>
                    <a:pt x="4920" y="3726"/>
                  </a:lnTo>
                  <a:lnTo>
                    <a:pt x="5337" y="4671"/>
                  </a:lnTo>
                  <a:lnTo>
                    <a:pt x="5782" y="5699"/>
                  </a:lnTo>
                  <a:lnTo>
                    <a:pt x="6199" y="6783"/>
                  </a:lnTo>
                  <a:lnTo>
                    <a:pt x="6616" y="7923"/>
                  </a:lnTo>
                  <a:lnTo>
                    <a:pt x="7033" y="9090"/>
                  </a:lnTo>
                  <a:lnTo>
                    <a:pt x="7422" y="10313"/>
                  </a:lnTo>
                  <a:lnTo>
                    <a:pt x="7811" y="11536"/>
                  </a:lnTo>
                  <a:lnTo>
                    <a:pt x="8534" y="14038"/>
                  </a:lnTo>
                  <a:lnTo>
                    <a:pt x="9201" y="16456"/>
                  </a:lnTo>
                  <a:lnTo>
                    <a:pt x="9785" y="18735"/>
                  </a:lnTo>
                  <a:lnTo>
                    <a:pt x="10285" y="20820"/>
                  </a:lnTo>
                  <a:lnTo>
                    <a:pt x="11008" y="23933"/>
                  </a:lnTo>
                  <a:lnTo>
                    <a:pt x="11258" y="25128"/>
                  </a:lnTo>
                  <a:lnTo>
                    <a:pt x="9340" y="25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9"/>
            <p:cNvSpPr/>
            <p:nvPr/>
          </p:nvSpPr>
          <p:spPr>
            <a:xfrm>
              <a:off x="6654850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extrusionOk="0">
                  <a:moveTo>
                    <a:pt x="9451" y="1"/>
                  </a:moveTo>
                  <a:lnTo>
                    <a:pt x="9228" y="57"/>
                  </a:lnTo>
                  <a:lnTo>
                    <a:pt x="9006" y="140"/>
                  </a:lnTo>
                  <a:lnTo>
                    <a:pt x="8784" y="279"/>
                  </a:lnTo>
                  <a:lnTo>
                    <a:pt x="8561" y="418"/>
                  </a:lnTo>
                  <a:lnTo>
                    <a:pt x="8339" y="612"/>
                  </a:lnTo>
                  <a:lnTo>
                    <a:pt x="8117" y="863"/>
                  </a:lnTo>
                  <a:lnTo>
                    <a:pt x="7894" y="1113"/>
                  </a:lnTo>
                  <a:lnTo>
                    <a:pt x="7672" y="1391"/>
                  </a:lnTo>
                  <a:lnTo>
                    <a:pt x="7227" y="2058"/>
                  </a:lnTo>
                  <a:lnTo>
                    <a:pt x="6782" y="2836"/>
                  </a:lnTo>
                  <a:lnTo>
                    <a:pt x="6365" y="3726"/>
                  </a:lnTo>
                  <a:lnTo>
                    <a:pt x="5921" y="4671"/>
                  </a:lnTo>
                  <a:lnTo>
                    <a:pt x="5476" y="5699"/>
                  </a:lnTo>
                  <a:lnTo>
                    <a:pt x="5059" y="6783"/>
                  </a:lnTo>
                  <a:lnTo>
                    <a:pt x="4642" y="7923"/>
                  </a:lnTo>
                  <a:lnTo>
                    <a:pt x="4253" y="9090"/>
                  </a:lnTo>
                  <a:lnTo>
                    <a:pt x="3836" y="10313"/>
                  </a:lnTo>
                  <a:lnTo>
                    <a:pt x="3475" y="11536"/>
                  </a:lnTo>
                  <a:lnTo>
                    <a:pt x="2724" y="14038"/>
                  </a:lnTo>
                  <a:lnTo>
                    <a:pt x="2057" y="16456"/>
                  </a:lnTo>
                  <a:lnTo>
                    <a:pt x="1473" y="18735"/>
                  </a:lnTo>
                  <a:lnTo>
                    <a:pt x="973" y="20820"/>
                  </a:lnTo>
                  <a:lnTo>
                    <a:pt x="250" y="23933"/>
                  </a:lnTo>
                  <a:lnTo>
                    <a:pt x="0" y="25128"/>
                  </a:lnTo>
                  <a:lnTo>
                    <a:pt x="1918" y="25601"/>
                  </a:lnTo>
                  <a:lnTo>
                    <a:pt x="2474" y="24628"/>
                  </a:lnTo>
                  <a:lnTo>
                    <a:pt x="3086" y="23516"/>
                  </a:lnTo>
                  <a:lnTo>
                    <a:pt x="3864" y="22071"/>
                  </a:lnTo>
                  <a:lnTo>
                    <a:pt x="4781" y="20319"/>
                  </a:lnTo>
                  <a:lnTo>
                    <a:pt x="5754" y="18374"/>
                  </a:lnTo>
                  <a:lnTo>
                    <a:pt x="6782" y="16261"/>
                  </a:lnTo>
                  <a:lnTo>
                    <a:pt x="7811" y="14038"/>
                  </a:lnTo>
                  <a:lnTo>
                    <a:pt x="8283" y="12926"/>
                  </a:lnTo>
                  <a:lnTo>
                    <a:pt x="8756" y="11814"/>
                  </a:lnTo>
                  <a:lnTo>
                    <a:pt x="9201" y="10702"/>
                  </a:lnTo>
                  <a:lnTo>
                    <a:pt x="9645" y="9590"/>
                  </a:lnTo>
                  <a:lnTo>
                    <a:pt x="10007" y="8506"/>
                  </a:lnTo>
                  <a:lnTo>
                    <a:pt x="10368" y="7450"/>
                  </a:lnTo>
                  <a:lnTo>
                    <a:pt x="10646" y="6450"/>
                  </a:lnTo>
                  <a:lnTo>
                    <a:pt x="10896" y="5477"/>
                  </a:lnTo>
                  <a:lnTo>
                    <a:pt x="11091" y="4559"/>
                  </a:lnTo>
                  <a:lnTo>
                    <a:pt x="11202" y="3698"/>
                  </a:lnTo>
                  <a:lnTo>
                    <a:pt x="11230" y="3281"/>
                  </a:lnTo>
                  <a:lnTo>
                    <a:pt x="11257" y="2919"/>
                  </a:lnTo>
                  <a:lnTo>
                    <a:pt x="11257" y="2530"/>
                  </a:lnTo>
                  <a:lnTo>
                    <a:pt x="11230" y="2197"/>
                  </a:lnTo>
                  <a:lnTo>
                    <a:pt x="11202" y="1863"/>
                  </a:lnTo>
                  <a:lnTo>
                    <a:pt x="11146" y="1558"/>
                  </a:lnTo>
                  <a:lnTo>
                    <a:pt x="11063" y="1280"/>
                  </a:lnTo>
                  <a:lnTo>
                    <a:pt x="10952" y="1002"/>
                  </a:lnTo>
                  <a:lnTo>
                    <a:pt x="10813" y="779"/>
                  </a:lnTo>
                  <a:lnTo>
                    <a:pt x="10674" y="557"/>
                  </a:lnTo>
                  <a:lnTo>
                    <a:pt x="10507" y="390"/>
                  </a:lnTo>
                  <a:lnTo>
                    <a:pt x="10312" y="223"/>
                  </a:lnTo>
                  <a:lnTo>
                    <a:pt x="10090" y="112"/>
                  </a:lnTo>
                  <a:lnTo>
                    <a:pt x="9868" y="29"/>
                  </a:lnTo>
                  <a:lnTo>
                    <a:pt x="9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9"/>
            <p:cNvSpPr/>
            <p:nvPr/>
          </p:nvSpPr>
          <p:spPr>
            <a:xfrm>
              <a:off x="6654850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fill="none" extrusionOk="0">
                  <a:moveTo>
                    <a:pt x="1918" y="25601"/>
                  </a:moveTo>
                  <a:lnTo>
                    <a:pt x="1918" y="25601"/>
                  </a:lnTo>
                  <a:lnTo>
                    <a:pt x="2474" y="24628"/>
                  </a:lnTo>
                  <a:lnTo>
                    <a:pt x="3086" y="23516"/>
                  </a:lnTo>
                  <a:lnTo>
                    <a:pt x="3864" y="22071"/>
                  </a:lnTo>
                  <a:lnTo>
                    <a:pt x="4781" y="20319"/>
                  </a:lnTo>
                  <a:lnTo>
                    <a:pt x="5754" y="18374"/>
                  </a:lnTo>
                  <a:lnTo>
                    <a:pt x="6782" y="16261"/>
                  </a:lnTo>
                  <a:lnTo>
                    <a:pt x="7811" y="14038"/>
                  </a:lnTo>
                  <a:lnTo>
                    <a:pt x="8283" y="12926"/>
                  </a:lnTo>
                  <a:lnTo>
                    <a:pt x="8756" y="11814"/>
                  </a:lnTo>
                  <a:lnTo>
                    <a:pt x="9201" y="10702"/>
                  </a:lnTo>
                  <a:lnTo>
                    <a:pt x="9645" y="9590"/>
                  </a:lnTo>
                  <a:lnTo>
                    <a:pt x="10007" y="8506"/>
                  </a:lnTo>
                  <a:lnTo>
                    <a:pt x="10368" y="7450"/>
                  </a:lnTo>
                  <a:lnTo>
                    <a:pt x="10646" y="6450"/>
                  </a:lnTo>
                  <a:lnTo>
                    <a:pt x="10896" y="5477"/>
                  </a:lnTo>
                  <a:lnTo>
                    <a:pt x="11091" y="4559"/>
                  </a:lnTo>
                  <a:lnTo>
                    <a:pt x="11202" y="3698"/>
                  </a:lnTo>
                  <a:lnTo>
                    <a:pt x="11230" y="3281"/>
                  </a:lnTo>
                  <a:lnTo>
                    <a:pt x="11257" y="2919"/>
                  </a:lnTo>
                  <a:lnTo>
                    <a:pt x="11257" y="2530"/>
                  </a:lnTo>
                  <a:lnTo>
                    <a:pt x="11230" y="2197"/>
                  </a:lnTo>
                  <a:lnTo>
                    <a:pt x="11202" y="1863"/>
                  </a:lnTo>
                  <a:lnTo>
                    <a:pt x="11146" y="1558"/>
                  </a:lnTo>
                  <a:lnTo>
                    <a:pt x="11063" y="1280"/>
                  </a:lnTo>
                  <a:lnTo>
                    <a:pt x="10952" y="1002"/>
                  </a:lnTo>
                  <a:lnTo>
                    <a:pt x="10813" y="779"/>
                  </a:lnTo>
                  <a:lnTo>
                    <a:pt x="10674" y="557"/>
                  </a:lnTo>
                  <a:lnTo>
                    <a:pt x="10507" y="390"/>
                  </a:lnTo>
                  <a:lnTo>
                    <a:pt x="10312" y="223"/>
                  </a:lnTo>
                  <a:lnTo>
                    <a:pt x="10312" y="223"/>
                  </a:lnTo>
                  <a:lnTo>
                    <a:pt x="10090" y="112"/>
                  </a:lnTo>
                  <a:lnTo>
                    <a:pt x="9868" y="29"/>
                  </a:lnTo>
                  <a:lnTo>
                    <a:pt x="9673" y="1"/>
                  </a:lnTo>
                  <a:lnTo>
                    <a:pt x="9451" y="1"/>
                  </a:lnTo>
                  <a:lnTo>
                    <a:pt x="9228" y="57"/>
                  </a:lnTo>
                  <a:lnTo>
                    <a:pt x="9006" y="140"/>
                  </a:lnTo>
                  <a:lnTo>
                    <a:pt x="8784" y="279"/>
                  </a:lnTo>
                  <a:lnTo>
                    <a:pt x="8561" y="418"/>
                  </a:lnTo>
                  <a:lnTo>
                    <a:pt x="8339" y="612"/>
                  </a:lnTo>
                  <a:lnTo>
                    <a:pt x="8117" y="863"/>
                  </a:lnTo>
                  <a:lnTo>
                    <a:pt x="7894" y="1113"/>
                  </a:lnTo>
                  <a:lnTo>
                    <a:pt x="7672" y="1391"/>
                  </a:lnTo>
                  <a:lnTo>
                    <a:pt x="7227" y="2058"/>
                  </a:lnTo>
                  <a:lnTo>
                    <a:pt x="6782" y="2836"/>
                  </a:lnTo>
                  <a:lnTo>
                    <a:pt x="6365" y="3726"/>
                  </a:lnTo>
                  <a:lnTo>
                    <a:pt x="5921" y="4671"/>
                  </a:lnTo>
                  <a:lnTo>
                    <a:pt x="5476" y="5699"/>
                  </a:lnTo>
                  <a:lnTo>
                    <a:pt x="5059" y="6783"/>
                  </a:lnTo>
                  <a:lnTo>
                    <a:pt x="4642" y="7923"/>
                  </a:lnTo>
                  <a:lnTo>
                    <a:pt x="4253" y="9090"/>
                  </a:lnTo>
                  <a:lnTo>
                    <a:pt x="3836" y="10313"/>
                  </a:lnTo>
                  <a:lnTo>
                    <a:pt x="3475" y="11536"/>
                  </a:lnTo>
                  <a:lnTo>
                    <a:pt x="2724" y="14038"/>
                  </a:lnTo>
                  <a:lnTo>
                    <a:pt x="2057" y="16456"/>
                  </a:lnTo>
                  <a:lnTo>
                    <a:pt x="1473" y="18735"/>
                  </a:lnTo>
                  <a:lnTo>
                    <a:pt x="973" y="20820"/>
                  </a:lnTo>
                  <a:lnTo>
                    <a:pt x="250" y="23933"/>
                  </a:lnTo>
                  <a:lnTo>
                    <a:pt x="0" y="25128"/>
                  </a:lnTo>
                  <a:lnTo>
                    <a:pt x="1918" y="25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9"/>
            <p:cNvSpPr/>
            <p:nvPr/>
          </p:nvSpPr>
          <p:spPr>
            <a:xfrm>
              <a:off x="5649350" y="1149100"/>
              <a:ext cx="1397425" cy="1469725"/>
            </a:xfrm>
            <a:custGeom>
              <a:avLst/>
              <a:gdLst/>
              <a:ahLst/>
              <a:cxnLst/>
              <a:rect l="l" t="t" r="r" b="b"/>
              <a:pathLst>
                <a:path w="55897" h="58789" extrusionOk="0">
                  <a:moveTo>
                    <a:pt x="28630" y="1"/>
                  </a:moveTo>
                  <a:lnTo>
                    <a:pt x="27824" y="29"/>
                  </a:lnTo>
                  <a:lnTo>
                    <a:pt x="27045" y="84"/>
                  </a:lnTo>
                  <a:lnTo>
                    <a:pt x="26211" y="140"/>
                  </a:lnTo>
                  <a:lnTo>
                    <a:pt x="25405" y="223"/>
                  </a:lnTo>
                  <a:lnTo>
                    <a:pt x="24544" y="334"/>
                  </a:lnTo>
                  <a:lnTo>
                    <a:pt x="23682" y="446"/>
                  </a:lnTo>
                  <a:lnTo>
                    <a:pt x="22848" y="585"/>
                  </a:lnTo>
                  <a:lnTo>
                    <a:pt x="22042" y="751"/>
                  </a:lnTo>
                  <a:lnTo>
                    <a:pt x="21236" y="918"/>
                  </a:lnTo>
                  <a:lnTo>
                    <a:pt x="20458" y="1113"/>
                  </a:lnTo>
                  <a:lnTo>
                    <a:pt x="19679" y="1335"/>
                  </a:lnTo>
                  <a:lnTo>
                    <a:pt x="18929" y="1557"/>
                  </a:lnTo>
                  <a:lnTo>
                    <a:pt x="18206" y="1780"/>
                  </a:lnTo>
                  <a:lnTo>
                    <a:pt x="17484" y="2058"/>
                  </a:lnTo>
                  <a:lnTo>
                    <a:pt x="16789" y="2308"/>
                  </a:lnTo>
                  <a:lnTo>
                    <a:pt x="16094" y="2614"/>
                  </a:lnTo>
                  <a:lnTo>
                    <a:pt x="15427" y="2919"/>
                  </a:lnTo>
                  <a:lnTo>
                    <a:pt x="14760" y="3225"/>
                  </a:lnTo>
                  <a:lnTo>
                    <a:pt x="14120" y="3559"/>
                  </a:lnTo>
                  <a:lnTo>
                    <a:pt x="13481" y="3892"/>
                  </a:lnTo>
                  <a:lnTo>
                    <a:pt x="12870" y="4254"/>
                  </a:lnTo>
                  <a:lnTo>
                    <a:pt x="12286" y="4615"/>
                  </a:lnTo>
                  <a:lnTo>
                    <a:pt x="11702" y="5004"/>
                  </a:lnTo>
                  <a:lnTo>
                    <a:pt x="11146" y="5421"/>
                  </a:lnTo>
                  <a:lnTo>
                    <a:pt x="10590" y="5810"/>
                  </a:lnTo>
                  <a:lnTo>
                    <a:pt x="10034" y="6255"/>
                  </a:lnTo>
                  <a:lnTo>
                    <a:pt x="9534" y="6672"/>
                  </a:lnTo>
                  <a:lnTo>
                    <a:pt x="9006" y="7116"/>
                  </a:lnTo>
                  <a:lnTo>
                    <a:pt x="8534" y="7589"/>
                  </a:lnTo>
                  <a:lnTo>
                    <a:pt x="8061" y="8062"/>
                  </a:lnTo>
                  <a:lnTo>
                    <a:pt x="7588" y="8534"/>
                  </a:lnTo>
                  <a:lnTo>
                    <a:pt x="7144" y="9034"/>
                  </a:lnTo>
                  <a:lnTo>
                    <a:pt x="6699" y="9535"/>
                  </a:lnTo>
                  <a:lnTo>
                    <a:pt x="6282" y="10063"/>
                  </a:lnTo>
                  <a:lnTo>
                    <a:pt x="5865" y="10591"/>
                  </a:lnTo>
                  <a:lnTo>
                    <a:pt x="5476" y="11119"/>
                  </a:lnTo>
                  <a:lnTo>
                    <a:pt x="5115" y="11647"/>
                  </a:lnTo>
                  <a:lnTo>
                    <a:pt x="4753" y="12203"/>
                  </a:lnTo>
                  <a:lnTo>
                    <a:pt x="4392" y="12787"/>
                  </a:lnTo>
                  <a:lnTo>
                    <a:pt x="4058" y="13343"/>
                  </a:lnTo>
                  <a:lnTo>
                    <a:pt x="3447" y="14538"/>
                  </a:lnTo>
                  <a:lnTo>
                    <a:pt x="2863" y="15733"/>
                  </a:lnTo>
                  <a:lnTo>
                    <a:pt x="2335" y="16984"/>
                  </a:lnTo>
                  <a:lnTo>
                    <a:pt x="1890" y="18262"/>
                  </a:lnTo>
                  <a:lnTo>
                    <a:pt x="1474" y="19569"/>
                  </a:lnTo>
                  <a:lnTo>
                    <a:pt x="1112" y="20875"/>
                  </a:lnTo>
                  <a:lnTo>
                    <a:pt x="806" y="22237"/>
                  </a:lnTo>
                  <a:lnTo>
                    <a:pt x="528" y="23599"/>
                  </a:lnTo>
                  <a:lnTo>
                    <a:pt x="334" y="25017"/>
                  </a:lnTo>
                  <a:lnTo>
                    <a:pt x="167" y="26434"/>
                  </a:lnTo>
                  <a:lnTo>
                    <a:pt x="84" y="27852"/>
                  </a:lnTo>
                  <a:lnTo>
                    <a:pt x="28" y="29297"/>
                  </a:lnTo>
                  <a:lnTo>
                    <a:pt x="0" y="30770"/>
                  </a:lnTo>
                  <a:lnTo>
                    <a:pt x="56" y="32244"/>
                  </a:lnTo>
                  <a:lnTo>
                    <a:pt x="112" y="32994"/>
                  </a:lnTo>
                  <a:lnTo>
                    <a:pt x="167" y="33772"/>
                  </a:lnTo>
                  <a:lnTo>
                    <a:pt x="278" y="34523"/>
                  </a:lnTo>
                  <a:lnTo>
                    <a:pt x="389" y="35246"/>
                  </a:lnTo>
                  <a:lnTo>
                    <a:pt x="528" y="35996"/>
                  </a:lnTo>
                  <a:lnTo>
                    <a:pt x="667" y="36719"/>
                  </a:lnTo>
                  <a:lnTo>
                    <a:pt x="862" y="37441"/>
                  </a:lnTo>
                  <a:lnTo>
                    <a:pt x="1029" y="38164"/>
                  </a:lnTo>
                  <a:lnTo>
                    <a:pt x="1251" y="38887"/>
                  </a:lnTo>
                  <a:lnTo>
                    <a:pt x="1474" y="39582"/>
                  </a:lnTo>
                  <a:lnTo>
                    <a:pt x="1724" y="40276"/>
                  </a:lnTo>
                  <a:lnTo>
                    <a:pt x="2002" y="40944"/>
                  </a:lnTo>
                  <a:lnTo>
                    <a:pt x="2280" y="41611"/>
                  </a:lnTo>
                  <a:lnTo>
                    <a:pt x="2558" y="42278"/>
                  </a:lnTo>
                  <a:lnTo>
                    <a:pt x="2891" y="42945"/>
                  </a:lnTo>
                  <a:lnTo>
                    <a:pt x="3225" y="43584"/>
                  </a:lnTo>
                  <a:lnTo>
                    <a:pt x="3558" y="44223"/>
                  </a:lnTo>
                  <a:lnTo>
                    <a:pt x="3920" y="44835"/>
                  </a:lnTo>
                  <a:lnTo>
                    <a:pt x="4309" y="45446"/>
                  </a:lnTo>
                  <a:lnTo>
                    <a:pt x="4698" y="46058"/>
                  </a:lnTo>
                  <a:lnTo>
                    <a:pt x="5087" y="46642"/>
                  </a:lnTo>
                  <a:lnTo>
                    <a:pt x="5532" y="47225"/>
                  </a:lnTo>
                  <a:lnTo>
                    <a:pt x="5949" y="47781"/>
                  </a:lnTo>
                  <a:lnTo>
                    <a:pt x="6393" y="48337"/>
                  </a:lnTo>
                  <a:lnTo>
                    <a:pt x="6866" y="48893"/>
                  </a:lnTo>
                  <a:lnTo>
                    <a:pt x="7338" y="49421"/>
                  </a:lnTo>
                  <a:lnTo>
                    <a:pt x="7839" y="49949"/>
                  </a:lnTo>
                  <a:lnTo>
                    <a:pt x="8339" y="50450"/>
                  </a:lnTo>
                  <a:lnTo>
                    <a:pt x="8839" y="50950"/>
                  </a:lnTo>
                  <a:lnTo>
                    <a:pt x="9367" y="51422"/>
                  </a:lnTo>
                  <a:lnTo>
                    <a:pt x="9896" y="51895"/>
                  </a:lnTo>
                  <a:lnTo>
                    <a:pt x="10451" y="52368"/>
                  </a:lnTo>
                  <a:lnTo>
                    <a:pt x="11007" y="52812"/>
                  </a:lnTo>
                  <a:lnTo>
                    <a:pt x="11563" y="53229"/>
                  </a:lnTo>
                  <a:lnTo>
                    <a:pt x="12147" y="53646"/>
                  </a:lnTo>
                  <a:lnTo>
                    <a:pt x="12731" y="54035"/>
                  </a:lnTo>
                  <a:lnTo>
                    <a:pt x="13342" y="54424"/>
                  </a:lnTo>
                  <a:lnTo>
                    <a:pt x="13954" y="54814"/>
                  </a:lnTo>
                  <a:lnTo>
                    <a:pt x="14565" y="55147"/>
                  </a:lnTo>
                  <a:lnTo>
                    <a:pt x="15177" y="55508"/>
                  </a:lnTo>
                  <a:lnTo>
                    <a:pt x="15816" y="55814"/>
                  </a:lnTo>
                  <a:lnTo>
                    <a:pt x="16455" y="56148"/>
                  </a:lnTo>
                  <a:lnTo>
                    <a:pt x="17095" y="56426"/>
                  </a:lnTo>
                  <a:lnTo>
                    <a:pt x="17762" y="56704"/>
                  </a:lnTo>
                  <a:lnTo>
                    <a:pt x="18429" y="56954"/>
                  </a:lnTo>
                  <a:lnTo>
                    <a:pt x="19096" y="57204"/>
                  </a:lnTo>
                  <a:lnTo>
                    <a:pt x="19763" y="57426"/>
                  </a:lnTo>
                  <a:lnTo>
                    <a:pt x="20458" y="57649"/>
                  </a:lnTo>
                  <a:lnTo>
                    <a:pt x="21153" y="57843"/>
                  </a:lnTo>
                  <a:lnTo>
                    <a:pt x="21848" y="58010"/>
                  </a:lnTo>
                  <a:lnTo>
                    <a:pt x="22542" y="58177"/>
                  </a:lnTo>
                  <a:lnTo>
                    <a:pt x="23237" y="58316"/>
                  </a:lnTo>
                  <a:lnTo>
                    <a:pt x="23960" y="58455"/>
                  </a:lnTo>
                  <a:lnTo>
                    <a:pt x="24655" y="58538"/>
                  </a:lnTo>
                  <a:lnTo>
                    <a:pt x="25378" y="58621"/>
                  </a:lnTo>
                  <a:lnTo>
                    <a:pt x="26100" y="58705"/>
                  </a:lnTo>
                  <a:lnTo>
                    <a:pt x="26823" y="58733"/>
                  </a:lnTo>
                  <a:lnTo>
                    <a:pt x="27546" y="58788"/>
                  </a:lnTo>
                  <a:lnTo>
                    <a:pt x="28268" y="58788"/>
                  </a:lnTo>
                  <a:lnTo>
                    <a:pt x="29019" y="58760"/>
                  </a:lnTo>
                  <a:lnTo>
                    <a:pt x="29741" y="58733"/>
                  </a:lnTo>
                  <a:lnTo>
                    <a:pt x="30492" y="58677"/>
                  </a:lnTo>
                  <a:lnTo>
                    <a:pt x="31215" y="58621"/>
                  </a:lnTo>
                  <a:lnTo>
                    <a:pt x="31965" y="58538"/>
                  </a:lnTo>
                  <a:lnTo>
                    <a:pt x="33688" y="58260"/>
                  </a:lnTo>
                  <a:lnTo>
                    <a:pt x="34522" y="58093"/>
                  </a:lnTo>
                  <a:lnTo>
                    <a:pt x="35328" y="57927"/>
                  </a:lnTo>
                  <a:lnTo>
                    <a:pt x="36134" y="57732"/>
                  </a:lnTo>
                  <a:lnTo>
                    <a:pt x="36913" y="57537"/>
                  </a:lnTo>
                  <a:lnTo>
                    <a:pt x="37691" y="57343"/>
                  </a:lnTo>
                  <a:lnTo>
                    <a:pt x="38441" y="57121"/>
                  </a:lnTo>
                  <a:lnTo>
                    <a:pt x="39164" y="56870"/>
                  </a:lnTo>
                  <a:lnTo>
                    <a:pt x="39887" y="56620"/>
                  </a:lnTo>
                  <a:lnTo>
                    <a:pt x="40582" y="56342"/>
                  </a:lnTo>
                  <a:lnTo>
                    <a:pt x="41249" y="56064"/>
                  </a:lnTo>
                  <a:lnTo>
                    <a:pt x="41916" y="55786"/>
                  </a:lnTo>
                  <a:lnTo>
                    <a:pt x="42555" y="55481"/>
                  </a:lnTo>
                  <a:lnTo>
                    <a:pt x="43194" y="55175"/>
                  </a:lnTo>
                  <a:lnTo>
                    <a:pt x="43806" y="54841"/>
                  </a:lnTo>
                  <a:lnTo>
                    <a:pt x="44390" y="54480"/>
                  </a:lnTo>
                  <a:lnTo>
                    <a:pt x="44973" y="54146"/>
                  </a:lnTo>
                  <a:lnTo>
                    <a:pt x="45529" y="53757"/>
                  </a:lnTo>
                  <a:lnTo>
                    <a:pt x="46057" y="53396"/>
                  </a:lnTo>
                  <a:lnTo>
                    <a:pt x="46585" y="53007"/>
                  </a:lnTo>
                  <a:lnTo>
                    <a:pt x="47114" y="52590"/>
                  </a:lnTo>
                  <a:lnTo>
                    <a:pt x="47614" y="52173"/>
                  </a:lnTo>
                  <a:lnTo>
                    <a:pt x="48086" y="51756"/>
                  </a:lnTo>
                  <a:lnTo>
                    <a:pt x="48559" y="51311"/>
                  </a:lnTo>
                  <a:lnTo>
                    <a:pt x="49004" y="50867"/>
                  </a:lnTo>
                  <a:lnTo>
                    <a:pt x="49448" y="50394"/>
                  </a:lnTo>
                  <a:lnTo>
                    <a:pt x="49865" y="49922"/>
                  </a:lnTo>
                  <a:lnTo>
                    <a:pt x="50254" y="49421"/>
                  </a:lnTo>
                  <a:lnTo>
                    <a:pt x="50644" y="48921"/>
                  </a:lnTo>
                  <a:lnTo>
                    <a:pt x="51033" y="48421"/>
                  </a:lnTo>
                  <a:lnTo>
                    <a:pt x="51394" y="47892"/>
                  </a:lnTo>
                  <a:lnTo>
                    <a:pt x="51728" y="47364"/>
                  </a:lnTo>
                  <a:lnTo>
                    <a:pt x="52061" y="46808"/>
                  </a:lnTo>
                  <a:lnTo>
                    <a:pt x="52367" y="46253"/>
                  </a:lnTo>
                  <a:lnTo>
                    <a:pt x="52673" y="45669"/>
                  </a:lnTo>
                  <a:lnTo>
                    <a:pt x="52951" y="45085"/>
                  </a:lnTo>
                  <a:lnTo>
                    <a:pt x="53229" y="44501"/>
                  </a:lnTo>
                  <a:lnTo>
                    <a:pt x="53479" y="43918"/>
                  </a:lnTo>
                  <a:lnTo>
                    <a:pt x="53729" y="43278"/>
                  </a:lnTo>
                  <a:lnTo>
                    <a:pt x="54174" y="42028"/>
                  </a:lnTo>
                  <a:lnTo>
                    <a:pt x="54563" y="40721"/>
                  </a:lnTo>
                  <a:lnTo>
                    <a:pt x="54924" y="39387"/>
                  </a:lnTo>
                  <a:lnTo>
                    <a:pt x="55202" y="37997"/>
                  </a:lnTo>
                  <a:lnTo>
                    <a:pt x="55452" y="36580"/>
                  </a:lnTo>
                  <a:lnTo>
                    <a:pt x="55619" y="35107"/>
                  </a:lnTo>
                  <a:lnTo>
                    <a:pt x="55758" y="33606"/>
                  </a:lnTo>
                  <a:lnTo>
                    <a:pt x="55841" y="32049"/>
                  </a:lnTo>
                  <a:lnTo>
                    <a:pt x="55897" y="30465"/>
                  </a:lnTo>
                  <a:lnTo>
                    <a:pt x="55897" y="28853"/>
                  </a:lnTo>
                  <a:lnTo>
                    <a:pt x="55841" y="27185"/>
                  </a:lnTo>
                  <a:lnTo>
                    <a:pt x="55730" y="25489"/>
                  </a:lnTo>
                  <a:lnTo>
                    <a:pt x="55591" y="24127"/>
                  </a:lnTo>
                  <a:lnTo>
                    <a:pt x="55369" y="22765"/>
                  </a:lnTo>
                  <a:lnTo>
                    <a:pt x="55091" y="21431"/>
                  </a:lnTo>
                  <a:lnTo>
                    <a:pt x="54757" y="20125"/>
                  </a:lnTo>
                  <a:lnTo>
                    <a:pt x="54340" y="18818"/>
                  </a:lnTo>
                  <a:lnTo>
                    <a:pt x="53923" y="17540"/>
                  </a:lnTo>
                  <a:lnTo>
                    <a:pt x="53423" y="16289"/>
                  </a:lnTo>
                  <a:lnTo>
                    <a:pt x="52867" y="15066"/>
                  </a:lnTo>
                  <a:lnTo>
                    <a:pt x="52256" y="13899"/>
                  </a:lnTo>
                  <a:lnTo>
                    <a:pt x="51589" y="12731"/>
                  </a:lnTo>
                  <a:lnTo>
                    <a:pt x="50894" y="11619"/>
                  </a:lnTo>
                  <a:lnTo>
                    <a:pt x="50143" y="10535"/>
                  </a:lnTo>
                  <a:lnTo>
                    <a:pt x="49337" y="9479"/>
                  </a:lnTo>
                  <a:lnTo>
                    <a:pt x="48475" y="8478"/>
                  </a:lnTo>
                  <a:lnTo>
                    <a:pt x="47558" y="7533"/>
                  </a:lnTo>
                  <a:lnTo>
                    <a:pt x="47086" y="7061"/>
                  </a:lnTo>
                  <a:lnTo>
                    <a:pt x="46613" y="6616"/>
                  </a:lnTo>
                  <a:lnTo>
                    <a:pt x="46113" y="6171"/>
                  </a:lnTo>
                  <a:lnTo>
                    <a:pt x="45613" y="5755"/>
                  </a:lnTo>
                  <a:lnTo>
                    <a:pt x="45084" y="5338"/>
                  </a:lnTo>
                  <a:lnTo>
                    <a:pt x="44556" y="4921"/>
                  </a:lnTo>
                  <a:lnTo>
                    <a:pt x="44028" y="4559"/>
                  </a:lnTo>
                  <a:lnTo>
                    <a:pt x="43472" y="4170"/>
                  </a:lnTo>
                  <a:lnTo>
                    <a:pt x="42916" y="3809"/>
                  </a:lnTo>
                  <a:lnTo>
                    <a:pt x="42333" y="3475"/>
                  </a:lnTo>
                  <a:lnTo>
                    <a:pt x="41749" y="3142"/>
                  </a:lnTo>
                  <a:lnTo>
                    <a:pt x="41165" y="2836"/>
                  </a:lnTo>
                  <a:lnTo>
                    <a:pt x="40554" y="2530"/>
                  </a:lnTo>
                  <a:lnTo>
                    <a:pt x="39915" y="2252"/>
                  </a:lnTo>
                  <a:lnTo>
                    <a:pt x="39303" y="1974"/>
                  </a:lnTo>
                  <a:lnTo>
                    <a:pt x="38664" y="1724"/>
                  </a:lnTo>
                  <a:lnTo>
                    <a:pt x="37997" y="1474"/>
                  </a:lnTo>
                  <a:lnTo>
                    <a:pt x="37357" y="1252"/>
                  </a:lnTo>
                  <a:lnTo>
                    <a:pt x="36662" y="1057"/>
                  </a:lnTo>
                  <a:lnTo>
                    <a:pt x="35995" y="863"/>
                  </a:lnTo>
                  <a:lnTo>
                    <a:pt x="35300" y="696"/>
                  </a:lnTo>
                  <a:lnTo>
                    <a:pt x="34606" y="557"/>
                  </a:lnTo>
                  <a:lnTo>
                    <a:pt x="33883" y="418"/>
                  </a:lnTo>
                  <a:lnTo>
                    <a:pt x="33160" y="307"/>
                  </a:lnTo>
                  <a:lnTo>
                    <a:pt x="32438" y="195"/>
                  </a:lnTo>
                  <a:lnTo>
                    <a:pt x="31687" y="140"/>
                  </a:lnTo>
                  <a:lnTo>
                    <a:pt x="30937" y="56"/>
                  </a:lnTo>
                  <a:lnTo>
                    <a:pt x="30186" y="29"/>
                  </a:lnTo>
                  <a:lnTo>
                    <a:pt x="29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9"/>
            <p:cNvSpPr/>
            <p:nvPr/>
          </p:nvSpPr>
          <p:spPr>
            <a:xfrm>
              <a:off x="5649350" y="1149100"/>
              <a:ext cx="1397425" cy="1469725"/>
            </a:xfrm>
            <a:custGeom>
              <a:avLst/>
              <a:gdLst/>
              <a:ahLst/>
              <a:cxnLst/>
              <a:rect l="l" t="t" r="r" b="b"/>
              <a:pathLst>
                <a:path w="55897" h="58789" fill="none" extrusionOk="0">
                  <a:moveTo>
                    <a:pt x="31965" y="58538"/>
                  </a:moveTo>
                  <a:lnTo>
                    <a:pt x="31965" y="58538"/>
                  </a:lnTo>
                  <a:lnTo>
                    <a:pt x="31215" y="58621"/>
                  </a:lnTo>
                  <a:lnTo>
                    <a:pt x="30492" y="58677"/>
                  </a:lnTo>
                  <a:lnTo>
                    <a:pt x="29741" y="58733"/>
                  </a:lnTo>
                  <a:lnTo>
                    <a:pt x="29019" y="58760"/>
                  </a:lnTo>
                  <a:lnTo>
                    <a:pt x="28268" y="58788"/>
                  </a:lnTo>
                  <a:lnTo>
                    <a:pt x="27546" y="58788"/>
                  </a:lnTo>
                  <a:lnTo>
                    <a:pt x="26823" y="58733"/>
                  </a:lnTo>
                  <a:lnTo>
                    <a:pt x="26100" y="58705"/>
                  </a:lnTo>
                  <a:lnTo>
                    <a:pt x="25378" y="58621"/>
                  </a:lnTo>
                  <a:lnTo>
                    <a:pt x="24655" y="58538"/>
                  </a:lnTo>
                  <a:lnTo>
                    <a:pt x="23960" y="58455"/>
                  </a:lnTo>
                  <a:lnTo>
                    <a:pt x="23237" y="58316"/>
                  </a:lnTo>
                  <a:lnTo>
                    <a:pt x="22542" y="58177"/>
                  </a:lnTo>
                  <a:lnTo>
                    <a:pt x="21848" y="58010"/>
                  </a:lnTo>
                  <a:lnTo>
                    <a:pt x="21153" y="57843"/>
                  </a:lnTo>
                  <a:lnTo>
                    <a:pt x="20458" y="57649"/>
                  </a:lnTo>
                  <a:lnTo>
                    <a:pt x="19763" y="57426"/>
                  </a:lnTo>
                  <a:lnTo>
                    <a:pt x="19096" y="57204"/>
                  </a:lnTo>
                  <a:lnTo>
                    <a:pt x="18429" y="56954"/>
                  </a:lnTo>
                  <a:lnTo>
                    <a:pt x="17762" y="56704"/>
                  </a:lnTo>
                  <a:lnTo>
                    <a:pt x="17095" y="56426"/>
                  </a:lnTo>
                  <a:lnTo>
                    <a:pt x="16455" y="56148"/>
                  </a:lnTo>
                  <a:lnTo>
                    <a:pt x="15816" y="55814"/>
                  </a:lnTo>
                  <a:lnTo>
                    <a:pt x="15177" y="55508"/>
                  </a:lnTo>
                  <a:lnTo>
                    <a:pt x="14565" y="55147"/>
                  </a:lnTo>
                  <a:lnTo>
                    <a:pt x="13954" y="54814"/>
                  </a:lnTo>
                  <a:lnTo>
                    <a:pt x="13342" y="54424"/>
                  </a:lnTo>
                  <a:lnTo>
                    <a:pt x="12731" y="54035"/>
                  </a:lnTo>
                  <a:lnTo>
                    <a:pt x="12147" y="53646"/>
                  </a:lnTo>
                  <a:lnTo>
                    <a:pt x="11563" y="53229"/>
                  </a:lnTo>
                  <a:lnTo>
                    <a:pt x="11007" y="52812"/>
                  </a:lnTo>
                  <a:lnTo>
                    <a:pt x="10451" y="52368"/>
                  </a:lnTo>
                  <a:lnTo>
                    <a:pt x="9896" y="51895"/>
                  </a:lnTo>
                  <a:lnTo>
                    <a:pt x="9367" y="51422"/>
                  </a:lnTo>
                  <a:lnTo>
                    <a:pt x="8839" y="50950"/>
                  </a:lnTo>
                  <a:lnTo>
                    <a:pt x="8339" y="50450"/>
                  </a:lnTo>
                  <a:lnTo>
                    <a:pt x="7839" y="49949"/>
                  </a:lnTo>
                  <a:lnTo>
                    <a:pt x="7338" y="49421"/>
                  </a:lnTo>
                  <a:lnTo>
                    <a:pt x="6866" y="48893"/>
                  </a:lnTo>
                  <a:lnTo>
                    <a:pt x="6393" y="48337"/>
                  </a:lnTo>
                  <a:lnTo>
                    <a:pt x="5949" y="47781"/>
                  </a:lnTo>
                  <a:lnTo>
                    <a:pt x="5532" y="47225"/>
                  </a:lnTo>
                  <a:lnTo>
                    <a:pt x="5087" y="46642"/>
                  </a:lnTo>
                  <a:lnTo>
                    <a:pt x="4698" y="46058"/>
                  </a:lnTo>
                  <a:lnTo>
                    <a:pt x="4309" y="45446"/>
                  </a:lnTo>
                  <a:lnTo>
                    <a:pt x="3920" y="44835"/>
                  </a:lnTo>
                  <a:lnTo>
                    <a:pt x="3558" y="44223"/>
                  </a:lnTo>
                  <a:lnTo>
                    <a:pt x="3225" y="43584"/>
                  </a:lnTo>
                  <a:lnTo>
                    <a:pt x="2891" y="42945"/>
                  </a:lnTo>
                  <a:lnTo>
                    <a:pt x="2558" y="42278"/>
                  </a:lnTo>
                  <a:lnTo>
                    <a:pt x="2280" y="41611"/>
                  </a:lnTo>
                  <a:lnTo>
                    <a:pt x="2002" y="40944"/>
                  </a:lnTo>
                  <a:lnTo>
                    <a:pt x="1724" y="40276"/>
                  </a:lnTo>
                  <a:lnTo>
                    <a:pt x="1474" y="39582"/>
                  </a:lnTo>
                  <a:lnTo>
                    <a:pt x="1251" y="38887"/>
                  </a:lnTo>
                  <a:lnTo>
                    <a:pt x="1029" y="38164"/>
                  </a:lnTo>
                  <a:lnTo>
                    <a:pt x="862" y="37441"/>
                  </a:lnTo>
                  <a:lnTo>
                    <a:pt x="667" y="36719"/>
                  </a:lnTo>
                  <a:lnTo>
                    <a:pt x="528" y="35996"/>
                  </a:lnTo>
                  <a:lnTo>
                    <a:pt x="389" y="35246"/>
                  </a:lnTo>
                  <a:lnTo>
                    <a:pt x="278" y="34523"/>
                  </a:lnTo>
                  <a:lnTo>
                    <a:pt x="167" y="33772"/>
                  </a:lnTo>
                  <a:lnTo>
                    <a:pt x="112" y="32994"/>
                  </a:lnTo>
                  <a:lnTo>
                    <a:pt x="56" y="32244"/>
                  </a:lnTo>
                  <a:lnTo>
                    <a:pt x="56" y="32244"/>
                  </a:lnTo>
                  <a:lnTo>
                    <a:pt x="0" y="30770"/>
                  </a:lnTo>
                  <a:lnTo>
                    <a:pt x="28" y="29297"/>
                  </a:lnTo>
                  <a:lnTo>
                    <a:pt x="84" y="27852"/>
                  </a:lnTo>
                  <a:lnTo>
                    <a:pt x="167" y="26434"/>
                  </a:lnTo>
                  <a:lnTo>
                    <a:pt x="334" y="25017"/>
                  </a:lnTo>
                  <a:lnTo>
                    <a:pt x="528" y="23599"/>
                  </a:lnTo>
                  <a:lnTo>
                    <a:pt x="806" y="22237"/>
                  </a:lnTo>
                  <a:lnTo>
                    <a:pt x="1112" y="20875"/>
                  </a:lnTo>
                  <a:lnTo>
                    <a:pt x="1474" y="19569"/>
                  </a:lnTo>
                  <a:lnTo>
                    <a:pt x="1890" y="18262"/>
                  </a:lnTo>
                  <a:lnTo>
                    <a:pt x="2335" y="16984"/>
                  </a:lnTo>
                  <a:lnTo>
                    <a:pt x="2863" y="15733"/>
                  </a:lnTo>
                  <a:lnTo>
                    <a:pt x="3447" y="14538"/>
                  </a:lnTo>
                  <a:lnTo>
                    <a:pt x="4058" y="13343"/>
                  </a:lnTo>
                  <a:lnTo>
                    <a:pt x="4392" y="12787"/>
                  </a:lnTo>
                  <a:lnTo>
                    <a:pt x="4753" y="12203"/>
                  </a:lnTo>
                  <a:lnTo>
                    <a:pt x="5115" y="11647"/>
                  </a:lnTo>
                  <a:lnTo>
                    <a:pt x="5476" y="11119"/>
                  </a:lnTo>
                  <a:lnTo>
                    <a:pt x="5865" y="10591"/>
                  </a:lnTo>
                  <a:lnTo>
                    <a:pt x="6282" y="10063"/>
                  </a:lnTo>
                  <a:lnTo>
                    <a:pt x="6699" y="9535"/>
                  </a:lnTo>
                  <a:lnTo>
                    <a:pt x="7144" y="9034"/>
                  </a:lnTo>
                  <a:lnTo>
                    <a:pt x="7588" y="8534"/>
                  </a:lnTo>
                  <a:lnTo>
                    <a:pt x="8061" y="8062"/>
                  </a:lnTo>
                  <a:lnTo>
                    <a:pt x="8534" y="7589"/>
                  </a:lnTo>
                  <a:lnTo>
                    <a:pt x="9006" y="7116"/>
                  </a:lnTo>
                  <a:lnTo>
                    <a:pt x="9534" y="6672"/>
                  </a:lnTo>
                  <a:lnTo>
                    <a:pt x="10034" y="6255"/>
                  </a:lnTo>
                  <a:lnTo>
                    <a:pt x="10590" y="5810"/>
                  </a:lnTo>
                  <a:lnTo>
                    <a:pt x="11146" y="5421"/>
                  </a:lnTo>
                  <a:lnTo>
                    <a:pt x="11702" y="5004"/>
                  </a:lnTo>
                  <a:lnTo>
                    <a:pt x="12286" y="4615"/>
                  </a:lnTo>
                  <a:lnTo>
                    <a:pt x="12870" y="4254"/>
                  </a:lnTo>
                  <a:lnTo>
                    <a:pt x="13481" y="3892"/>
                  </a:lnTo>
                  <a:lnTo>
                    <a:pt x="14120" y="3559"/>
                  </a:lnTo>
                  <a:lnTo>
                    <a:pt x="14760" y="3225"/>
                  </a:lnTo>
                  <a:lnTo>
                    <a:pt x="15427" y="2919"/>
                  </a:lnTo>
                  <a:lnTo>
                    <a:pt x="16094" y="2614"/>
                  </a:lnTo>
                  <a:lnTo>
                    <a:pt x="16789" y="2308"/>
                  </a:lnTo>
                  <a:lnTo>
                    <a:pt x="17484" y="2058"/>
                  </a:lnTo>
                  <a:lnTo>
                    <a:pt x="18206" y="1780"/>
                  </a:lnTo>
                  <a:lnTo>
                    <a:pt x="18929" y="1557"/>
                  </a:lnTo>
                  <a:lnTo>
                    <a:pt x="19679" y="1335"/>
                  </a:lnTo>
                  <a:lnTo>
                    <a:pt x="20458" y="1113"/>
                  </a:lnTo>
                  <a:lnTo>
                    <a:pt x="21236" y="918"/>
                  </a:lnTo>
                  <a:lnTo>
                    <a:pt x="22042" y="751"/>
                  </a:lnTo>
                  <a:lnTo>
                    <a:pt x="22848" y="585"/>
                  </a:lnTo>
                  <a:lnTo>
                    <a:pt x="23682" y="446"/>
                  </a:lnTo>
                  <a:lnTo>
                    <a:pt x="24544" y="334"/>
                  </a:lnTo>
                  <a:lnTo>
                    <a:pt x="25405" y="223"/>
                  </a:lnTo>
                  <a:lnTo>
                    <a:pt x="25405" y="223"/>
                  </a:lnTo>
                  <a:lnTo>
                    <a:pt x="26211" y="140"/>
                  </a:lnTo>
                  <a:lnTo>
                    <a:pt x="27045" y="84"/>
                  </a:lnTo>
                  <a:lnTo>
                    <a:pt x="27824" y="29"/>
                  </a:lnTo>
                  <a:lnTo>
                    <a:pt x="28630" y="1"/>
                  </a:lnTo>
                  <a:lnTo>
                    <a:pt x="29408" y="1"/>
                  </a:lnTo>
                  <a:lnTo>
                    <a:pt x="30186" y="29"/>
                  </a:lnTo>
                  <a:lnTo>
                    <a:pt x="30937" y="56"/>
                  </a:lnTo>
                  <a:lnTo>
                    <a:pt x="31687" y="140"/>
                  </a:lnTo>
                  <a:lnTo>
                    <a:pt x="32438" y="195"/>
                  </a:lnTo>
                  <a:lnTo>
                    <a:pt x="33160" y="307"/>
                  </a:lnTo>
                  <a:lnTo>
                    <a:pt x="33883" y="418"/>
                  </a:lnTo>
                  <a:lnTo>
                    <a:pt x="34606" y="557"/>
                  </a:lnTo>
                  <a:lnTo>
                    <a:pt x="35300" y="696"/>
                  </a:lnTo>
                  <a:lnTo>
                    <a:pt x="35995" y="863"/>
                  </a:lnTo>
                  <a:lnTo>
                    <a:pt x="36662" y="1057"/>
                  </a:lnTo>
                  <a:lnTo>
                    <a:pt x="37357" y="1252"/>
                  </a:lnTo>
                  <a:lnTo>
                    <a:pt x="37997" y="1474"/>
                  </a:lnTo>
                  <a:lnTo>
                    <a:pt x="38664" y="1724"/>
                  </a:lnTo>
                  <a:lnTo>
                    <a:pt x="39303" y="1974"/>
                  </a:lnTo>
                  <a:lnTo>
                    <a:pt x="39915" y="2252"/>
                  </a:lnTo>
                  <a:lnTo>
                    <a:pt x="40554" y="2530"/>
                  </a:lnTo>
                  <a:lnTo>
                    <a:pt x="41165" y="2836"/>
                  </a:lnTo>
                  <a:lnTo>
                    <a:pt x="41749" y="3142"/>
                  </a:lnTo>
                  <a:lnTo>
                    <a:pt x="42333" y="3475"/>
                  </a:lnTo>
                  <a:lnTo>
                    <a:pt x="42916" y="3809"/>
                  </a:lnTo>
                  <a:lnTo>
                    <a:pt x="43472" y="4170"/>
                  </a:lnTo>
                  <a:lnTo>
                    <a:pt x="44028" y="4559"/>
                  </a:lnTo>
                  <a:lnTo>
                    <a:pt x="44556" y="4921"/>
                  </a:lnTo>
                  <a:lnTo>
                    <a:pt x="45084" y="5338"/>
                  </a:lnTo>
                  <a:lnTo>
                    <a:pt x="45613" y="5755"/>
                  </a:lnTo>
                  <a:lnTo>
                    <a:pt x="46113" y="6171"/>
                  </a:lnTo>
                  <a:lnTo>
                    <a:pt x="46613" y="6616"/>
                  </a:lnTo>
                  <a:lnTo>
                    <a:pt x="47086" y="7061"/>
                  </a:lnTo>
                  <a:lnTo>
                    <a:pt x="47558" y="7533"/>
                  </a:lnTo>
                  <a:lnTo>
                    <a:pt x="48475" y="8478"/>
                  </a:lnTo>
                  <a:lnTo>
                    <a:pt x="49337" y="9479"/>
                  </a:lnTo>
                  <a:lnTo>
                    <a:pt x="50143" y="10535"/>
                  </a:lnTo>
                  <a:lnTo>
                    <a:pt x="50894" y="11619"/>
                  </a:lnTo>
                  <a:lnTo>
                    <a:pt x="51589" y="12731"/>
                  </a:lnTo>
                  <a:lnTo>
                    <a:pt x="52256" y="13899"/>
                  </a:lnTo>
                  <a:lnTo>
                    <a:pt x="52867" y="15066"/>
                  </a:lnTo>
                  <a:lnTo>
                    <a:pt x="53423" y="16289"/>
                  </a:lnTo>
                  <a:lnTo>
                    <a:pt x="53923" y="17540"/>
                  </a:lnTo>
                  <a:lnTo>
                    <a:pt x="54340" y="18818"/>
                  </a:lnTo>
                  <a:lnTo>
                    <a:pt x="54757" y="20125"/>
                  </a:lnTo>
                  <a:lnTo>
                    <a:pt x="55091" y="21431"/>
                  </a:lnTo>
                  <a:lnTo>
                    <a:pt x="55369" y="22765"/>
                  </a:lnTo>
                  <a:lnTo>
                    <a:pt x="55591" y="24127"/>
                  </a:lnTo>
                  <a:lnTo>
                    <a:pt x="55730" y="25489"/>
                  </a:lnTo>
                  <a:lnTo>
                    <a:pt x="55730" y="25489"/>
                  </a:lnTo>
                  <a:lnTo>
                    <a:pt x="55841" y="27185"/>
                  </a:lnTo>
                  <a:lnTo>
                    <a:pt x="55897" y="28853"/>
                  </a:lnTo>
                  <a:lnTo>
                    <a:pt x="55897" y="30465"/>
                  </a:lnTo>
                  <a:lnTo>
                    <a:pt x="55841" y="32049"/>
                  </a:lnTo>
                  <a:lnTo>
                    <a:pt x="55758" y="33606"/>
                  </a:lnTo>
                  <a:lnTo>
                    <a:pt x="55619" y="35107"/>
                  </a:lnTo>
                  <a:lnTo>
                    <a:pt x="55452" y="36580"/>
                  </a:lnTo>
                  <a:lnTo>
                    <a:pt x="55202" y="37997"/>
                  </a:lnTo>
                  <a:lnTo>
                    <a:pt x="54924" y="39387"/>
                  </a:lnTo>
                  <a:lnTo>
                    <a:pt x="54563" y="40721"/>
                  </a:lnTo>
                  <a:lnTo>
                    <a:pt x="54174" y="42028"/>
                  </a:lnTo>
                  <a:lnTo>
                    <a:pt x="53729" y="43278"/>
                  </a:lnTo>
                  <a:lnTo>
                    <a:pt x="53479" y="43918"/>
                  </a:lnTo>
                  <a:lnTo>
                    <a:pt x="53229" y="44501"/>
                  </a:lnTo>
                  <a:lnTo>
                    <a:pt x="52951" y="45085"/>
                  </a:lnTo>
                  <a:lnTo>
                    <a:pt x="52673" y="45669"/>
                  </a:lnTo>
                  <a:lnTo>
                    <a:pt x="52367" y="46253"/>
                  </a:lnTo>
                  <a:lnTo>
                    <a:pt x="52061" y="46808"/>
                  </a:lnTo>
                  <a:lnTo>
                    <a:pt x="51728" y="47364"/>
                  </a:lnTo>
                  <a:lnTo>
                    <a:pt x="51394" y="47892"/>
                  </a:lnTo>
                  <a:lnTo>
                    <a:pt x="51033" y="48421"/>
                  </a:lnTo>
                  <a:lnTo>
                    <a:pt x="50644" y="48921"/>
                  </a:lnTo>
                  <a:lnTo>
                    <a:pt x="50254" y="49421"/>
                  </a:lnTo>
                  <a:lnTo>
                    <a:pt x="49865" y="49922"/>
                  </a:lnTo>
                  <a:lnTo>
                    <a:pt x="49448" y="50394"/>
                  </a:lnTo>
                  <a:lnTo>
                    <a:pt x="49004" y="50867"/>
                  </a:lnTo>
                  <a:lnTo>
                    <a:pt x="48559" y="51311"/>
                  </a:lnTo>
                  <a:lnTo>
                    <a:pt x="48086" y="51756"/>
                  </a:lnTo>
                  <a:lnTo>
                    <a:pt x="47614" y="52173"/>
                  </a:lnTo>
                  <a:lnTo>
                    <a:pt x="47114" y="52590"/>
                  </a:lnTo>
                  <a:lnTo>
                    <a:pt x="46585" y="53007"/>
                  </a:lnTo>
                  <a:lnTo>
                    <a:pt x="46057" y="53396"/>
                  </a:lnTo>
                  <a:lnTo>
                    <a:pt x="45529" y="53757"/>
                  </a:lnTo>
                  <a:lnTo>
                    <a:pt x="44973" y="54146"/>
                  </a:lnTo>
                  <a:lnTo>
                    <a:pt x="44390" y="54480"/>
                  </a:lnTo>
                  <a:lnTo>
                    <a:pt x="43806" y="54841"/>
                  </a:lnTo>
                  <a:lnTo>
                    <a:pt x="43194" y="55175"/>
                  </a:lnTo>
                  <a:lnTo>
                    <a:pt x="42555" y="55481"/>
                  </a:lnTo>
                  <a:lnTo>
                    <a:pt x="41916" y="55786"/>
                  </a:lnTo>
                  <a:lnTo>
                    <a:pt x="41249" y="56064"/>
                  </a:lnTo>
                  <a:lnTo>
                    <a:pt x="40582" y="56342"/>
                  </a:lnTo>
                  <a:lnTo>
                    <a:pt x="39887" y="56620"/>
                  </a:lnTo>
                  <a:lnTo>
                    <a:pt x="39164" y="56870"/>
                  </a:lnTo>
                  <a:lnTo>
                    <a:pt x="38441" y="57121"/>
                  </a:lnTo>
                  <a:lnTo>
                    <a:pt x="37691" y="57343"/>
                  </a:lnTo>
                  <a:lnTo>
                    <a:pt x="36913" y="57537"/>
                  </a:lnTo>
                  <a:lnTo>
                    <a:pt x="36134" y="57732"/>
                  </a:lnTo>
                  <a:lnTo>
                    <a:pt x="35328" y="57927"/>
                  </a:lnTo>
                  <a:lnTo>
                    <a:pt x="34522" y="58093"/>
                  </a:lnTo>
                  <a:lnTo>
                    <a:pt x="33688" y="58260"/>
                  </a:lnTo>
                  <a:lnTo>
                    <a:pt x="31965" y="585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9"/>
            <p:cNvSpPr/>
            <p:nvPr/>
          </p:nvSpPr>
          <p:spPr>
            <a:xfrm>
              <a:off x="6270575" y="2434650"/>
              <a:ext cx="209875" cy="159850"/>
            </a:xfrm>
            <a:custGeom>
              <a:avLst/>
              <a:gdLst/>
              <a:ahLst/>
              <a:cxnLst/>
              <a:rect l="l" t="t" r="r" b="b"/>
              <a:pathLst>
                <a:path w="8395" h="6394" extrusionOk="0">
                  <a:moveTo>
                    <a:pt x="8395" y="0"/>
                  </a:moveTo>
                  <a:lnTo>
                    <a:pt x="0" y="973"/>
                  </a:lnTo>
                  <a:lnTo>
                    <a:pt x="1779" y="6393"/>
                  </a:lnTo>
                  <a:lnTo>
                    <a:pt x="7144" y="5865"/>
                  </a:lnTo>
                  <a:lnTo>
                    <a:pt x="8395" y="0"/>
                  </a:lnTo>
                  <a:close/>
                </a:path>
              </a:pathLst>
            </a:custGeom>
            <a:solidFill>
              <a:srgbClr val="FDF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9"/>
            <p:cNvSpPr/>
            <p:nvPr/>
          </p:nvSpPr>
          <p:spPr>
            <a:xfrm>
              <a:off x="6270575" y="2434650"/>
              <a:ext cx="209875" cy="159850"/>
            </a:xfrm>
            <a:custGeom>
              <a:avLst/>
              <a:gdLst/>
              <a:ahLst/>
              <a:cxnLst/>
              <a:rect l="l" t="t" r="r" b="b"/>
              <a:pathLst>
                <a:path w="8395" h="6394" fill="none" extrusionOk="0">
                  <a:moveTo>
                    <a:pt x="0" y="973"/>
                  </a:moveTo>
                  <a:lnTo>
                    <a:pt x="1779" y="6393"/>
                  </a:lnTo>
                  <a:lnTo>
                    <a:pt x="7144" y="5865"/>
                  </a:lnTo>
                  <a:lnTo>
                    <a:pt x="83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9"/>
            <p:cNvSpPr/>
            <p:nvPr/>
          </p:nvSpPr>
          <p:spPr>
            <a:xfrm>
              <a:off x="6365075" y="2471475"/>
              <a:ext cx="19475" cy="117475"/>
            </a:xfrm>
            <a:custGeom>
              <a:avLst/>
              <a:gdLst/>
              <a:ahLst/>
              <a:cxnLst/>
              <a:rect l="l" t="t" r="r" b="b"/>
              <a:pathLst>
                <a:path w="779" h="4699" extrusionOk="0">
                  <a:moveTo>
                    <a:pt x="1" y="1"/>
                  </a:moveTo>
                  <a:lnTo>
                    <a:pt x="418" y="4698"/>
                  </a:lnTo>
                  <a:lnTo>
                    <a:pt x="779" y="4698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6365075" y="2471475"/>
              <a:ext cx="19475" cy="117475"/>
            </a:xfrm>
            <a:custGeom>
              <a:avLst/>
              <a:gdLst/>
              <a:ahLst/>
              <a:cxnLst/>
              <a:rect l="l" t="t" r="r" b="b"/>
              <a:pathLst>
                <a:path w="779" h="4699" fill="none" extrusionOk="0">
                  <a:moveTo>
                    <a:pt x="418" y="4698"/>
                  </a:moveTo>
                  <a:lnTo>
                    <a:pt x="1" y="1"/>
                  </a:lnTo>
                  <a:lnTo>
                    <a:pt x="418" y="1"/>
                  </a:lnTo>
                  <a:lnTo>
                    <a:pt x="779" y="4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6069050" y="2076775"/>
              <a:ext cx="603200" cy="446150"/>
            </a:xfrm>
            <a:custGeom>
              <a:avLst/>
              <a:gdLst/>
              <a:ahLst/>
              <a:cxnLst/>
              <a:rect l="l" t="t" r="r" b="b"/>
              <a:pathLst>
                <a:path w="24128" h="17846" extrusionOk="0">
                  <a:moveTo>
                    <a:pt x="11397" y="1"/>
                  </a:moveTo>
                  <a:lnTo>
                    <a:pt x="10341" y="29"/>
                  </a:lnTo>
                  <a:lnTo>
                    <a:pt x="9340" y="112"/>
                  </a:lnTo>
                  <a:lnTo>
                    <a:pt x="8395" y="251"/>
                  </a:lnTo>
                  <a:lnTo>
                    <a:pt x="7506" y="418"/>
                  </a:lnTo>
                  <a:lnTo>
                    <a:pt x="6644" y="668"/>
                  </a:lnTo>
                  <a:lnTo>
                    <a:pt x="5866" y="918"/>
                  </a:lnTo>
                  <a:lnTo>
                    <a:pt x="5115" y="1224"/>
                  </a:lnTo>
                  <a:lnTo>
                    <a:pt x="4448" y="1585"/>
                  </a:lnTo>
                  <a:lnTo>
                    <a:pt x="3809" y="1974"/>
                  </a:lnTo>
                  <a:lnTo>
                    <a:pt x="3225" y="2391"/>
                  </a:lnTo>
                  <a:lnTo>
                    <a:pt x="2697" y="2836"/>
                  </a:lnTo>
                  <a:lnTo>
                    <a:pt x="2197" y="3308"/>
                  </a:lnTo>
                  <a:lnTo>
                    <a:pt x="1780" y="3781"/>
                  </a:lnTo>
                  <a:lnTo>
                    <a:pt x="1391" y="4309"/>
                  </a:lnTo>
                  <a:lnTo>
                    <a:pt x="1057" y="4837"/>
                  </a:lnTo>
                  <a:lnTo>
                    <a:pt x="751" y="5393"/>
                  </a:lnTo>
                  <a:lnTo>
                    <a:pt x="529" y="5977"/>
                  </a:lnTo>
                  <a:lnTo>
                    <a:pt x="334" y="6533"/>
                  </a:lnTo>
                  <a:lnTo>
                    <a:pt x="168" y="7116"/>
                  </a:lnTo>
                  <a:lnTo>
                    <a:pt x="56" y="7728"/>
                  </a:lnTo>
                  <a:lnTo>
                    <a:pt x="1" y="8312"/>
                  </a:lnTo>
                  <a:lnTo>
                    <a:pt x="1" y="8895"/>
                  </a:lnTo>
                  <a:lnTo>
                    <a:pt x="29" y="9479"/>
                  </a:lnTo>
                  <a:lnTo>
                    <a:pt x="84" y="10063"/>
                  </a:lnTo>
                  <a:lnTo>
                    <a:pt x="223" y="10646"/>
                  </a:lnTo>
                  <a:lnTo>
                    <a:pt x="362" y="11202"/>
                  </a:lnTo>
                  <a:lnTo>
                    <a:pt x="557" y="11758"/>
                  </a:lnTo>
                  <a:lnTo>
                    <a:pt x="807" y="12314"/>
                  </a:lnTo>
                  <a:lnTo>
                    <a:pt x="1085" y="12815"/>
                  </a:lnTo>
                  <a:lnTo>
                    <a:pt x="1418" y="13315"/>
                  </a:lnTo>
                  <a:lnTo>
                    <a:pt x="1780" y="13787"/>
                  </a:lnTo>
                  <a:lnTo>
                    <a:pt x="2169" y="14232"/>
                  </a:lnTo>
                  <a:lnTo>
                    <a:pt x="2586" y="14621"/>
                  </a:lnTo>
                  <a:lnTo>
                    <a:pt x="3030" y="15010"/>
                  </a:lnTo>
                  <a:lnTo>
                    <a:pt x="3531" y="15344"/>
                  </a:lnTo>
                  <a:lnTo>
                    <a:pt x="4031" y="15677"/>
                  </a:lnTo>
                  <a:lnTo>
                    <a:pt x="4587" y="16011"/>
                  </a:lnTo>
                  <a:lnTo>
                    <a:pt x="5171" y="16289"/>
                  </a:lnTo>
                  <a:lnTo>
                    <a:pt x="5782" y="16567"/>
                  </a:lnTo>
                  <a:lnTo>
                    <a:pt x="6421" y="16817"/>
                  </a:lnTo>
                  <a:lnTo>
                    <a:pt x="7089" y="17039"/>
                  </a:lnTo>
                  <a:lnTo>
                    <a:pt x="7756" y="17234"/>
                  </a:lnTo>
                  <a:lnTo>
                    <a:pt x="8451" y="17401"/>
                  </a:lnTo>
                  <a:lnTo>
                    <a:pt x="9145" y="17540"/>
                  </a:lnTo>
                  <a:lnTo>
                    <a:pt x="9868" y="17651"/>
                  </a:lnTo>
                  <a:lnTo>
                    <a:pt x="10591" y="17762"/>
                  </a:lnTo>
                  <a:lnTo>
                    <a:pt x="11313" y="17818"/>
                  </a:lnTo>
                  <a:lnTo>
                    <a:pt x="12036" y="17845"/>
                  </a:lnTo>
                  <a:lnTo>
                    <a:pt x="13509" y="17845"/>
                  </a:lnTo>
                  <a:lnTo>
                    <a:pt x="14260" y="17790"/>
                  </a:lnTo>
                  <a:lnTo>
                    <a:pt x="14982" y="17679"/>
                  </a:lnTo>
                  <a:lnTo>
                    <a:pt x="15705" y="17568"/>
                  </a:lnTo>
                  <a:lnTo>
                    <a:pt x="16400" y="17429"/>
                  </a:lnTo>
                  <a:lnTo>
                    <a:pt x="17095" y="17234"/>
                  </a:lnTo>
                  <a:lnTo>
                    <a:pt x="17790" y="17012"/>
                  </a:lnTo>
                  <a:lnTo>
                    <a:pt x="18429" y="16761"/>
                  </a:lnTo>
                  <a:lnTo>
                    <a:pt x="19068" y="16484"/>
                  </a:lnTo>
                  <a:lnTo>
                    <a:pt x="19680" y="16150"/>
                  </a:lnTo>
                  <a:lnTo>
                    <a:pt x="20291" y="15789"/>
                  </a:lnTo>
                  <a:lnTo>
                    <a:pt x="20847" y="15372"/>
                  </a:lnTo>
                  <a:lnTo>
                    <a:pt x="21375" y="14955"/>
                  </a:lnTo>
                  <a:lnTo>
                    <a:pt x="21876" y="14482"/>
                  </a:lnTo>
                  <a:lnTo>
                    <a:pt x="22320" y="13954"/>
                  </a:lnTo>
                  <a:lnTo>
                    <a:pt x="22654" y="13537"/>
                  </a:lnTo>
                  <a:lnTo>
                    <a:pt x="22932" y="13120"/>
                  </a:lnTo>
                  <a:lnTo>
                    <a:pt x="23182" y="12648"/>
                  </a:lnTo>
                  <a:lnTo>
                    <a:pt x="23432" y="12147"/>
                  </a:lnTo>
                  <a:lnTo>
                    <a:pt x="23627" y="11647"/>
                  </a:lnTo>
                  <a:lnTo>
                    <a:pt x="23794" y="11119"/>
                  </a:lnTo>
                  <a:lnTo>
                    <a:pt x="23933" y="10591"/>
                  </a:lnTo>
                  <a:lnTo>
                    <a:pt x="24016" y="10007"/>
                  </a:lnTo>
                  <a:lnTo>
                    <a:pt x="24099" y="9451"/>
                  </a:lnTo>
                  <a:lnTo>
                    <a:pt x="24127" y="8868"/>
                  </a:lnTo>
                  <a:lnTo>
                    <a:pt x="24099" y="8284"/>
                  </a:lnTo>
                  <a:lnTo>
                    <a:pt x="24044" y="7700"/>
                  </a:lnTo>
                  <a:lnTo>
                    <a:pt x="23960" y="7144"/>
                  </a:lnTo>
                  <a:lnTo>
                    <a:pt x="23821" y="6561"/>
                  </a:lnTo>
                  <a:lnTo>
                    <a:pt x="23627" y="5977"/>
                  </a:lnTo>
                  <a:lnTo>
                    <a:pt x="23377" y="5421"/>
                  </a:lnTo>
                  <a:lnTo>
                    <a:pt x="23071" y="4865"/>
                  </a:lnTo>
                  <a:lnTo>
                    <a:pt x="22737" y="4337"/>
                  </a:lnTo>
                  <a:lnTo>
                    <a:pt x="22348" y="3809"/>
                  </a:lnTo>
                  <a:lnTo>
                    <a:pt x="21876" y="3308"/>
                  </a:lnTo>
                  <a:lnTo>
                    <a:pt x="21375" y="2836"/>
                  </a:lnTo>
                  <a:lnTo>
                    <a:pt x="20792" y="2391"/>
                  </a:lnTo>
                  <a:lnTo>
                    <a:pt x="20180" y="1974"/>
                  </a:lnTo>
                  <a:lnTo>
                    <a:pt x="19458" y="1613"/>
                  </a:lnTo>
                  <a:lnTo>
                    <a:pt x="18707" y="1252"/>
                  </a:lnTo>
                  <a:lnTo>
                    <a:pt x="17873" y="946"/>
                  </a:lnTo>
                  <a:lnTo>
                    <a:pt x="16984" y="668"/>
                  </a:lnTo>
                  <a:lnTo>
                    <a:pt x="16011" y="446"/>
                  </a:lnTo>
                  <a:lnTo>
                    <a:pt x="14982" y="251"/>
                  </a:lnTo>
                  <a:lnTo>
                    <a:pt x="13871" y="112"/>
                  </a:lnTo>
                  <a:lnTo>
                    <a:pt x="12675" y="29"/>
                  </a:lnTo>
                  <a:lnTo>
                    <a:pt x="113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6351175" y="2169200"/>
              <a:ext cx="12525" cy="244625"/>
            </a:xfrm>
            <a:custGeom>
              <a:avLst/>
              <a:gdLst/>
              <a:ahLst/>
              <a:cxnLst/>
              <a:rect l="l" t="t" r="r" b="b"/>
              <a:pathLst>
                <a:path w="501" h="9785" extrusionOk="0">
                  <a:moveTo>
                    <a:pt x="251" y="1"/>
                  </a:moveTo>
                  <a:lnTo>
                    <a:pt x="167" y="28"/>
                  </a:lnTo>
                  <a:lnTo>
                    <a:pt x="84" y="56"/>
                  </a:lnTo>
                  <a:lnTo>
                    <a:pt x="28" y="140"/>
                  </a:lnTo>
                  <a:lnTo>
                    <a:pt x="1" y="251"/>
                  </a:lnTo>
                  <a:lnTo>
                    <a:pt x="1" y="9507"/>
                  </a:lnTo>
                  <a:lnTo>
                    <a:pt x="28" y="9618"/>
                  </a:lnTo>
                  <a:lnTo>
                    <a:pt x="84" y="9701"/>
                  </a:lnTo>
                  <a:lnTo>
                    <a:pt x="167" y="9757"/>
                  </a:lnTo>
                  <a:lnTo>
                    <a:pt x="251" y="9785"/>
                  </a:lnTo>
                  <a:lnTo>
                    <a:pt x="362" y="9757"/>
                  </a:lnTo>
                  <a:lnTo>
                    <a:pt x="445" y="9701"/>
                  </a:lnTo>
                  <a:lnTo>
                    <a:pt x="501" y="9618"/>
                  </a:lnTo>
                  <a:lnTo>
                    <a:pt x="501" y="9507"/>
                  </a:lnTo>
                  <a:lnTo>
                    <a:pt x="501" y="251"/>
                  </a:lnTo>
                  <a:lnTo>
                    <a:pt x="501" y="140"/>
                  </a:lnTo>
                  <a:lnTo>
                    <a:pt x="445" y="56"/>
                  </a:lnTo>
                  <a:lnTo>
                    <a:pt x="362" y="2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6228175" y="2065675"/>
              <a:ext cx="252275" cy="124400"/>
            </a:xfrm>
            <a:custGeom>
              <a:avLst/>
              <a:gdLst/>
              <a:ahLst/>
              <a:cxnLst/>
              <a:rect l="l" t="t" r="r" b="b"/>
              <a:pathLst>
                <a:path w="10091" h="4976" extrusionOk="0">
                  <a:moveTo>
                    <a:pt x="5226" y="0"/>
                  </a:moveTo>
                  <a:lnTo>
                    <a:pt x="4198" y="56"/>
                  </a:lnTo>
                  <a:lnTo>
                    <a:pt x="3197" y="111"/>
                  </a:lnTo>
                  <a:lnTo>
                    <a:pt x="2252" y="195"/>
                  </a:lnTo>
                  <a:lnTo>
                    <a:pt x="1418" y="306"/>
                  </a:lnTo>
                  <a:lnTo>
                    <a:pt x="1141" y="361"/>
                  </a:lnTo>
                  <a:lnTo>
                    <a:pt x="890" y="445"/>
                  </a:lnTo>
                  <a:lnTo>
                    <a:pt x="668" y="556"/>
                  </a:lnTo>
                  <a:lnTo>
                    <a:pt x="473" y="667"/>
                  </a:lnTo>
                  <a:lnTo>
                    <a:pt x="307" y="778"/>
                  </a:lnTo>
                  <a:lnTo>
                    <a:pt x="195" y="917"/>
                  </a:lnTo>
                  <a:lnTo>
                    <a:pt x="84" y="1056"/>
                  </a:lnTo>
                  <a:lnTo>
                    <a:pt x="29" y="1195"/>
                  </a:lnTo>
                  <a:lnTo>
                    <a:pt x="1" y="1334"/>
                  </a:lnTo>
                  <a:lnTo>
                    <a:pt x="1" y="1473"/>
                  </a:lnTo>
                  <a:lnTo>
                    <a:pt x="56" y="1612"/>
                  </a:lnTo>
                  <a:lnTo>
                    <a:pt x="140" y="1751"/>
                  </a:lnTo>
                  <a:lnTo>
                    <a:pt x="251" y="1862"/>
                  </a:lnTo>
                  <a:lnTo>
                    <a:pt x="418" y="1974"/>
                  </a:lnTo>
                  <a:lnTo>
                    <a:pt x="640" y="2085"/>
                  </a:lnTo>
                  <a:lnTo>
                    <a:pt x="890" y="2140"/>
                  </a:lnTo>
                  <a:lnTo>
                    <a:pt x="1446" y="2307"/>
                  </a:lnTo>
                  <a:lnTo>
                    <a:pt x="1919" y="2474"/>
                  </a:lnTo>
                  <a:lnTo>
                    <a:pt x="2336" y="2696"/>
                  </a:lnTo>
                  <a:lnTo>
                    <a:pt x="2641" y="2919"/>
                  </a:lnTo>
                  <a:lnTo>
                    <a:pt x="2919" y="3141"/>
                  </a:lnTo>
                  <a:lnTo>
                    <a:pt x="3142" y="3391"/>
                  </a:lnTo>
                  <a:lnTo>
                    <a:pt x="3309" y="3641"/>
                  </a:lnTo>
                  <a:lnTo>
                    <a:pt x="3475" y="3864"/>
                  </a:lnTo>
                  <a:lnTo>
                    <a:pt x="3753" y="4308"/>
                  </a:lnTo>
                  <a:lnTo>
                    <a:pt x="3892" y="4503"/>
                  </a:lnTo>
                  <a:lnTo>
                    <a:pt x="4059" y="4670"/>
                  </a:lnTo>
                  <a:lnTo>
                    <a:pt x="4281" y="4809"/>
                  </a:lnTo>
                  <a:lnTo>
                    <a:pt x="4504" y="4920"/>
                  </a:lnTo>
                  <a:lnTo>
                    <a:pt x="4810" y="4975"/>
                  </a:lnTo>
                  <a:lnTo>
                    <a:pt x="5171" y="4975"/>
                  </a:lnTo>
                  <a:lnTo>
                    <a:pt x="5504" y="4948"/>
                  </a:lnTo>
                  <a:lnTo>
                    <a:pt x="5782" y="4864"/>
                  </a:lnTo>
                  <a:lnTo>
                    <a:pt x="6032" y="4725"/>
                  </a:lnTo>
                  <a:lnTo>
                    <a:pt x="6255" y="4559"/>
                  </a:lnTo>
                  <a:lnTo>
                    <a:pt x="6449" y="4364"/>
                  </a:lnTo>
                  <a:lnTo>
                    <a:pt x="6616" y="4142"/>
                  </a:lnTo>
                  <a:lnTo>
                    <a:pt x="6922" y="3641"/>
                  </a:lnTo>
                  <a:lnTo>
                    <a:pt x="7228" y="3169"/>
                  </a:lnTo>
                  <a:lnTo>
                    <a:pt x="7394" y="2919"/>
                  </a:lnTo>
                  <a:lnTo>
                    <a:pt x="7589" y="2724"/>
                  </a:lnTo>
                  <a:lnTo>
                    <a:pt x="7811" y="2529"/>
                  </a:lnTo>
                  <a:lnTo>
                    <a:pt x="8062" y="2363"/>
                  </a:lnTo>
                  <a:lnTo>
                    <a:pt x="8340" y="2224"/>
                  </a:lnTo>
                  <a:lnTo>
                    <a:pt x="8673" y="2168"/>
                  </a:lnTo>
                  <a:lnTo>
                    <a:pt x="8979" y="2113"/>
                  </a:lnTo>
                  <a:lnTo>
                    <a:pt x="9257" y="2029"/>
                  </a:lnTo>
                  <a:lnTo>
                    <a:pt x="9479" y="1918"/>
                  </a:lnTo>
                  <a:lnTo>
                    <a:pt x="9674" y="1835"/>
                  </a:lnTo>
                  <a:lnTo>
                    <a:pt x="9813" y="1696"/>
                  </a:lnTo>
                  <a:lnTo>
                    <a:pt x="9952" y="1584"/>
                  </a:lnTo>
                  <a:lnTo>
                    <a:pt x="10035" y="1445"/>
                  </a:lnTo>
                  <a:lnTo>
                    <a:pt x="10063" y="1306"/>
                  </a:lnTo>
                  <a:lnTo>
                    <a:pt x="10091" y="1167"/>
                  </a:lnTo>
                  <a:lnTo>
                    <a:pt x="10063" y="1056"/>
                  </a:lnTo>
                  <a:lnTo>
                    <a:pt x="10035" y="917"/>
                  </a:lnTo>
                  <a:lnTo>
                    <a:pt x="9952" y="806"/>
                  </a:lnTo>
                  <a:lnTo>
                    <a:pt x="9840" y="695"/>
                  </a:lnTo>
                  <a:lnTo>
                    <a:pt x="9701" y="584"/>
                  </a:lnTo>
                  <a:lnTo>
                    <a:pt x="9563" y="500"/>
                  </a:lnTo>
                  <a:lnTo>
                    <a:pt x="9368" y="445"/>
                  </a:lnTo>
                  <a:lnTo>
                    <a:pt x="8895" y="334"/>
                  </a:lnTo>
                  <a:lnTo>
                    <a:pt x="8395" y="250"/>
                  </a:lnTo>
                  <a:lnTo>
                    <a:pt x="7867" y="167"/>
                  </a:lnTo>
                  <a:lnTo>
                    <a:pt x="7367" y="111"/>
                  </a:lnTo>
                  <a:lnTo>
                    <a:pt x="6310" y="28"/>
                  </a:lnTo>
                  <a:lnTo>
                    <a:pt x="5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6523500" y="1770350"/>
              <a:ext cx="274525" cy="274500"/>
            </a:xfrm>
            <a:custGeom>
              <a:avLst/>
              <a:gdLst/>
              <a:ahLst/>
              <a:cxnLst/>
              <a:rect l="l" t="t" r="r" b="b"/>
              <a:pathLst>
                <a:path w="10981" h="10980" extrusionOk="0">
                  <a:moveTo>
                    <a:pt x="5477" y="0"/>
                  </a:moveTo>
                  <a:lnTo>
                    <a:pt x="4921" y="28"/>
                  </a:lnTo>
                  <a:lnTo>
                    <a:pt x="4365" y="111"/>
                  </a:lnTo>
                  <a:lnTo>
                    <a:pt x="3837" y="250"/>
                  </a:lnTo>
                  <a:lnTo>
                    <a:pt x="3336" y="445"/>
                  </a:lnTo>
                  <a:lnTo>
                    <a:pt x="2864" y="667"/>
                  </a:lnTo>
                  <a:lnTo>
                    <a:pt x="2419" y="945"/>
                  </a:lnTo>
                  <a:lnTo>
                    <a:pt x="1974" y="1251"/>
                  </a:lnTo>
                  <a:lnTo>
                    <a:pt x="1585" y="1612"/>
                  </a:lnTo>
                  <a:lnTo>
                    <a:pt x="1252" y="2001"/>
                  </a:lnTo>
                  <a:lnTo>
                    <a:pt x="918" y="2418"/>
                  </a:lnTo>
                  <a:lnTo>
                    <a:pt x="640" y="2863"/>
                  </a:lnTo>
                  <a:lnTo>
                    <a:pt x="418" y="3363"/>
                  </a:lnTo>
                  <a:lnTo>
                    <a:pt x="251" y="3864"/>
                  </a:lnTo>
                  <a:lnTo>
                    <a:pt x="112" y="4392"/>
                  </a:lnTo>
                  <a:lnTo>
                    <a:pt x="29" y="4920"/>
                  </a:lnTo>
                  <a:lnTo>
                    <a:pt x="1" y="5504"/>
                  </a:lnTo>
                  <a:lnTo>
                    <a:pt x="29" y="6059"/>
                  </a:lnTo>
                  <a:lnTo>
                    <a:pt x="112" y="6588"/>
                  </a:lnTo>
                  <a:lnTo>
                    <a:pt x="251" y="7116"/>
                  </a:lnTo>
                  <a:lnTo>
                    <a:pt x="418" y="7644"/>
                  </a:lnTo>
                  <a:lnTo>
                    <a:pt x="668" y="8116"/>
                  </a:lnTo>
                  <a:lnTo>
                    <a:pt x="946" y="8561"/>
                  </a:lnTo>
                  <a:lnTo>
                    <a:pt x="1252" y="8978"/>
                  </a:lnTo>
                  <a:lnTo>
                    <a:pt x="1613" y="9367"/>
                  </a:lnTo>
                  <a:lnTo>
                    <a:pt x="2002" y="9728"/>
                  </a:lnTo>
                  <a:lnTo>
                    <a:pt x="2419" y="10034"/>
                  </a:lnTo>
                  <a:lnTo>
                    <a:pt x="2864" y="10312"/>
                  </a:lnTo>
                  <a:lnTo>
                    <a:pt x="3364" y="10534"/>
                  </a:lnTo>
                  <a:lnTo>
                    <a:pt x="3865" y="10729"/>
                  </a:lnTo>
                  <a:lnTo>
                    <a:pt x="4393" y="10868"/>
                  </a:lnTo>
                  <a:lnTo>
                    <a:pt x="4921" y="10951"/>
                  </a:lnTo>
                  <a:lnTo>
                    <a:pt x="5477" y="10979"/>
                  </a:lnTo>
                  <a:lnTo>
                    <a:pt x="6060" y="10951"/>
                  </a:lnTo>
                  <a:lnTo>
                    <a:pt x="6588" y="10868"/>
                  </a:lnTo>
                  <a:lnTo>
                    <a:pt x="7117" y="10729"/>
                  </a:lnTo>
                  <a:lnTo>
                    <a:pt x="7617" y="10534"/>
                  </a:lnTo>
                  <a:lnTo>
                    <a:pt x="8117" y="10312"/>
                  </a:lnTo>
                  <a:lnTo>
                    <a:pt x="8562" y="10034"/>
                  </a:lnTo>
                  <a:lnTo>
                    <a:pt x="8979" y="9728"/>
                  </a:lnTo>
                  <a:lnTo>
                    <a:pt x="9368" y="9367"/>
                  </a:lnTo>
                  <a:lnTo>
                    <a:pt x="9729" y="8978"/>
                  </a:lnTo>
                  <a:lnTo>
                    <a:pt x="10035" y="8561"/>
                  </a:lnTo>
                  <a:lnTo>
                    <a:pt x="10313" y="8088"/>
                  </a:lnTo>
                  <a:lnTo>
                    <a:pt x="10535" y="7616"/>
                  </a:lnTo>
                  <a:lnTo>
                    <a:pt x="10730" y="7116"/>
                  </a:lnTo>
                  <a:lnTo>
                    <a:pt x="10869" y="6588"/>
                  </a:lnTo>
                  <a:lnTo>
                    <a:pt x="10952" y="6032"/>
                  </a:lnTo>
                  <a:lnTo>
                    <a:pt x="10980" y="5476"/>
                  </a:lnTo>
                  <a:lnTo>
                    <a:pt x="10952" y="4920"/>
                  </a:lnTo>
                  <a:lnTo>
                    <a:pt x="10869" y="4364"/>
                  </a:lnTo>
                  <a:lnTo>
                    <a:pt x="10730" y="3836"/>
                  </a:lnTo>
                  <a:lnTo>
                    <a:pt x="10535" y="3335"/>
                  </a:lnTo>
                  <a:lnTo>
                    <a:pt x="10313" y="2863"/>
                  </a:lnTo>
                  <a:lnTo>
                    <a:pt x="10035" y="2418"/>
                  </a:lnTo>
                  <a:lnTo>
                    <a:pt x="9702" y="2001"/>
                  </a:lnTo>
                  <a:lnTo>
                    <a:pt x="9368" y="1612"/>
                  </a:lnTo>
                  <a:lnTo>
                    <a:pt x="8979" y="1251"/>
                  </a:lnTo>
                  <a:lnTo>
                    <a:pt x="8534" y="917"/>
                  </a:lnTo>
                  <a:lnTo>
                    <a:pt x="8089" y="667"/>
                  </a:lnTo>
                  <a:lnTo>
                    <a:pt x="7617" y="417"/>
                  </a:lnTo>
                  <a:lnTo>
                    <a:pt x="7117" y="250"/>
                  </a:lnTo>
                  <a:lnTo>
                    <a:pt x="6588" y="111"/>
                  </a:lnTo>
                  <a:lnTo>
                    <a:pt x="6033" y="28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5894650" y="1771025"/>
              <a:ext cx="274500" cy="274500"/>
            </a:xfrm>
            <a:custGeom>
              <a:avLst/>
              <a:gdLst/>
              <a:ahLst/>
              <a:cxnLst/>
              <a:rect l="l" t="t" r="r" b="b"/>
              <a:pathLst>
                <a:path w="10980" h="10980" extrusionOk="0">
                  <a:moveTo>
                    <a:pt x="5476" y="1"/>
                  </a:moveTo>
                  <a:lnTo>
                    <a:pt x="4920" y="29"/>
                  </a:lnTo>
                  <a:lnTo>
                    <a:pt x="4364" y="112"/>
                  </a:lnTo>
                  <a:lnTo>
                    <a:pt x="3836" y="251"/>
                  </a:lnTo>
                  <a:lnTo>
                    <a:pt x="3336" y="446"/>
                  </a:lnTo>
                  <a:lnTo>
                    <a:pt x="2863" y="668"/>
                  </a:lnTo>
                  <a:lnTo>
                    <a:pt x="2418" y="946"/>
                  </a:lnTo>
                  <a:lnTo>
                    <a:pt x="2001" y="1252"/>
                  </a:lnTo>
                  <a:lnTo>
                    <a:pt x="1612" y="1613"/>
                  </a:lnTo>
                  <a:lnTo>
                    <a:pt x="1251" y="2002"/>
                  </a:lnTo>
                  <a:lnTo>
                    <a:pt x="917" y="2419"/>
                  </a:lnTo>
                  <a:lnTo>
                    <a:pt x="667" y="2892"/>
                  </a:lnTo>
                  <a:lnTo>
                    <a:pt x="417" y="3364"/>
                  </a:lnTo>
                  <a:lnTo>
                    <a:pt x="250" y="3864"/>
                  </a:lnTo>
                  <a:lnTo>
                    <a:pt x="111" y="4392"/>
                  </a:lnTo>
                  <a:lnTo>
                    <a:pt x="28" y="4948"/>
                  </a:lnTo>
                  <a:lnTo>
                    <a:pt x="0" y="5504"/>
                  </a:lnTo>
                  <a:lnTo>
                    <a:pt x="28" y="6060"/>
                  </a:lnTo>
                  <a:lnTo>
                    <a:pt x="111" y="6616"/>
                  </a:lnTo>
                  <a:lnTo>
                    <a:pt x="250" y="7144"/>
                  </a:lnTo>
                  <a:lnTo>
                    <a:pt x="417" y="7645"/>
                  </a:lnTo>
                  <a:lnTo>
                    <a:pt x="667" y="8117"/>
                  </a:lnTo>
                  <a:lnTo>
                    <a:pt x="945" y="8562"/>
                  </a:lnTo>
                  <a:lnTo>
                    <a:pt x="1251" y="8979"/>
                  </a:lnTo>
                  <a:lnTo>
                    <a:pt x="1612" y="9368"/>
                  </a:lnTo>
                  <a:lnTo>
                    <a:pt x="2001" y="9729"/>
                  </a:lnTo>
                  <a:lnTo>
                    <a:pt x="2418" y="10035"/>
                  </a:lnTo>
                  <a:lnTo>
                    <a:pt x="2863" y="10313"/>
                  </a:lnTo>
                  <a:lnTo>
                    <a:pt x="3363" y="10563"/>
                  </a:lnTo>
                  <a:lnTo>
                    <a:pt x="3864" y="10730"/>
                  </a:lnTo>
                  <a:lnTo>
                    <a:pt x="4392" y="10869"/>
                  </a:lnTo>
                  <a:lnTo>
                    <a:pt x="4920" y="10952"/>
                  </a:lnTo>
                  <a:lnTo>
                    <a:pt x="5504" y="10980"/>
                  </a:lnTo>
                  <a:lnTo>
                    <a:pt x="6060" y="10952"/>
                  </a:lnTo>
                  <a:lnTo>
                    <a:pt x="6588" y="10869"/>
                  </a:lnTo>
                  <a:lnTo>
                    <a:pt x="7116" y="10730"/>
                  </a:lnTo>
                  <a:lnTo>
                    <a:pt x="7616" y="10535"/>
                  </a:lnTo>
                  <a:lnTo>
                    <a:pt x="8116" y="10313"/>
                  </a:lnTo>
                  <a:lnTo>
                    <a:pt x="8561" y="10035"/>
                  </a:lnTo>
                  <a:lnTo>
                    <a:pt x="8978" y="9729"/>
                  </a:lnTo>
                  <a:lnTo>
                    <a:pt x="9367" y="9368"/>
                  </a:lnTo>
                  <a:lnTo>
                    <a:pt x="9729" y="8979"/>
                  </a:lnTo>
                  <a:lnTo>
                    <a:pt x="10034" y="8562"/>
                  </a:lnTo>
                  <a:lnTo>
                    <a:pt x="10312" y="8089"/>
                  </a:lnTo>
                  <a:lnTo>
                    <a:pt x="10535" y="7617"/>
                  </a:lnTo>
                  <a:lnTo>
                    <a:pt x="10729" y="7116"/>
                  </a:lnTo>
                  <a:lnTo>
                    <a:pt x="10868" y="6588"/>
                  </a:lnTo>
                  <a:lnTo>
                    <a:pt x="10952" y="6060"/>
                  </a:lnTo>
                  <a:lnTo>
                    <a:pt x="10979" y="5477"/>
                  </a:lnTo>
                  <a:lnTo>
                    <a:pt x="10952" y="4921"/>
                  </a:lnTo>
                  <a:lnTo>
                    <a:pt x="10868" y="4392"/>
                  </a:lnTo>
                  <a:lnTo>
                    <a:pt x="10729" y="3864"/>
                  </a:lnTo>
                  <a:lnTo>
                    <a:pt x="10535" y="3336"/>
                  </a:lnTo>
                  <a:lnTo>
                    <a:pt x="10312" y="2864"/>
                  </a:lnTo>
                  <a:lnTo>
                    <a:pt x="10034" y="2419"/>
                  </a:lnTo>
                  <a:lnTo>
                    <a:pt x="9729" y="2002"/>
                  </a:lnTo>
                  <a:lnTo>
                    <a:pt x="9367" y="1613"/>
                  </a:lnTo>
                  <a:lnTo>
                    <a:pt x="8978" y="1252"/>
                  </a:lnTo>
                  <a:lnTo>
                    <a:pt x="8561" y="946"/>
                  </a:lnTo>
                  <a:lnTo>
                    <a:pt x="8089" y="668"/>
                  </a:lnTo>
                  <a:lnTo>
                    <a:pt x="7616" y="418"/>
                  </a:lnTo>
                  <a:lnTo>
                    <a:pt x="7116" y="251"/>
                  </a:lnTo>
                  <a:lnTo>
                    <a:pt x="6588" y="112"/>
                  </a:lnTo>
                  <a:lnTo>
                    <a:pt x="6032" y="29"/>
                  </a:lnTo>
                  <a:lnTo>
                    <a:pt x="54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6548525" y="1858600"/>
              <a:ext cx="149425" cy="139675"/>
            </a:xfrm>
            <a:custGeom>
              <a:avLst/>
              <a:gdLst/>
              <a:ahLst/>
              <a:cxnLst/>
              <a:rect l="l" t="t" r="r" b="b"/>
              <a:pathLst>
                <a:path w="5977" h="5587" extrusionOk="0">
                  <a:moveTo>
                    <a:pt x="3002" y="0"/>
                  </a:moveTo>
                  <a:lnTo>
                    <a:pt x="2725" y="28"/>
                  </a:lnTo>
                  <a:lnTo>
                    <a:pt x="2419" y="83"/>
                  </a:lnTo>
                  <a:lnTo>
                    <a:pt x="2141" y="167"/>
                  </a:lnTo>
                  <a:lnTo>
                    <a:pt x="1891" y="278"/>
                  </a:lnTo>
                  <a:lnTo>
                    <a:pt x="1641" y="417"/>
                  </a:lnTo>
                  <a:lnTo>
                    <a:pt x="1390" y="556"/>
                  </a:lnTo>
                  <a:lnTo>
                    <a:pt x="1168" y="751"/>
                  </a:lnTo>
                  <a:lnTo>
                    <a:pt x="946" y="945"/>
                  </a:lnTo>
                  <a:lnTo>
                    <a:pt x="751" y="1140"/>
                  </a:lnTo>
                  <a:lnTo>
                    <a:pt x="584" y="1362"/>
                  </a:lnTo>
                  <a:lnTo>
                    <a:pt x="418" y="1584"/>
                  </a:lnTo>
                  <a:lnTo>
                    <a:pt x="279" y="1835"/>
                  </a:lnTo>
                  <a:lnTo>
                    <a:pt x="167" y="2085"/>
                  </a:lnTo>
                  <a:lnTo>
                    <a:pt x="84" y="2335"/>
                  </a:lnTo>
                  <a:lnTo>
                    <a:pt x="28" y="2585"/>
                  </a:lnTo>
                  <a:lnTo>
                    <a:pt x="1" y="2863"/>
                  </a:lnTo>
                  <a:lnTo>
                    <a:pt x="1" y="3113"/>
                  </a:lnTo>
                  <a:lnTo>
                    <a:pt x="28" y="3391"/>
                  </a:lnTo>
                  <a:lnTo>
                    <a:pt x="84" y="3641"/>
                  </a:lnTo>
                  <a:lnTo>
                    <a:pt x="167" y="3891"/>
                  </a:lnTo>
                  <a:lnTo>
                    <a:pt x="306" y="4114"/>
                  </a:lnTo>
                  <a:lnTo>
                    <a:pt x="445" y="4364"/>
                  </a:lnTo>
                  <a:lnTo>
                    <a:pt x="668" y="4586"/>
                  </a:lnTo>
                  <a:lnTo>
                    <a:pt x="890" y="4781"/>
                  </a:lnTo>
                  <a:lnTo>
                    <a:pt x="1168" y="4975"/>
                  </a:lnTo>
                  <a:lnTo>
                    <a:pt x="1502" y="5142"/>
                  </a:lnTo>
                  <a:lnTo>
                    <a:pt x="1863" y="5309"/>
                  </a:lnTo>
                  <a:lnTo>
                    <a:pt x="2252" y="5448"/>
                  </a:lnTo>
                  <a:lnTo>
                    <a:pt x="2586" y="5531"/>
                  </a:lnTo>
                  <a:lnTo>
                    <a:pt x="2891" y="5559"/>
                  </a:lnTo>
                  <a:lnTo>
                    <a:pt x="3197" y="5587"/>
                  </a:lnTo>
                  <a:lnTo>
                    <a:pt x="3475" y="5587"/>
                  </a:lnTo>
                  <a:lnTo>
                    <a:pt x="3753" y="5531"/>
                  </a:lnTo>
                  <a:lnTo>
                    <a:pt x="4031" y="5476"/>
                  </a:lnTo>
                  <a:lnTo>
                    <a:pt x="4281" y="5365"/>
                  </a:lnTo>
                  <a:lnTo>
                    <a:pt x="4503" y="5253"/>
                  </a:lnTo>
                  <a:lnTo>
                    <a:pt x="4726" y="5114"/>
                  </a:lnTo>
                  <a:lnTo>
                    <a:pt x="4920" y="4975"/>
                  </a:lnTo>
                  <a:lnTo>
                    <a:pt x="5115" y="4781"/>
                  </a:lnTo>
                  <a:lnTo>
                    <a:pt x="5282" y="4586"/>
                  </a:lnTo>
                  <a:lnTo>
                    <a:pt x="5448" y="4392"/>
                  </a:lnTo>
                  <a:lnTo>
                    <a:pt x="5560" y="4169"/>
                  </a:lnTo>
                  <a:lnTo>
                    <a:pt x="5699" y="3947"/>
                  </a:lnTo>
                  <a:lnTo>
                    <a:pt x="5782" y="3725"/>
                  </a:lnTo>
                  <a:lnTo>
                    <a:pt x="5865" y="3474"/>
                  </a:lnTo>
                  <a:lnTo>
                    <a:pt x="5921" y="3224"/>
                  </a:lnTo>
                  <a:lnTo>
                    <a:pt x="5949" y="2974"/>
                  </a:lnTo>
                  <a:lnTo>
                    <a:pt x="5977" y="2724"/>
                  </a:lnTo>
                  <a:lnTo>
                    <a:pt x="5949" y="2446"/>
                  </a:lnTo>
                  <a:lnTo>
                    <a:pt x="5921" y="2196"/>
                  </a:lnTo>
                  <a:lnTo>
                    <a:pt x="5865" y="1946"/>
                  </a:lnTo>
                  <a:lnTo>
                    <a:pt x="5782" y="1723"/>
                  </a:lnTo>
                  <a:lnTo>
                    <a:pt x="5699" y="1473"/>
                  </a:lnTo>
                  <a:lnTo>
                    <a:pt x="5560" y="1251"/>
                  </a:lnTo>
                  <a:lnTo>
                    <a:pt x="5393" y="1028"/>
                  </a:lnTo>
                  <a:lnTo>
                    <a:pt x="5226" y="834"/>
                  </a:lnTo>
                  <a:lnTo>
                    <a:pt x="5004" y="639"/>
                  </a:lnTo>
                  <a:lnTo>
                    <a:pt x="4781" y="473"/>
                  </a:lnTo>
                  <a:lnTo>
                    <a:pt x="4503" y="334"/>
                  </a:lnTo>
                  <a:lnTo>
                    <a:pt x="4225" y="195"/>
                  </a:lnTo>
                  <a:lnTo>
                    <a:pt x="3920" y="83"/>
                  </a:lnTo>
                  <a:lnTo>
                    <a:pt x="3614" y="28"/>
                  </a:lnTo>
                  <a:lnTo>
                    <a:pt x="3308" y="0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6582575" y="1935725"/>
              <a:ext cx="26425" cy="25025"/>
            </a:xfrm>
            <a:custGeom>
              <a:avLst/>
              <a:gdLst/>
              <a:ahLst/>
              <a:cxnLst/>
              <a:rect l="l" t="t" r="r" b="b"/>
              <a:pathLst>
                <a:path w="1057" h="1001" extrusionOk="0">
                  <a:moveTo>
                    <a:pt x="529" y="0"/>
                  </a:moveTo>
                  <a:lnTo>
                    <a:pt x="417" y="28"/>
                  </a:lnTo>
                  <a:lnTo>
                    <a:pt x="334" y="56"/>
                  </a:lnTo>
                  <a:lnTo>
                    <a:pt x="223" y="112"/>
                  </a:lnTo>
                  <a:lnTo>
                    <a:pt x="167" y="167"/>
                  </a:lnTo>
                  <a:lnTo>
                    <a:pt x="28" y="334"/>
                  </a:lnTo>
                  <a:lnTo>
                    <a:pt x="1" y="417"/>
                  </a:lnTo>
                  <a:lnTo>
                    <a:pt x="1" y="528"/>
                  </a:lnTo>
                  <a:lnTo>
                    <a:pt x="1" y="612"/>
                  </a:lnTo>
                  <a:lnTo>
                    <a:pt x="28" y="695"/>
                  </a:lnTo>
                  <a:lnTo>
                    <a:pt x="84" y="779"/>
                  </a:lnTo>
                  <a:lnTo>
                    <a:pt x="140" y="862"/>
                  </a:lnTo>
                  <a:lnTo>
                    <a:pt x="251" y="918"/>
                  </a:lnTo>
                  <a:lnTo>
                    <a:pt x="390" y="973"/>
                  </a:lnTo>
                  <a:lnTo>
                    <a:pt x="501" y="1001"/>
                  </a:lnTo>
                  <a:lnTo>
                    <a:pt x="612" y="1001"/>
                  </a:lnTo>
                  <a:lnTo>
                    <a:pt x="695" y="973"/>
                  </a:lnTo>
                  <a:lnTo>
                    <a:pt x="779" y="945"/>
                  </a:lnTo>
                  <a:lnTo>
                    <a:pt x="862" y="890"/>
                  </a:lnTo>
                  <a:lnTo>
                    <a:pt x="918" y="834"/>
                  </a:lnTo>
                  <a:lnTo>
                    <a:pt x="1029" y="667"/>
                  </a:lnTo>
                  <a:lnTo>
                    <a:pt x="1057" y="501"/>
                  </a:lnTo>
                  <a:lnTo>
                    <a:pt x="1029" y="417"/>
                  </a:lnTo>
                  <a:lnTo>
                    <a:pt x="1029" y="306"/>
                  </a:lnTo>
                  <a:lnTo>
                    <a:pt x="973" y="250"/>
                  </a:lnTo>
                  <a:lnTo>
                    <a:pt x="918" y="167"/>
                  </a:lnTo>
                  <a:lnTo>
                    <a:pt x="834" y="112"/>
                  </a:lnTo>
                  <a:lnTo>
                    <a:pt x="751" y="56"/>
                  </a:lnTo>
                  <a:lnTo>
                    <a:pt x="640" y="2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6604825" y="1916950"/>
              <a:ext cx="7650" cy="6975"/>
            </a:xfrm>
            <a:custGeom>
              <a:avLst/>
              <a:gdLst/>
              <a:ahLst/>
              <a:cxnLst/>
              <a:rect l="l" t="t" r="r" b="b"/>
              <a:pathLst>
                <a:path w="306" h="279" extrusionOk="0">
                  <a:moveTo>
                    <a:pt x="167" y="1"/>
                  </a:moveTo>
                  <a:lnTo>
                    <a:pt x="111" y="29"/>
                  </a:lnTo>
                  <a:lnTo>
                    <a:pt x="56" y="56"/>
                  </a:lnTo>
                  <a:lnTo>
                    <a:pt x="28" y="112"/>
                  </a:lnTo>
                  <a:lnTo>
                    <a:pt x="0" y="140"/>
                  </a:lnTo>
                  <a:lnTo>
                    <a:pt x="28" y="195"/>
                  </a:lnTo>
                  <a:lnTo>
                    <a:pt x="56" y="251"/>
                  </a:lnTo>
                  <a:lnTo>
                    <a:pt x="111" y="279"/>
                  </a:lnTo>
                  <a:lnTo>
                    <a:pt x="222" y="279"/>
                  </a:lnTo>
                  <a:lnTo>
                    <a:pt x="278" y="251"/>
                  </a:lnTo>
                  <a:lnTo>
                    <a:pt x="306" y="195"/>
                  </a:lnTo>
                  <a:lnTo>
                    <a:pt x="306" y="140"/>
                  </a:lnTo>
                  <a:lnTo>
                    <a:pt x="306" y="84"/>
                  </a:lnTo>
                  <a:lnTo>
                    <a:pt x="278" y="56"/>
                  </a:lnTo>
                  <a:lnTo>
                    <a:pt x="222" y="29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926600" y="1859275"/>
              <a:ext cx="149425" cy="139700"/>
            </a:xfrm>
            <a:custGeom>
              <a:avLst/>
              <a:gdLst/>
              <a:ahLst/>
              <a:cxnLst/>
              <a:rect l="l" t="t" r="r" b="b"/>
              <a:pathLst>
                <a:path w="5977" h="5588" extrusionOk="0">
                  <a:moveTo>
                    <a:pt x="3003" y="1"/>
                  </a:moveTo>
                  <a:lnTo>
                    <a:pt x="2725" y="29"/>
                  </a:lnTo>
                  <a:lnTo>
                    <a:pt x="2447" y="84"/>
                  </a:lnTo>
                  <a:lnTo>
                    <a:pt x="2169" y="168"/>
                  </a:lnTo>
                  <a:lnTo>
                    <a:pt x="1891" y="279"/>
                  </a:lnTo>
                  <a:lnTo>
                    <a:pt x="1641" y="418"/>
                  </a:lnTo>
                  <a:lnTo>
                    <a:pt x="1390" y="585"/>
                  </a:lnTo>
                  <a:lnTo>
                    <a:pt x="1168" y="751"/>
                  </a:lnTo>
                  <a:lnTo>
                    <a:pt x="946" y="946"/>
                  </a:lnTo>
                  <a:lnTo>
                    <a:pt x="751" y="1140"/>
                  </a:lnTo>
                  <a:lnTo>
                    <a:pt x="584" y="1363"/>
                  </a:lnTo>
                  <a:lnTo>
                    <a:pt x="445" y="1585"/>
                  </a:lnTo>
                  <a:lnTo>
                    <a:pt x="306" y="1835"/>
                  </a:lnTo>
                  <a:lnTo>
                    <a:pt x="195" y="2085"/>
                  </a:lnTo>
                  <a:lnTo>
                    <a:pt x="112" y="2336"/>
                  </a:lnTo>
                  <a:lnTo>
                    <a:pt x="29" y="2614"/>
                  </a:lnTo>
                  <a:lnTo>
                    <a:pt x="1" y="2864"/>
                  </a:lnTo>
                  <a:lnTo>
                    <a:pt x="1" y="3114"/>
                  </a:lnTo>
                  <a:lnTo>
                    <a:pt x="29" y="3392"/>
                  </a:lnTo>
                  <a:lnTo>
                    <a:pt x="84" y="3642"/>
                  </a:lnTo>
                  <a:lnTo>
                    <a:pt x="167" y="3892"/>
                  </a:lnTo>
                  <a:lnTo>
                    <a:pt x="306" y="4142"/>
                  </a:lnTo>
                  <a:lnTo>
                    <a:pt x="473" y="4365"/>
                  </a:lnTo>
                  <a:lnTo>
                    <a:pt x="668" y="4587"/>
                  </a:lnTo>
                  <a:lnTo>
                    <a:pt x="890" y="4782"/>
                  </a:lnTo>
                  <a:lnTo>
                    <a:pt x="1168" y="4976"/>
                  </a:lnTo>
                  <a:lnTo>
                    <a:pt x="1502" y="5143"/>
                  </a:lnTo>
                  <a:lnTo>
                    <a:pt x="1863" y="5310"/>
                  </a:lnTo>
                  <a:lnTo>
                    <a:pt x="2280" y="5449"/>
                  </a:lnTo>
                  <a:lnTo>
                    <a:pt x="2586" y="5532"/>
                  </a:lnTo>
                  <a:lnTo>
                    <a:pt x="2891" y="5588"/>
                  </a:lnTo>
                  <a:lnTo>
                    <a:pt x="3503" y="5588"/>
                  </a:lnTo>
                  <a:lnTo>
                    <a:pt x="3781" y="5532"/>
                  </a:lnTo>
                  <a:lnTo>
                    <a:pt x="4031" y="5477"/>
                  </a:lnTo>
                  <a:lnTo>
                    <a:pt x="4281" y="5393"/>
                  </a:lnTo>
                  <a:lnTo>
                    <a:pt x="4504" y="5254"/>
                  </a:lnTo>
                  <a:lnTo>
                    <a:pt x="4726" y="5115"/>
                  </a:lnTo>
                  <a:lnTo>
                    <a:pt x="4948" y="4976"/>
                  </a:lnTo>
                  <a:lnTo>
                    <a:pt x="5115" y="4809"/>
                  </a:lnTo>
                  <a:lnTo>
                    <a:pt x="5282" y="4615"/>
                  </a:lnTo>
                  <a:lnTo>
                    <a:pt x="5449" y="4393"/>
                  </a:lnTo>
                  <a:lnTo>
                    <a:pt x="5588" y="4170"/>
                  </a:lnTo>
                  <a:lnTo>
                    <a:pt x="5699" y="3948"/>
                  </a:lnTo>
                  <a:lnTo>
                    <a:pt x="5782" y="3725"/>
                  </a:lnTo>
                  <a:lnTo>
                    <a:pt x="5866" y="3475"/>
                  </a:lnTo>
                  <a:lnTo>
                    <a:pt x="5921" y="3225"/>
                  </a:lnTo>
                  <a:lnTo>
                    <a:pt x="5949" y="2975"/>
                  </a:lnTo>
                  <a:lnTo>
                    <a:pt x="5977" y="2725"/>
                  </a:lnTo>
                  <a:lnTo>
                    <a:pt x="5977" y="2475"/>
                  </a:lnTo>
                  <a:lnTo>
                    <a:pt x="5921" y="2224"/>
                  </a:lnTo>
                  <a:lnTo>
                    <a:pt x="5866" y="1974"/>
                  </a:lnTo>
                  <a:lnTo>
                    <a:pt x="5810" y="1724"/>
                  </a:lnTo>
                  <a:lnTo>
                    <a:pt x="5699" y="1474"/>
                  </a:lnTo>
                  <a:lnTo>
                    <a:pt x="5560" y="1252"/>
                  </a:lnTo>
                  <a:lnTo>
                    <a:pt x="5421" y="1057"/>
                  </a:lnTo>
                  <a:lnTo>
                    <a:pt x="5226" y="835"/>
                  </a:lnTo>
                  <a:lnTo>
                    <a:pt x="5032" y="668"/>
                  </a:lnTo>
                  <a:lnTo>
                    <a:pt x="4782" y="473"/>
                  </a:lnTo>
                  <a:lnTo>
                    <a:pt x="4531" y="334"/>
                  </a:lnTo>
                  <a:lnTo>
                    <a:pt x="4226" y="195"/>
                  </a:lnTo>
                  <a:lnTo>
                    <a:pt x="3920" y="84"/>
                  </a:lnTo>
                  <a:lnTo>
                    <a:pt x="3614" y="29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5960650" y="1937100"/>
              <a:ext cx="26425" cy="24350"/>
            </a:xfrm>
            <a:custGeom>
              <a:avLst/>
              <a:gdLst/>
              <a:ahLst/>
              <a:cxnLst/>
              <a:rect l="l" t="t" r="r" b="b"/>
              <a:pathLst>
                <a:path w="1057" h="974" extrusionOk="0">
                  <a:moveTo>
                    <a:pt x="445" y="1"/>
                  </a:moveTo>
                  <a:lnTo>
                    <a:pt x="334" y="29"/>
                  </a:lnTo>
                  <a:lnTo>
                    <a:pt x="251" y="84"/>
                  </a:lnTo>
                  <a:lnTo>
                    <a:pt x="167" y="168"/>
                  </a:lnTo>
                  <a:lnTo>
                    <a:pt x="56" y="307"/>
                  </a:lnTo>
                  <a:lnTo>
                    <a:pt x="28" y="418"/>
                  </a:lnTo>
                  <a:lnTo>
                    <a:pt x="1" y="501"/>
                  </a:lnTo>
                  <a:lnTo>
                    <a:pt x="1" y="585"/>
                  </a:lnTo>
                  <a:lnTo>
                    <a:pt x="28" y="668"/>
                  </a:lnTo>
                  <a:lnTo>
                    <a:pt x="84" y="751"/>
                  </a:lnTo>
                  <a:lnTo>
                    <a:pt x="167" y="835"/>
                  </a:lnTo>
                  <a:lnTo>
                    <a:pt x="279" y="918"/>
                  </a:lnTo>
                  <a:lnTo>
                    <a:pt x="418" y="946"/>
                  </a:lnTo>
                  <a:lnTo>
                    <a:pt x="529" y="974"/>
                  </a:lnTo>
                  <a:lnTo>
                    <a:pt x="723" y="974"/>
                  </a:lnTo>
                  <a:lnTo>
                    <a:pt x="807" y="918"/>
                  </a:lnTo>
                  <a:lnTo>
                    <a:pt x="890" y="863"/>
                  </a:lnTo>
                  <a:lnTo>
                    <a:pt x="946" y="807"/>
                  </a:lnTo>
                  <a:lnTo>
                    <a:pt x="1029" y="640"/>
                  </a:lnTo>
                  <a:lnTo>
                    <a:pt x="1057" y="473"/>
                  </a:lnTo>
                  <a:lnTo>
                    <a:pt x="1057" y="390"/>
                  </a:lnTo>
                  <a:lnTo>
                    <a:pt x="1029" y="307"/>
                  </a:lnTo>
                  <a:lnTo>
                    <a:pt x="1001" y="223"/>
                  </a:lnTo>
                  <a:lnTo>
                    <a:pt x="946" y="140"/>
                  </a:lnTo>
                  <a:lnTo>
                    <a:pt x="862" y="84"/>
                  </a:lnTo>
                  <a:lnTo>
                    <a:pt x="751" y="29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5983575" y="1917650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0" y="1"/>
                  </a:moveTo>
                  <a:lnTo>
                    <a:pt x="84" y="28"/>
                  </a:lnTo>
                  <a:lnTo>
                    <a:pt x="29" y="56"/>
                  </a:lnTo>
                  <a:lnTo>
                    <a:pt x="1" y="112"/>
                  </a:lnTo>
                  <a:lnTo>
                    <a:pt x="1" y="167"/>
                  </a:lnTo>
                  <a:lnTo>
                    <a:pt x="1" y="223"/>
                  </a:lnTo>
                  <a:lnTo>
                    <a:pt x="29" y="251"/>
                  </a:lnTo>
                  <a:lnTo>
                    <a:pt x="112" y="279"/>
                  </a:lnTo>
                  <a:lnTo>
                    <a:pt x="168" y="306"/>
                  </a:lnTo>
                  <a:lnTo>
                    <a:pt x="223" y="279"/>
                  </a:lnTo>
                  <a:lnTo>
                    <a:pt x="251" y="251"/>
                  </a:lnTo>
                  <a:lnTo>
                    <a:pt x="279" y="195"/>
                  </a:lnTo>
                  <a:lnTo>
                    <a:pt x="307" y="140"/>
                  </a:lnTo>
                  <a:lnTo>
                    <a:pt x="279" y="112"/>
                  </a:lnTo>
                  <a:lnTo>
                    <a:pt x="251" y="56"/>
                  </a:lnTo>
                  <a:lnTo>
                    <a:pt x="195" y="28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6488775" y="2231750"/>
              <a:ext cx="20175" cy="19475"/>
            </a:xfrm>
            <a:custGeom>
              <a:avLst/>
              <a:gdLst/>
              <a:ahLst/>
              <a:cxnLst/>
              <a:rect l="l" t="t" r="r" b="b"/>
              <a:pathLst>
                <a:path w="807" h="779" extrusionOk="0">
                  <a:moveTo>
                    <a:pt x="389" y="0"/>
                  </a:moveTo>
                  <a:lnTo>
                    <a:pt x="250" y="28"/>
                  </a:lnTo>
                  <a:lnTo>
                    <a:pt x="111" y="111"/>
                  </a:lnTo>
                  <a:lnTo>
                    <a:pt x="28" y="223"/>
                  </a:lnTo>
                  <a:lnTo>
                    <a:pt x="0" y="389"/>
                  </a:lnTo>
                  <a:lnTo>
                    <a:pt x="28" y="528"/>
                  </a:lnTo>
                  <a:lnTo>
                    <a:pt x="111" y="667"/>
                  </a:lnTo>
                  <a:lnTo>
                    <a:pt x="250" y="751"/>
                  </a:lnTo>
                  <a:lnTo>
                    <a:pt x="389" y="778"/>
                  </a:lnTo>
                  <a:lnTo>
                    <a:pt x="556" y="751"/>
                  </a:lnTo>
                  <a:lnTo>
                    <a:pt x="695" y="667"/>
                  </a:lnTo>
                  <a:lnTo>
                    <a:pt x="778" y="528"/>
                  </a:lnTo>
                  <a:lnTo>
                    <a:pt x="806" y="389"/>
                  </a:lnTo>
                  <a:lnTo>
                    <a:pt x="778" y="223"/>
                  </a:lnTo>
                  <a:lnTo>
                    <a:pt x="695" y="111"/>
                  </a:lnTo>
                  <a:lnTo>
                    <a:pt x="556" y="2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6573550" y="2274125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62" y="1"/>
                  </a:moveTo>
                  <a:lnTo>
                    <a:pt x="223" y="29"/>
                  </a:lnTo>
                  <a:lnTo>
                    <a:pt x="111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111" y="584"/>
                  </a:lnTo>
                  <a:lnTo>
                    <a:pt x="223" y="668"/>
                  </a:lnTo>
                  <a:lnTo>
                    <a:pt x="362" y="696"/>
                  </a:lnTo>
                  <a:lnTo>
                    <a:pt x="501" y="668"/>
                  </a:lnTo>
                  <a:lnTo>
                    <a:pt x="612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612" y="84"/>
                  </a:lnTo>
                  <a:lnTo>
                    <a:pt x="501" y="29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6441525" y="2291500"/>
              <a:ext cx="17375" cy="17400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34" y="1"/>
                  </a:moveTo>
                  <a:lnTo>
                    <a:pt x="195" y="28"/>
                  </a:lnTo>
                  <a:lnTo>
                    <a:pt x="83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83" y="584"/>
                  </a:lnTo>
                  <a:lnTo>
                    <a:pt x="195" y="668"/>
                  </a:lnTo>
                  <a:lnTo>
                    <a:pt x="334" y="695"/>
                  </a:lnTo>
                  <a:lnTo>
                    <a:pt x="473" y="668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584" y="84"/>
                  </a:lnTo>
                  <a:lnTo>
                    <a:pt x="473" y="2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6508925" y="23457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362" y="1"/>
                  </a:moveTo>
                  <a:lnTo>
                    <a:pt x="278" y="28"/>
                  </a:lnTo>
                  <a:lnTo>
                    <a:pt x="195" y="84"/>
                  </a:lnTo>
                  <a:lnTo>
                    <a:pt x="139" y="140"/>
                  </a:lnTo>
                  <a:lnTo>
                    <a:pt x="84" y="195"/>
                  </a:lnTo>
                  <a:lnTo>
                    <a:pt x="28" y="279"/>
                  </a:lnTo>
                  <a:lnTo>
                    <a:pt x="0" y="362"/>
                  </a:lnTo>
                  <a:lnTo>
                    <a:pt x="0" y="445"/>
                  </a:lnTo>
                  <a:lnTo>
                    <a:pt x="0" y="557"/>
                  </a:lnTo>
                  <a:lnTo>
                    <a:pt x="28" y="640"/>
                  </a:lnTo>
                  <a:lnTo>
                    <a:pt x="84" y="723"/>
                  </a:lnTo>
                  <a:lnTo>
                    <a:pt x="139" y="779"/>
                  </a:lnTo>
                  <a:lnTo>
                    <a:pt x="195" y="835"/>
                  </a:lnTo>
                  <a:lnTo>
                    <a:pt x="278" y="890"/>
                  </a:lnTo>
                  <a:lnTo>
                    <a:pt x="362" y="918"/>
                  </a:lnTo>
                  <a:lnTo>
                    <a:pt x="556" y="918"/>
                  </a:lnTo>
                  <a:lnTo>
                    <a:pt x="640" y="890"/>
                  </a:lnTo>
                  <a:lnTo>
                    <a:pt x="723" y="835"/>
                  </a:lnTo>
                  <a:lnTo>
                    <a:pt x="779" y="779"/>
                  </a:lnTo>
                  <a:lnTo>
                    <a:pt x="834" y="723"/>
                  </a:lnTo>
                  <a:lnTo>
                    <a:pt x="890" y="640"/>
                  </a:lnTo>
                  <a:lnTo>
                    <a:pt x="917" y="557"/>
                  </a:lnTo>
                  <a:lnTo>
                    <a:pt x="917" y="445"/>
                  </a:lnTo>
                  <a:lnTo>
                    <a:pt x="917" y="362"/>
                  </a:lnTo>
                  <a:lnTo>
                    <a:pt x="890" y="279"/>
                  </a:lnTo>
                  <a:lnTo>
                    <a:pt x="834" y="195"/>
                  </a:lnTo>
                  <a:lnTo>
                    <a:pt x="779" y="140"/>
                  </a:lnTo>
                  <a:lnTo>
                    <a:pt x="723" y="84"/>
                  </a:lnTo>
                  <a:lnTo>
                    <a:pt x="640" y="2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9"/>
            <p:cNvSpPr/>
            <p:nvPr/>
          </p:nvSpPr>
          <p:spPr>
            <a:xfrm>
              <a:off x="6230975" y="2231750"/>
              <a:ext cx="20175" cy="19475"/>
            </a:xfrm>
            <a:custGeom>
              <a:avLst/>
              <a:gdLst/>
              <a:ahLst/>
              <a:cxnLst/>
              <a:rect l="l" t="t" r="r" b="b"/>
              <a:pathLst>
                <a:path w="807" h="779" extrusionOk="0">
                  <a:moveTo>
                    <a:pt x="417" y="0"/>
                  </a:moveTo>
                  <a:lnTo>
                    <a:pt x="250" y="28"/>
                  </a:lnTo>
                  <a:lnTo>
                    <a:pt x="111" y="111"/>
                  </a:lnTo>
                  <a:lnTo>
                    <a:pt x="28" y="223"/>
                  </a:lnTo>
                  <a:lnTo>
                    <a:pt x="0" y="389"/>
                  </a:lnTo>
                  <a:lnTo>
                    <a:pt x="28" y="528"/>
                  </a:lnTo>
                  <a:lnTo>
                    <a:pt x="111" y="667"/>
                  </a:lnTo>
                  <a:lnTo>
                    <a:pt x="250" y="751"/>
                  </a:lnTo>
                  <a:lnTo>
                    <a:pt x="417" y="778"/>
                  </a:lnTo>
                  <a:lnTo>
                    <a:pt x="556" y="751"/>
                  </a:lnTo>
                  <a:lnTo>
                    <a:pt x="695" y="667"/>
                  </a:lnTo>
                  <a:lnTo>
                    <a:pt x="778" y="528"/>
                  </a:lnTo>
                  <a:lnTo>
                    <a:pt x="806" y="389"/>
                  </a:lnTo>
                  <a:lnTo>
                    <a:pt x="778" y="223"/>
                  </a:lnTo>
                  <a:lnTo>
                    <a:pt x="695" y="111"/>
                  </a:lnTo>
                  <a:lnTo>
                    <a:pt x="556" y="28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9"/>
            <p:cNvSpPr/>
            <p:nvPr/>
          </p:nvSpPr>
          <p:spPr>
            <a:xfrm>
              <a:off x="6148975" y="2274125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34" y="1"/>
                  </a:moveTo>
                  <a:lnTo>
                    <a:pt x="195" y="29"/>
                  </a:lnTo>
                  <a:lnTo>
                    <a:pt x="84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84" y="584"/>
                  </a:lnTo>
                  <a:lnTo>
                    <a:pt x="195" y="668"/>
                  </a:lnTo>
                  <a:lnTo>
                    <a:pt x="334" y="696"/>
                  </a:lnTo>
                  <a:lnTo>
                    <a:pt x="473" y="668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584" y="84"/>
                  </a:lnTo>
                  <a:lnTo>
                    <a:pt x="473" y="29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9"/>
            <p:cNvSpPr/>
            <p:nvPr/>
          </p:nvSpPr>
          <p:spPr>
            <a:xfrm>
              <a:off x="6281000" y="2291500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62" y="1"/>
                  </a:moveTo>
                  <a:lnTo>
                    <a:pt x="223" y="28"/>
                  </a:lnTo>
                  <a:lnTo>
                    <a:pt x="112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112" y="584"/>
                  </a:lnTo>
                  <a:lnTo>
                    <a:pt x="223" y="668"/>
                  </a:lnTo>
                  <a:lnTo>
                    <a:pt x="362" y="695"/>
                  </a:lnTo>
                  <a:lnTo>
                    <a:pt x="501" y="668"/>
                  </a:lnTo>
                  <a:lnTo>
                    <a:pt x="612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612" y="84"/>
                  </a:lnTo>
                  <a:lnTo>
                    <a:pt x="501" y="28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6208025" y="2345700"/>
              <a:ext cx="22975" cy="22950"/>
            </a:xfrm>
            <a:custGeom>
              <a:avLst/>
              <a:gdLst/>
              <a:ahLst/>
              <a:cxnLst/>
              <a:rect l="l" t="t" r="r" b="b"/>
              <a:pathLst>
                <a:path w="919" h="918" extrusionOk="0">
                  <a:moveTo>
                    <a:pt x="362" y="1"/>
                  </a:moveTo>
                  <a:lnTo>
                    <a:pt x="279" y="28"/>
                  </a:lnTo>
                  <a:lnTo>
                    <a:pt x="195" y="84"/>
                  </a:lnTo>
                  <a:lnTo>
                    <a:pt x="140" y="140"/>
                  </a:lnTo>
                  <a:lnTo>
                    <a:pt x="84" y="195"/>
                  </a:lnTo>
                  <a:lnTo>
                    <a:pt x="29" y="279"/>
                  </a:lnTo>
                  <a:lnTo>
                    <a:pt x="1" y="362"/>
                  </a:lnTo>
                  <a:lnTo>
                    <a:pt x="1" y="445"/>
                  </a:lnTo>
                  <a:lnTo>
                    <a:pt x="1" y="557"/>
                  </a:lnTo>
                  <a:lnTo>
                    <a:pt x="29" y="640"/>
                  </a:lnTo>
                  <a:lnTo>
                    <a:pt x="84" y="723"/>
                  </a:lnTo>
                  <a:lnTo>
                    <a:pt x="140" y="779"/>
                  </a:lnTo>
                  <a:lnTo>
                    <a:pt x="195" y="835"/>
                  </a:lnTo>
                  <a:lnTo>
                    <a:pt x="279" y="890"/>
                  </a:lnTo>
                  <a:lnTo>
                    <a:pt x="362" y="918"/>
                  </a:lnTo>
                  <a:lnTo>
                    <a:pt x="557" y="918"/>
                  </a:lnTo>
                  <a:lnTo>
                    <a:pt x="640" y="890"/>
                  </a:lnTo>
                  <a:lnTo>
                    <a:pt x="724" y="835"/>
                  </a:lnTo>
                  <a:lnTo>
                    <a:pt x="779" y="779"/>
                  </a:lnTo>
                  <a:lnTo>
                    <a:pt x="835" y="723"/>
                  </a:lnTo>
                  <a:lnTo>
                    <a:pt x="890" y="640"/>
                  </a:lnTo>
                  <a:lnTo>
                    <a:pt x="918" y="557"/>
                  </a:lnTo>
                  <a:lnTo>
                    <a:pt x="918" y="445"/>
                  </a:lnTo>
                  <a:lnTo>
                    <a:pt x="918" y="362"/>
                  </a:lnTo>
                  <a:lnTo>
                    <a:pt x="890" y="279"/>
                  </a:lnTo>
                  <a:lnTo>
                    <a:pt x="835" y="195"/>
                  </a:lnTo>
                  <a:lnTo>
                    <a:pt x="779" y="140"/>
                  </a:lnTo>
                  <a:lnTo>
                    <a:pt x="724" y="84"/>
                  </a:lnTo>
                  <a:lnTo>
                    <a:pt x="640" y="28"/>
                  </a:lnTo>
                  <a:lnTo>
                    <a:pt x="55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6274750" y="1149100"/>
              <a:ext cx="100075" cy="6300"/>
            </a:xfrm>
            <a:custGeom>
              <a:avLst/>
              <a:gdLst/>
              <a:ahLst/>
              <a:cxnLst/>
              <a:rect l="l" t="t" r="r" b="b"/>
              <a:pathLst>
                <a:path w="4003" h="252" extrusionOk="0">
                  <a:moveTo>
                    <a:pt x="0" y="251"/>
                  </a:moveTo>
                  <a:lnTo>
                    <a:pt x="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0" y="251"/>
                  </a:lnTo>
                  <a:close/>
                  <a:moveTo>
                    <a:pt x="56" y="251"/>
                  </a:moveTo>
                  <a:lnTo>
                    <a:pt x="56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56" y="251"/>
                  </a:lnTo>
                  <a:close/>
                  <a:moveTo>
                    <a:pt x="111" y="251"/>
                  </a:moveTo>
                  <a:lnTo>
                    <a:pt x="111" y="251"/>
                  </a:lnTo>
                  <a:lnTo>
                    <a:pt x="84" y="251"/>
                  </a:lnTo>
                  <a:lnTo>
                    <a:pt x="84" y="251"/>
                  </a:lnTo>
                  <a:lnTo>
                    <a:pt x="111" y="251"/>
                  </a:lnTo>
                  <a:close/>
                  <a:moveTo>
                    <a:pt x="167" y="251"/>
                  </a:moveTo>
                  <a:lnTo>
                    <a:pt x="167" y="251"/>
                  </a:lnTo>
                  <a:lnTo>
                    <a:pt x="139" y="251"/>
                  </a:lnTo>
                  <a:lnTo>
                    <a:pt x="139" y="251"/>
                  </a:lnTo>
                  <a:lnTo>
                    <a:pt x="167" y="251"/>
                  </a:lnTo>
                  <a:close/>
                  <a:moveTo>
                    <a:pt x="195" y="223"/>
                  </a:moveTo>
                  <a:lnTo>
                    <a:pt x="195" y="223"/>
                  </a:lnTo>
                  <a:lnTo>
                    <a:pt x="195" y="251"/>
                  </a:lnTo>
                  <a:lnTo>
                    <a:pt x="195" y="251"/>
                  </a:lnTo>
                  <a:lnTo>
                    <a:pt x="195" y="223"/>
                  </a:lnTo>
                  <a:close/>
                  <a:moveTo>
                    <a:pt x="250" y="223"/>
                  </a:moveTo>
                  <a:lnTo>
                    <a:pt x="250" y="223"/>
                  </a:lnTo>
                  <a:lnTo>
                    <a:pt x="223" y="223"/>
                  </a:lnTo>
                  <a:lnTo>
                    <a:pt x="223" y="223"/>
                  </a:lnTo>
                  <a:lnTo>
                    <a:pt x="250" y="223"/>
                  </a:lnTo>
                  <a:close/>
                  <a:moveTo>
                    <a:pt x="306" y="223"/>
                  </a:moveTo>
                  <a:lnTo>
                    <a:pt x="306" y="223"/>
                  </a:lnTo>
                  <a:lnTo>
                    <a:pt x="278" y="223"/>
                  </a:lnTo>
                  <a:lnTo>
                    <a:pt x="278" y="223"/>
                  </a:lnTo>
                  <a:lnTo>
                    <a:pt x="306" y="223"/>
                  </a:lnTo>
                  <a:close/>
                  <a:moveTo>
                    <a:pt x="4003" y="1"/>
                  </a:moveTo>
                  <a:lnTo>
                    <a:pt x="4003" y="1"/>
                  </a:lnTo>
                  <a:lnTo>
                    <a:pt x="3113" y="29"/>
                  </a:lnTo>
                  <a:lnTo>
                    <a:pt x="2224" y="56"/>
                  </a:lnTo>
                  <a:lnTo>
                    <a:pt x="1307" y="112"/>
                  </a:lnTo>
                  <a:lnTo>
                    <a:pt x="389" y="223"/>
                  </a:lnTo>
                  <a:lnTo>
                    <a:pt x="389" y="223"/>
                  </a:lnTo>
                  <a:lnTo>
                    <a:pt x="334" y="223"/>
                  </a:lnTo>
                  <a:lnTo>
                    <a:pt x="334" y="223"/>
                  </a:lnTo>
                  <a:lnTo>
                    <a:pt x="389" y="223"/>
                  </a:lnTo>
                  <a:lnTo>
                    <a:pt x="389" y="223"/>
                  </a:lnTo>
                  <a:lnTo>
                    <a:pt x="1307" y="112"/>
                  </a:lnTo>
                  <a:lnTo>
                    <a:pt x="2224" y="56"/>
                  </a:lnTo>
                  <a:lnTo>
                    <a:pt x="3113" y="29"/>
                  </a:lnTo>
                  <a:lnTo>
                    <a:pt x="4003" y="1"/>
                  </a:lnTo>
                  <a:close/>
                  <a:moveTo>
                    <a:pt x="4003" y="1"/>
                  </a:move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rgbClr val="663F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6274750" y="115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6275425" y="11553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9" y="0"/>
                  </a:moveTo>
                  <a:lnTo>
                    <a:pt x="2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6276825" y="11553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6278225" y="1155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9"/>
            <p:cNvSpPr/>
            <p:nvPr/>
          </p:nvSpPr>
          <p:spPr>
            <a:xfrm>
              <a:off x="6279600" y="11546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6280300" y="11546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6281700" y="11546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6283075" y="1149100"/>
              <a:ext cx="91750" cy="5600"/>
            </a:xfrm>
            <a:custGeom>
              <a:avLst/>
              <a:gdLst/>
              <a:ahLst/>
              <a:cxnLst/>
              <a:rect l="l" t="t" r="r" b="b"/>
              <a:pathLst>
                <a:path w="3670" h="224" fill="none" extrusionOk="0">
                  <a:moveTo>
                    <a:pt x="3670" y="1"/>
                  </a:moveTo>
                  <a:lnTo>
                    <a:pt x="3670" y="1"/>
                  </a:lnTo>
                  <a:lnTo>
                    <a:pt x="2780" y="29"/>
                  </a:lnTo>
                  <a:lnTo>
                    <a:pt x="1891" y="56"/>
                  </a:lnTo>
                  <a:lnTo>
                    <a:pt x="974" y="112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974" y="112"/>
                  </a:lnTo>
                  <a:lnTo>
                    <a:pt x="1891" y="56"/>
                  </a:lnTo>
                  <a:lnTo>
                    <a:pt x="2780" y="29"/>
                  </a:lnTo>
                  <a:lnTo>
                    <a:pt x="367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9"/>
            <p:cNvSpPr/>
            <p:nvPr/>
          </p:nvSpPr>
          <p:spPr>
            <a:xfrm>
              <a:off x="6374800" y="114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9"/>
            <p:cNvSpPr/>
            <p:nvPr/>
          </p:nvSpPr>
          <p:spPr>
            <a:xfrm>
              <a:off x="7042600" y="1782850"/>
              <a:ext cx="1400" cy="20175"/>
            </a:xfrm>
            <a:custGeom>
              <a:avLst/>
              <a:gdLst/>
              <a:ahLst/>
              <a:cxnLst/>
              <a:rect l="l" t="t" r="r" b="b"/>
              <a:pathLst>
                <a:path w="56" h="807" extrusionOk="0">
                  <a:moveTo>
                    <a:pt x="56" y="806"/>
                  </a:moveTo>
                  <a:lnTo>
                    <a:pt x="56" y="806"/>
                  </a:lnTo>
                  <a:lnTo>
                    <a:pt x="56" y="806"/>
                  </a:lnTo>
                  <a:lnTo>
                    <a:pt x="56" y="806"/>
                  </a:lnTo>
                  <a:lnTo>
                    <a:pt x="56" y="806"/>
                  </a:lnTo>
                  <a:close/>
                  <a:moveTo>
                    <a:pt x="56" y="695"/>
                  </a:moveTo>
                  <a:lnTo>
                    <a:pt x="56" y="695"/>
                  </a:lnTo>
                  <a:lnTo>
                    <a:pt x="56" y="723"/>
                  </a:lnTo>
                  <a:lnTo>
                    <a:pt x="56" y="723"/>
                  </a:lnTo>
                  <a:lnTo>
                    <a:pt x="56" y="695"/>
                  </a:lnTo>
                  <a:close/>
                  <a:moveTo>
                    <a:pt x="56" y="640"/>
                  </a:moveTo>
                  <a:lnTo>
                    <a:pt x="56" y="640"/>
                  </a:lnTo>
                  <a:lnTo>
                    <a:pt x="56" y="667"/>
                  </a:lnTo>
                  <a:lnTo>
                    <a:pt x="56" y="667"/>
                  </a:lnTo>
                  <a:lnTo>
                    <a:pt x="56" y="640"/>
                  </a:lnTo>
                  <a:close/>
                  <a:moveTo>
                    <a:pt x="56" y="584"/>
                  </a:moveTo>
                  <a:lnTo>
                    <a:pt x="56" y="584"/>
                  </a:lnTo>
                  <a:lnTo>
                    <a:pt x="56" y="612"/>
                  </a:lnTo>
                  <a:lnTo>
                    <a:pt x="56" y="612"/>
                  </a:lnTo>
                  <a:lnTo>
                    <a:pt x="56" y="584"/>
                  </a:lnTo>
                  <a:close/>
                  <a:moveTo>
                    <a:pt x="28" y="528"/>
                  </a:moveTo>
                  <a:lnTo>
                    <a:pt x="28" y="528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28" y="528"/>
                  </a:lnTo>
                  <a:close/>
                  <a:moveTo>
                    <a:pt x="28" y="473"/>
                  </a:moveTo>
                  <a:lnTo>
                    <a:pt x="28" y="473"/>
                  </a:lnTo>
                  <a:lnTo>
                    <a:pt x="28" y="501"/>
                  </a:lnTo>
                  <a:lnTo>
                    <a:pt x="28" y="501"/>
                  </a:lnTo>
                  <a:lnTo>
                    <a:pt x="28" y="473"/>
                  </a:lnTo>
                  <a:close/>
                  <a:moveTo>
                    <a:pt x="28" y="417"/>
                  </a:moveTo>
                  <a:lnTo>
                    <a:pt x="28" y="417"/>
                  </a:lnTo>
                  <a:lnTo>
                    <a:pt x="28" y="445"/>
                  </a:lnTo>
                  <a:lnTo>
                    <a:pt x="28" y="445"/>
                  </a:lnTo>
                  <a:lnTo>
                    <a:pt x="28" y="417"/>
                  </a:lnTo>
                  <a:close/>
                  <a:moveTo>
                    <a:pt x="28" y="362"/>
                  </a:moveTo>
                  <a:lnTo>
                    <a:pt x="28" y="362"/>
                  </a:lnTo>
                  <a:lnTo>
                    <a:pt x="28" y="389"/>
                  </a:lnTo>
                  <a:lnTo>
                    <a:pt x="28" y="389"/>
                  </a:lnTo>
                  <a:lnTo>
                    <a:pt x="28" y="362"/>
                  </a:lnTo>
                  <a:close/>
                  <a:moveTo>
                    <a:pt x="28" y="306"/>
                  </a:moveTo>
                  <a:lnTo>
                    <a:pt x="28" y="306"/>
                  </a:lnTo>
                  <a:lnTo>
                    <a:pt x="28" y="362"/>
                  </a:lnTo>
                  <a:lnTo>
                    <a:pt x="28" y="362"/>
                  </a:lnTo>
                  <a:lnTo>
                    <a:pt x="28" y="306"/>
                  </a:lnTo>
                  <a:close/>
                  <a:moveTo>
                    <a:pt x="28" y="250"/>
                  </a:moveTo>
                  <a:lnTo>
                    <a:pt x="28" y="250"/>
                  </a:lnTo>
                  <a:lnTo>
                    <a:pt x="28" y="306"/>
                  </a:lnTo>
                  <a:lnTo>
                    <a:pt x="28" y="306"/>
                  </a:lnTo>
                  <a:lnTo>
                    <a:pt x="28" y="250"/>
                  </a:lnTo>
                  <a:close/>
                  <a:moveTo>
                    <a:pt x="28" y="195"/>
                  </a:moveTo>
                  <a:lnTo>
                    <a:pt x="28" y="195"/>
                  </a:lnTo>
                  <a:lnTo>
                    <a:pt x="28" y="250"/>
                  </a:lnTo>
                  <a:lnTo>
                    <a:pt x="28" y="250"/>
                  </a:lnTo>
                  <a:lnTo>
                    <a:pt x="28" y="195"/>
                  </a:lnTo>
                  <a:close/>
                  <a:moveTo>
                    <a:pt x="0" y="84"/>
                  </a:moveTo>
                  <a:lnTo>
                    <a:pt x="0" y="8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8" y="195"/>
                  </a:lnTo>
                  <a:lnTo>
                    <a:pt x="28" y="195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7043975" y="180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7043975" y="18002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7043975" y="179882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7043975" y="17974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7043275" y="17960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7043275" y="17946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7043275" y="17932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7043275" y="17918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7043275" y="1790500"/>
              <a:ext cx="25" cy="1400"/>
            </a:xfrm>
            <a:custGeom>
              <a:avLst/>
              <a:gdLst/>
              <a:ahLst/>
              <a:cxnLst/>
              <a:rect l="l" t="t" r="r" b="b"/>
              <a:pathLst>
                <a:path w="1" h="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7043275" y="178910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7043275" y="178770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7042600" y="1784925"/>
              <a:ext cx="700" cy="2800"/>
            </a:xfrm>
            <a:custGeom>
              <a:avLst/>
              <a:gdLst/>
              <a:ahLst/>
              <a:cxnLst/>
              <a:rect l="l" t="t" r="r" b="b"/>
              <a:pathLst>
                <a:path w="28" h="11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7042600" y="17828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5816125" y="1149100"/>
              <a:ext cx="1230650" cy="1316150"/>
            </a:xfrm>
            <a:custGeom>
              <a:avLst/>
              <a:gdLst/>
              <a:ahLst/>
              <a:cxnLst/>
              <a:rect l="l" t="t" r="r" b="b"/>
              <a:pathLst>
                <a:path w="49226" h="52646" extrusionOk="0">
                  <a:moveTo>
                    <a:pt x="22348" y="1"/>
                  </a:moveTo>
                  <a:lnTo>
                    <a:pt x="21458" y="29"/>
                  </a:lnTo>
                  <a:lnTo>
                    <a:pt x="20569" y="56"/>
                  </a:lnTo>
                  <a:lnTo>
                    <a:pt x="19652" y="112"/>
                  </a:lnTo>
                  <a:lnTo>
                    <a:pt x="18734" y="223"/>
                  </a:lnTo>
                  <a:lnTo>
                    <a:pt x="18540" y="223"/>
                  </a:lnTo>
                  <a:lnTo>
                    <a:pt x="18540" y="251"/>
                  </a:lnTo>
                  <a:lnTo>
                    <a:pt x="18345" y="251"/>
                  </a:lnTo>
                  <a:lnTo>
                    <a:pt x="16816" y="473"/>
                  </a:lnTo>
                  <a:lnTo>
                    <a:pt x="15343" y="751"/>
                  </a:lnTo>
                  <a:lnTo>
                    <a:pt x="13926" y="1085"/>
                  </a:lnTo>
                  <a:lnTo>
                    <a:pt x="12564" y="1474"/>
                  </a:lnTo>
                  <a:lnTo>
                    <a:pt x="11257" y="1891"/>
                  </a:lnTo>
                  <a:lnTo>
                    <a:pt x="9979" y="2363"/>
                  </a:lnTo>
                  <a:lnTo>
                    <a:pt x="8756" y="2892"/>
                  </a:lnTo>
                  <a:lnTo>
                    <a:pt x="7588" y="3475"/>
                  </a:lnTo>
                  <a:lnTo>
                    <a:pt x="6477" y="4087"/>
                  </a:lnTo>
                  <a:lnTo>
                    <a:pt x="5420" y="4754"/>
                  </a:lnTo>
                  <a:lnTo>
                    <a:pt x="4392" y="5477"/>
                  </a:lnTo>
                  <a:lnTo>
                    <a:pt x="3419" y="6199"/>
                  </a:lnTo>
                  <a:lnTo>
                    <a:pt x="2502" y="7005"/>
                  </a:lnTo>
                  <a:lnTo>
                    <a:pt x="1612" y="7811"/>
                  </a:lnTo>
                  <a:lnTo>
                    <a:pt x="779" y="8673"/>
                  </a:lnTo>
                  <a:lnTo>
                    <a:pt x="0" y="9590"/>
                  </a:lnTo>
                  <a:lnTo>
                    <a:pt x="751" y="8979"/>
                  </a:lnTo>
                  <a:lnTo>
                    <a:pt x="1529" y="8423"/>
                  </a:lnTo>
                  <a:lnTo>
                    <a:pt x="2335" y="7867"/>
                  </a:lnTo>
                  <a:lnTo>
                    <a:pt x="3169" y="7339"/>
                  </a:lnTo>
                  <a:lnTo>
                    <a:pt x="4031" y="6866"/>
                  </a:lnTo>
                  <a:lnTo>
                    <a:pt x="4920" y="6394"/>
                  </a:lnTo>
                  <a:lnTo>
                    <a:pt x="5865" y="5949"/>
                  </a:lnTo>
                  <a:lnTo>
                    <a:pt x="6810" y="5532"/>
                  </a:lnTo>
                  <a:lnTo>
                    <a:pt x="7783" y="5171"/>
                  </a:lnTo>
                  <a:lnTo>
                    <a:pt x="8811" y="4809"/>
                  </a:lnTo>
                  <a:lnTo>
                    <a:pt x="9868" y="4504"/>
                  </a:lnTo>
                  <a:lnTo>
                    <a:pt x="10952" y="4198"/>
                  </a:lnTo>
                  <a:lnTo>
                    <a:pt x="12063" y="3948"/>
                  </a:lnTo>
                  <a:lnTo>
                    <a:pt x="13203" y="3725"/>
                  </a:lnTo>
                  <a:lnTo>
                    <a:pt x="14370" y="3531"/>
                  </a:lnTo>
                  <a:lnTo>
                    <a:pt x="15566" y="3364"/>
                  </a:lnTo>
                  <a:lnTo>
                    <a:pt x="16483" y="3281"/>
                  </a:lnTo>
                  <a:lnTo>
                    <a:pt x="17400" y="3225"/>
                  </a:lnTo>
                  <a:lnTo>
                    <a:pt x="18290" y="3170"/>
                  </a:lnTo>
                  <a:lnTo>
                    <a:pt x="19179" y="3170"/>
                  </a:lnTo>
                  <a:lnTo>
                    <a:pt x="20319" y="3197"/>
                  </a:lnTo>
                  <a:lnTo>
                    <a:pt x="21403" y="3253"/>
                  </a:lnTo>
                  <a:lnTo>
                    <a:pt x="22487" y="3364"/>
                  </a:lnTo>
                  <a:lnTo>
                    <a:pt x="23543" y="3503"/>
                  </a:lnTo>
                  <a:lnTo>
                    <a:pt x="24571" y="3670"/>
                  </a:lnTo>
                  <a:lnTo>
                    <a:pt x="25600" y="3892"/>
                  </a:lnTo>
                  <a:lnTo>
                    <a:pt x="26600" y="4142"/>
                  </a:lnTo>
                  <a:lnTo>
                    <a:pt x="27573" y="4448"/>
                  </a:lnTo>
                  <a:lnTo>
                    <a:pt x="28518" y="4782"/>
                  </a:lnTo>
                  <a:lnTo>
                    <a:pt x="29463" y="5143"/>
                  </a:lnTo>
                  <a:lnTo>
                    <a:pt x="30353" y="5532"/>
                  </a:lnTo>
                  <a:lnTo>
                    <a:pt x="31242" y="5949"/>
                  </a:lnTo>
                  <a:lnTo>
                    <a:pt x="32104" y="6422"/>
                  </a:lnTo>
                  <a:lnTo>
                    <a:pt x="32938" y="6894"/>
                  </a:lnTo>
                  <a:lnTo>
                    <a:pt x="33772" y="7422"/>
                  </a:lnTo>
                  <a:lnTo>
                    <a:pt x="34550" y="7978"/>
                  </a:lnTo>
                  <a:lnTo>
                    <a:pt x="35328" y="8534"/>
                  </a:lnTo>
                  <a:lnTo>
                    <a:pt x="36051" y="9146"/>
                  </a:lnTo>
                  <a:lnTo>
                    <a:pt x="36774" y="9785"/>
                  </a:lnTo>
                  <a:lnTo>
                    <a:pt x="37468" y="10424"/>
                  </a:lnTo>
                  <a:lnTo>
                    <a:pt x="38136" y="11119"/>
                  </a:lnTo>
                  <a:lnTo>
                    <a:pt x="38775" y="11814"/>
                  </a:lnTo>
                  <a:lnTo>
                    <a:pt x="39414" y="12537"/>
                  </a:lnTo>
                  <a:lnTo>
                    <a:pt x="39998" y="13287"/>
                  </a:lnTo>
                  <a:lnTo>
                    <a:pt x="40554" y="14065"/>
                  </a:lnTo>
                  <a:lnTo>
                    <a:pt x="41110" y="14844"/>
                  </a:lnTo>
                  <a:lnTo>
                    <a:pt x="41610" y="15650"/>
                  </a:lnTo>
                  <a:lnTo>
                    <a:pt x="42110" y="16484"/>
                  </a:lnTo>
                  <a:lnTo>
                    <a:pt x="42555" y="17345"/>
                  </a:lnTo>
                  <a:lnTo>
                    <a:pt x="43000" y="18207"/>
                  </a:lnTo>
                  <a:lnTo>
                    <a:pt x="43417" y="19069"/>
                  </a:lnTo>
                  <a:lnTo>
                    <a:pt x="43778" y="19958"/>
                  </a:lnTo>
                  <a:lnTo>
                    <a:pt x="42583" y="19319"/>
                  </a:lnTo>
                  <a:lnTo>
                    <a:pt x="41804" y="18957"/>
                  </a:lnTo>
                  <a:lnTo>
                    <a:pt x="40943" y="18540"/>
                  </a:lnTo>
                  <a:lnTo>
                    <a:pt x="39970" y="18123"/>
                  </a:lnTo>
                  <a:lnTo>
                    <a:pt x="38914" y="17679"/>
                  </a:lnTo>
                  <a:lnTo>
                    <a:pt x="37774" y="17262"/>
                  </a:lnTo>
                  <a:lnTo>
                    <a:pt x="36551" y="16845"/>
                  </a:lnTo>
                  <a:lnTo>
                    <a:pt x="35273" y="16428"/>
                  </a:lnTo>
                  <a:lnTo>
                    <a:pt x="33911" y="16067"/>
                  </a:lnTo>
                  <a:lnTo>
                    <a:pt x="32465" y="15705"/>
                  </a:lnTo>
                  <a:lnTo>
                    <a:pt x="30964" y="15400"/>
                  </a:lnTo>
                  <a:lnTo>
                    <a:pt x="29408" y="15149"/>
                  </a:lnTo>
                  <a:lnTo>
                    <a:pt x="28602" y="15066"/>
                  </a:lnTo>
                  <a:lnTo>
                    <a:pt x="27796" y="14983"/>
                  </a:lnTo>
                  <a:lnTo>
                    <a:pt x="26962" y="14899"/>
                  </a:lnTo>
                  <a:lnTo>
                    <a:pt x="26128" y="14844"/>
                  </a:lnTo>
                  <a:lnTo>
                    <a:pt x="25294" y="14816"/>
                  </a:lnTo>
                  <a:lnTo>
                    <a:pt x="23682" y="14816"/>
                  </a:lnTo>
                  <a:lnTo>
                    <a:pt x="22931" y="14844"/>
                  </a:lnTo>
                  <a:lnTo>
                    <a:pt x="22181" y="14871"/>
                  </a:lnTo>
                  <a:lnTo>
                    <a:pt x="21403" y="14955"/>
                  </a:lnTo>
                  <a:lnTo>
                    <a:pt x="20652" y="15010"/>
                  </a:lnTo>
                  <a:lnTo>
                    <a:pt x="19874" y="15122"/>
                  </a:lnTo>
                  <a:lnTo>
                    <a:pt x="19096" y="15233"/>
                  </a:lnTo>
                  <a:lnTo>
                    <a:pt x="18290" y="15372"/>
                  </a:lnTo>
                  <a:lnTo>
                    <a:pt x="17511" y="15539"/>
                  </a:lnTo>
                  <a:lnTo>
                    <a:pt x="16705" y="15733"/>
                  </a:lnTo>
                  <a:lnTo>
                    <a:pt x="15927" y="15928"/>
                  </a:lnTo>
                  <a:lnTo>
                    <a:pt x="15121" y="16150"/>
                  </a:lnTo>
                  <a:lnTo>
                    <a:pt x="14315" y="16428"/>
                  </a:lnTo>
                  <a:lnTo>
                    <a:pt x="13509" y="16706"/>
                  </a:lnTo>
                  <a:lnTo>
                    <a:pt x="12703" y="17012"/>
                  </a:lnTo>
                  <a:lnTo>
                    <a:pt x="11897" y="17345"/>
                  </a:lnTo>
                  <a:lnTo>
                    <a:pt x="12175" y="17290"/>
                  </a:lnTo>
                  <a:lnTo>
                    <a:pt x="12981" y="17234"/>
                  </a:lnTo>
                  <a:lnTo>
                    <a:pt x="14259" y="17151"/>
                  </a:lnTo>
                  <a:lnTo>
                    <a:pt x="15065" y="17123"/>
                  </a:lnTo>
                  <a:lnTo>
                    <a:pt x="15955" y="17095"/>
                  </a:lnTo>
                  <a:lnTo>
                    <a:pt x="17233" y="17123"/>
                  </a:lnTo>
                  <a:lnTo>
                    <a:pt x="18651" y="17178"/>
                  </a:lnTo>
                  <a:lnTo>
                    <a:pt x="20180" y="17317"/>
                  </a:lnTo>
                  <a:lnTo>
                    <a:pt x="21847" y="17484"/>
                  </a:lnTo>
                  <a:lnTo>
                    <a:pt x="22709" y="17623"/>
                  </a:lnTo>
                  <a:lnTo>
                    <a:pt x="23599" y="17762"/>
                  </a:lnTo>
                  <a:lnTo>
                    <a:pt x="24516" y="17901"/>
                  </a:lnTo>
                  <a:lnTo>
                    <a:pt x="25433" y="18096"/>
                  </a:lnTo>
                  <a:lnTo>
                    <a:pt x="26378" y="18290"/>
                  </a:lnTo>
                  <a:lnTo>
                    <a:pt x="27351" y="18540"/>
                  </a:lnTo>
                  <a:lnTo>
                    <a:pt x="28324" y="18791"/>
                  </a:lnTo>
                  <a:lnTo>
                    <a:pt x="29324" y="19096"/>
                  </a:lnTo>
                  <a:lnTo>
                    <a:pt x="30325" y="19402"/>
                  </a:lnTo>
                  <a:lnTo>
                    <a:pt x="31353" y="19763"/>
                  </a:lnTo>
                  <a:lnTo>
                    <a:pt x="32382" y="20153"/>
                  </a:lnTo>
                  <a:lnTo>
                    <a:pt x="33410" y="20569"/>
                  </a:lnTo>
                  <a:lnTo>
                    <a:pt x="34467" y="21014"/>
                  </a:lnTo>
                  <a:lnTo>
                    <a:pt x="35523" y="21487"/>
                  </a:lnTo>
                  <a:lnTo>
                    <a:pt x="36551" y="22015"/>
                  </a:lnTo>
                  <a:lnTo>
                    <a:pt x="37607" y="22571"/>
                  </a:lnTo>
                  <a:lnTo>
                    <a:pt x="38664" y="23182"/>
                  </a:lnTo>
                  <a:lnTo>
                    <a:pt x="39720" y="23822"/>
                  </a:lnTo>
                  <a:lnTo>
                    <a:pt x="40776" y="24516"/>
                  </a:lnTo>
                  <a:lnTo>
                    <a:pt x="41804" y="25267"/>
                  </a:lnTo>
                  <a:lnTo>
                    <a:pt x="42861" y="26045"/>
                  </a:lnTo>
                  <a:lnTo>
                    <a:pt x="43889" y="26851"/>
                  </a:lnTo>
                  <a:lnTo>
                    <a:pt x="44890" y="27741"/>
                  </a:lnTo>
                  <a:lnTo>
                    <a:pt x="45918" y="28658"/>
                  </a:lnTo>
                  <a:lnTo>
                    <a:pt x="46002" y="30520"/>
                  </a:lnTo>
                  <a:lnTo>
                    <a:pt x="46057" y="32327"/>
                  </a:lnTo>
                  <a:lnTo>
                    <a:pt x="46057" y="34106"/>
                  </a:lnTo>
                  <a:lnTo>
                    <a:pt x="46002" y="35829"/>
                  </a:lnTo>
                  <a:lnTo>
                    <a:pt x="45863" y="37497"/>
                  </a:lnTo>
                  <a:lnTo>
                    <a:pt x="45696" y="39137"/>
                  </a:lnTo>
                  <a:lnTo>
                    <a:pt x="45585" y="39943"/>
                  </a:lnTo>
                  <a:lnTo>
                    <a:pt x="45446" y="40721"/>
                  </a:lnTo>
                  <a:lnTo>
                    <a:pt x="45307" y="41499"/>
                  </a:lnTo>
                  <a:lnTo>
                    <a:pt x="45140" y="42250"/>
                  </a:lnTo>
                  <a:lnTo>
                    <a:pt x="44973" y="43000"/>
                  </a:lnTo>
                  <a:lnTo>
                    <a:pt x="44779" y="43751"/>
                  </a:lnTo>
                  <a:lnTo>
                    <a:pt x="44584" y="44474"/>
                  </a:lnTo>
                  <a:lnTo>
                    <a:pt x="44362" y="45168"/>
                  </a:lnTo>
                  <a:lnTo>
                    <a:pt x="44112" y="45863"/>
                  </a:lnTo>
                  <a:lnTo>
                    <a:pt x="43861" y="46558"/>
                  </a:lnTo>
                  <a:lnTo>
                    <a:pt x="43583" y="47225"/>
                  </a:lnTo>
                  <a:lnTo>
                    <a:pt x="43305" y="47892"/>
                  </a:lnTo>
                  <a:lnTo>
                    <a:pt x="43000" y="48532"/>
                  </a:lnTo>
                  <a:lnTo>
                    <a:pt x="42666" y="49171"/>
                  </a:lnTo>
                  <a:lnTo>
                    <a:pt x="42333" y="49783"/>
                  </a:lnTo>
                  <a:lnTo>
                    <a:pt x="41971" y="50366"/>
                  </a:lnTo>
                  <a:lnTo>
                    <a:pt x="41582" y="50978"/>
                  </a:lnTo>
                  <a:lnTo>
                    <a:pt x="41193" y="51534"/>
                  </a:lnTo>
                  <a:lnTo>
                    <a:pt x="40776" y="52117"/>
                  </a:lnTo>
                  <a:lnTo>
                    <a:pt x="40359" y="52645"/>
                  </a:lnTo>
                  <a:lnTo>
                    <a:pt x="40998" y="52117"/>
                  </a:lnTo>
                  <a:lnTo>
                    <a:pt x="41610" y="51561"/>
                  </a:lnTo>
                  <a:lnTo>
                    <a:pt x="42194" y="50978"/>
                  </a:lnTo>
                  <a:lnTo>
                    <a:pt x="42777" y="50394"/>
                  </a:lnTo>
                  <a:lnTo>
                    <a:pt x="43305" y="49755"/>
                  </a:lnTo>
                  <a:lnTo>
                    <a:pt x="43834" y="49115"/>
                  </a:lnTo>
                  <a:lnTo>
                    <a:pt x="44306" y="48476"/>
                  </a:lnTo>
                  <a:lnTo>
                    <a:pt x="44779" y="47781"/>
                  </a:lnTo>
                  <a:lnTo>
                    <a:pt x="45223" y="47086"/>
                  </a:lnTo>
                  <a:lnTo>
                    <a:pt x="45640" y="46364"/>
                  </a:lnTo>
                  <a:lnTo>
                    <a:pt x="46029" y="45641"/>
                  </a:lnTo>
                  <a:lnTo>
                    <a:pt x="46391" y="44891"/>
                  </a:lnTo>
                  <a:lnTo>
                    <a:pt x="46724" y="44112"/>
                  </a:lnTo>
                  <a:lnTo>
                    <a:pt x="47058" y="43334"/>
                  </a:lnTo>
                  <a:lnTo>
                    <a:pt x="47336" y="42528"/>
                  </a:lnTo>
                  <a:lnTo>
                    <a:pt x="47614" y="41694"/>
                  </a:lnTo>
                  <a:lnTo>
                    <a:pt x="47864" y="40860"/>
                  </a:lnTo>
                  <a:lnTo>
                    <a:pt x="48086" y="39999"/>
                  </a:lnTo>
                  <a:lnTo>
                    <a:pt x="48309" y="39109"/>
                  </a:lnTo>
                  <a:lnTo>
                    <a:pt x="48503" y="38220"/>
                  </a:lnTo>
                  <a:lnTo>
                    <a:pt x="48642" y="37302"/>
                  </a:lnTo>
                  <a:lnTo>
                    <a:pt x="48809" y="36357"/>
                  </a:lnTo>
                  <a:lnTo>
                    <a:pt x="48920" y="35412"/>
                  </a:lnTo>
                  <a:lnTo>
                    <a:pt x="49031" y="34467"/>
                  </a:lnTo>
                  <a:lnTo>
                    <a:pt x="49115" y="33467"/>
                  </a:lnTo>
                  <a:lnTo>
                    <a:pt x="49170" y="32466"/>
                  </a:lnTo>
                  <a:lnTo>
                    <a:pt x="49198" y="31465"/>
                  </a:lnTo>
                  <a:lnTo>
                    <a:pt x="49226" y="30437"/>
                  </a:lnTo>
                  <a:lnTo>
                    <a:pt x="49226" y="29381"/>
                  </a:lnTo>
                  <a:lnTo>
                    <a:pt x="49198" y="28324"/>
                  </a:lnTo>
                  <a:lnTo>
                    <a:pt x="49170" y="27240"/>
                  </a:lnTo>
                  <a:lnTo>
                    <a:pt x="49115" y="26156"/>
                  </a:lnTo>
                  <a:lnTo>
                    <a:pt x="49115" y="26073"/>
                  </a:lnTo>
                  <a:lnTo>
                    <a:pt x="49115" y="26045"/>
                  </a:lnTo>
                  <a:lnTo>
                    <a:pt x="49115" y="26017"/>
                  </a:lnTo>
                  <a:lnTo>
                    <a:pt x="49115" y="25990"/>
                  </a:lnTo>
                  <a:lnTo>
                    <a:pt x="49115" y="25962"/>
                  </a:lnTo>
                  <a:lnTo>
                    <a:pt x="49115" y="25934"/>
                  </a:lnTo>
                  <a:lnTo>
                    <a:pt x="49087" y="25906"/>
                  </a:lnTo>
                  <a:lnTo>
                    <a:pt x="49087" y="25878"/>
                  </a:lnTo>
                  <a:lnTo>
                    <a:pt x="49087" y="25851"/>
                  </a:lnTo>
                  <a:lnTo>
                    <a:pt x="49087" y="25823"/>
                  </a:lnTo>
                  <a:lnTo>
                    <a:pt x="49087" y="25795"/>
                  </a:lnTo>
                  <a:lnTo>
                    <a:pt x="49087" y="25767"/>
                  </a:lnTo>
                  <a:lnTo>
                    <a:pt x="49087" y="25739"/>
                  </a:lnTo>
                  <a:lnTo>
                    <a:pt x="49087" y="25712"/>
                  </a:lnTo>
                  <a:lnTo>
                    <a:pt x="49087" y="25656"/>
                  </a:lnTo>
                  <a:lnTo>
                    <a:pt x="49087" y="25600"/>
                  </a:lnTo>
                  <a:lnTo>
                    <a:pt x="49087" y="25545"/>
                  </a:lnTo>
                  <a:lnTo>
                    <a:pt x="49059" y="25489"/>
                  </a:lnTo>
                  <a:lnTo>
                    <a:pt x="49059" y="25434"/>
                  </a:lnTo>
                  <a:lnTo>
                    <a:pt x="49059" y="25378"/>
                  </a:lnTo>
                  <a:lnTo>
                    <a:pt x="49059" y="25350"/>
                  </a:lnTo>
                  <a:lnTo>
                    <a:pt x="48892" y="24100"/>
                  </a:lnTo>
                  <a:lnTo>
                    <a:pt x="48698" y="22849"/>
                  </a:lnTo>
                  <a:lnTo>
                    <a:pt x="48448" y="21598"/>
                  </a:lnTo>
                  <a:lnTo>
                    <a:pt x="48142" y="20375"/>
                  </a:lnTo>
                  <a:lnTo>
                    <a:pt x="47808" y="19180"/>
                  </a:lnTo>
                  <a:lnTo>
                    <a:pt x="47391" y="17985"/>
                  </a:lnTo>
                  <a:lnTo>
                    <a:pt x="46947" y="16817"/>
                  </a:lnTo>
                  <a:lnTo>
                    <a:pt x="46474" y="15677"/>
                  </a:lnTo>
                  <a:lnTo>
                    <a:pt x="45946" y="14566"/>
                  </a:lnTo>
                  <a:lnTo>
                    <a:pt x="45362" y="13482"/>
                  </a:lnTo>
                  <a:lnTo>
                    <a:pt x="44723" y="12398"/>
                  </a:lnTo>
                  <a:lnTo>
                    <a:pt x="44056" y="11369"/>
                  </a:lnTo>
                  <a:lnTo>
                    <a:pt x="43361" y="10369"/>
                  </a:lnTo>
                  <a:lnTo>
                    <a:pt x="42611" y="9424"/>
                  </a:lnTo>
                  <a:lnTo>
                    <a:pt x="41804" y="8478"/>
                  </a:lnTo>
                  <a:lnTo>
                    <a:pt x="40971" y="7589"/>
                  </a:lnTo>
                  <a:lnTo>
                    <a:pt x="40081" y="6755"/>
                  </a:lnTo>
                  <a:lnTo>
                    <a:pt x="39164" y="5949"/>
                  </a:lnTo>
                  <a:lnTo>
                    <a:pt x="38219" y="5171"/>
                  </a:lnTo>
                  <a:lnTo>
                    <a:pt x="37218" y="4448"/>
                  </a:lnTo>
                  <a:lnTo>
                    <a:pt x="36190" y="3781"/>
                  </a:lnTo>
                  <a:lnTo>
                    <a:pt x="35106" y="3142"/>
                  </a:lnTo>
                  <a:lnTo>
                    <a:pt x="33994" y="2586"/>
                  </a:lnTo>
                  <a:lnTo>
                    <a:pt x="32827" y="2058"/>
                  </a:lnTo>
                  <a:lnTo>
                    <a:pt x="31659" y="1585"/>
                  </a:lnTo>
                  <a:lnTo>
                    <a:pt x="30436" y="1196"/>
                  </a:lnTo>
                  <a:lnTo>
                    <a:pt x="29158" y="835"/>
                  </a:lnTo>
                  <a:lnTo>
                    <a:pt x="28518" y="668"/>
                  </a:lnTo>
                  <a:lnTo>
                    <a:pt x="27879" y="529"/>
                  </a:lnTo>
                  <a:lnTo>
                    <a:pt x="27212" y="418"/>
                  </a:lnTo>
                  <a:lnTo>
                    <a:pt x="26545" y="307"/>
                  </a:lnTo>
                  <a:lnTo>
                    <a:pt x="25878" y="223"/>
                  </a:lnTo>
                  <a:lnTo>
                    <a:pt x="25183" y="140"/>
                  </a:lnTo>
                  <a:lnTo>
                    <a:pt x="24488" y="84"/>
                  </a:lnTo>
                  <a:lnTo>
                    <a:pt x="23793" y="29"/>
                  </a:lnTo>
                  <a:lnTo>
                    <a:pt x="23070" y="29"/>
                  </a:lnTo>
                  <a:lnTo>
                    <a:pt x="2234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B9D1DF3-3CDC-FDE0-EFB5-A7673141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5" y="1524558"/>
            <a:ext cx="3819518" cy="272649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CD47A90-3162-D99F-5C58-D6C3D5E2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56" y="1646962"/>
            <a:ext cx="3549941" cy="2604088"/>
          </a:xfrm>
          <a:prstGeom prst="rect">
            <a:avLst/>
          </a:prstGeom>
        </p:spPr>
      </p:pic>
      <p:sp>
        <p:nvSpPr>
          <p:cNvPr id="1803" name="Google Shape;1803;p39"/>
          <p:cNvSpPr/>
          <p:nvPr/>
        </p:nvSpPr>
        <p:spPr>
          <a:xfrm>
            <a:off x="3616349" y="3747664"/>
            <a:ext cx="1185592" cy="65092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Picture 6">
            <a:extLst>
              <a:ext uri="{FF2B5EF4-FFF2-40B4-BE49-F238E27FC236}">
                <a16:creationId xmlns:a16="http://schemas.microsoft.com/office/drawing/2014/main" id="{FF3CFD0E-3A52-7252-269D-53046E51F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466" y="247434"/>
            <a:ext cx="706533" cy="706533"/>
          </a:xfrm>
          <a:prstGeom prst="rect">
            <a:avLst/>
          </a:prstGeom>
        </p:spPr>
      </p:pic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id="{B4B00BDF-E7BA-5643-1DFA-A5A04ED3AF00}"/>
              </a:ext>
            </a:extLst>
          </p:cNvPr>
          <p:cNvSpPr txBox="1"/>
          <p:nvPr/>
        </p:nvSpPr>
        <p:spPr>
          <a:xfrm>
            <a:off x="843682" y="301409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5" name="Google Shape;1825;p39"/>
          <p:cNvSpPr/>
          <p:nvPr/>
        </p:nvSpPr>
        <p:spPr>
          <a:xfrm>
            <a:off x="2052754" y="1189390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6" name="Google Shape;1886;p39"/>
          <p:cNvGrpSpPr/>
          <p:nvPr/>
        </p:nvGrpSpPr>
        <p:grpSpPr>
          <a:xfrm rot="169527">
            <a:off x="2194098" y="873427"/>
            <a:ext cx="540456" cy="561098"/>
            <a:chOff x="406450" y="3502000"/>
            <a:chExt cx="1837300" cy="1907475"/>
          </a:xfrm>
        </p:grpSpPr>
        <p:sp>
          <p:nvSpPr>
            <p:cNvPr id="1887" name="Google Shape;1887;p39"/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extrusionOk="0">
                  <a:moveTo>
                    <a:pt x="5254" y="1"/>
                  </a:moveTo>
                  <a:lnTo>
                    <a:pt x="4726" y="56"/>
                  </a:lnTo>
                  <a:lnTo>
                    <a:pt x="4226" y="112"/>
                  </a:lnTo>
                  <a:lnTo>
                    <a:pt x="3753" y="251"/>
                  </a:lnTo>
                  <a:lnTo>
                    <a:pt x="3281" y="418"/>
                  </a:lnTo>
                  <a:lnTo>
                    <a:pt x="2836" y="612"/>
                  </a:lnTo>
                  <a:lnTo>
                    <a:pt x="2391" y="862"/>
                  </a:lnTo>
                  <a:lnTo>
                    <a:pt x="2002" y="1168"/>
                  </a:lnTo>
                  <a:lnTo>
                    <a:pt x="1613" y="1502"/>
                  </a:lnTo>
                  <a:lnTo>
                    <a:pt x="1279" y="1863"/>
                  </a:lnTo>
                  <a:lnTo>
                    <a:pt x="974" y="2308"/>
                  </a:lnTo>
                  <a:lnTo>
                    <a:pt x="696" y="2780"/>
                  </a:lnTo>
                  <a:lnTo>
                    <a:pt x="446" y="3308"/>
                  </a:lnTo>
                  <a:lnTo>
                    <a:pt x="251" y="3864"/>
                  </a:lnTo>
                  <a:lnTo>
                    <a:pt x="112" y="4504"/>
                  </a:lnTo>
                  <a:lnTo>
                    <a:pt x="1" y="5171"/>
                  </a:lnTo>
                  <a:lnTo>
                    <a:pt x="6338" y="15233"/>
                  </a:lnTo>
                  <a:lnTo>
                    <a:pt x="6950" y="15372"/>
                  </a:lnTo>
                  <a:lnTo>
                    <a:pt x="7533" y="15483"/>
                  </a:lnTo>
                  <a:lnTo>
                    <a:pt x="8117" y="15511"/>
                  </a:lnTo>
                  <a:lnTo>
                    <a:pt x="8673" y="15511"/>
                  </a:lnTo>
                  <a:lnTo>
                    <a:pt x="9201" y="15455"/>
                  </a:lnTo>
                  <a:lnTo>
                    <a:pt x="9701" y="15344"/>
                  </a:lnTo>
                  <a:lnTo>
                    <a:pt x="10174" y="15233"/>
                  </a:lnTo>
                  <a:lnTo>
                    <a:pt x="10646" y="15038"/>
                  </a:lnTo>
                  <a:lnTo>
                    <a:pt x="11091" y="14844"/>
                  </a:lnTo>
                  <a:lnTo>
                    <a:pt x="11508" y="14593"/>
                  </a:lnTo>
                  <a:lnTo>
                    <a:pt x="11897" y="14315"/>
                  </a:lnTo>
                  <a:lnTo>
                    <a:pt x="12259" y="14010"/>
                  </a:lnTo>
                  <a:lnTo>
                    <a:pt x="12592" y="13676"/>
                  </a:lnTo>
                  <a:lnTo>
                    <a:pt x="12926" y="13315"/>
                  </a:lnTo>
                  <a:lnTo>
                    <a:pt x="13204" y="12926"/>
                  </a:lnTo>
                  <a:lnTo>
                    <a:pt x="13482" y="12509"/>
                  </a:lnTo>
                  <a:lnTo>
                    <a:pt x="13704" y="12064"/>
                  </a:lnTo>
                  <a:lnTo>
                    <a:pt x="13899" y="11619"/>
                  </a:lnTo>
                  <a:lnTo>
                    <a:pt x="14065" y="11175"/>
                  </a:lnTo>
                  <a:lnTo>
                    <a:pt x="14232" y="10674"/>
                  </a:lnTo>
                  <a:lnTo>
                    <a:pt x="14343" y="10174"/>
                  </a:lnTo>
                  <a:lnTo>
                    <a:pt x="14427" y="9674"/>
                  </a:lnTo>
                  <a:lnTo>
                    <a:pt x="14454" y="9173"/>
                  </a:lnTo>
                  <a:lnTo>
                    <a:pt x="14482" y="8645"/>
                  </a:lnTo>
                  <a:lnTo>
                    <a:pt x="14454" y="8117"/>
                  </a:lnTo>
                  <a:lnTo>
                    <a:pt x="14427" y="7617"/>
                  </a:lnTo>
                  <a:lnTo>
                    <a:pt x="14315" y="7089"/>
                  </a:lnTo>
                  <a:lnTo>
                    <a:pt x="14204" y="6561"/>
                  </a:lnTo>
                  <a:lnTo>
                    <a:pt x="14037" y="6032"/>
                  </a:lnTo>
                  <a:lnTo>
                    <a:pt x="13871" y="5532"/>
                  </a:lnTo>
                  <a:lnTo>
                    <a:pt x="13621" y="5004"/>
                  </a:lnTo>
                  <a:lnTo>
                    <a:pt x="13370" y="4504"/>
                  </a:lnTo>
                  <a:lnTo>
                    <a:pt x="13037" y="4003"/>
                  </a:lnTo>
                  <a:lnTo>
                    <a:pt x="12676" y="3531"/>
                  </a:lnTo>
                  <a:lnTo>
                    <a:pt x="12286" y="3086"/>
                  </a:lnTo>
                  <a:lnTo>
                    <a:pt x="11869" y="2669"/>
                  </a:lnTo>
                  <a:lnTo>
                    <a:pt x="11453" y="2280"/>
                  </a:lnTo>
                  <a:lnTo>
                    <a:pt x="10980" y="1891"/>
                  </a:lnTo>
                  <a:lnTo>
                    <a:pt x="10507" y="1557"/>
                  </a:lnTo>
                  <a:lnTo>
                    <a:pt x="10007" y="1252"/>
                  </a:lnTo>
                  <a:lnTo>
                    <a:pt x="9507" y="974"/>
                  </a:lnTo>
                  <a:lnTo>
                    <a:pt x="8979" y="751"/>
                  </a:lnTo>
                  <a:lnTo>
                    <a:pt x="8451" y="529"/>
                  </a:lnTo>
                  <a:lnTo>
                    <a:pt x="7923" y="362"/>
                  </a:lnTo>
                  <a:lnTo>
                    <a:pt x="7394" y="195"/>
                  </a:lnTo>
                  <a:lnTo>
                    <a:pt x="6838" y="112"/>
                  </a:lnTo>
                  <a:lnTo>
                    <a:pt x="6310" y="29"/>
                  </a:lnTo>
                  <a:lnTo>
                    <a:pt x="5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fill="none" extrusionOk="0">
                  <a:moveTo>
                    <a:pt x="1" y="5171"/>
                  </a:moveTo>
                  <a:lnTo>
                    <a:pt x="1" y="5171"/>
                  </a:lnTo>
                  <a:lnTo>
                    <a:pt x="112" y="4504"/>
                  </a:lnTo>
                  <a:lnTo>
                    <a:pt x="251" y="3864"/>
                  </a:lnTo>
                  <a:lnTo>
                    <a:pt x="446" y="3308"/>
                  </a:lnTo>
                  <a:lnTo>
                    <a:pt x="696" y="2780"/>
                  </a:lnTo>
                  <a:lnTo>
                    <a:pt x="974" y="2308"/>
                  </a:lnTo>
                  <a:lnTo>
                    <a:pt x="1279" y="1863"/>
                  </a:lnTo>
                  <a:lnTo>
                    <a:pt x="1613" y="1502"/>
                  </a:lnTo>
                  <a:lnTo>
                    <a:pt x="2002" y="1168"/>
                  </a:lnTo>
                  <a:lnTo>
                    <a:pt x="2391" y="862"/>
                  </a:lnTo>
                  <a:lnTo>
                    <a:pt x="2836" y="612"/>
                  </a:lnTo>
                  <a:lnTo>
                    <a:pt x="3281" y="418"/>
                  </a:lnTo>
                  <a:lnTo>
                    <a:pt x="3753" y="251"/>
                  </a:lnTo>
                  <a:lnTo>
                    <a:pt x="4226" y="112"/>
                  </a:lnTo>
                  <a:lnTo>
                    <a:pt x="4726" y="56"/>
                  </a:lnTo>
                  <a:lnTo>
                    <a:pt x="5254" y="1"/>
                  </a:lnTo>
                  <a:lnTo>
                    <a:pt x="5782" y="1"/>
                  </a:lnTo>
                  <a:lnTo>
                    <a:pt x="6310" y="29"/>
                  </a:lnTo>
                  <a:lnTo>
                    <a:pt x="6838" y="112"/>
                  </a:lnTo>
                  <a:lnTo>
                    <a:pt x="7394" y="195"/>
                  </a:lnTo>
                  <a:lnTo>
                    <a:pt x="7923" y="362"/>
                  </a:lnTo>
                  <a:lnTo>
                    <a:pt x="8451" y="529"/>
                  </a:lnTo>
                  <a:lnTo>
                    <a:pt x="8979" y="751"/>
                  </a:lnTo>
                  <a:lnTo>
                    <a:pt x="9507" y="974"/>
                  </a:lnTo>
                  <a:lnTo>
                    <a:pt x="10007" y="1252"/>
                  </a:lnTo>
                  <a:lnTo>
                    <a:pt x="10507" y="1557"/>
                  </a:lnTo>
                  <a:lnTo>
                    <a:pt x="10980" y="1891"/>
                  </a:lnTo>
                  <a:lnTo>
                    <a:pt x="11453" y="2280"/>
                  </a:lnTo>
                  <a:lnTo>
                    <a:pt x="11869" y="2669"/>
                  </a:lnTo>
                  <a:lnTo>
                    <a:pt x="12286" y="3086"/>
                  </a:lnTo>
                  <a:lnTo>
                    <a:pt x="12676" y="3531"/>
                  </a:lnTo>
                  <a:lnTo>
                    <a:pt x="13037" y="4003"/>
                  </a:lnTo>
                  <a:lnTo>
                    <a:pt x="13370" y="4504"/>
                  </a:lnTo>
                  <a:lnTo>
                    <a:pt x="13370" y="4504"/>
                  </a:lnTo>
                  <a:lnTo>
                    <a:pt x="13621" y="5004"/>
                  </a:lnTo>
                  <a:lnTo>
                    <a:pt x="13871" y="5532"/>
                  </a:lnTo>
                  <a:lnTo>
                    <a:pt x="14037" y="6032"/>
                  </a:lnTo>
                  <a:lnTo>
                    <a:pt x="14204" y="6561"/>
                  </a:lnTo>
                  <a:lnTo>
                    <a:pt x="14315" y="7089"/>
                  </a:lnTo>
                  <a:lnTo>
                    <a:pt x="14427" y="7617"/>
                  </a:lnTo>
                  <a:lnTo>
                    <a:pt x="14454" y="8117"/>
                  </a:lnTo>
                  <a:lnTo>
                    <a:pt x="14482" y="8645"/>
                  </a:lnTo>
                  <a:lnTo>
                    <a:pt x="14454" y="9173"/>
                  </a:lnTo>
                  <a:lnTo>
                    <a:pt x="14427" y="9674"/>
                  </a:lnTo>
                  <a:lnTo>
                    <a:pt x="14343" y="10174"/>
                  </a:lnTo>
                  <a:lnTo>
                    <a:pt x="14232" y="10674"/>
                  </a:lnTo>
                  <a:lnTo>
                    <a:pt x="14065" y="11175"/>
                  </a:lnTo>
                  <a:lnTo>
                    <a:pt x="13899" y="11619"/>
                  </a:lnTo>
                  <a:lnTo>
                    <a:pt x="13704" y="12064"/>
                  </a:lnTo>
                  <a:lnTo>
                    <a:pt x="13482" y="12509"/>
                  </a:lnTo>
                  <a:lnTo>
                    <a:pt x="13204" y="12926"/>
                  </a:lnTo>
                  <a:lnTo>
                    <a:pt x="12926" y="13315"/>
                  </a:lnTo>
                  <a:lnTo>
                    <a:pt x="12592" y="13676"/>
                  </a:lnTo>
                  <a:lnTo>
                    <a:pt x="12259" y="14010"/>
                  </a:lnTo>
                  <a:lnTo>
                    <a:pt x="11897" y="14315"/>
                  </a:lnTo>
                  <a:lnTo>
                    <a:pt x="11508" y="14593"/>
                  </a:lnTo>
                  <a:lnTo>
                    <a:pt x="11091" y="14844"/>
                  </a:lnTo>
                  <a:lnTo>
                    <a:pt x="10646" y="15038"/>
                  </a:lnTo>
                  <a:lnTo>
                    <a:pt x="10174" y="15233"/>
                  </a:lnTo>
                  <a:lnTo>
                    <a:pt x="9701" y="15344"/>
                  </a:lnTo>
                  <a:lnTo>
                    <a:pt x="9201" y="15455"/>
                  </a:lnTo>
                  <a:lnTo>
                    <a:pt x="8673" y="15511"/>
                  </a:lnTo>
                  <a:lnTo>
                    <a:pt x="8117" y="15511"/>
                  </a:lnTo>
                  <a:lnTo>
                    <a:pt x="7533" y="15483"/>
                  </a:lnTo>
                  <a:lnTo>
                    <a:pt x="6950" y="15372"/>
                  </a:lnTo>
                  <a:lnTo>
                    <a:pt x="6338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extrusionOk="0">
                  <a:moveTo>
                    <a:pt x="2280" y="1"/>
                  </a:moveTo>
                  <a:lnTo>
                    <a:pt x="1863" y="29"/>
                  </a:lnTo>
                  <a:lnTo>
                    <a:pt x="1669" y="57"/>
                  </a:lnTo>
                  <a:lnTo>
                    <a:pt x="1474" y="112"/>
                  </a:lnTo>
                  <a:lnTo>
                    <a:pt x="1279" y="168"/>
                  </a:lnTo>
                  <a:lnTo>
                    <a:pt x="1113" y="251"/>
                  </a:lnTo>
                  <a:lnTo>
                    <a:pt x="946" y="335"/>
                  </a:lnTo>
                  <a:lnTo>
                    <a:pt x="779" y="473"/>
                  </a:lnTo>
                  <a:lnTo>
                    <a:pt x="640" y="585"/>
                  </a:lnTo>
                  <a:lnTo>
                    <a:pt x="501" y="751"/>
                  </a:lnTo>
                  <a:lnTo>
                    <a:pt x="362" y="918"/>
                  </a:lnTo>
                  <a:lnTo>
                    <a:pt x="279" y="1113"/>
                  </a:lnTo>
                  <a:lnTo>
                    <a:pt x="168" y="1307"/>
                  </a:lnTo>
                  <a:lnTo>
                    <a:pt x="84" y="1530"/>
                  </a:lnTo>
                  <a:lnTo>
                    <a:pt x="29" y="1780"/>
                  </a:lnTo>
                  <a:lnTo>
                    <a:pt x="1" y="2058"/>
                  </a:lnTo>
                  <a:lnTo>
                    <a:pt x="2502" y="6033"/>
                  </a:lnTo>
                  <a:lnTo>
                    <a:pt x="2753" y="6088"/>
                  </a:lnTo>
                  <a:lnTo>
                    <a:pt x="2975" y="6116"/>
                  </a:lnTo>
                  <a:lnTo>
                    <a:pt x="3614" y="6116"/>
                  </a:lnTo>
                  <a:lnTo>
                    <a:pt x="3837" y="6060"/>
                  </a:lnTo>
                  <a:lnTo>
                    <a:pt x="4003" y="6005"/>
                  </a:lnTo>
                  <a:lnTo>
                    <a:pt x="4198" y="5949"/>
                  </a:lnTo>
                  <a:lnTo>
                    <a:pt x="4531" y="5755"/>
                  </a:lnTo>
                  <a:lnTo>
                    <a:pt x="4837" y="5532"/>
                  </a:lnTo>
                  <a:lnTo>
                    <a:pt x="5087" y="5254"/>
                  </a:lnTo>
                  <a:lnTo>
                    <a:pt x="5310" y="4949"/>
                  </a:lnTo>
                  <a:lnTo>
                    <a:pt x="5477" y="4587"/>
                  </a:lnTo>
                  <a:lnTo>
                    <a:pt x="5616" y="4226"/>
                  </a:lnTo>
                  <a:lnTo>
                    <a:pt x="5699" y="3837"/>
                  </a:lnTo>
                  <a:lnTo>
                    <a:pt x="5699" y="3420"/>
                  </a:lnTo>
                  <a:lnTo>
                    <a:pt x="5671" y="3003"/>
                  </a:lnTo>
                  <a:lnTo>
                    <a:pt x="5616" y="2586"/>
                  </a:lnTo>
                  <a:lnTo>
                    <a:pt x="5477" y="2197"/>
                  </a:lnTo>
                  <a:lnTo>
                    <a:pt x="5282" y="1780"/>
                  </a:lnTo>
                  <a:lnTo>
                    <a:pt x="5004" y="1391"/>
                  </a:lnTo>
                  <a:lnTo>
                    <a:pt x="4670" y="1057"/>
                  </a:lnTo>
                  <a:lnTo>
                    <a:pt x="4337" y="751"/>
                  </a:lnTo>
                  <a:lnTo>
                    <a:pt x="3948" y="501"/>
                  </a:lnTo>
                  <a:lnTo>
                    <a:pt x="3531" y="307"/>
                  </a:lnTo>
                  <a:lnTo>
                    <a:pt x="3114" y="140"/>
                  </a:lnTo>
                  <a:lnTo>
                    <a:pt x="2697" y="57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fill="none" extrusionOk="0">
                  <a:moveTo>
                    <a:pt x="1" y="2058"/>
                  </a:moveTo>
                  <a:lnTo>
                    <a:pt x="1" y="2058"/>
                  </a:lnTo>
                  <a:lnTo>
                    <a:pt x="29" y="1780"/>
                  </a:lnTo>
                  <a:lnTo>
                    <a:pt x="84" y="1530"/>
                  </a:lnTo>
                  <a:lnTo>
                    <a:pt x="168" y="1307"/>
                  </a:lnTo>
                  <a:lnTo>
                    <a:pt x="279" y="1113"/>
                  </a:lnTo>
                  <a:lnTo>
                    <a:pt x="362" y="918"/>
                  </a:lnTo>
                  <a:lnTo>
                    <a:pt x="501" y="751"/>
                  </a:lnTo>
                  <a:lnTo>
                    <a:pt x="640" y="585"/>
                  </a:lnTo>
                  <a:lnTo>
                    <a:pt x="779" y="473"/>
                  </a:lnTo>
                  <a:lnTo>
                    <a:pt x="946" y="335"/>
                  </a:lnTo>
                  <a:lnTo>
                    <a:pt x="1113" y="251"/>
                  </a:lnTo>
                  <a:lnTo>
                    <a:pt x="1279" y="168"/>
                  </a:lnTo>
                  <a:lnTo>
                    <a:pt x="1474" y="112"/>
                  </a:lnTo>
                  <a:lnTo>
                    <a:pt x="1669" y="57"/>
                  </a:lnTo>
                  <a:lnTo>
                    <a:pt x="1863" y="29"/>
                  </a:lnTo>
                  <a:lnTo>
                    <a:pt x="2280" y="1"/>
                  </a:lnTo>
                  <a:lnTo>
                    <a:pt x="2697" y="57"/>
                  </a:lnTo>
                  <a:lnTo>
                    <a:pt x="3114" y="140"/>
                  </a:lnTo>
                  <a:lnTo>
                    <a:pt x="3531" y="307"/>
                  </a:lnTo>
                  <a:lnTo>
                    <a:pt x="3948" y="501"/>
                  </a:lnTo>
                  <a:lnTo>
                    <a:pt x="4337" y="751"/>
                  </a:lnTo>
                  <a:lnTo>
                    <a:pt x="4670" y="1057"/>
                  </a:lnTo>
                  <a:lnTo>
                    <a:pt x="5004" y="1391"/>
                  </a:lnTo>
                  <a:lnTo>
                    <a:pt x="5282" y="1780"/>
                  </a:lnTo>
                  <a:lnTo>
                    <a:pt x="5282" y="1780"/>
                  </a:lnTo>
                  <a:lnTo>
                    <a:pt x="5477" y="2197"/>
                  </a:lnTo>
                  <a:lnTo>
                    <a:pt x="5616" y="2586"/>
                  </a:lnTo>
                  <a:lnTo>
                    <a:pt x="5671" y="3003"/>
                  </a:lnTo>
                  <a:lnTo>
                    <a:pt x="5699" y="3420"/>
                  </a:lnTo>
                  <a:lnTo>
                    <a:pt x="5699" y="3837"/>
                  </a:lnTo>
                  <a:lnTo>
                    <a:pt x="5616" y="4226"/>
                  </a:lnTo>
                  <a:lnTo>
                    <a:pt x="5477" y="4587"/>
                  </a:lnTo>
                  <a:lnTo>
                    <a:pt x="5310" y="4949"/>
                  </a:lnTo>
                  <a:lnTo>
                    <a:pt x="5087" y="5254"/>
                  </a:lnTo>
                  <a:lnTo>
                    <a:pt x="4837" y="5532"/>
                  </a:lnTo>
                  <a:lnTo>
                    <a:pt x="4531" y="5755"/>
                  </a:lnTo>
                  <a:lnTo>
                    <a:pt x="4198" y="5949"/>
                  </a:lnTo>
                  <a:lnTo>
                    <a:pt x="4003" y="6005"/>
                  </a:lnTo>
                  <a:lnTo>
                    <a:pt x="3837" y="6060"/>
                  </a:lnTo>
                  <a:lnTo>
                    <a:pt x="3614" y="6116"/>
                  </a:lnTo>
                  <a:lnTo>
                    <a:pt x="3420" y="6116"/>
                  </a:lnTo>
                  <a:lnTo>
                    <a:pt x="3197" y="6116"/>
                  </a:lnTo>
                  <a:lnTo>
                    <a:pt x="2975" y="6116"/>
                  </a:lnTo>
                  <a:lnTo>
                    <a:pt x="2753" y="6088"/>
                  </a:lnTo>
                  <a:lnTo>
                    <a:pt x="2502" y="60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extrusionOk="0">
                  <a:moveTo>
                    <a:pt x="8700" y="1"/>
                  </a:move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fill="none" extrusionOk="0">
                  <a:moveTo>
                    <a:pt x="14482" y="5171"/>
                  </a:move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lnTo>
                    <a:pt x="8700" y="1"/>
                  </a:ln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extrusionOk="0">
                  <a:moveTo>
                    <a:pt x="3447" y="0"/>
                  </a:move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fill="none" extrusionOk="0">
                  <a:moveTo>
                    <a:pt x="5727" y="2029"/>
                  </a:move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lnTo>
                    <a:pt x="3447" y="0"/>
                  </a:ln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530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406450" y="3654175"/>
              <a:ext cx="1837300" cy="1755300"/>
            </a:xfrm>
            <a:custGeom>
              <a:avLst/>
              <a:gdLst/>
              <a:ahLst/>
              <a:cxnLst/>
              <a:rect l="l" t="t" r="r" b="b"/>
              <a:pathLst>
                <a:path w="73492" h="70212" extrusionOk="0">
                  <a:moveTo>
                    <a:pt x="33327" y="1"/>
                  </a:moveTo>
                  <a:lnTo>
                    <a:pt x="32688" y="28"/>
                  </a:lnTo>
                  <a:lnTo>
                    <a:pt x="32048" y="84"/>
                  </a:lnTo>
                  <a:lnTo>
                    <a:pt x="31409" y="167"/>
                  </a:lnTo>
                  <a:lnTo>
                    <a:pt x="30798" y="278"/>
                  </a:lnTo>
                  <a:lnTo>
                    <a:pt x="30186" y="390"/>
                  </a:lnTo>
                  <a:lnTo>
                    <a:pt x="29602" y="529"/>
                  </a:lnTo>
                  <a:lnTo>
                    <a:pt x="28991" y="695"/>
                  </a:lnTo>
                  <a:lnTo>
                    <a:pt x="28435" y="890"/>
                  </a:lnTo>
                  <a:lnTo>
                    <a:pt x="27851" y="1085"/>
                  </a:lnTo>
                  <a:lnTo>
                    <a:pt x="27295" y="1307"/>
                  </a:lnTo>
                  <a:lnTo>
                    <a:pt x="26767" y="1529"/>
                  </a:lnTo>
                  <a:lnTo>
                    <a:pt x="26239" y="1779"/>
                  </a:lnTo>
                  <a:lnTo>
                    <a:pt x="25711" y="2057"/>
                  </a:lnTo>
                  <a:lnTo>
                    <a:pt x="25183" y="2335"/>
                  </a:lnTo>
                  <a:lnTo>
                    <a:pt x="24683" y="2613"/>
                  </a:lnTo>
                  <a:lnTo>
                    <a:pt x="23682" y="3253"/>
                  </a:lnTo>
                  <a:lnTo>
                    <a:pt x="22737" y="3947"/>
                  </a:lnTo>
                  <a:lnTo>
                    <a:pt x="21820" y="4670"/>
                  </a:lnTo>
                  <a:lnTo>
                    <a:pt x="20930" y="5448"/>
                  </a:lnTo>
                  <a:lnTo>
                    <a:pt x="20096" y="6254"/>
                  </a:lnTo>
                  <a:lnTo>
                    <a:pt x="19262" y="7088"/>
                  </a:lnTo>
                  <a:lnTo>
                    <a:pt x="18484" y="7978"/>
                  </a:lnTo>
                  <a:lnTo>
                    <a:pt x="17706" y="8867"/>
                  </a:lnTo>
                  <a:lnTo>
                    <a:pt x="16983" y="9785"/>
                  </a:lnTo>
                  <a:lnTo>
                    <a:pt x="16288" y="10702"/>
                  </a:lnTo>
                  <a:lnTo>
                    <a:pt x="15593" y="11619"/>
                  </a:lnTo>
                  <a:lnTo>
                    <a:pt x="14926" y="12564"/>
                  </a:lnTo>
                  <a:lnTo>
                    <a:pt x="13703" y="14399"/>
                  </a:lnTo>
                  <a:lnTo>
                    <a:pt x="12536" y="16205"/>
                  </a:lnTo>
                  <a:lnTo>
                    <a:pt x="11424" y="17929"/>
                  </a:lnTo>
                  <a:lnTo>
                    <a:pt x="10396" y="19513"/>
                  </a:lnTo>
                  <a:lnTo>
                    <a:pt x="9895" y="20263"/>
                  </a:lnTo>
                  <a:lnTo>
                    <a:pt x="9423" y="20958"/>
                  </a:lnTo>
                  <a:lnTo>
                    <a:pt x="8950" y="21598"/>
                  </a:lnTo>
                  <a:lnTo>
                    <a:pt x="8506" y="22181"/>
                  </a:lnTo>
                  <a:lnTo>
                    <a:pt x="7755" y="23099"/>
                  </a:lnTo>
                  <a:lnTo>
                    <a:pt x="7032" y="24044"/>
                  </a:lnTo>
                  <a:lnTo>
                    <a:pt x="6338" y="24989"/>
                  </a:lnTo>
                  <a:lnTo>
                    <a:pt x="5671" y="25934"/>
                  </a:lnTo>
                  <a:lnTo>
                    <a:pt x="5031" y="26907"/>
                  </a:lnTo>
                  <a:lnTo>
                    <a:pt x="4420" y="27879"/>
                  </a:lnTo>
                  <a:lnTo>
                    <a:pt x="3836" y="28852"/>
                  </a:lnTo>
                  <a:lnTo>
                    <a:pt x="3308" y="29825"/>
                  </a:lnTo>
                  <a:lnTo>
                    <a:pt x="2808" y="30826"/>
                  </a:lnTo>
                  <a:lnTo>
                    <a:pt x="2335" y="31826"/>
                  </a:lnTo>
                  <a:lnTo>
                    <a:pt x="1890" y="32827"/>
                  </a:lnTo>
                  <a:lnTo>
                    <a:pt x="1501" y="33855"/>
                  </a:lnTo>
                  <a:lnTo>
                    <a:pt x="1168" y="34884"/>
                  </a:lnTo>
                  <a:lnTo>
                    <a:pt x="862" y="35912"/>
                  </a:lnTo>
                  <a:lnTo>
                    <a:pt x="584" y="36941"/>
                  </a:lnTo>
                  <a:lnTo>
                    <a:pt x="389" y="37997"/>
                  </a:lnTo>
                  <a:lnTo>
                    <a:pt x="195" y="39025"/>
                  </a:lnTo>
                  <a:lnTo>
                    <a:pt x="84" y="40109"/>
                  </a:lnTo>
                  <a:lnTo>
                    <a:pt x="0" y="41166"/>
                  </a:lnTo>
                  <a:lnTo>
                    <a:pt x="0" y="42222"/>
                  </a:lnTo>
                  <a:lnTo>
                    <a:pt x="28" y="43306"/>
                  </a:lnTo>
                  <a:lnTo>
                    <a:pt x="111" y="44390"/>
                  </a:lnTo>
                  <a:lnTo>
                    <a:pt x="250" y="45502"/>
                  </a:lnTo>
                  <a:lnTo>
                    <a:pt x="445" y="46586"/>
                  </a:lnTo>
                  <a:lnTo>
                    <a:pt x="695" y="47698"/>
                  </a:lnTo>
                  <a:lnTo>
                    <a:pt x="1029" y="48809"/>
                  </a:lnTo>
                  <a:lnTo>
                    <a:pt x="1390" y="49921"/>
                  </a:lnTo>
                  <a:lnTo>
                    <a:pt x="1835" y="51061"/>
                  </a:lnTo>
                  <a:lnTo>
                    <a:pt x="2335" y="52173"/>
                  </a:lnTo>
                  <a:lnTo>
                    <a:pt x="2919" y="53312"/>
                  </a:lnTo>
                  <a:lnTo>
                    <a:pt x="3558" y="54480"/>
                  </a:lnTo>
                  <a:lnTo>
                    <a:pt x="4253" y="55619"/>
                  </a:lnTo>
                  <a:lnTo>
                    <a:pt x="5003" y="56731"/>
                  </a:lnTo>
                  <a:lnTo>
                    <a:pt x="5754" y="57787"/>
                  </a:lnTo>
                  <a:lnTo>
                    <a:pt x="6560" y="58788"/>
                  </a:lnTo>
                  <a:lnTo>
                    <a:pt x="7366" y="59705"/>
                  </a:lnTo>
                  <a:lnTo>
                    <a:pt x="8200" y="60622"/>
                  </a:lnTo>
                  <a:lnTo>
                    <a:pt x="9062" y="61456"/>
                  </a:lnTo>
                  <a:lnTo>
                    <a:pt x="9923" y="62235"/>
                  </a:lnTo>
                  <a:lnTo>
                    <a:pt x="10840" y="62985"/>
                  </a:lnTo>
                  <a:lnTo>
                    <a:pt x="11758" y="63680"/>
                  </a:lnTo>
                  <a:lnTo>
                    <a:pt x="12703" y="64347"/>
                  </a:lnTo>
                  <a:lnTo>
                    <a:pt x="13648" y="64959"/>
                  </a:lnTo>
                  <a:lnTo>
                    <a:pt x="14648" y="65514"/>
                  </a:lnTo>
                  <a:lnTo>
                    <a:pt x="15649" y="66043"/>
                  </a:lnTo>
                  <a:lnTo>
                    <a:pt x="16677" y="66543"/>
                  </a:lnTo>
                  <a:lnTo>
                    <a:pt x="17706" y="66988"/>
                  </a:lnTo>
                  <a:lnTo>
                    <a:pt x="18762" y="67405"/>
                  </a:lnTo>
                  <a:lnTo>
                    <a:pt x="19846" y="67766"/>
                  </a:lnTo>
                  <a:lnTo>
                    <a:pt x="20958" y="68127"/>
                  </a:lnTo>
                  <a:lnTo>
                    <a:pt x="22070" y="68433"/>
                  </a:lnTo>
                  <a:lnTo>
                    <a:pt x="23209" y="68711"/>
                  </a:lnTo>
                  <a:lnTo>
                    <a:pt x="24349" y="68961"/>
                  </a:lnTo>
                  <a:lnTo>
                    <a:pt x="25544" y="69183"/>
                  </a:lnTo>
                  <a:lnTo>
                    <a:pt x="26712" y="69378"/>
                  </a:lnTo>
                  <a:lnTo>
                    <a:pt x="27935" y="69545"/>
                  </a:lnTo>
                  <a:lnTo>
                    <a:pt x="29158" y="69712"/>
                  </a:lnTo>
                  <a:lnTo>
                    <a:pt x="30408" y="69823"/>
                  </a:lnTo>
                  <a:lnTo>
                    <a:pt x="31659" y="69934"/>
                  </a:lnTo>
                  <a:lnTo>
                    <a:pt x="32938" y="70017"/>
                  </a:lnTo>
                  <a:lnTo>
                    <a:pt x="34216" y="70101"/>
                  </a:lnTo>
                  <a:lnTo>
                    <a:pt x="35523" y="70156"/>
                  </a:lnTo>
                  <a:lnTo>
                    <a:pt x="38191" y="70212"/>
                  </a:lnTo>
                  <a:lnTo>
                    <a:pt x="40026" y="70184"/>
                  </a:lnTo>
                  <a:lnTo>
                    <a:pt x="41860" y="70128"/>
                  </a:lnTo>
                  <a:lnTo>
                    <a:pt x="43667" y="69989"/>
                  </a:lnTo>
                  <a:lnTo>
                    <a:pt x="45473" y="69795"/>
                  </a:lnTo>
                  <a:lnTo>
                    <a:pt x="47225" y="69545"/>
                  </a:lnTo>
                  <a:lnTo>
                    <a:pt x="48976" y="69239"/>
                  </a:lnTo>
                  <a:lnTo>
                    <a:pt x="49837" y="69072"/>
                  </a:lnTo>
                  <a:lnTo>
                    <a:pt x="50671" y="68878"/>
                  </a:lnTo>
                  <a:lnTo>
                    <a:pt x="51505" y="68655"/>
                  </a:lnTo>
                  <a:lnTo>
                    <a:pt x="52339" y="68433"/>
                  </a:lnTo>
                  <a:lnTo>
                    <a:pt x="53173" y="68183"/>
                  </a:lnTo>
                  <a:lnTo>
                    <a:pt x="53979" y="67933"/>
                  </a:lnTo>
                  <a:lnTo>
                    <a:pt x="54785" y="67682"/>
                  </a:lnTo>
                  <a:lnTo>
                    <a:pt x="55563" y="67377"/>
                  </a:lnTo>
                  <a:lnTo>
                    <a:pt x="56341" y="67071"/>
                  </a:lnTo>
                  <a:lnTo>
                    <a:pt x="57120" y="66765"/>
                  </a:lnTo>
                  <a:lnTo>
                    <a:pt x="57870" y="66432"/>
                  </a:lnTo>
                  <a:lnTo>
                    <a:pt x="58621" y="66098"/>
                  </a:lnTo>
                  <a:lnTo>
                    <a:pt x="59343" y="65737"/>
                  </a:lnTo>
                  <a:lnTo>
                    <a:pt x="60066" y="65348"/>
                  </a:lnTo>
                  <a:lnTo>
                    <a:pt x="60761" y="64959"/>
                  </a:lnTo>
                  <a:lnTo>
                    <a:pt x="61456" y="64542"/>
                  </a:lnTo>
                  <a:lnTo>
                    <a:pt x="62123" y="64125"/>
                  </a:lnTo>
                  <a:lnTo>
                    <a:pt x="62790" y="63680"/>
                  </a:lnTo>
                  <a:lnTo>
                    <a:pt x="63429" y="63235"/>
                  </a:lnTo>
                  <a:lnTo>
                    <a:pt x="64069" y="62763"/>
                  </a:lnTo>
                  <a:lnTo>
                    <a:pt x="64680" y="62290"/>
                  </a:lnTo>
                  <a:lnTo>
                    <a:pt x="65264" y="61790"/>
                  </a:lnTo>
                  <a:lnTo>
                    <a:pt x="65848" y="61262"/>
                  </a:lnTo>
                  <a:lnTo>
                    <a:pt x="66403" y="60734"/>
                  </a:lnTo>
                  <a:lnTo>
                    <a:pt x="66932" y="60178"/>
                  </a:lnTo>
                  <a:lnTo>
                    <a:pt x="67460" y="59622"/>
                  </a:lnTo>
                  <a:lnTo>
                    <a:pt x="67960" y="59038"/>
                  </a:lnTo>
                  <a:lnTo>
                    <a:pt x="68460" y="58454"/>
                  </a:lnTo>
                  <a:lnTo>
                    <a:pt x="68933" y="57843"/>
                  </a:lnTo>
                  <a:lnTo>
                    <a:pt x="69378" y="57231"/>
                  </a:lnTo>
                  <a:lnTo>
                    <a:pt x="69794" y="56592"/>
                  </a:lnTo>
                  <a:lnTo>
                    <a:pt x="70211" y="55925"/>
                  </a:lnTo>
                  <a:lnTo>
                    <a:pt x="70573" y="55258"/>
                  </a:lnTo>
                  <a:lnTo>
                    <a:pt x="70934" y="54591"/>
                  </a:lnTo>
                  <a:lnTo>
                    <a:pt x="71295" y="53868"/>
                  </a:lnTo>
                  <a:lnTo>
                    <a:pt x="71601" y="53173"/>
                  </a:lnTo>
                  <a:lnTo>
                    <a:pt x="71907" y="52423"/>
                  </a:lnTo>
                  <a:lnTo>
                    <a:pt x="72157" y="51700"/>
                  </a:lnTo>
                  <a:lnTo>
                    <a:pt x="72407" y="50922"/>
                  </a:lnTo>
                  <a:lnTo>
                    <a:pt x="72630" y="50144"/>
                  </a:lnTo>
                  <a:lnTo>
                    <a:pt x="72824" y="49365"/>
                  </a:lnTo>
                  <a:lnTo>
                    <a:pt x="73019" y="48559"/>
                  </a:lnTo>
                  <a:lnTo>
                    <a:pt x="73158" y="47725"/>
                  </a:lnTo>
                  <a:lnTo>
                    <a:pt x="73269" y="46891"/>
                  </a:lnTo>
                  <a:lnTo>
                    <a:pt x="73380" y="46030"/>
                  </a:lnTo>
                  <a:lnTo>
                    <a:pt x="73436" y="45168"/>
                  </a:lnTo>
                  <a:lnTo>
                    <a:pt x="73491" y="44279"/>
                  </a:lnTo>
                  <a:lnTo>
                    <a:pt x="73491" y="43389"/>
                  </a:lnTo>
                  <a:lnTo>
                    <a:pt x="73491" y="42472"/>
                  </a:lnTo>
                  <a:lnTo>
                    <a:pt x="73436" y="41527"/>
                  </a:lnTo>
                  <a:lnTo>
                    <a:pt x="73352" y="40582"/>
                  </a:lnTo>
                  <a:lnTo>
                    <a:pt x="73269" y="39637"/>
                  </a:lnTo>
                  <a:lnTo>
                    <a:pt x="73130" y="38608"/>
                  </a:lnTo>
                  <a:lnTo>
                    <a:pt x="72963" y="37663"/>
                  </a:lnTo>
                  <a:lnTo>
                    <a:pt x="72769" y="36746"/>
                  </a:lnTo>
                  <a:lnTo>
                    <a:pt x="72546" y="35857"/>
                  </a:lnTo>
                  <a:lnTo>
                    <a:pt x="72296" y="35023"/>
                  </a:lnTo>
                  <a:lnTo>
                    <a:pt x="72046" y="34217"/>
                  </a:lnTo>
                  <a:lnTo>
                    <a:pt x="71740" y="33438"/>
                  </a:lnTo>
                  <a:lnTo>
                    <a:pt x="71434" y="32716"/>
                  </a:lnTo>
                  <a:lnTo>
                    <a:pt x="71101" y="31993"/>
                  </a:lnTo>
                  <a:lnTo>
                    <a:pt x="70767" y="31326"/>
                  </a:lnTo>
                  <a:lnTo>
                    <a:pt x="70406" y="30659"/>
                  </a:lnTo>
                  <a:lnTo>
                    <a:pt x="70017" y="30047"/>
                  </a:lnTo>
                  <a:lnTo>
                    <a:pt x="69628" y="29436"/>
                  </a:lnTo>
                  <a:lnTo>
                    <a:pt x="69239" y="28824"/>
                  </a:lnTo>
                  <a:lnTo>
                    <a:pt x="68822" y="28268"/>
                  </a:lnTo>
                  <a:lnTo>
                    <a:pt x="68405" y="27713"/>
                  </a:lnTo>
                  <a:lnTo>
                    <a:pt x="67543" y="26629"/>
                  </a:lnTo>
                  <a:lnTo>
                    <a:pt x="66654" y="25572"/>
                  </a:lnTo>
                  <a:lnTo>
                    <a:pt x="64847" y="23543"/>
                  </a:lnTo>
                  <a:lnTo>
                    <a:pt x="63985" y="22487"/>
                  </a:lnTo>
                  <a:lnTo>
                    <a:pt x="63124" y="21431"/>
                  </a:lnTo>
                  <a:lnTo>
                    <a:pt x="62707" y="20875"/>
                  </a:lnTo>
                  <a:lnTo>
                    <a:pt x="62290" y="20291"/>
                  </a:lnTo>
                  <a:lnTo>
                    <a:pt x="61901" y="19707"/>
                  </a:lnTo>
                  <a:lnTo>
                    <a:pt x="61511" y="19124"/>
                  </a:lnTo>
                  <a:lnTo>
                    <a:pt x="60288" y="17123"/>
                  </a:lnTo>
                  <a:lnTo>
                    <a:pt x="59010" y="15205"/>
                  </a:lnTo>
                  <a:lnTo>
                    <a:pt x="58371" y="14260"/>
                  </a:lnTo>
                  <a:lnTo>
                    <a:pt x="57703" y="13342"/>
                  </a:lnTo>
                  <a:lnTo>
                    <a:pt x="57036" y="12453"/>
                  </a:lnTo>
                  <a:lnTo>
                    <a:pt x="56369" y="11591"/>
                  </a:lnTo>
                  <a:lnTo>
                    <a:pt x="55674" y="10730"/>
                  </a:lnTo>
                  <a:lnTo>
                    <a:pt x="54980" y="9896"/>
                  </a:lnTo>
                  <a:lnTo>
                    <a:pt x="54257" y="9117"/>
                  </a:lnTo>
                  <a:lnTo>
                    <a:pt x="53534" y="8339"/>
                  </a:lnTo>
                  <a:lnTo>
                    <a:pt x="52784" y="7589"/>
                  </a:lnTo>
                  <a:lnTo>
                    <a:pt x="52033" y="6866"/>
                  </a:lnTo>
                  <a:lnTo>
                    <a:pt x="51227" y="6171"/>
                  </a:lnTo>
                  <a:lnTo>
                    <a:pt x="50421" y="5504"/>
                  </a:lnTo>
                  <a:lnTo>
                    <a:pt x="49615" y="4893"/>
                  </a:lnTo>
                  <a:lnTo>
                    <a:pt x="48753" y="4281"/>
                  </a:lnTo>
                  <a:lnTo>
                    <a:pt x="47892" y="3725"/>
                  </a:lnTo>
                  <a:lnTo>
                    <a:pt x="47002" y="3197"/>
                  </a:lnTo>
                  <a:lnTo>
                    <a:pt x="46085" y="2697"/>
                  </a:lnTo>
                  <a:lnTo>
                    <a:pt x="45140" y="2252"/>
                  </a:lnTo>
                  <a:lnTo>
                    <a:pt x="44167" y="1835"/>
                  </a:lnTo>
                  <a:lnTo>
                    <a:pt x="43166" y="1474"/>
                  </a:lnTo>
                  <a:lnTo>
                    <a:pt x="42110" y="1140"/>
                  </a:lnTo>
                  <a:lnTo>
                    <a:pt x="41054" y="834"/>
                  </a:lnTo>
                  <a:lnTo>
                    <a:pt x="39970" y="584"/>
                  </a:lnTo>
                  <a:lnTo>
                    <a:pt x="38830" y="362"/>
                  </a:lnTo>
                  <a:lnTo>
                    <a:pt x="37691" y="195"/>
                  </a:lnTo>
                  <a:lnTo>
                    <a:pt x="36496" y="84"/>
                  </a:lnTo>
                  <a:lnTo>
                    <a:pt x="35273" y="28"/>
                  </a:lnTo>
                  <a:lnTo>
                    <a:pt x="339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883125" y="3654175"/>
              <a:ext cx="1360625" cy="1535725"/>
            </a:xfrm>
            <a:custGeom>
              <a:avLst/>
              <a:gdLst/>
              <a:ahLst/>
              <a:cxnLst/>
              <a:rect l="l" t="t" r="r" b="b"/>
              <a:pathLst>
                <a:path w="54425" h="61429" extrusionOk="0">
                  <a:moveTo>
                    <a:pt x="14343" y="1"/>
                  </a:moveTo>
                  <a:lnTo>
                    <a:pt x="13760" y="28"/>
                  </a:lnTo>
                  <a:lnTo>
                    <a:pt x="13176" y="84"/>
                  </a:lnTo>
                  <a:lnTo>
                    <a:pt x="12620" y="139"/>
                  </a:lnTo>
                  <a:lnTo>
                    <a:pt x="12064" y="223"/>
                  </a:lnTo>
                  <a:lnTo>
                    <a:pt x="11508" y="306"/>
                  </a:lnTo>
                  <a:lnTo>
                    <a:pt x="10980" y="417"/>
                  </a:lnTo>
                  <a:lnTo>
                    <a:pt x="10452" y="556"/>
                  </a:lnTo>
                  <a:lnTo>
                    <a:pt x="9924" y="695"/>
                  </a:lnTo>
                  <a:lnTo>
                    <a:pt x="9424" y="862"/>
                  </a:lnTo>
                  <a:lnTo>
                    <a:pt x="8395" y="1224"/>
                  </a:lnTo>
                  <a:lnTo>
                    <a:pt x="7450" y="1640"/>
                  </a:lnTo>
                  <a:lnTo>
                    <a:pt x="6505" y="2113"/>
                  </a:lnTo>
                  <a:lnTo>
                    <a:pt x="5588" y="2641"/>
                  </a:lnTo>
                  <a:lnTo>
                    <a:pt x="4698" y="3197"/>
                  </a:lnTo>
                  <a:lnTo>
                    <a:pt x="3864" y="3808"/>
                  </a:lnTo>
                  <a:lnTo>
                    <a:pt x="3031" y="4448"/>
                  </a:lnTo>
                  <a:lnTo>
                    <a:pt x="2225" y="5143"/>
                  </a:lnTo>
                  <a:lnTo>
                    <a:pt x="1474" y="5838"/>
                  </a:lnTo>
                  <a:lnTo>
                    <a:pt x="724" y="6560"/>
                  </a:lnTo>
                  <a:lnTo>
                    <a:pt x="1" y="7339"/>
                  </a:lnTo>
                  <a:lnTo>
                    <a:pt x="640" y="6755"/>
                  </a:lnTo>
                  <a:lnTo>
                    <a:pt x="1335" y="6199"/>
                  </a:lnTo>
                  <a:lnTo>
                    <a:pt x="2030" y="5671"/>
                  </a:lnTo>
                  <a:lnTo>
                    <a:pt x="2753" y="5143"/>
                  </a:lnTo>
                  <a:lnTo>
                    <a:pt x="3475" y="4670"/>
                  </a:lnTo>
                  <a:lnTo>
                    <a:pt x="4226" y="4225"/>
                  </a:lnTo>
                  <a:lnTo>
                    <a:pt x="5004" y="3808"/>
                  </a:lnTo>
                  <a:lnTo>
                    <a:pt x="5810" y="3419"/>
                  </a:lnTo>
                  <a:lnTo>
                    <a:pt x="6616" y="3086"/>
                  </a:lnTo>
                  <a:lnTo>
                    <a:pt x="7478" y="2780"/>
                  </a:lnTo>
                  <a:lnTo>
                    <a:pt x="8340" y="2530"/>
                  </a:lnTo>
                  <a:lnTo>
                    <a:pt x="9229" y="2308"/>
                  </a:lnTo>
                  <a:lnTo>
                    <a:pt x="10146" y="2141"/>
                  </a:lnTo>
                  <a:lnTo>
                    <a:pt x="11063" y="2002"/>
                  </a:lnTo>
                  <a:lnTo>
                    <a:pt x="12036" y="1918"/>
                  </a:lnTo>
                  <a:lnTo>
                    <a:pt x="13009" y="1891"/>
                  </a:lnTo>
                  <a:lnTo>
                    <a:pt x="14288" y="1918"/>
                  </a:lnTo>
                  <a:lnTo>
                    <a:pt x="15511" y="2002"/>
                  </a:lnTo>
                  <a:lnTo>
                    <a:pt x="16706" y="2113"/>
                  </a:lnTo>
                  <a:lnTo>
                    <a:pt x="17873" y="2280"/>
                  </a:lnTo>
                  <a:lnTo>
                    <a:pt x="18985" y="2502"/>
                  </a:lnTo>
                  <a:lnTo>
                    <a:pt x="20097" y="2752"/>
                  </a:lnTo>
                  <a:lnTo>
                    <a:pt x="21153" y="3030"/>
                  </a:lnTo>
                  <a:lnTo>
                    <a:pt x="22182" y="3364"/>
                  </a:lnTo>
                  <a:lnTo>
                    <a:pt x="23182" y="3753"/>
                  </a:lnTo>
                  <a:lnTo>
                    <a:pt x="24155" y="4170"/>
                  </a:lnTo>
                  <a:lnTo>
                    <a:pt x="25100" y="4615"/>
                  </a:lnTo>
                  <a:lnTo>
                    <a:pt x="26017" y="5115"/>
                  </a:lnTo>
                  <a:lnTo>
                    <a:pt x="26907" y="5643"/>
                  </a:lnTo>
                  <a:lnTo>
                    <a:pt x="27768" y="6199"/>
                  </a:lnTo>
                  <a:lnTo>
                    <a:pt x="28630" y="6783"/>
                  </a:lnTo>
                  <a:lnTo>
                    <a:pt x="29464" y="7422"/>
                  </a:lnTo>
                  <a:lnTo>
                    <a:pt x="30270" y="8089"/>
                  </a:lnTo>
                  <a:lnTo>
                    <a:pt x="31048" y="8784"/>
                  </a:lnTo>
                  <a:lnTo>
                    <a:pt x="31799" y="9479"/>
                  </a:lnTo>
                  <a:lnTo>
                    <a:pt x="32549" y="10229"/>
                  </a:lnTo>
                  <a:lnTo>
                    <a:pt x="33300" y="11008"/>
                  </a:lnTo>
                  <a:lnTo>
                    <a:pt x="33995" y="11814"/>
                  </a:lnTo>
                  <a:lnTo>
                    <a:pt x="34717" y="12647"/>
                  </a:lnTo>
                  <a:lnTo>
                    <a:pt x="35384" y="13481"/>
                  </a:lnTo>
                  <a:lnTo>
                    <a:pt x="36079" y="14371"/>
                  </a:lnTo>
                  <a:lnTo>
                    <a:pt x="36746" y="15260"/>
                  </a:lnTo>
                  <a:lnTo>
                    <a:pt x="37386" y="16177"/>
                  </a:lnTo>
                  <a:lnTo>
                    <a:pt x="38025" y="17123"/>
                  </a:lnTo>
                  <a:lnTo>
                    <a:pt x="39304" y="19040"/>
                  </a:lnTo>
                  <a:lnTo>
                    <a:pt x="40554" y="21014"/>
                  </a:lnTo>
                  <a:lnTo>
                    <a:pt x="40916" y="21625"/>
                  </a:lnTo>
                  <a:lnTo>
                    <a:pt x="41333" y="22209"/>
                  </a:lnTo>
                  <a:lnTo>
                    <a:pt x="41722" y="22793"/>
                  </a:lnTo>
                  <a:lnTo>
                    <a:pt x="42139" y="23321"/>
                  </a:lnTo>
                  <a:lnTo>
                    <a:pt x="43000" y="24405"/>
                  </a:lnTo>
                  <a:lnTo>
                    <a:pt x="43890" y="25433"/>
                  </a:lnTo>
                  <a:lnTo>
                    <a:pt x="45669" y="27490"/>
                  </a:lnTo>
                  <a:lnTo>
                    <a:pt x="46558" y="28546"/>
                  </a:lnTo>
                  <a:lnTo>
                    <a:pt x="47420" y="29603"/>
                  </a:lnTo>
                  <a:lnTo>
                    <a:pt x="47837" y="30186"/>
                  </a:lnTo>
                  <a:lnTo>
                    <a:pt x="48254" y="30742"/>
                  </a:lnTo>
                  <a:lnTo>
                    <a:pt x="48671" y="31326"/>
                  </a:lnTo>
                  <a:lnTo>
                    <a:pt x="49060" y="31937"/>
                  </a:lnTo>
                  <a:lnTo>
                    <a:pt x="49421" y="32577"/>
                  </a:lnTo>
                  <a:lnTo>
                    <a:pt x="49782" y="33244"/>
                  </a:lnTo>
                  <a:lnTo>
                    <a:pt x="50144" y="33911"/>
                  </a:lnTo>
                  <a:lnTo>
                    <a:pt x="50449" y="34634"/>
                  </a:lnTo>
                  <a:lnTo>
                    <a:pt x="50783" y="35356"/>
                  </a:lnTo>
                  <a:lnTo>
                    <a:pt x="51061" y="36135"/>
                  </a:lnTo>
                  <a:lnTo>
                    <a:pt x="51339" y="36941"/>
                  </a:lnTo>
                  <a:lnTo>
                    <a:pt x="51561" y="37775"/>
                  </a:lnTo>
                  <a:lnTo>
                    <a:pt x="51784" y="38664"/>
                  </a:lnTo>
                  <a:lnTo>
                    <a:pt x="51978" y="39581"/>
                  </a:lnTo>
                  <a:lnTo>
                    <a:pt x="52145" y="40526"/>
                  </a:lnTo>
                  <a:lnTo>
                    <a:pt x="52284" y="41527"/>
                  </a:lnTo>
                  <a:lnTo>
                    <a:pt x="52367" y="42305"/>
                  </a:lnTo>
                  <a:lnTo>
                    <a:pt x="52423" y="43083"/>
                  </a:lnTo>
                  <a:lnTo>
                    <a:pt x="52479" y="43834"/>
                  </a:lnTo>
                  <a:lnTo>
                    <a:pt x="52506" y="44584"/>
                  </a:lnTo>
                  <a:lnTo>
                    <a:pt x="52506" y="45307"/>
                  </a:lnTo>
                  <a:lnTo>
                    <a:pt x="52506" y="46058"/>
                  </a:lnTo>
                  <a:lnTo>
                    <a:pt x="52479" y="46752"/>
                  </a:lnTo>
                  <a:lnTo>
                    <a:pt x="52423" y="47475"/>
                  </a:lnTo>
                  <a:lnTo>
                    <a:pt x="52367" y="48170"/>
                  </a:lnTo>
                  <a:lnTo>
                    <a:pt x="52284" y="48865"/>
                  </a:lnTo>
                  <a:lnTo>
                    <a:pt x="52201" y="49532"/>
                  </a:lnTo>
                  <a:lnTo>
                    <a:pt x="52089" y="50199"/>
                  </a:lnTo>
                  <a:lnTo>
                    <a:pt x="51950" y="50838"/>
                  </a:lnTo>
                  <a:lnTo>
                    <a:pt x="51811" y="51506"/>
                  </a:lnTo>
                  <a:lnTo>
                    <a:pt x="51645" y="52145"/>
                  </a:lnTo>
                  <a:lnTo>
                    <a:pt x="51450" y="52756"/>
                  </a:lnTo>
                  <a:lnTo>
                    <a:pt x="51256" y="53368"/>
                  </a:lnTo>
                  <a:lnTo>
                    <a:pt x="51061" y="53979"/>
                  </a:lnTo>
                  <a:lnTo>
                    <a:pt x="50839" y="54563"/>
                  </a:lnTo>
                  <a:lnTo>
                    <a:pt x="50588" y="55175"/>
                  </a:lnTo>
                  <a:lnTo>
                    <a:pt x="50338" y="55730"/>
                  </a:lnTo>
                  <a:lnTo>
                    <a:pt x="50060" y="56314"/>
                  </a:lnTo>
                  <a:lnTo>
                    <a:pt x="49782" y="56870"/>
                  </a:lnTo>
                  <a:lnTo>
                    <a:pt x="49477" y="57398"/>
                  </a:lnTo>
                  <a:lnTo>
                    <a:pt x="49171" y="57954"/>
                  </a:lnTo>
                  <a:lnTo>
                    <a:pt x="48837" y="58482"/>
                  </a:lnTo>
                  <a:lnTo>
                    <a:pt x="48504" y="58982"/>
                  </a:lnTo>
                  <a:lnTo>
                    <a:pt x="48142" y="59483"/>
                  </a:lnTo>
                  <a:lnTo>
                    <a:pt x="47392" y="60483"/>
                  </a:lnTo>
                  <a:lnTo>
                    <a:pt x="46586" y="61428"/>
                  </a:lnTo>
                  <a:lnTo>
                    <a:pt x="47114" y="60928"/>
                  </a:lnTo>
                  <a:lnTo>
                    <a:pt x="47614" y="60428"/>
                  </a:lnTo>
                  <a:lnTo>
                    <a:pt x="48115" y="59928"/>
                  </a:lnTo>
                  <a:lnTo>
                    <a:pt x="48587" y="59427"/>
                  </a:lnTo>
                  <a:lnTo>
                    <a:pt x="49032" y="58871"/>
                  </a:lnTo>
                  <a:lnTo>
                    <a:pt x="49477" y="58343"/>
                  </a:lnTo>
                  <a:lnTo>
                    <a:pt x="49894" y="57787"/>
                  </a:lnTo>
                  <a:lnTo>
                    <a:pt x="50311" y="57204"/>
                  </a:lnTo>
                  <a:lnTo>
                    <a:pt x="50700" y="56620"/>
                  </a:lnTo>
                  <a:lnTo>
                    <a:pt x="51061" y="56036"/>
                  </a:lnTo>
                  <a:lnTo>
                    <a:pt x="51422" y="55425"/>
                  </a:lnTo>
                  <a:lnTo>
                    <a:pt x="51756" y="54785"/>
                  </a:lnTo>
                  <a:lnTo>
                    <a:pt x="52089" y="54146"/>
                  </a:lnTo>
                  <a:lnTo>
                    <a:pt x="52367" y="53507"/>
                  </a:lnTo>
                  <a:lnTo>
                    <a:pt x="52645" y="52840"/>
                  </a:lnTo>
                  <a:lnTo>
                    <a:pt x="52923" y="52173"/>
                  </a:lnTo>
                  <a:lnTo>
                    <a:pt x="53173" y="51478"/>
                  </a:lnTo>
                  <a:lnTo>
                    <a:pt x="53396" y="50783"/>
                  </a:lnTo>
                  <a:lnTo>
                    <a:pt x="53590" y="50088"/>
                  </a:lnTo>
                  <a:lnTo>
                    <a:pt x="53757" y="49337"/>
                  </a:lnTo>
                  <a:lnTo>
                    <a:pt x="53924" y="48615"/>
                  </a:lnTo>
                  <a:lnTo>
                    <a:pt x="54063" y="47864"/>
                  </a:lnTo>
                  <a:lnTo>
                    <a:pt x="54174" y="47086"/>
                  </a:lnTo>
                  <a:lnTo>
                    <a:pt x="54285" y="46308"/>
                  </a:lnTo>
                  <a:lnTo>
                    <a:pt x="54341" y="45529"/>
                  </a:lnTo>
                  <a:lnTo>
                    <a:pt x="54396" y="44723"/>
                  </a:lnTo>
                  <a:lnTo>
                    <a:pt x="54424" y="43917"/>
                  </a:lnTo>
                  <a:lnTo>
                    <a:pt x="54424" y="43083"/>
                  </a:lnTo>
                  <a:lnTo>
                    <a:pt x="54396" y="42222"/>
                  </a:lnTo>
                  <a:lnTo>
                    <a:pt x="54369" y="41388"/>
                  </a:lnTo>
                  <a:lnTo>
                    <a:pt x="54285" y="40498"/>
                  </a:lnTo>
                  <a:lnTo>
                    <a:pt x="54202" y="39637"/>
                  </a:lnTo>
                  <a:lnTo>
                    <a:pt x="54063" y="38608"/>
                  </a:lnTo>
                  <a:lnTo>
                    <a:pt x="53896" y="37663"/>
                  </a:lnTo>
                  <a:lnTo>
                    <a:pt x="53702" y="36746"/>
                  </a:lnTo>
                  <a:lnTo>
                    <a:pt x="53479" y="35857"/>
                  </a:lnTo>
                  <a:lnTo>
                    <a:pt x="53229" y="35023"/>
                  </a:lnTo>
                  <a:lnTo>
                    <a:pt x="52979" y="34217"/>
                  </a:lnTo>
                  <a:lnTo>
                    <a:pt x="52673" y="33438"/>
                  </a:lnTo>
                  <a:lnTo>
                    <a:pt x="52367" y="32716"/>
                  </a:lnTo>
                  <a:lnTo>
                    <a:pt x="52034" y="31993"/>
                  </a:lnTo>
                  <a:lnTo>
                    <a:pt x="51700" y="31326"/>
                  </a:lnTo>
                  <a:lnTo>
                    <a:pt x="51339" y="30659"/>
                  </a:lnTo>
                  <a:lnTo>
                    <a:pt x="50950" y="30047"/>
                  </a:lnTo>
                  <a:lnTo>
                    <a:pt x="50561" y="29436"/>
                  </a:lnTo>
                  <a:lnTo>
                    <a:pt x="50172" y="28824"/>
                  </a:lnTo>
                  <a:lnTo>
                    <a:pt x="49755" y="28268"/>
                  </a:lnTo>
                  <a:lnTo>
                    <a:pt x="49338" y="27713"/>
                  </a:lnTo>
                  <a:lnTo>
                    <a:pt x="48476" y="26629"/>
                  </a:lnTo>
                  <a:lnTo>
                    <a:pt x="47587" y="25572"/>
                  </a:lnTo>
                  <a:lnTo>
                    <a:pt x="45780" y="23543"/>
                  </a:lnTo>
                  <a:lnTo>
                    <a:pt x="44918" y="22487"/>
                  </a:lnTo>
                  <a:lnTo>
                    <a:pt x="44057" y="21431"/>
                  </a:lnTo>
                  <a:lnTo>
                    <a:pt x="43640" y="20875"/>
                  </a:lnTo>
                  <a:lnTo>
                    <a:pt x="43223" y="20291"/>
                  </a:lnTo>
                  <a:lnTo>
                    <a:pt x="42834" y="19707"/>
                  </a:lnTo>
                  <a:lnTo>
                    <a:pt x="42444" y="19124"/>
                  </a:lnTo>
                  <a:lnTo>
                    <a:pt x="41221" y="17123"/>
                  </a:lnTo>
                  <a:lnTo>
                    <a:pt x="39943" y="15205"/>
                  </a:lnTo>
                  <a:lnTo>
                    <a:pt x="39304" y="14260"/>
                  </a:lnTo>
                  <a:lnTo>
                    <a:pt x="38636" y="13342"/>
                  </a:lnTo>
                  <a:lnTo>
                    <a:pt x="37969" y="12453"/>
                  </a:lnTo>
                  <a:lnTo>
                    <a:pt x="37302" y="11591"/>
                  </a:lnTo>
                  <a:lnTo>
                    <a:pt x="36607" y="10730"/>
                  </a:lnTo>
                  <a:lnTo>
                    <a:pt x="35913" y="9896"/>
                  </a:lnTo>
                  <a:lnTo>
                    <a:pt x="35190" y="9117"/>
                  </a:lnTo>
                  <a:lnTo>
                    <a:pt x="34467" y="8339"/>
                  </a:lnTo>
                  <a:lnTo>
                    <a:pt x="33717" y="7589"/>
                  </a:lnTo>
                  <a:lnTo>
                    <a:pt x="32966" y="6866"/>
                  </a:lnTo>
                  <a:lnTo>
                    <a:pt x="32160" y="6171"/>
                  </a:lnTo>
                  <a:lnTo>
                    <a:pt x="31354" y="5504"/>
                  </a:lnTo>
                  <a:lnTo>
                    <a:pt x="30548" y="4893"/>
                  </a:lnTo>
                  <a:lnTo>
                    <a:pt x="29686" y="4281"/>
                  </a:lnTo>
                  <a:lnTo>
                    <a:pt x="28825" y="3725"/>
                  </a:lnTo>
                  <a:lnTo>
                    <a:pt x="27935" y="3197"/>
                  </a:lnTo>
                  <a:lnTo>
                    <a:pt x="27018" y="2697"/>
                  </a:lnTo>
                  <a:lnTo>
                    <a:pt x="26073" y="2252"/>
                  </a:lnTo>
                  <a:lnTo>
                    <a:pt x="25100" y="1835"/>
                  </a:lnTo>
                  <a:lnTo>
                    <a:pt x="24099" y="1474"/>
                  </a:lnTo>
                  <a:lnTo>
                    <a:pt x="23043" y="1140"/>
                  </a:lnTo>
                  <a:lnTo>
                    <a:pt x="21987" y="834"/>
                  </a:lnTo>
                  <a:lnTo>
                    <a:pt x="20903" y="584"/>
                  </a:lnTo>
                  <a:lnTo>
                    <a:pt x="19763" y="362"/>
                  </a:lnTo>
                  <a:lnTo>
                    <a:pt x="18624" y="195"/>
                  </a:lnTo>
                  <a:lnTo>
                    <a:pt x="17429" y="84"/>
                  </a:lnTo>
                  <a:lnTo>
                    <a:pt x="16206" y="28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extrusionOk="0">
                  <a:moveTo>
                    <a:pt x="17373" y="0"/>
                  </a:moveTo>
                  <a:lnTo>
                    <a:pt x="1" y="1279"/>
                  </a:ln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  <a:close/>
                </a:path>
              </a:pathLst>
            </a:custGeom>
            <a:solidFill>
              <a:srgbClr val="FDF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fill="none" extrusionOk="0">
                  <a:moveTo>
                    <a:pt x="1" y="1279"/>
                  </a:move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extrusionOk="0">
                  <a:moveTo>
                    <a:pt x="1" y="0"/>
                  </a:moveTo>
                  <a:lnTo>
                    <a:pt x="362" y="12480"/>
                  </a:lnTo>
                  <a:lnTo>
                    <a:pt x="1085" y="12508"/>
                  </a:lnTo>
                  <a:lnTo>
                    <a:pt x="1085" y="12508"/>
                  </a:lnTo>
                  <a:lnTo>
                    <a:pt x="89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fill="none" extrusionOk="0">
                  <a:moveTo>
                    <a:pt x="362" y="12480"/>
                  </a:moveTo>
                  <a:lnTo>
                    <a:pt x="1" y="0"/>
                  </a:lnTo>
                  <a:lnTo>
                    <a:pt x="890" y="28"/>
                  </a:lnTo>
                  <a:lnTo>
                    <a:pt x="1085" y="12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867850" y="4524875"/>
              <a:ext cx="949925" cy="503800"/>
            </a:xfrm>
            <a:custGeom>
              <a:avLst/>
              <a:gdLst/>
              <a:ahLst/>
              <a:cxnLst/>
              <a:rect l="l" t="t" r="r" b="b"/>
              <a:pathLst>
                <a:path w="37997" h="20152" extrusionOk="0">
                  <a:moveTo>
                    <a:pt x="9729" y="0"/>
                  </a:moveTo>
                  <a:lnTo>
                    <a:pt x="9256" y="28"/>
                  </a:lnTo>
                  <a:lnTo>
                    <a:pt x="8756" y="84"/>
                  </a:lnTo>
                  <a:lnTo>
                    <a:pt x="8311" y="139"/>
                  </a:lnTo>
                  <a:lnTo>
                    <a:pt x="7839" y="250"/>
                  </a:lnTo>
                  <a:lnTo>
                    <a:pt x="7394" y="362"/>
                  </a:lnTo>
                  <a:lnTo>
                    <a:pt x="6977" y="473"/>
                  </a:lnTo>
                  <a:lnTo>
                    <a:pt x="6560" y="640"/>
                  </a:lnTo>
                  <a:lnTo>
                    <a:pt x="6171" y="806"/>
                  </a:lnTo>
                  <a:lnTo>
                    <a:pt x="5782" y="973"/>
                  </a:lnTo>
                  <a:lnTo>
                    <a:pt x="5420" y="1168"/>
                  </a:lnTo>
                  <a:lnTo>
                    <a:pt x="5059" y="1362"/>
                  </a:lnTo>
                  <a:lnTo>
                    <a:pt x="4753" y="1557"/>
                  </a:lnTo>
                  <a:lnTo>
                    <a:pt x="4448" y="1779"/>
                  </a:lnTo>
                  <a:lnTo>
                    <a:pt x="4142" y="2001"/>
                  </a:lnTo>
                  <a:lnTo>
                    <a:pt x="3892" y="2224"/>
                  </a:lnTo>
                  <a:lnTo>
                    <a:pt x="3586" y="2530"/>
                  </a:lnTo>
                  <a:lnTo>
                    <a:pt x="3252" y="2863"/>
                  </a:lnTo>
                  <a:lnTo>
                    <a:pt x="2947" y="3197"/>
                  </a:lnTo>
                  <a:lnTo>
                    <a:pt x="2613" y="3586"/>
                  </a:lnTo>
                  <a:lnTo>
                    <a:pt x="2307" y="4003"/>
                  </a:lnTo>
                  <a:lnTo>
                    <a:pt x="2029" y="4420"/>
                  </a:lnTo>
                  <a:lnTo>
                    <a:pt x="1752" y="4892"/>
                  </a:lnTo>
                  <a:lnTo>
                    <a:pt x="1474" y="5365"/>
                  </a:lnTo>
                  <a:lnTo>
                    <a:pt x="1196" y="5837"/>
                  </a:lnTo>
                  <a:lnTo>
                    <a:pt x="973" y="6365"/>
                  </a:lnTo>
                  <a:lnTo>
                    <a:pt x="751" y="6866"/>
                  </a:lnTo>
                  <a:lnTo>
                    <a:pt x="556" y="7422"/>
                  </a:lnTo>
                  <a:lnTo>
                    <a:pt x="390" y="7978"/>
                  </a:lnTo>
                  <a:lnTo>
                    <a:pt x="251" y="8533"/>
                  </a:lnTo>
                  <a:lnTo>
                    <a:pt x="139" y="9089"/>
                  </a:lnTo>
                  <a:lnTo>
                    <a:pt x="56" y="9673"/>
                  </a:lnTo>
                  <a:lnTo>
                    <a:pt x="0" y="10257"/>
                  </a:lnTo>
                  <a:lnTo>
                    <a:pt x="0" y="10840"/>
                  </a:lnTo>
                  <a:lnTo>
                    <a:pt x="28" y="11452"/>
                  </a:lnTo>
                  <a:lnTo>
                    <a:pt x="84" y="12036"/>
                  </a:lnTo>
                  <a:lnTo>
                    <a:pt x="195" y="12647"/>
                  </a:lnTo>
                  <a:lnTo>
                    <a:pt x="362" y="13231"/>
                  </a:lnTo>
                  <a:lnTo>
                    <a:pt x="556" y="13842"/>
                  </a:lnTo>
                  <a:lnTo>
                    <a:pt x="834" y="14426"/>
                  </a:lnTo>
                  <a:lnTo>
                    <a:pt x="1140" y="15010"/>
                  </a:lnTo>
                  <a:lnTo>
                    <a:pt x="1501" y="15593"/>
                  </a:lnTo>
                  <a:lnTo>
                    <a:pt x="1918" y="16177"/>
                  </a:lnTo>
                  <a:lnTo>
                    <a:pt x="2419" y="16733"/>
                  </a:lnTo>
                  <a:lnTo>
                    <a:pt x="2947" y="17289"/>
                  </a:lnTo>
                  <a:lnTo>
                    <a:pt x="3558" y="17817"/>
                  </a:lnTo>
                  <a:lnTo>
                    <a:pt x="4253" y="18345"/>
                  </a:lnTo>
                  <a:lnTo>
                    <a:pt x="4976" y="18873"/>
                  </a:lnTo>
                  <a:lnTo>
                    <a:pt x="5365" y="19096"/>
                  </a:lnTo>
                  <a:lnTo>
                    <a:pt x="5754" y="19290"/>
                  </a:lnTo>
                  <a:lnTo>
                    <a:pt x="6171" y="19485"/>
                  </a:lnTo>
                  <a:lnTo>
                    <a:pt x="6616" y="19624"/>
                  </a:lnTo>
                  <a:lnTo>
                    <a:pt x="7088" y="19763"/>
                  </a:lnTo>
                  <a:lnTo>
                    <a:pt x="7561" y="19902"/>
                  </a:lnTo>
                  <a:lnTo>
                    <a:pt x="8033" y="19985"/>
                  </a:lnTo>
                  <a:lnTo>
                    <a:pt x="8534" y="20069"/>
                  </a:lnTo>
                  <a:lnTo>
                    <a:pt x="9034" y="20096"/>
                  </a:lnTo>
                  <a:lnTo>
                    <a:pt x="9562" y="20124"/>
                  </a:lnTo>
                  <a:lnTo>
                    <a:pt x="10090" y="20152"/>
                  </a:lnTo>
                  <a:lnTo>
                    <a:pt x="10618" y="20124"/>
                  </a:lnTo>
                  <a:lnTo>
                    <a:pt x="11146" y="20069"/>
                  </a:lnTo>
                  <a:lnTo>
                    <a:pt x="11674" y="20013"/>
                  </a:lnTo>
                  <a:lnTo>
                    <a:pt x="12203" y="19902"/>
                  </a:lnTo>
                  <a:lnTo>
                    <a:pt x="12731" y="19791"/>
                  </a:lnTo>
                  <a:lnTo>
                    <a:pt x="13231" y="19652"/>
                  </a:lnTo>
                  <a:lnTo>
                    <a:pt x="13759" y="19485"/>
                  </a:lnTo>
                  <a:lnTo>
                    <a:pt x="14259" y="19290"/>
                  </a:lnTo>
                  <a:lnTo>
                    <a:pt x="14760" y="19068"/>
                  </a:lnTo>
                  <a:lnTo>
                    <a:pt x="15232" y="18818"/>
                  </a:lnTo>
                  <a:lnTo>
                    <a:pt x="15705" y="18540"/>
                  </a:lnTo>
                  <a:lnTo>
                    <a:pt x="16150" y="18234"/>
                  </a:lnTo>
                  <a:lnTo>
                    <a:pt x="16594" y="17901"/>
                  </a:lnTo>
                  <a:lnTo>
                    <a:pt x="17011" y="17539"/>
                  </a:lnTo>
                  <a:lnTo>
                    <a:pt x="17400" y="17150"/>
                  </a:lnTo>
                  <a:lnTo>
                    <a:pt x="17762" y="16733"/>
                  </a:lnTo>
                  <a:lnTo>
                    <a:pt x="18095" y="16288"/>
                  </a:lnTo>
                  <a:lnTo>
                    <a:pt x="18429" y="15816"/>
                  </a:lnTo>
                  <a:lnTo>
                    <a:pt x="18707" y="15316"/>
                  </a:lnTo>
                  <a:lnTo>
                    <a:pt x="18957" y="14787"/>
                  </a:lnTo>
                  <a:lnTo>
                    <a:pt x="19179" y="14204"/>
                  </a:lnTo>
                  <a:lnTo>
                    <a:pt x="19429" y="14732"/>
                  </a:lnTo>
                  <a:lnTo>
                    <a:pt x="19707" y="15204"/>
                  </a:lnTo>
                  <a:lnTo>
                    <a:pt x="20180" y="15844"/>
                  </a:lnTo>
                  <a:lnTo>
                    <a:pt x="20652" y="16427"/>
                  </a:lnTo>
                  <a:lnTo>
                    <a:pt x="21153" y="16955"/>
                  </a:lnTo>
                  <a:lnTo>
                    <a:pt x="21653" y="17456"/>
                  </a:lnTo>
                  <a:lnTo>
                    <a:pt x="22153" y="17901"/>
                  </a:lnTo>
                  <a:lnTo>
                    <a:pt x="22654" y="18290"/>
                  </a:lnTo>
                  <a:lnTo>
                    <a:pt x="23182" y="18651"/>
                  </a:lnTo>
                  <a:lnTo>
                    <a:pt x="23682" y="18957"/>
                  </a:lnTo>
                  <a:lnTo>
                    <a:pt x="24210" y="19235"/>
                  </a:lnTo>
                  <a:lnTo>
                    <a:pt x="24710" y="19457"/>
                  </a:lnTo>
                  <a:lnTo>
                    <a:pt x="25239" y="19652"/>
                  </a:lnTo>
                  <a:lnTo>
                    <a:pt x="25739" y="19818"/>
                  </a:lnTo>
                  <a:lnTo>
                    <a:pt x="26267" y="19957"/>
                  </a:lnTo>
                  <a:lnTo>
                    <a:pt x="26767" y="20041"/>
                  </a:lnTo>
                  <a:lnTo>
                    <a:pt x="27268" y="20096"/>
                  </a:lnTo>
                  <a:lnTo>
                    <a:pt x="27768" y="20124"/>
                  </a:lnTo>
                  <a:lnTo>
                    <a:pt x="28268" y="20152"/>
                  </a:lnTo>
                  <a:lnTo>
                    <a:pt x="28741" y="20124"/>
                  </a:lnTo>
                  <a:lnTo>
                    <a:pt x="29241" y="20069"/>
                  </a:lnTo>
                  <a:lnTo>
                    <a:pt x="29686" y="20013"/>
                  </a:lnTo>
                  <a:lnTo>
                    <a:pt x="30158" y="19902"/>
                  </a:lnTo>
                  <a:lnTo>
                    <a:pt x="30603" y="19791"/>
                  </a:lnTo>
                  <a:lnTo>
                    <a:pt x="31020" y="19679"/>
                  </a:lnTo>
                  <a:lnTo>
                    <a:pt x="31437" y="19513"/>
                  </a:lnTo>
                  <a:lnTo>
                    <a:pt x="31826" y="19346"/>
                  </a:lnTo>
                  <a:lnTo>
                    <a:pt x="32215" y="19179"/>
                  </a:lnTo>
                  <a:lnTo>
                    <a:pt x="32577" y="18985"/>
                  </a:lnTo>
                  <a:lnTo>
                    <a:pt x="32938" y="18790"/>
                  </a:lnTo>
                  <a:lnTo>
                    <a:pt x="33244" y="18595"/>
                  </a:lnTo>
                  <a:lnTo>
                    <a:pt x="33549" y="18373"/>
                  </a:lnTo>
                  <a:lnTo>
                    <a:pt x="33855" y="18151"/>
                  </a:lnTo>
                  <a:lnTo>
                    <a:pt x="34105" y="17928"/>
                  </a:lnTo>
                  <a:lnTo>
                    <a:pt x="34411" y="17623"/>
                  </a:lnTo>
                  <a:lnTo>
                    <a:pt x="34745" y="17289"/>
                  </a:lnTo>
                  <a:lnTo>
                    <a:pt x="35050" y="16955"/>
                  </a:lnTo>
                  <a:lnTo>
                    <a:pt x="35384" y="16566"/>
                  </a:lnTo>
                  <a:lnTo>
                    <a:pt x="35690" y="16149"/>
                  </a:lnTo>
                  <a:lnTo>
                    <a:pt x="35968" y="15732"/>
                  </a:lnTo>
                  <a:lnTo>
                    <a:pt x="36273" y="15260"/>
                  </a:lnTo>
                  <a:lnTo>
                    <a:pt x="36524" y="14787"/>
                  </a:lnTo>
                  <a:lnTo>
                    <a:pt x="36801" y="14315"/>
                  </a:lnTo>
                  <a:lnTo>
                    <a:pt x="37024" y="13787"/>
                  </a:lnTo>
                  <a:lnTo>
                    <a:pt x="37246" y="13286"/>
                  </a:lnTo>
                  <a:lnTo>
                    <a:pt x="37441" y="12731"/>
                  </a:lnTo>
                  <a:lnTo>
                    <a:pt x="37608" y="12175"/>
                  </a:lnTo>
                  <a:lnTo>
                    <a:pt x="37747" y="11619"/>
                  </a:lnTo>
                  <a:lnTo>
                    <a:pt x="37858" y="11063"/>
                  </a:lnTo>
                  <a:lnTo>
                    <a:pt x="37941" y="10479"/>
                  </a:lnTo>
                  <a:lnTo>
                    <a:pt x="37997" y="9895"/>
                  </a:lnTo>
                  <a:lnTo>
                    <a:pt x="37997" y="9312"/>
                  </a:lnTo>
                  <a:lnTo>
                    <a:pt x="37969" y="8700"/>
                  </a:lnTo>
                  <a:lnTo>
                    <a:pt x="37913" y="8116"/>
                  </a:lnTo>
                  <a:lnTo>
                    <a:pt x="37802" y="7505"/>
                  </a:lnTo>
                  <a:lnTo>
                    <a:pt x="37635" y="6921"/>
                  </a:lnTo>
                  <a:lnTo>
                    <a:pt x="37441" y="6310"/>
                  </a:lnTo>
                  <a:lnTo>
                    <a:pt x="37163" y="5726"/>
                  </a:lnTo>
                  <a:lnTo>
                    <a:pt x="36857" y="5142"/>
                  </a:lnTo>
                  <a:lnTo>
                    <a:pt x="36496" y="4559"/>
                  </a:lnTo>
                  <a:lnTo>
                    <a:pt x="36079" y="3975"/>
                  </a:lnTo>
                  <a:lnTo>
                    <a:pt x="35578" y="3419"/>
                  </a:lnTo>
                  <a:lnTo>
                    <a:pt x="35050" y="2863"/>
                  </a:lnTo>
                  <a:lnTo>
                    <a:pt x="34439" y="2335"/>
                  </a:lnTo>
                  <a:lnTo>
                    <a:pt x="33772" y="1807"/>
                  </a:lnTo>
                  <a:lnTo>
                    <a:pt x="33021" y="1279"/>
                  </a:lnTo>
                  <a:lnTo>
                    <a:pt x="32632" y="1056"/>
                  </a:lnTo>
                  <a:lnTo>
                    <a:pt x="32243" y="862"/>
                  </a:lnTo>
                  <a:lnTo>
                    <a:pt x="31826" y="667"/>
                  </a:lnTo>
                  <a:lnTo>
                    <a:pt x="31381" y="528"/>
                  </a:lnTo>
                  <a:lnTo>
                    <a:pt x="30937" y="389"/>
                  </a:lnTo>
                  <a:lnTo>
                    <a:pt x="30464" y="250"/>
                  </a:lnTo>
                  <a:lnTo>
                    <a:pt x="29964" y="167"/>
                  </a:lnTo>
                  <a:lnTo>
                    <a:pt x="29463" y="84"/>
                  </a:lnTo>
                  <a:lnTo>
                    <a:pt x="28963" y="56"/>
                  </a:lnTo>
                  <a:lnTo>
                    <a:pt x="28435" y="28"/>
                  </a:lnTo>
                  <a:lnTo>
                    <a:pt x="27907" y="0"/>
                  </a:lnTo>
                  <a:lnTo>
                    <a:pt x="27407" y="28"/>
                  </a:lnTo>
                  <a:lnTo>
                    <a:pt x="26851" y="84"/>
                  </a:lnTo>
                  <a:lnTo>
                    <a:pt x="26323" y="139"/>
                  </a:lnTo>
                  <a:lnTo>
                    <a:pt x="25795" y="250"/>
                  </a:lnTo>
                  <a:lnTo>
                    <a:pt x="25266" y="362"/>
                  </a:lnTo>
                  <a:lnTo>
                    <a:pt x="24766" y="501"/>
                  </a:lnTo>
                  <a:lnTo>
                    <a:pt x="24238" y="667"/>
                  </a:lnTo>
                  <a:lnTo>
                    <a:pt x="23738" y="862"/>
                  </a:lnTo>
                  <a:lnTo>
                    <a:pt x="23237" y="1084"/>
                  </a:lnTo>
                  <a:lnTo>
                    <a:pt x="22765" y="1334"/>
                  </a:lnTo>
                  <a:lnTo>
                    <a:pt x="22292" y="1612"/>
                  </a:lnTo>
                  <a:lnTo>
                    <a:pt x="21848" y="1918"/>
                  </a:lnTo>
                  <a:lnTo>
                    <a:pt x="21403" y="2252"/>
                  </a:lnTo>
                  <a:lnTo>
                    <a:pt x="20986" y="2613"/>
                  </a:lnTo>
                  <a:lnTo>
                    <a:pt x="20597" y="3002"/>
                  </a:lnTo>
                  <a:lnTo>
                    <a:pt x="20235" y="3419"/>
                  </a:lnTo>
                  <a:lnTo>
                    <a:pt x="19902" y="3864"/>
                  </a:lnTo>
                  <a:lnTo>
                    <a:pt x="19568" y="4336"/>
                  </a:lnTo>
                  <a:lnTo>
                    <a:pt x="19290" y="4837"/>
                  </a:lnTo>
                  <a:lnTo>
                    <a:pt x="19040" y="5365"/>
                  </a:lnTo>
                  <a:lnTo>
                    <a:pt x="18818" y="5948"/>
                  </a:lnTo>
                  <a:lnTo>
                    <a:pt x="18568" y="5420"/>
                  </a:lnTo>
                  <a:lnTo>
                    <a:pt x="18290" y="4948"/>
                  </a:lnTo>
                  <a:lnTo>
                    <a:pt x="17817" y="4309"/>
                  </a:lnTo>
                  <a:lnTo>
                    <a:pt x="17345" y="3725"/>
                  </a:lnTo>
                  <a:lnTo>
                    <a:pt x="16844" y="3197"/>
                  </a:lnTo>
                  <a:lnTo>
                    <a:pt x="16344" y="2696"/>
                  </a:lnTo>
                  <a:lnTo>
                    <a:pt x="15844" y="2252"/>
                  </a:lnTo>
                  <a:lnTo>
                    <a:pt x="15343" y="1863"/>
                  </a:lnTo>
                  <a:lnTo>
                    <a:pt x="14843" y="1501"/>
                  </a:lnTo>
                  <a:lnTo>
                    <a:pt x="14315" y="1195"/>
                  </a:lnTo>
                  <a:lnTo>
                    <a:pt x="13787" y="917"/>
                  </a:lnTo>
                  <a:lnTo>
                    <a:pt x="13287" y="695"/>
                  </a:lnTo>
                  <a:lnTo>
                    <a:pt x="12758" y="501"/>
                  </a:lnTo>
                  <a:lnTo>
                    <a:pt x="12258" y="334"/>
                  </a:lnTo>
                  <a:lnTo>
                    <a:pt x="11730" y="195"/>
                  </a:lnTo>
                  <a:lnTo>
                    <a:pt x="11230" y="111"/>
                  </a:lnTo>
                  <a:lnTo>
                    <a:pt x="10729" y="56"/>
                  </a:lnTo>
                  <a:lnTo>
                    <a:pt x="10229" y="28"/>
                  </a:lnTo>
                  <a:lnTo>
                    <a:pt x="9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1170125" y="4495000"/>
              <a:ext cx="345375" cy="187625"/>
            </a:xfrm>
            <a:custGeom>
              <a:avLst/>
              <a:gdLst/>
              <a:ahLst/>
              <a:cxnLst/>
              <a:rect l="l" t="t" r="r" b="b"/>
              <a:pathLst>
                <a:path w="13815" h="7505" extrusionOk="0">
                  <a:moveTo>
                    <a:pt x="7172" y="0"/>
                  </a:moveTo>
                  <a:lnTo>
                    <a:pt x="6588" y="28"/>
                  </a:lnTo>
                  <a:lnTo>
                    <a:pt x="6004" y="83"/>
                  </a:lnTo>
                  <a:lnTo>
                    <a:pt x="5420" y="139"/>
                  </a:lnTo>
                  <a:lnTo>
                    <a:pt x="4865" y="250"/>
                  </a:lnTo>
                  <a:lnTo>
                    <a:pt x="4336" y="389"/>
                  </a:lnTo>
                  <a:lnTo>
                    <a:pt x="3836" y="556"/>
                  </a:lnTo>
                  <a:lnTo>
                    <a:pt x="3336" y="723"/>
                  </a:lnTo>
                  <a:lnTo>
                    <a:pt x="2863" y="917"/>
                  </a:lnTo>
                  <a:lnTo>
                    <a:pt x="2446" y="1140"/>
                  </a:lnTo>
                  <a:lnTo>
                    <a:pt x="2029" y="1390"/>
                  </a:lnTo>
                  <a:lnTo>
                    <a:pt x="1668" y="1640"/>
                  </a:lnTo>
                  <a:lnTo>
                    <a:pt x="1307" y="1890"/>
                  </a:lnTo>
                  <a:lnTo>
                    <a:pt x="1001" y="2168"/>
                  </a:lnTo>
                  <a:lnTo>
                    <a:pt x="723" y="2446"/>
                  </a:lnTo>
                  <a:lnTo>
                    <a:pt x="501" y="2752"/>
                  </a:lnTo>
                  <a:lnTo>
                    <a:pt x="306" y="3058"/>
                  </a:lnTo>
                  <a:lnTo>
                    <a:pt x="167" y="3363"/>
                  </a:lnTo>
                  <a:lnTo>
                    <a:pt x="56" y="3697"/>
                  </a:lnTo>
                  <a:lnTo>
                    <a:pt x="0" y="4003"/>
                  </a:lnTo>
                  <a:lnTo>
                    <a:pt x="0" y="4308"/>
                  </a:lnTo>
                  <a:lnTo>
                    <a:pt x="56" y="4642"/>
                  </a:lnTo>
                  <a:lnTo>
                    <a:pt x="139" y="4948"/>
                  </a:lnTo>
                  <a:lnTo>
                    <a:pt x="306" y="5253"/>
                  </a:lnTo>
                  <a:lnTo>
                    <a:pt x="501" y="5559"/>
                  </a:lnTo>
                  <a:lnTo>
                    <a:pt x="779" y="5837"/>
                  </a:lnTo>
                  <a:lnTo>
                    <a:pt x="1112" y="6115"/>
                  </a:lnTo>
                  <a:lnTo>
                    <a:pt x="1501" y="6393"/>
                  </a:lnTo>
                  <a:lnTo>
                    <a:pt x="1946" y="6643"/>
                  </a:lnTo>
                  <a:lnTo>
                    <a:pt x="2474" y="6893"/>
                  </a:lnTo>
                  <a:lnTo>
                    <a:pt x="2752" y="7004"/>
                  </a:lnTo>
                  <a:lnTo>
                    <a:pt x="3030" y="7116"/>
                  </a:lnTo>
                  <a:lnTo>
                    <a:pt x="3669" y="7282"/>
                  </a:lnTo>
                  <a:lnTo>
                    <a:pt x="4364" y="7394"/>
                  </a:lnTo>
                  <a:lnTo>
                    <a:pt x="5087" y="7477"/>
                  </a:lnTo>
                  <a:lnTo>
                    <a:pt x="5837" y="7505"/>
                  </a:lnTo>
                  <a:lnTo>
                    <a:pt x="6643" y="7477"/>
                  </a:lnTo>
                  <a:lnTo>
                    <a:pt x="7422" y="7421"/>
                  </a:lnTo>
                  <a:lnTo>
                    <a:pt x="8228" y="7338"/>
                  </a:lnTo>
                  <a:lnTo>
                    <a:pt x="9006" y="7171"/>
                  </a:lnTo>
                  <a:lnTo>
                    <a:pt x="9757" y="7004"/>
                  </a:lnTo>
                  <a:lnTo>
                    <a:pt x="10479" y="6782"/>
                  </a:lnTo>
                  <a:lnTo>
                    <a:pt x="11174" y="6532"/>
                  </a:lnTo>
                  <a:lnTo>
                    <a:pt x="11786" y="6226"/>
                  </a:lnTo>
                  <a:lnTo>
                    <a:pt x="12342" y="5920"/>
                  </a:lnTo>
                  <a:lnTo>
                    <a:pt x="12592" y="5726"/>
                  </a:lnTo>
                  <a:lnTo>
                    <a:pt x="12814" y="5559"/>
                  </a:lnTo>
                  <a:lnTo>
                    <a:pt x="13009" y="5365"/>
                  </a:lnTo>
                  <a:lnTo>
                    <a:pt x="13203" y="5170"/>
                  </a:lnTo>
                  <a:lnTo>
                    <a:pt x="13453" y="4836"/>
                  </a:lnTo>
                  <a:lnTo>
                    <a:pt x="13620" y="4475"/>
                  </a:lnTo>
                  <a:lnTo>
                    <a:pt x="13759" y="4114"/>
                  </a:lnTo>
                  <a:lnTo>
                    <a:pt x="13815" y="3725"/>
                  </a:lnTo>
                  <a:lnTo>
                    <a:pt x="13815" y="3363"/>
                  </a:lnTo>
                  <a:lnTo>
                    <a:pt x="13787" y="3169"/>
                  </a:lnTo>
                  <a:lnTo>
                    <a:pt x="13731" y="3002"/>
                  </a:lnTo>
                  <a:lnTo>
                    <a:pt x="13676" y="2807"/>
                  </a:lnTo>
                  <a:lnTo>
                    <a:pt x="13592" y="2641"/>
                  </a:lnTo>
                  <a:lnTo>
                    <a:pt x="13398" y="2279"/>
                  </a:lnTo>
                  <a:lnTo>
                    <a:pt x="13092" y="1946"/>
                  </a:lnTo>
                  <a:lnTo>
                    <a:pt x="12758" y="1612"/>
                  </a:lnTo>
                  <a:lnTo>
                    <a:pt x="12314" y="1306"/>
                  </a:lnTo>
                  <a:lnTo>
                    <a:pt x="11813" y="1001"/>
                  </a:lnTo>
                  <a:lnTo>
                    <a:pt x="11230" y="750"/>
                  </a:lnTo>
                  <a:lnTo>
                    <a:pt x="10590" y="528"/>
                  </a:lnTo>
                  <a:lnTo>
                    <a:pt x="9840" y="334"/>
                  </a:lnTo>
                  <a:lnTo>
                    <a:pt x="9006" y="167"/>
                  </a:lnTo>
                  <a:lnTo>
                    <a:pt x="8395" y="83"/>
                  </a:lnTo>
                  <a:lnTo>
                    <a:pt x="7783" y="28"/>
                  </a:lnTo>
                  <a:lnTo>
                    <a:pt x="7172" y="0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1065900" y="4298325"/>
              <a:ext cx="159150" cy="149425"/>
            </a:xfrm>
            <a:custGeom>
              <a:avLst/>
              <a:gdLst/>
              <a:ahLst/>
              <a:cxnLst/>
              <a:rect l="l" t="t" r="r" b="b"/>
              <a:pathLst>
                <a:path w="6366" h="5977" extrusionOk="0">
                  <a:moveTo>
                    <a:pt x="2696" y="1"/>
                  </a:moveTo>
                  <a:lnTo>
                    <a:pt x="2418" y="29"/>
                  </a:lnTo>
                  <a:lnTo>
                    <a:pt x="2140" y="112"/>
                  </a:lnTo>
                  <a:lnTo>
                    <a:pt x="1862" y="195"/>
                  </a:lnTo>
                  <a:lnTo>
                    <a:pt x="1612" y="307"/>
                  </a:lnTo>
                  <a:lnTo>
                    <a:pt x="1390" y="446"/>
                  </a:lnTo>
                  <a:lnTo>
                    <a:pt x="1167" y="612"/>
                  </a:lnTo>
                  <a:lnTo>
                    <a:pt x="945" y="807"/>
                  </a:lnTo>
                  <a:lnTo>
                    <a:pt x="778" y="1002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69"/>
                  </a:lnTo>
                  <a:lnTo>
                    <a:pt x="222" y="1919"/>
                  </a:lnTo>
                  <a:lnTo>
                    <a:pt x="111" y="2197"/>
                  </a:lnTo>
                  <a:lnTo>
                    <a:pt x="56" y="2447"/>
                  </a:lnTo>
                  <a:lnTo>
                    <a:pt x="28" y="2725"/>
                  </a:lnTo>
                  <a:lnTo>
                    <a:pt x="0" y="3003"/>
                  </a:lnTo>
                  <a:lnTo>
                    <a:pt x="0" y="3281"/>
                  </a:lnTo>
                  <a:lnTo>
                    <a:pt x="28" y="3531"/>
                  </a:lnTo>
                  <a:lnTo>
                    <a:pt x="83" y="3809"/>
                  </a:lnTo>
                  <a:lnTo>
                    <a:pt x="167" y="4059"/>
                  </a:lnTo>
                  <a:lnTo>
                    <a:pt x="250" y="4309"/>
                  </a:lnTo>
                  <a:lnTo>
                    <a:pt x="389" y="4559"/>
                  </a:lnTo>
                  <a:lnTo>
                    <a:pt x="556" y="4782"/>
                  </a:lnTo>
                  <a:lnTo>
                    <a:pt x="751" y="5004"/>
                  </a:lnTo>
                  <a:lnTo>
                    <a:pt x="973" y="5226"/>
                  </a:lnTo>
                  <a:lnTo>
                    <a:pt x="1195" y="5421"/>
                  </a:lnTo>
                  <a:lnTo>
                    <a:pt x="1473" y="5588"/>
                  </a:lnTo>
                  <a:lnTo>
                    <a:pt x="1807" y="5727"/>
                  </a:lnTo>
                  <a:lnTo>
                    <a:pt x="2113" y="5838"/>
                  </a:lnTo>
                  <a:lnTo>
                    <a:pt x="2446" y="5921"/>
                  </a:lnTo>
                  <a:lnTo>
                    <a:pt x="2780" y="5977"/>
                  </a:lnTo>
                  <a:lnTo>
                    <a:pt x="3085" y="5977"/>
                  </a:lnTo>
                  <a:lnTo>
                    <a:pt x="3391" y="5949"/>
                  </a:lnTo>
                  <a:lnTo>
                    <a:pt x="3697" y="5894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6" y="5393"/>
                  </a:lnTo>
                  <a:lnTo>
                    <a:pt x="5087" y="5226"/>
                  </a:lnTo>
                  <a:lnTo>
                    <a:pt x="5309" y="5004"/>
                  </a:lnTo>
                  <a:lnTo>
                    <a:pt x="5531" y="4810"/>
                  </a:lnTo>
                  <a:lnTo>
                    <a:pt x="5698" y="4559"/>
                  </a:lnTo>
                  <a:lnTo>
                    <a:pt x="5893" y="4309"/>
                  </a:lnTo>
                  <a:lnTo>
                    <a:pt x="6032" y="4059"/>
                  </a:lnTo>
                  <a:lnTo>
                    <a:pt x="6143" y="3809"/>
                  </a:lnTo>
                  <a:lnTo>
                    <a:pt x="6254" y="3531"/>
                  </a:lnTo>
                  <a:lnTo>
                    <a:pt x="6337" y="3253"/>
                  </a:lnTo>
                  <a:lnTo>
                    <a:pt x="6365" y="2975"/>
                  </a:lnTo>
                  <a:lnTo>
                    <a:pt x="6365" y="2697"/>
                  </a:lnTo>
                  <a:lnTo>
                    <a:pt x="6365" y="2419"/>
                  </a:lnTo>
                  <a:lnTo>
                    <a:pt x="6310" y="2141"/>
                  </a:lnTo>
                  <a:lnTo>
                    <a:pt x="6198" y="1891"/>
                  </a:lnTo>
                  <a:lnTo>
                    <a:pt x="6087" y="1613"/>
                  </a:lnTo>
                  <a:lnTo>
                    <a:pt x="5920" y="1363"/>
                  </a:lnTo>
                  <a:lnTo>
                    <a:pt x="5698" y="1141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6" y="501"/>
                  </a:lnTo>
                  <a:lnTo>
                    <a:pt x="4447" y="334"/>
                  </a:lnTo>
                  <a:lnTo>
                    <a:pt x="4003" y="168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1161100" y="4338650"/>
              <a:ext cx="28500" cy="26425"/>
            </a:xfrm>
            <a:custGeom>
              <a:avLst/>
              <a:gdLst/>
              <a:ahLst/>
              <a:cxnLst/>
              <a:rect l="l" t="t" r="r" b="b"/>
              <a:pathLst>
                <a:path w="1140" h="1057" extrusionOk="0">
                  <a:moveTo>
                    <a:pt x="473" y="0"/>
                  </a:moveTo>
                  <a:lnTo>
                    <a:pt x="389" y="28"/>
                  </a:lnTo>
                  <a:lnTo>
                    <a:pt x="278" y="56"/>
                  </a:lnTo>
                  <a:lnTo>
                    <a:pt x="195" y="111"/>
                  </a:lnTo>
                  <a:lnTo>
                    <a:pt x="139" y="195"/>
                  </a:lnTo>
                  <a:lnTo>
                    <a:pt x="28" y="361"/>
                  </a:lnTo>
                  <a:lnTo>
                    <a:pt x="0" y="528"/>
                  </a:lnTo>
                  <a:lnTo>
                    <a:pt x="0" y="639"/>
                  </a:lnTo>
                  <a:lnTo>
                    <a:pt x="28" y="723"/>
                  </a:lnTo>
                  <a:lnTo>
                    <a:pt x="83" y="806"/>
                  </a:lnTo>
                  <a:lnTo>
                    <a:pt x="139" y="889"/>
                  </a:lnTo>
                  <a:lnTo>
                    <a:pt x="222" y="973"/>
                  </a:lnTo>
                  <a:lnTo>
                    <a:pt x="334" y="1028"/>
                  </a:lnTo>
                  <a:lnTo>
                    <a:pt x="445" y="1056"/>
                  </a:lnTo>
                  <a:lnTo>
                    <a:pt x="667" y="1056"/>
                  </a:lnTo>
                  <a:lnTo>
                    <a:pt x="751" y="1028"/>
                  </a:lnTo>
                  <a:lnTo>
                    <a:pt x="862" y="973"/>
                  </a:lnTo>
                  <a:lnTo>
                    <a:pt x="945" y="889"/>
                  </a:lnTo>
                  <a:lnTo>
                    <a:pt x="1001" y="806"/>
                  </a:lnTo>
                  <a:lnTo>
                    <a:pt x="1084" y="723"/>
                  </a:lnTo>
                  <a:lnTo>
                    <a:pt x="1112" y="639"/>
                  </a:lnTo>
                  <a:lnTo>
                    <a:pt x="1140" y="528"/>
                  </a:lnTo>
                  <a:lnTo>
                    <a:pt x="1140" y="445"/>
                  </a:lnTo>
                  <a:lnTo>
                    <a:pt x="1112" y="334"/>
                  </a:lnTo>
                  <a:lnTo>
                    <a:pt x="1056" y="250"/>
                  </a:lnTo>
                  <a:lnTo>
                    <a:pt x="973" y="167"/>
                  </a:lnTo>
                  <a:lnTo>
                    <a:pt x="862" y="83"/>
                  </a:lnTo>
                  <a:lnTo>
                    <a:pt x="723" y="2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1152750" y="4374775"/>
              <a:ext cx="15300" cy="15300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251" y="0"/>
                  </a:moveTo>
                  <a:lnTo>
                    <a:pt x="139" y="56"/>
                  </a:lnTo>
                  <a:lnTo>
                    <a:pt x="56" y="112"/>
                  </a:lnTo>
                  <a:lnTo>
                    <a:pt x="0" y="195"/>
                  </a:lnTo>
                  <a:lnTo>
                    <a:pt x="0" y="306"/>
                  </a:lnTo>
                  <a:lnTo>
                    <a:pt x="0" y="417"/>
                  </a:lnTo>
                  <a:lnTo>
                    <a:pt x="56" y="501"/>
                  </a:lnTo>
                  <a:lnTo>
                    <a:pt x="167" y="584"/>
                  </a:lnTo>
                  <a:lnTo>
                    <a:pt x="306" y="612"/>
                  </a:lnTo>
                  <a:lnTo>
                    <a:pt x="417" y="584"/>
                  </a:lnTo>
                  <a:lnTo>
                    <a:pt x="501" y="501"/>
                  </a:lnTo>
                  <a:lnTo>
                    <a:pt x="584" y="417"/>
                  </a:lnTo>
                  <a:lnTo>
                    <a:pt x="612" y="306"/>
                  </a:lnTo>
                  <a:lnTo>
                    <a:pt x="612" y="195"/>
                  </a:lnTo>
                  <a:lnTo>
                    <a:pt x="529" y="112"/>
                  </a:lnTo>
                  <a:lnTo>
                    <a:pt x="390" y="2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1451550" y="4295550"/>
              <a:ext cx="159850" cy="149425"/>
            </a:xfrm>
            <a:custGeom>
              <a:avLst/>
              <a:gdLst/>
              <a:ahLst/>
              <a:cxnLst/>
              <a:rect l="l" t="t" r="r" b="b"/>
              <a:pathLst>
                <a:path w="6394" h="5977" extrusionOk="0">
                  <a:moveTo>
                    <a:pt x="2724" y="1"/>
                  </a:moveTo>
                  <a:lnTo>
                    <a:pt x="2419" y="29"/>
                  </a:lnTo>
                  <a:lnTo>
                    <a:pt x="2141" y="112"/>
                  </a:lnTo>
                  <a:lnTo>
                    <a:pt x="1863" y="195"/>
                  </a:lnTo>
                  <a:lnTo>
                    <a:pt x="1613" y="306"/>
                  </a:lnTo>
                  <a:lnTo>
                    <a:pt x="1390" y="473"/>
                  </a:lnTo>
                  <a:lnTo>
                    <a:pt x="1168" y="612"/>
                  </a:lnTo>
                  <a:lnTo>
                    <a:pt x="946" y="807"/>
                  </a:lnTo>
                  <a:lnTo>
                    <a:pt x="779" y="1001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96"/>
                  </a:lnTo>
                  <a:lnTo>
                    <a:pt x="223" y="1946"/>
                  </a:lnTo>
                  <a:lnTo>
                    <a:pt x="139" y="2197"/>
                  </a:lnTo>
                  <a:lnTo>
                    <a:pt x="56" y="2475"/>
                  </a:lnTo>
                  <a:lnTo>
                    <a:pt x="28" y="2725"/>
                  </a:lnTo>
                  <a:lnTo>
                    <a:pt x="1" y="3003"/>
                  </a:lnTo>
                  <a:lnTo>
                    <a:pt x="1" y="3281"/>
                  </a:lnTo>
                  <a:lnTo>
                    <a:pt x="28" y="3559"/>
                  </a:lnTo>
                  <a:lnTo>
                    <a:pt x="84" y="3809"/>
                  </a:lnTo>
                  <a:lnTo>
                    <a:pt x="167" y="4087"/>
                  </a:lnTo>
                  <a:lnTo>
                    <a:pt x="278" y="4337"/>
                  </a:lnTo>
                  <a:lnTo>
                    <a:pt x="390" y="4559"/>
                  </a:lnTo>
                  <a:lnTo>
                    <a:pt x="556" y="4809"/>
                  </a:lnTo>
                  <a:lnTo>
                    <a:pt x="751" y="5032"/>
                  </a:lnTo>
                  <a:lnTo>
                    <a:pt x="973" y="5226"/>
                  </a:lnTo>
                  <a:lnTo>
                    <a:pt x="1224" y="5421"/>
                  </a:lnTo>
                  <a:lnTo>
                    <a:pt x="1501" y="5588"/>
                  </a:lnTo>
                  <a:lnTo>
                    <a:pt x="1807" y="5727"/>
                  </a:lnTo>
                  <a:lnTo>
                    <a:pt x="2113" y="5866"/>
                  </a:lnTo>
                  <a:lnTo>
                    <a:pt x="2447" y="5921"/>
                  </a:lnTo>
                  <a:lnTo>
                    <a:pt x="2780" y="5977"/>
                  </a:lnTo>
                  <a:lnTo>
                    <a:pt x="3086" y="5977"/>
                  </a:lnTo>
                  <a:lnTo>
                    <a:pt x="3392" y="5949"/>
                  </a:lnTo>
                  <a:lnTo>
                    <a:pt x="3697" y="5893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7" y="5393"/>
                  </a:lnTo>
                  <a:lnTo>
                    <a:pt x="5087" y="5226"/>
                  </a:lnTo>
                  <a:lnTo>
                    <a:pt x="5309" y="5032"/>
                  </a:lnTo>
                  <a:lnTo>
                    <a:pt x="5532" y="4809"/>
                  </a:lnTo>
                  <a:lnTo>
                    <a:pt x="5726" y="4587"/>
                  </a:lnTo>
                  <a:lnTo>
                    <a:pt x="5893" y="4337"/>
                  </a:lnTo>
                  <a:lnTo>
                    <a:pt x="6032" y="4087"/>
                  </a:lnTo>
                  <a:lnTo>
                    <a:pt x="6171" y="3809"/>
                  </a:lnTo>
                  <a:lnTo>
                    <a:pt x="6254" y="3531"/>
                  </a:lnTo>
                  <a:lnTo>
                    <a:pt x="6338" y="3281"/>
                  </a:lnTo>
                  <a:lnTo>
                    <a:pt x="6366" y="3003"/>
                  </a:lnTo>
                  <a:lnTo>
                    <a:pt x="6393" y="2725"/>
                  </a:lnTo>
                  <a:lnTo>
                    <a:pt x="6366" y="2447"/>
                  </a:lnTo>
                  <a:lnTo>
                    <a:pt x="6310" y="2169"/>
                  </a:lnTo>
                  <a:lnTo>
                    <a:pt x="6199" y="1891"/>
                  </a:lnTo>
                  <a:lnTo>
                    <a:pt x="6088" y="1641"/>
                  </a:lnTo>
                  <a:lnTo>
                    <a:pt x="5921" y="1390"/>
                  </a:lnTo>
                  <a:lnTo>
                    <a:pt x="5699" y="1140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7" y="501"/>
                  </a:lnTo>
                  <a:lnTo>
                    <a:pt x="4448" y="334"/>
                  </a:lnTo>
                  <a:lnTo>
                    <a:pt x="4003" y="195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1546750" y="4336550"/>
              <a:ext cx="28525" cy="26425"/>
            </a:xfrm>
            <a:custGeom>
              <a:avLst/>
              <a:gdLst/>
              <a:ahLst/>
              <a:cxnLst/>
              <a:rect l="l" t="t" r="r" b="b"/>
              <a:pathLst>
                <a:path w="1141" h="1057" extrusionOk="0">
                  <a:moveTo>
                    <a:pt x="390" y="1"/>
                  </a:moveTo>
                  <a:lnTo>
                    <a:pt x="278" y="56"/>
                  </a:lnTo>
                  <a:lnTo>
                    <a:pt x="195" y="112"/>
                  </a:lnTo>
                  <a:lnTo>
                    <a:pt x="139" y="167"/>
                  </a:lnTo>
                  <a:lnTo>
                    <a:pt x="28" y="334"/>
                  </a:lnTo>
                  <a:lnTo>
                    <a:pt x="0" y="529"/>
                  </a:lnTo>
                  <a:lnTo>
                    <a:pt x="0" y="612"/>
                  </a:lnTo>
                  <a:lnTo>
                    <a:pt x="28" y="723"/>
                  </a:lnTo>
                  <a:lnTo>
                    <a:pt x="56" y="807"/>
                  </a:lnTo>
                  <a:lnTo>
                    <a:pt x="139" y="890"/>
                  </a:lnTo>
                  <a:lnTo>
                    <a:pt x="223" y="946"/>
                  </a:lnTo>
                  <a:lnTo>
                    <a:pt x="306" y="1001"/>
                  </a:lnTo>
                  <a:lnTo>
                    <a:pt x="445" y="1029"/>
                  </a:lnTo>
                  <a:lnTo>
                    <a:pt x="556" y="1057"/>
                  </a:lnTo>
                  <a:lnTo>
                    <a:pt x="668" y="1029"/>
                  </a:lnTo>
                  <a:lnTo>
                    <a:pt x="751" y="1001"/>
                  </a:lnTo>
                  <a:lnTo>
                    <a:pt x="862" y="946"/>
                  </a:lnTo>
                  <a:lnTo>
                    <a:pt x="946" y="890"/>
                  </a:lnTo>
                  <a:lnTo>
                    <a:pt x="1001" y="807"/>
                  </a:lnTo>
                  <a:lnTo>
                    <a:pt x="1057" y="723"/>
                  </a:lnTo>
                  <a:lnTo>
                    <a:pt x="1112" y="612"/>
                  </a:lnTo>
                  <a:lnTo>
                    <a:pt x="1140" y="529"/>
                  </a:lnTo>
                  <a:lnTo>
                    <a:pt x="1112" y="418"/>
                  </a:lnTo>
                  <a:lnTo>
                    <a:pt x="1112" y="334"/>
                  </a:lnTo>
                  <a:lnTo>
                    <a:pt x="1057" y="223"/>
                  </a:lnTo>
                  <a:lnTo>
                    <a:pt x="973" y="140"/>
                  </a:lnTo>
                  <a:lnTo>
                    <a:pt x="862" y="84"/>
                  </a:lnTo>
                  <a:lnTo>
                    <a:pt x="695" y="2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1537025" y="4372000"/>
              <a:ext cx="18100" cy="17400"/>
            </a:xfrm>
            <a:custGeom>
              <a:avLst/>
              <a:gdLst/>
              <a:ahLst/>
              <a:cxnLst/>
              <a:rect l="l" t="t" r="r" b="b"/>
              <a:pathLst>
                <a:path w="724" h="696" extrusionOk="0">
                  <a:moveTo>
                    <a:pt x="306" y="0"/>
                  </a:moveTo>
                  <a:lnTo>
                    <a:pt x="167" y="28"/>
                  </a:lnTo>
                  <a:lnTo>
                    <a:pt x="84" y="111"/>
                  </a:lnTo>
                  <a:lnTo>
                    <a:pt x="0" y="223"/>
                  </a:lnTo>
                  <a:lnTo>
                    <a:pt x="0" y="334"/>
                  </a:lnTo>
                  <a:lnTo>
                    <a:pt x="0" y="473"/>
                  </a:lnTo>
                  <a:lnTo>
                    <a:pt x="84" y="584"/>
                  </a:lnTo>
                  <a:lnTo>
                    <a:pt x="195" y="667"/>
                  </a:lnTo>
                  <a:lnTo>
                    <a:pt x="278" y="667"/>
                  </a:lnTo>
                  <a:lnTo>
                    <a:pt x="334" y="695"/>
                  </a:lnTo>
                  <a:lnTo>
                    <a:pt x="473" y="640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723" y="334"/>
                  </a:lnTo>
                  <a:lnTo>
                    <a:pt x="695" y="223"/>
                  </a:lnTo>
                  <a:lnTo>
                    <a:pt x="667" y="167"/>
                  </a:lnTo>
                  <a:lnTo>
                    <a:pt x="612" y="111"/>
                  </a:lnTo>
                  <a:lnTo>
                    <a:pt x="528" y="56"/>
                  </a:lnTo>
                  <a:lnTo>
                    <a:pt x="445" y="2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1065900" y="468260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862" y="1"/>
                  </a:moveTo>
                  <a:lnTo>
                    <a:pt x="695" y="29"/>
                  </a:lnTo>
                  <a:lnTo>
                    <a:pt x="528" y="56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2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84" y="1335"/>
                  </a:lnTo>
                  <a:lnTo>
                    <a:pt x="1668" y="1196"/>
                  </a:lnTo>
                  <a:lnTo>
                    <a:pt x="1696" y="1029"/>
                  </a:lnTo>
                  <a:lnTo>
                    <a:pt x="1723" y="862"/>
                  </a:lnTo>
                  <a:lnTo>
                    <a:pt x="1696" y="696"/>
                  </a:lnTo>
                  <a:lnTo>
                    <a:pt x="1668" y="529"/>
                  </a:lnTo>
                  <a:lnTo>
                    <a:pt x="1584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6"/>
                  </a:lnTo>
                  <a:lnTo>
                    <a:pt x="1029" y="29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1168025" y="4795175"/>
              <a:ext cx="43125" cy="43100"/>
            </a:xfrm>
            <a:custGeom>
              <a:avLst/>
              <a:gdLst/>
              <a:ahLst/>
              <a:cxnLst/>
              <a:rect l="l" t="t" r="r" b="b"/>
              <a:pathLst>
                <a:path w="1725" h="1724" extrusionOk="0">
                  <a:moveTo>
                    <a:pt x="668" y="1"/>
                  </a:moveTo>
                  <a:lnTo>
                    <a:pt x="529" y="56"/>
                  </a:lnTo>
                  <a:lnTo>
                    <a:pt x="362" y="140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7" y="529"/>
                  </a:lnTo>
                  <a:lnTo>
                    <a:pt x="1" y="696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7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68" y="1696"/>
                  </a:lnTo>
                  <a:lnTo>
                    <a:pt x="863" y="1724"/>
                  </a:lnTo>
                  <a:lnTo>
                    <a:pt x="1029" y="1696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35"/>
                  </a:lnTo>
                  <a:lnTo>
                    <a:pt x="1641" y="1196"/>
                  </a:lnTo>
                  <a:lnTo>
                    <a:pt x="1697" y="1029"/>
                  </a:lnTo>
                  <a:lnTo>
                    <a:pt x="1724" y="862"/>
                  </a:lnTo>
                  <a:lnTo>
                    <a:pt x="1697" y="696"/>
                  </a:lnTo>
                  <a:lnTo>
                    <a:pt x="1641" y="529"/>
                  </a:lnTo>
                  <a:lnTo>
                    <a:pt x="1585" y="362"/>
                  </a:lnTo>
                  <a:lnTo>
                    <a:pt x="1474" y="251"/>
                  </a:lnTo>
                  <a:lnTo>
                    <a:pt x="1335" y="140"/>
                  </a:lnTo>
                  <a:lnTo>
                    <a:pt x="1196" y="56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992925" y="4840350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862" y="0"/>
                  </a:moveTo>
                  <a:lnTo>
                    <a:pt x="695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89"/>
                  </a:lnTo>
                  <a:lnTo>
                    <a:pt x="56" y="528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196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68" y="1196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68" y="528"/>
                  </a:lnTo>
                  <a:lnTo>
                    <a:pt x="1585" y="389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1587050" y="4680525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668" y="0"/>
                  </a:moveTo>
                  <a:lnTo>
                    <a:pt x="529" y="56"/>
                  </a:lnTo>
                  <a:lnTo>
                    <a:pt x="362" y="139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6" y="529"/>
                  </a:lnTo>
                  <a:lnTo>
                    <a:pt x="1" y="667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6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57"/>
                  </a:lnTo>
                  <a:lnTo>
                    <a:pt x="529" y="1640"/>
                  </a:lnTo>
                  <a:lnTo>
                    <a:pt x="668" y="1696"/>
                  </a:lnTo>
                  <a:lnTo>
                    <a:pt x="862" y="1724"/>
                  </a:lnTo>
                  <a:lnTo>
                    <a:pt x="1029" y="1696"/>
                  </a:lnTo>
                  <a:lnTo>
                    <a:pt x="1196" y="1640"/>
                  </a:lnTo>
                  <a:lnTo>
                    <a:pt x="1335" y="1557"/>
                  </a:lnTo>
                  <a:lnTo>
                    <a:pt x="1474" y="1474"/>
                  </a:lnTo>
                  <a:lnTo>
                    <a:pt x="1557" y="1335"/>
                  </a:lnTo>
                  <a:lnTo>
                    <a:pt x="1641" y="1196"/>
                  </a:lnTo>
                  <a:lnTo>
                    <a:pt x="1696" y="1029"/>
                  </a:lnTo>
                  <a:lnTo>
                    <a:pt x="1724" y="862"/>
                  </a:lnTo>
                  <a:lnTo>
                    <a:pt x="1696" y="667"/>
                  </a:lnTo>
                  <a:lnTo>
                    <a:pt x="1641" y="529"/>
                  </a:lnTo>
                  <a:lnTo>
                    <a:pt x="1557" y="362"/>
                  </a:lnTo>
                  <a:lnTo>
                    <a:pt x="1474" y="251"/>
                  </a:lnTo>
                  <a:lnTo>
                    <a:pt x="1335" y="139"/>
                  </a:lnTo>
                  <a:lnTo>
                    <a:pt x="1196" y="56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1484900" y="4792400"/>
              <a:ext cx="43100" cy="43800"/>
            </a:xfrm>
            <a:custGeom>
              <a:avLst/>
              <a:gdLst/>
              <a:ahLst/>
              <a:cxnLst/>
              <a:rect l="l" t="t" r="r" b="b"/>
              <a:pathLst>
                <a:path w="1724" h="1752" extrusionOk="0">
                  <a:moveTo>
                    <a:pt x="862" y="0"/>
                  </a:moveTo>
                  <a:lnTo>
                    <a:pt x="696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90"/>
                  </a:lnTo>
                  <a:lnTo>
                    <a:pt x="56" y="529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223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6" y="1724"/>
                  </a:lnTo>
                  <a:lnTo>
                    <a:pt x="862" y="1752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41" y="1223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41" y="529"/>
                  </a:lnTo>
                  <a:lnTo>
                    <a:pt x="1585" y="390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1660025" y="483825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667" y="1"/>
                  </a:moveTo>
                  <a:lnTo>
                    <a:pt x="528" y="57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3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67" y="1697"/>
                  </a:lnTo>
                  <a:lnTo>
                    <a:pt x="862" y="1724"/>
                  </a:lnTo>
                  <a:lnTo>
                    <a:pt x="1029" y="1697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57" y="1335"/>
                  </a:lnTo>
                  <a:lnTo>
                    <a:pt x="1640" y="1196"/>
                  </a:lnTo>
                  <a:lnTo>
                    <a:pt x="1696" y="1029"/>
                  </a:lnTo>
                  <a:lnTo>
                    <a:pt x="1723" y="863"/>
                  </a:lnTo>
                  <a:lnTo>
                    <a:pt x="1696" y="696"/>
                  </a:lnTo>
                  <a:lnTo>
                    <a:pt x="1640" y="529"/>
                  </a:lnTo>
                  <a:lnTo>
                    <a:pt x="1557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7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641325" y="3678500"/>
              <a:ext cx="364825" cy="441975"/>
            </a:xfrm>
            <a:custGeom>
              <a:avLst/>
              <a:gdLst/>
              <a:ahLst/>
              <a:cxnLst/>
              <a:rect l="l" t="t" r="r" b="b"/>
              <a:pathLst>
                <a:path w="14593" h="17679" fill="none" extrusionOk="0">
                  <a:moveTo>
                    <a:pt x="1001" y="15260"/>
                  </a:moveTo>
                  <a:lnTo>
                    <a:pt x="1001" y="15260"/>
                  </a:lnTo>
                  <a:lnTo>
                    <a:pt x="806" y="15343"/>
                  </a:lnTo>
                  <a:lnTo>
                    <a:pt x="612" y="15455"/>
                  </a:lnTo>
                  <a:lnTo>
                    <a:pt x="473" y="15594"/>
                  </a:lnTo>
                  <a:lnTo>
                    <a:pt x="334" y="15733"/>
                  </a:lnTo>
                  <a:lnTo>
                    <a:pt x="195" y="15899"/>
                  </a:lnTo>
                  <a:lnTo>
                    <a:pt x="111" y="16066"/>
                  </a:lnTo>
                  <a:lnTo>
                    <a:pt x="56" y="16233"/>
                  </a:lnTo>
                  <a:lnTo>
                    <a:pt x="28" y="16400"/>
                  </a:lnTo>
                  <a:lnTo>
                    <a:pt x="0" y="16566"/>
                  </a:lnTo>
                  <a:lnTo>
                    <a:pt x="28" y="16761"/>
                  </a:lnTo>
                  <a:lnTo>
                    <a:pt x="83" y="16928"/>
                  </a:lnTo>
                  <a:lnTo>
                    <a:pt x="167" y="17067"/>
                  </a:lnTo>
                  <a:lnTo>
                    <a:pt x="278" y="17234"/>
                  </a:lnTo>
                  <a:lnTo>
                    <a:pt x="417" y="17345"/>
                  </a:lnTo>
                  <a:lnTo>
                    <a:pt x="612" y="17456"/>
                  </a:lnTo>
                  <a:lnTo>
                    <a:pt x="834" y="17567"/>
                  </a:lnTo>
                  <a:lnTo>
                    <a:pt x="834" y="17567"/>
                  </a:lnTo>
                  <a:lnTo>
                    <a:pt x="1140" y="17650"/>
                  </a:lnTo>
                  <a:lnTo>
                    <a:pt x="1418" y="17678"/>
                  </a:lnTo>
                  <a:lnTo>
                    <a:pt x="1668" y="17650"/>
                  </a:lnTo>
                  <a:lnTo>
                    <a:pt x="1946" y="17595"/>
                  </a:lnTo>
                  <a:lnTo>
                    <a:pt x="2168" y="17484"/>
                  </a:lnTo>
                  <a:lnTo>
                    <a:pt x="2391" y="17373"/>
                  </a:lnTo>
                  <a:lnTo>
                    <a:pt x="2585" y="17234"/>
                  </a:lnTo>
                  <a:lnTo>
                    <a:pt x="2780" y="17067"/>
                  </a:lnTo>
                  <a:lnTo>
                    <a:pt x="3085" y="16733"/>
                  </a:lnTo>
                  <a:lnTo>
                    <a:pt x="3336" y="16427"/>
                  </a:lnTo>
                  <a:lnTo>
                    <a:pt x="3502" y="16122"/>
                  </a:lnTo>
                  <a:lnTo>
                    <a:pt x="3502" y="16122"/>
                  </a:lnTo>
                  <a:lnTo>
                    <a:pt x="3780" y="16316"/>
                  </a:lnTo>
                  <a:lnTo>
                    <a:pt x="4086" y="16483"/>
                  </a:lnTo>
                  <a:lnTo>
                    <a:pt x="4475" y="16678"/>
                  </a:lnTo>
                  <a:lnTo>
                    <a:pt x="4698" y="16761"/>
                  </a:lnTo>
                  <a:lnTo>
                    <a:pt x="4948" y="16817"/>
                  </a:lnTo>
                  <a:lnTo>
                    <a:pt x="5226" y="16872"/>
                  </a:lnTo>
                  <a:lnTo>
                    <a:pt x="5504" y="16928"/>
                  </a:lnTo>
                  <a:lnTo>
                    <a:pt x="5782" y="16928"/>
                  </a:lnTo>
                  <a:lnTo>
                    <a:pt x="6087" y="16900"/>
                  </a:lnTo>
                  <a:lnTo>
                    <a:pt x="6393" y="16844"/>
                  </a:lnTo>
                  <a:lnTo>
                    <a:pt x="6727" y="16733"/>
                  </a:lnTo>
                  <a:lnTo>
                    <a:pt x="6727" y="16733"/>
                  </a:lnTo>
                  <a:lnTo>
                    <a:pt x="7032" y="16622"/>
                  </a:lnTo>
                  <a:lnTo>
                    <a:pt x="7310" y="16455"/>
                  </a:lnTo>
                  <a:lnTo>
                    <a:pt x="7533" y="16261"/>
                  </a:lnTo>
                  <a:lnTo>
                    <a:pt x="7727" y="16066"/>
                  </a:lnTo>
                  <a:lnTo>
                    <a:pt x="7894" y="15844"/>
                  </a:lnTo>
                  <a:lnTo>
                    <a:pt x="8033" y="15594"/>
                  </a:lnTo>
                  <a:lnTo>
                    <a:pt x="8144" y="15343"/>
                  </a:lnTo>
                  <a:lnTo>
                    <a:pt x="8200" y="15093"/>
                  </a:lnTo>
                  <a:lnTo>
                    <a:pt x="8228" y="14815"/>
                  </a:lnTo>
                  <a:lnTo>
                    <a:pt x="8200" y="14537"/>
                  </a:lnTo>
                  <a:lnTo>
                    <a:pt x="8172" y="14232"/>
                  </a:lnTo>
                  <a:lnTo>
                    <a:pt x="8061" y="13954"/>
                  </a:lnTo>
                  <a:lnTo>
                    <a:pt x="7950" y="13676"/>
                  </a:lnTo>
                  <a:lnTo>
                    <a:pt x="7783" y="13370"/>
                  </a:lnTo>
                  <a:lnTo>
                    <a:pt x="7588" y="13092"/>
                  </a:lnTo>
                  <a:lnTo>
                    <a:pt x="7366" y="12842"/>
                  </a:lnTo>
                  <a:lnTo>
                    <a:pt x="7366" y="12842"/>
                  </a:lnTo>
                  <a:lnTo>
                    <a:pt x="7616" y="12870"/>
                  </a:lnTo>
                  <a:lnTo>
                    <a:pt x="7866" y="12897"/>
                  </a:lnTo>
                  <a:lnTo>
                    <a:pt x="8144" y="12897"/>
                  </a:lnTo>
                  <a:lnTo>
                    <a:pt x="8422" y="12870"/>
                  </a:lnTo>
                  <a:lnTo>
                    <a:pt x="8700" y="12842"/>
                  </a:lnTo>
                  <a:lnTo>
                    <a:pt x="9006" y="12758"/>
                  </a:lnTo>
                  <a:lnTo>
                    <a:pt x="9284" y="12675"/>
                  </a:lnTo>
                  <a:lnTo>
                    <a:pt x="9562" y="12564"/>
                  </a:lnTo>
                  <a:lnTo>
                    <a:pt x="9840" y="12453"/>
                  </a:lnTo>
                  <a:lnTo>
                    <a:pt x="10090" y="12314"/>
                  </a:lnTo>
                  <a:lnTo>
                    <a:pt x="10340" y="12175"/>
                  </a:lnTo>
                  <a:lnTo>
                    <a:pt x="10590" y="12008"/>
                  </a:lnTo>
                  <a:lnTo>
                    <a:pt x="10813" y="11841"/>
                  </a:lnTo>
                  <a:lnTo>
                    <a:pt x="11007" y="11647"/>
                  </a:lnTo>
                  <a:lnTo>
                    <a:pt x="11174" y="11480"/>
                  </a:lnTo>
                  <a:lnTo>
                    <a:pt x="11313" y="11285"/>
                  </a:lnTo>
                  <a:lnTo>
                    <a:pt x="11313" y="11285"/>
                  </a:lnTo>
                  <a:lnTo>
                    <a:pt x="11424" y="11119"/>
                  </a:lnTo>
                  <a:lnTo>
                    <a:pt x="11507" y="10924"/>
                  </a:lnTo>
                  <a:lnTo>
                    <a:pt x="11563" y="10729"/>
                  </a:lnTo>
                  <a:lnTo>
                    <a:pt x="11591" y="10479"/>
                  </a:lnTo>
                  <a:lnTo>
                    <a:pt x="11619" y="10257"/>
                  </a:lnTo>
                  <a:lnTo>
                    <a:pt x="11619" y="9979"/>
                  </a:lnTo>
                  <a:lnTo>
                    <a:pt x="11591" y="9729"/>
                  </a:lnTo>
                  <a:lnTo>
                    <a:pt x="11535" y="9451"/>
                  </a:lnTo>
                  <a:lnTo>
                    <a:pt x="11480" y="9201"/>
                  </a:lnTo>
                  <a:lnTo>
                    <a:pt x="11396" y="8923"/>
                  </a:lnTo>
                  <a:lnTo>
                    <a:pt x="11313" y="8673"/>
                  </a:lnTo>
                  <a:lnTo>
                    <a:pt x="11202" y="8450"/>
                  </a:lnTo>
                  <a:lnTo>
                    <a:pt x="11063" y="8228"/>
                  </a:lnTo>
                  <a:lnTo>
                    <a:pt x="10924" y="8033"/>
                  </a:lnTo>
                  <a:lnTo>
                    <a:pt x="10785" y="7839"/>
                  </a:lnTo>
                  <a:lnTo>
                    <a:pt x="10590" y="7700"/>
                  </a:lnTo>
                  <a:lnTo>
                    <a:pt x="10590" y="7700"/>
                  </a:lnTo>
                  <a:lnTo>
                    <a:pt x="10813" y="7811"/>
                  </a:lnTo>
                  <a:lnTo>
                    <a:pt x="11063" y="7894"/>
                  </a:lnTo>
                  <a:lnTo>
                    <a:pt x="11313" y="7950"/>
                  </a:lnTo>
                  <a:lnTo>
                    <a:pt x="11591" y="7950"/>
                  </a:lnTo>
                  <a:lnTo>
                    <a:pt x="11841" y="7950"/>
                  </a:lnTo>
                  <a:lnTo>
                    <a:pt x="12119" y="7894"/>
                  </a:lnTo>
                  <a:lnTo>
                    <a:pt x="12397" y="7839"/>
                  </a:lnTo>
                  <a:lnTo>
                    <a:pt x="12647" y="7755"/>
                  </a:lnTo>
                  <a:lnTo>
                    <a:pt x="12897" y="7644"/>
                  </a:lnTo>
                  <a:lnTo>
                    <a:pt x="13147" y="7533"/>
                  </a:lnTo>
                  <a:lnTo>
                    <a:pt x="13397" y="7366"/>
                  </a:lnTo>
                  <a:lnTo>
                    <a:pt x="13620" y="7227"/>
                  </a:lnTo>
                  <a:lnTo>
                    <a:pt x="13814" y="7033"/>
                  </a:lnTo>
                  <a:lnTo>
                    <a:pt x="13981" y="6866"/>
                  </a:lnTo>
                  <a:lnTo>
                    <a:pt x="14148" y="6671"/>
                  </a:lnTo>
                  <a:lnTo>
                    <a:pt x="14287" y="6449"/>
                  </a:lnTo>
                  <a:lnTo>
                    <a:pt x="14287" y="6449"/>
                  </a:lnTo>
                  <a:lnTo>
                    <a:pt x="14370" y="6254"/>
                  </a:lnTo>
                  <a:lnTo>
                    <a:pt x="14454" y="6004"/>
                  </a:lnTo>
                  <a:lnTo>
                    <a:pt x="14509" y="5754"/>
                  </a:lnTo>
                  <a:lnTo>
                    <a:pt x="14565" y="5504"/>
                  </a:lnTo>
                  <a:lnTo>
                    <a:pt x="14593" y="5226"/>
                  </a:lnTo>
                  <a:lnTo>
                    <a:pt x="14565" y="4948"/>
                  </a:lnTo>
                  <a:lnTo>
                    <a:pt x="14565" y="4670"/>
                  </a:lnTo>
                  <a:lnTo>
                    <a:pt x="14509" y="4420"/>
                  </a:lnTo>
                  <a:lnTo>
                    <a:pt x="14426" y="4170"/>
                  </a:lnTo>
                  <a:lnTo>
                    <a:pt x="14343" y="3947"/>
                  </a:lnTo>
                  <a:lnTo>
                    <a:pt x="14231" y="3725"/>
                  </a:lnTo>
                  <a:lnTo>
                    <a:pt x="14065" y="3558"/>
                  </a:lnTo>
                  <a:lnTo>
                    <a:pt x="13898" y="3447"/>
                  </a:lnTo>
                  <a:lnTo>
                    <a:pt x="13703" y="3364"/>
                  </a:lnTo>
                  <a:lnTo>
                    <a:pt x="13509" y="3308"/>
                  </a:lnTo>
                  <a:lnTo>
                    <a:pt x="13258" y="3336"/>
                  </a:lnTo>
                  <a:lnTo>
                    <a:pt x="13258" y="3336"/>
                  </a:lnTo>
                  <a:lnTo>
                    <a:pt x="13536" y="3113"/>
                  </a:lnTo>
                  <a:lnTo>
                    <a:pt x="13787" y="2891"/>
                  </a:lnTo>
                  <a:lnTo>
                    <a:pt x="13981" y="2641"/>
                  </a:lnTo>
                  <a:lnTo>
                    <a:pt x="14148" y="2419"/>
                  </a:lnTo>
                  <a:lnTo>
                    <a:pt x="14287" y="2196"/>
                  </a:lnTo>
                  <a:lnTo>
                    <a:pt x="14370" y="1974"/>
                  </a:lnTo>
                  <a:lnTo>
                    <a:pt x="14426" y="1751"/>
                  </a:lnTo>
                  <a:lnTo>
                    <a:pt x="14426" y="1557"/>
                  </a:lnTo>
                  <a:lnTo>
                    <a:pt x="14426" y="1362"/>
                  </a:lnTo>
                  <a:lnTo>
                    <a:pt x="14398" y="1168"/>
                  </a:lnTo>
                  <a:lnTo>
                    <a:pt x="14343" y="973"/>
                  </a:lnTo>
                  <a:lnTo>
                    <a:pt x="14259" y="806"/>
                  </a:lnTo>
                  <a:lnTo>
                    <a:pt x="14148" y="640"/>
                  </a:lnTo>
                  <a:lnTo>
                    <a:pt x="14009" y="501"/>
                  </a:lnTo>
                  <a:lnTo>
                    <a:pt x="13870" y="362"/>
                  </a:lnTo>
                  <a:lnTo>
                    <a:pt x="13731" y="251"/>
                  </a:lnTo>
                  <a:lnTo>
                    <a:pt x="13564" y="167"/>
                  </a:lnTo>
                  <a:lnTo>
                    <a:pt x="13370" y="84"/>
                  </a:lnTo>
                  <a:lnTo>
                    <a:pt x="13203" y="28"/>
                  </a:lnTo>
                  <a:lnTo>
                    <a:pt x="13008" y="0"/>
                  </a:lnTo>
                  <a:lnTo>
                    <a:pt x="12814" y="0"/>
                  </a:lnTo>
                  <a:lnTo>
                    <a:pt x="12619" y="28"/>
                  </a:lnTo>
                  <a:lnTo>
                    <a:pt x="12425" y="56"/>
                  </a:lnTo>
                  <a:lnTo>
                    <a:pt x="12230" y="139"/>
                  </a:lnTo>
                  <a:lnTo>
                    <a:pt x="12063" y="251"/>
                  </a:lnTo>
                  <a:lnTo>
                    <a:pt x="11869" y="362"/>
                  </a:lnTo>
                  <a:lnTo>
                    <a:pt x="11730" y="528"/>
                  </a:lnTo>
                  <a:lnTo>
                    <a:pt x="11563" y="723"/>
                  </a:lnTo>
                  <a:lnTo>
                    <a:pt x="11424" y="973"/>
                  </a:lnTo>
                  <a:lnTo>
                    <a:pt x="11313" y="1223"/>
                  </a:lnTo>
                  <a:lnTo>
                    <a:pt x="11202" y="1529"/>
                  </a:lnTo>
                  <a:lnTo>
                    <a:pt x="11118" y="18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1600950" y="3709775"/>
              <a:ext cx="385675" cy="414175"/>
            </a:xfrm>
            <a:custGeom>
              <a:avLst/>
              <a:gdLst/>
              <a:ahLst/>
              <a:cxnLst/>
              <a:rect l="l" t="t" r="r" b="b"/>
              <a:pathLst>
                <a:path w="15427" h="16567" fill="none" extrusionOk="0">
                  <a:moveTo>
                    <a:pt x="2474" y="1195"/>
                  </a:moveTo>
                  <a:lnTo>
                    <a:pt x="2474" y="1195"/>
                  </a:lnTo>
                  <a:lnTo>
                    <a:pt x="2419" y="973"/>
                  </a:lnTo>
                  <a:lnTo>
                    <a:pt x="2335" y="778"/>
                  </a:lnTo>
                  <a:lnTo>
                    <a:pt x="2224" y="612"/>
                  </a:lnTo>
                  <a:lnTo>
                    <a:pt x="2113" y="445"/>
                  </a:lnTo>
                  <a:lnTo>
                    <a:pt x="1974" y="306"/>
                  </a:lnTo>
                  <a:lnTo>
                    <a:pt x="1835" y="195"/>
                  </a:lnTo>
                  <a:lnTo>
                    <a:pt x="1668" y="111"/>
                  </a:lnTo>
                  <a:lnTo>
                    <a:pt x="1501" y="56"/>
                  </a:lnTo>
                  <a:lnTo>
                    <a:pt x="1335" y="0"/>
                  </a:lnTo>
                  <a:lnTo>
                    <a:pt x="1168" y="0"/>
                  </a:lnTo>
                  <a:lnTo>
                    <a:pt x="973" y="28"/>
                  </a:lnTo>
                  <a:lnTo>
                    <a:pt x="807" y="84"/>
                  </a:lnTo>
                  <a:lnTo>
                    <a:pt x="668" y="167"/>
                  </a:lnTo>
                  <a:lnTo>
                    <a:pt x="501" y="278"/>
                  </a:lnTo>
                  <a:lnTo>
                    <a:pt x="362" y="445"/>
                  </a:lnTo>
                  <a:lnTo>
                    <a:pt x="251" y="639"/>
                  </a:lnTo>
                  <a:lnTo>
                    <a:pt x="251" y="639"/>
                  </a:lnTo>
                  <a:lnTo>
                    <a:pt x="112" y="917"/>
                  </a:lnTo>
                  <a:lnTo>
                    <a:pt x="28" y="1195"/>
                  </a:lnTo>
                  <a:lnTo>
                    <a:pt x="1" y="1473"/>
                  </a:lnTo>
                  <a:lnTo>
                    <a:pt x="28" y="1723"/>
                  </a:lnTo>
                  <a:lnTo>
                    <a:pt x="84" y="1974"/>
                  </a:lnTo>
                  <a:lnTo>
                    <a:pt x="167" y="2196"/>
                  </a:lnTo>
                  <a:lnTo>
                    <a:pt x="278" y="2418"/>
                  </a:lnTo>
                  <a:lnTo>
                    <a:pt x="390" y="2641"/>
                  </a:lnTo>
                  <a:lnTo>
                    <a:pt x="668" y="3002"/>
                  </a:lnTo>
                  <a:lnTo>
                    <a:pt x="918" y="3252"/>
                  </a:lnTo>
                  <a:lnTo>
                    <a:pt x="1196" y="3502"/>
                  </a:lnTo>
                  <a:lnTo>
                    <a:pt x="1196" y="3502"/>
                  </a:lnTo>
                  <a:lnTo>
                    <a:pt x="973" y="3725"/>
                  </a:lnTo>
                  <a:lnTo>
                    <a:pt x="751" y="4003"/>
                  </a:lnTo>
                  <a:lnTo>
                    <a:pt x="501" y="4336"/>
                  </a:lnTo>
                  <a:lnTo>
                    <a:pt x="390" y="4559"/>
                  </a:lnTo>
                  <a:lnTo>
                    <a:pt x="278" y="4781"/>
                  </a:lnTo>
                  <a:lnTo>
                    <a:pt x="167" y="5031"/>
                  </a:lnTo>
                  <a:lnTo>
                    <a:pt x="112" y="5309"/>
                  </a:lnTo>
                  <a:lnTo>
                    <a:pt x="56" y="5587"/>
                  </a:lnTo>
                  <a:lnTo>
                    <a:pt x="28" y="5893"/>
                  </a:lnTo>
                  <a:lnTo>
                    <a:pt x="28" y="6199"/>
                  </a:lnTo>
                  <a:lnTo>
                    <a:pt x="56" y="6532"/>
                  </a:lnTo>
                  <a:lnTo>
                    <a:pt x="56" y="6532"/>
                  </a:lnTo>
                  <a:lnTo>
                    <a:pt x="139" y="6866"/>
                  </a:lnTo>
                  <a:lnTo>
                    <a:pt x="251" y="7144"/>
                  </a:lnTo>
                  <a:lnTo>
                    <a:pt x="390" y="7394"/>
                  </a:lnTo>
                  <a:lnTo>
                    <a:pt x="556" y="7644"/>
                  </a:lnTo>
                  <a:lnTo>
                    <a:pt x="751" y="7838"/>
                  </a:lnTo>
                  <a:lnTo>
                    <a:pt x="973" y="8005"/>
                  </a:lnTo>
                  <a:lnTo>
                    <a:pt x="1196" y="8144"/>
                  </a:lnTo>
                  <a:lnTo>
                    <a:pt x="1446" y="8228"/>
                  </a:lnTo>
                  <a:lnTo>
                    <a:pt x="1724" y="8311"/>
                  </a:lnTo>
                  <a:lnTo>
                    <a:pt x="1974" y="8339"/>
                  </a:lnTo>
                  <a:lnTo>
                    <a:pt x="2280" y="8339"/>
                  </a:lnTo>
                  <a:lnTo>
                    <a:pt x="2558" y="8311"/>
                  </a:lnTo>
                  <a:lnTo>
                    <a:pt x="2863" y="8228"/>
                  </a:lnTo>
                  <a:lnTo>
                    <a:pt x="3169" y="8116"/>
                  </a:lnTo>
                  <a:lnTo>
                    <a:pt x="3475" y="7977"/>
                  </a:lnTo>
                  <a:lnTo>
                    <a:pt x="3781" y="7811"/>
                  </a:lnTo>
                  <a:lnTo>
                    <a:pt x="3781" y="7811"/>
                  </a:lnTo>
                  <a:lnTo>
                    <a:pt x="3697" y="8033"/>
                  </a:lnTo>
                  <a:lnTo>
                    <a:pt x="3614" y="8283"/>
                  </a:lnTo>
                  <a:lnTo>
                    <a:pt x="3586" y="8561"/>
                  </a:lnTo>
                  <a:lnTo>
                    <a:pt x="3558" y="8839"/>
                  </a:lnTo>
                  <a:lnTo>
                    <a:pt x="3558" y="9117"/>
                  </a:lnTo>
                  <a:lnTo>
                    <a:pt x="3586" y="9395"/>
                  </a:lnTo>
                  <a:lnTo>
                    <a:pt x="3614" y="9701"/>
                  </a:lnTo>
                  <a:lnTo>
                    <a:pt x="3670" y="9979"/>
                  </a:lnTo>
                  <a:lnTo>
                    <a:pt x="3753" y="10284"/>
                  </a:lnTo>
                  <a:lnTo>
                    <a:pt x="3836" y="10562"/>
                  </a:lnTo>
                  <a:lnTo>
                    <a:pt x="3947" y="10840"/>
                  </a:lnTo>
                  <a:lnTo>
                    <a:pt x="4059" y="11091"/>
                  </a:lnTo>
                  <a:lnTo>
                    <a:pt x="4198" y="11313"/>
                  </a:lnTo>
                  <a:lnTo>
                    <a:pt x="4337" y="11535"/>
                  </a:lnTo>
                  <a:lnTo>
                    <a:pt x="4476" y="11730"/>
                  </a:lnTo>
                  <a:lnTo>
                    <a:pt x="4642" y="11897"/>
                  </a:lnTo>
                  <a:lnTo>
                    <a:pt x="4642" y="11897"/>
                  </a:lnTo>
                  <a:lnTo>
                    <a:pt x="4781" y="12036"/>
                  </a:lnTo>
                  <a:lnTo>
                    <a:pt x="4948" y="12147"/>
                  </a:lnTo>
                  <a:lnTo>
                    <a:pt x="5143" y="12230"/>
                  </a:lnTo>
                  <a:lnTo>
                    <a:pt x="5365" y="12314"/>
                  </a:lnTo>
                  <a:lnTo>
                    <a:pt x="5615" y="12369"/>
                  </a:lnTo>
                  <a:lnTo>
                    <a:pt x="5865" y="12397"/>
                  </a:lnTo>
                  <a:lnTo>
                    <a:pt x="6115" y="12425"/>
                  </a:lnTo>
                  <a:lnTo>
                    <a:pt x="6393" y="12425"/>
                  </a:lnTo>
                  <a:lnTo>
                    <a:pt x="6644" y="12425"/>
                  </a:lnTo>
                  <a:lnTo>
                    <a:pt x="6922" y="12397"/>
                  </a:lnTo>
                  <a:lnTo>
                    <a:pt x="7172" y="12341"/>
                  </a:lnTo>
                  <a:lnTo>
                    <a:pt x="7422" y="12258"/>
                  </a:lnTo>
                  <a:lnTo>
                    <a:pt x="7672" y="12175"/>
                  </a:lnTo>
                  <a:lnTo>
                    <a:pt x="7894" y="12063"/>
                  </a:lnTo>
                  <a:lnTo>
                    <a:pt x="8089" y="11952"/>
                  </a:lnTo>
                  <a:lnTo>
                    <a:pt x="8256" y="11785"/>
                  </a:lnTo>
                  <a:lnTo>
                    <a:pt x="8256" y="11785"/>
                  </a:lnTo>
                  <a:lnTo>
                    <a:pt x="8117" y="12008"/>
                  </a:lnTo>
                  <a:lnTo>
                    <a:pt x="7978" y="12230"/>
                  </a:lnTo>
                  <a:lnTo>
                    <a:pt x="7894" y="12453"/>
                  </a:lnTo>
                  <a:lnTo>
                    <a:pt x="7839" y="12730"/>
                  </a:lnTo>
                  <a:lnTo>
                    <a:pt x="7811" y="12981"/>
                  </a:lnTo>
                  <a:lnTo>
                    <a:pt x="7811" y="13259"/>
                  </a:lnTo>
                  <a:lnTo>
                    <a:pt x="7811" y="13509"/>
                  </a:lnTo>
                  <a:lnTo>
                    <a:pt x="7867" y="13787"/>
                  </a:lnTo>
                  <a:lnTo>
                    <a:pt x="7922" y="14065"/>
                  </a:lnTo>
                  <a:lnTo>
                    <a:pt x="8006" y="14315"/>
                  </a:lnTo>
                  <a:lnTo>
                    <a:pt x="8117" y="14593"/>
                  </a:lnTo>
                  <a:lnTo>
                    <a:pt x="8228" y="14815"/>
                  </a:lnTo>
                  <a:lnTo>
                    <a:pt x="8367" y="15037"/>
                  </a:lnTo>
                  <a:lnTo>
                    <a:pt x="8506" y="15260"/>
                  </a:lnTo>
                  <a:lnTo>
                    <a:pt x="8673" y="15427"/>
                  </a:lnTo>
                  <a:lnTo>
                    <a:pt x="8867" y="15593"/>
                  </a:lnTo>
                  <a:lnTo>
                    <a:pt x="8867" y="15593"/>
                  </a:lnTo>
                  <a:lnTo>
                    <a:pt x="9062" y="15732"/>
                  </a:lnTo>
                  <a:lnTo>
                    <a:pt x="9256" y="15844"/>
                  </a:lnTo>
                  <a:lnTo>
                    <a:pt x="9507" y="15955"/>
                  </a:lnTo>
                  <a:lnTo>
                    <a:pt x="9757" y="16038"/>
                  </a:lnTo>
                  <a:lnTo>
                    <a:pt x="10007" y="16094"/>
                  </a:lnTo>
                  <a:lnTo>
                    <a:pt x="10285" y="16122"/>
                  </a:lnTo>
                  <a:lnTo>
                    <a:pt x="10563" y="16149"/>
                  </a:lnTo>
                  <a:lnTo>
                    <a:pt x="10813" y="16149"/>
                  </a:lnTo>
                  <a:lnTo>
                    <a:pt x="11063" y="16122"/>
                  </a:lnTo>
                  <a:lnTo>
                    <a:pt x="11313" y="16066"/>
                  </a:lnTo>
                  <a:lnTo>
                    <a:pt x="11536" y="15983"/>
                  </a:lnTo>
                  <a:lnTo>
                    <a:pt x="11702" y="15871"/>
                  </a:lnTo>
                  <a:lnTo>
                    <a:pt x="11869" y="15732"/>
                  </a:lnTo>
                  <a:lnTo>
                    <a:pt x="11980" y="15566"/>
                  </a:lnTo>
                  <a:lnTo>
                    <a:pt x="12064" y="15343"/>
                  </a:lnTo>
                  <a:lnTo>
                    <a:pt x="12092" y="15121"/>
                  </a:lnTo>
                  <a:lnTo>
                    <a:pt x="12092" y="15121"/>
                  </a:lnTo>
                  <a:lnTo>
                    <a:pt x="12258" y="15427"/>
                  </a:lnTo>
                  <a:lnTo>
                    <a:pt x="12425" y="15705"/>
                  </a:lnTo>
                  <a:lnTo>
                    <a:pt x="12620" y="15927"/>
                  </a:lnTo>
                  <a:lnTo>
                    <a:pt x="12814" y="16122"/>
                  </a:lnTo>
                  <a:lnTo>
                    <a:pt x="13009" y="16288"/>
                  </a:lnTo>
                  <a:lnTo>
                    <a:pt x="13231" y="16399"/>
                  </a:lnTo>
                  <a:lnTo>
                    <a:pt x="13426" y="16511"/>
                  </a:lnTo>
                  <a:lnTo>
                    <a:pt x="13620" y="16566"/>
                  </a:lnTo>
                  <a:lnTo>
                    <a:pt x="13815" y="16566"/>
                  </a:lnTo>
                  <a:lnTo>
                    <a:pt x="14009" y="16566"/>
                  </a:lnTo>
                  <a:lnTo>
                    <a:pt x="14204" y="16538"/>
                  </a:lnTo>
                  <a:lnTo>
                    <a:pt x="14399" y="16483"/>
                  </a:lnTo>
                  <a:lnTo>
                    <a:pt x="14565" y="16427"/>
                  </a:lnTo>
                  <a:lnTo>
                    <a:pt x="14732" y="16316"/>
                  </a:lnTo>
                  <a:lnTo>
                    <a:pt x="14871" y="16205"/>
                  </a:lnTo>
                  <a:lnTo>
                    <a:pt x="15010" y="16066"/>
                  </a:lnTo>
                  <a:lnTo>
                    <a:pt x="15121" y="15927"/>
                  </a:lnTo>
                  <a:lnTo>
                    <a:pt x="15232" y="15760"/>
                  </a:lnTo>
                  <a:lnTo>
                    <a:pt x="15288" y="15593"/>
                  </a:lnTo>
                  <a:lnTo>
                    <a:pt x="15371" y="15427"/>
                  </a:lnTo>
                  <a:lnTo>
                    <a:pt x="15399" y="15232"/>
                  </a:lnTo>
                  <a:lnTo>
                    <a:pt x="15427" y="15037"/>
                  </a:lnTo>
                  <a:lnTo>
                    <a:pt x="15399" y="14843"/>
                  </a:lnTo>
                  <a:lnTo>
                    <a:pt x="15371" y="14648"/>
                  </a:lnTo>
                  <a:lnTo>
                    <a:pt x="15288" y="14454"/>
                  </a:lnTo>
                  <a:lnTo>
                    <a:pt x="15205" y="14259"/>
                  </a:lnTo>
                  <a:lnTo>
                    <a:pt x="15066" y="14065"/>
                  </a:lnTo>
                  <a:lnTo>
                    <a:pt x="14899" y="13870"/>
                  </a:lnTo>
                  <a:lnTo>
                    <a:pt x="14704" y="13703"/>
                  </a:lnTo>
                  <a:lnTo>
                    <a:pt x="14454" y="13537"/>
                  </a:lnTo>
                  <a:lnTo>
                    <a:pt x="14176" y="13398"/>
                  </a:lnTo>
                  <a:lnTo>
                    <a:pt x="13843" y="132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803;p39">
            <a:extLst>
              <a:ext uri="{FF2B5EF4-FFF2-40B4-BE49-F238E27FC236}">
                <a16:creationId xmlns:a16="http://schemas.microsoft.com/office/drawing/2014/main" id="{BF816E72-814F-174B-9734-21788C3A0F9B}"/>
              </a:ext>
            </a:extLst>
          </p:cNvPr>
          <p:cNvSpPr/>
          <p:nvPr/>
        </p:nvSpPr>
        <p:spPr>
          <a:xfrm>
            <a:off x="7837970" y="4403028"/>
            <a:ext cx="1185592" cy="65092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ình Bầu dục 4">
                <a:extLst>
                  <a:ext uri="{FF2B5EF4-FFF2-40B4-BE49-F238E27FC236}">
                    <a16:creationId xmlns:a16="http://schemas.microsoft.com/office/drawing/2014/main" id="{DCC6D89D-7F20-4BF3-2DC8-1D5ABD881AF3}"/>
                  </a:ext>
                </a:extLst>
              </p:cNvPr>
              <p:cNvSpPr/>
              <p:nvPr/>
            </p:nvSpPr>
            <p:spPr>
              <a:xfrm>
                <a:off x="1540879" y="3747664"/>
                <a:ext cx="405383" cy="38996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ình Bầu dục 4">
                <a:extLst>
                  <a:ext uri="{FF2B5EF4-FFF2-40B4-BE49-F238E27FC236}">
                    <a16:creationId xmlns:a16="http://schemas.microsoft.com/office/drawing/2014/main" id="{DCC6D89D-7F20-4BF3-2DC8-1D5ABD88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879" y="3747664"/>
                <a:ext cx="405383" cy="38996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Hình Bầu dục 133">
                <a:extLst>
                  <a:ext uri="{FF2B5EF4-FFF2-40B4-BE49-F238E27FC236}">
                    <a16:creationId xmlns:a16="http://schemas.microsoft.com/office/drawing/2014/main" id="{30DAE08A-D35E-FCC6-C464-CF4D3942E2DB}"/>
                  </a:ext>
                </a:extLst>
              </p:cNvPr>
              <p:cNvSpPr/>
              <p:nvPr/>
            </p:nvSpPr>
            <p:spPr>
              <a:xfrm>
                <a:off x="6121679" y="3765356"/>
                <a:ext cx="405383" cy="38996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" name="Hình Bầu dục 133">
                <a:extLst>
                  <a:ext uri="{FF2B5EF4-FFF2-40B4-BE49-F238E27FC236}">
                    <a16:creationId xmlns:a16="http://schemas.microsoft.com/office/drawing/2014/main" id="{30DAE08A-D35E-FCC6-C464-CF4D3942E2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679" y="3765356"/>
                <a:ext cx="405383" cy="38996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67BC3BEA-0D4D-119B-454D-388E674E5320}"/>
                  </a:ext>
                </a:extLst>
              </p:cNvPr>
              <p:cNvSpPr/>
              <p:nvPr/>
            </p:nvSpPr>
            <p:spPr>
              <a:xfrm>
                <a:off x="1069038" y="3741459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67BC3BEA-0D4D-119B-454D-388E674E5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38" y="3741459"/>
                <a:ext cx="405383" cy="3899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ình chữ nhật: Góc Tròn 136">
                <a:extLst>
                  <a:ext uri="{FF2B5EF4-FFF2-40B4-BE49-F238E27FC236}">
                    <a16:creationId xmlns:a16="http://schemas.microsoft.com/office/drawing/2014/main" id="{D3DFE39D-A7F2-0AFF-D49E-3E83668FB69C}"/>
                  </a:ext>
                </a:extLst>
              </p:cNvPr>
              <p:cNvSpPr/>
              <p:nvPr/>
            </p:nvSpPr>
            <p:spPr>
              <a:xfrm>
                <a:off x="2031831" y="3747664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7" name="Hình chữ nhật: Góc Tròn 136">
                <a:extLst>
                  <a:ext uri="{FF2B5EF4-FFF2-40B4-BE49-F238E27FC236}">
                    <a16:creationId xmlns:a16="http://schemas.microsoft.com/office/drawing/2014/main" id="{D3DFE39D-A7F2-0AFF-D49E-3E83668FB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31" y="3747664"/>
                <a:ext cx="405383" cy="38996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ình chữ nhật: Góc Tròn 137">
                <a:extLst>
                  <a:ext uri="{FF2B5EF4-FFF2-40B4-BE49-F238E27FC236}">
                    <a16:creationId xmlns:a16="http://schemas.microsoft.com/office/drawing/2014/main" id="{6B45D07B-5C35-894E-6432-CAA7A7FC6306}"/>
                  </a:ext>
                </a:extLst>
              </p:cNvPr>
              <p:cNvSpPr/>
              <p:nvPr/>
            </p:nvSpPr>
            <p:spPr>
              <a:xfrm>
                <a:off x="2719154" y="3747664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8" name="Hình chữ nhật: Góc Tròn 137">
                <a:extLst>
                  <a:ext uri="{FF2B5EF4-FFF2-40B4-BE49-F238E27FC236}">
                    <a16:creationId xmlns:a16="http://schemas.microsoft.com/office/drawing/2014/main" id="{6B45D07B-5C35-894E-6432-CAA7A7FC6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154" y="3747664"/>
                <a:ext cx="405383" cy="389960"/>
              </a:xfrm>
              <a:prstGeom prst="roundRect">
                <a:avLst/>
              </a:prstGeom>
              <a:blipFill>
                <a:blip r:embed="rId11"/>
                <a:stretch>
                  <a:fillRect l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ình chữ nhật: Góc Tròn 138">
                <a:extLst>
                  <a:ext uri="{FF2B5EF4-FFF2-40B4-BE49-F238E27FC236}">
                    <a16:creationId xmlns:a16="http://schemas.microsoft.com/office/drawing/2014/main" id="{B0FC8E3C-7A52-CEED-7958-1640EF9C9C5A}"/>
                  </a:ext>
                </a:extLst>
              </p:cNvPr>
              <p:cNvSpPr/>
              <p:nvPr/>
            </p:nvSpPr>
            <p:spPr>
              <a:xfrm>
                <a:off x="5663195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9" name="Hình chữ nhật: Góc Tròn 138">
                <a:extLst>
                  <a:ext uri="{FF2B5EF4-FFF2-40B4-BE49-F238E27FC236}">
                    <a16:creationId xmlns:a16="http://schemas.microsoft.com/office/drawing/2014/main" id="{B0FC8E3C-7A52-CEED-7958-1640EF9C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195" y="3765356"/>
                <a:ext cx="405383" cy="3899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ình chữ nhật: Góc Tròn 139">
                <a:extLst>
                  <a:ext uri="{FF2B5EF4-FFF2-40B4-BE49-F238E27FC236}">
                    <a16:creationId xmlns:a16="http://schemas.microsoft.com/office/drawing/2014/main" id="{E283D0D0-C159-5A7E-A511-9B2652A07D75}"/>
                  </a:ext>
                </a:extLst>
              </p:cNvPr>
              <p:cNvSpPr/>
              <p:nvPr/>
            </p:nvSpPr>
            <p:spPr>
              <a:xfrm>
                <a:off x="6627226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0" name="Hình chữ nhật: Góc Tròn 139">
                <a:extLst>
                  <a:ext uri="{FF2B5EF4-FFF2-40B4-BE49-F238E27FC236}">
                    <a16:creationId xmlns:a16="http://schemas.microsoft.com/office/drawing/2014/main" id="{E283D0D0-C159-5A7E-A511-9B2652A07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226" y="3765356"/>
                <a:ext cx="405383" cy="38996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ình chữ nhật: Góc Tròn 140">
                <a:extLst>
                  <a:ext uri="{FF2B5EF4-FFF2-40B4-BE49-F238E27FC236}">
                    <a16:creationId xmlns:a16="http://schemas.microsoft.com/office/drawing/2014/main" id="{E32D561B-617C-9154-09B1-91876E6087B0}"/>
                  </a:ext>
                </a:extLst>
              </p:cNvPr>
              <p:cNvSpPr/>
              <p:nvPr/>
            </p:nvSpPr>
            <p:spPr>
              <a:xfrm>
                <a:off x="7288410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Hình chữ nhật: Góc Tròn 140">
                <a:extLst>
                  <a:ext uri="{FF2B5EF4-FFF2-40B4-BE49-F238E27FC236}">
                    <a16:creationId xmlns:a16="http://schemas.microsoft.com/office/drawing/2014/main" id="{E32D561B-617C-9154-09B1-91876E608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10" y="3765356"/>
                <a:ext cx="405383" cy="38996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2" name="Google Shape;4718;p55">
            <a:extLst>
              <a:ext uri="{FF2B5EF4-FFF2-40B4-BE49-F238E27FC236}">
                <a16:creationId xmlns:a16="http://schemas.microsoft.com/office/drawing/2014/main" id="{72C1BAD0-36B6-5D68-48D6-D379811F023F}"/>
              </a:ext>
            </a:extLst>
          </p:cNvPr>
          <p:cNvGrpSpPr/>
          <p:nvPr/>
        </p:nvGrpSpPr>
        <p:grpSpPr>
          <a:xfrm>
            <a:off x="4124014" y="1524558"/>
            <a:ext cx="406498" cy="454918"/>
            <a:chOff x="4996825" y="327400"/>
            <a:chExt cx="1034125" cy="949875"/>
          </a:xfrm>
        </p:grpSpPr>
        <p:sp>
          <p:nvSpPr>
            <p:cNvPr id="143" name="Google Shape;4719;p55">
              <a:extLst>
                <a:ext uri="{FF2B5EF4-FFF2-40B4-BE49-F238E27FC236}">
                  <a16:creationId xmlns:a16="http://schemas.microsoft.com/office/drawing/2014/main" id="{091BCE90-EF6A-B7A5-2CF5-EE5CC57D2292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720;p55">
              <a:extLst>
                <a:ext uri="{FF2B5EF4-FFF2-40B4-BE49-F238E27FC236}">
                  <a16:creationId xmlns:a16="http://schemas.microsoft.com/office/drawing/2014/main" id="{9FA929A2-99DA-24CC-B59E-BFB2DF847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721;p55">
              <a:extLst>
                <a:ext uri="{FF2B5EF4-FFF2-40B4-BE49-F238E27FC236}">
                  <a16:creationId xmlns:a16="http://schemas.microsoft.com/office/drawing/2014/main" id="{7D02D4C6-03D3-147D-4B1E-CA07BB856B6D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722;p55">
              <a:extLst>
                <a:ext uri="{FF2B5EF4-FFF2-40B4-BE49-F238E27FC236}">
                  <a16:creationId xmlns:a16="http://schemas.microsoft.com/office/drawing/2014/main" id="{25E8441A-C948-77A0-3371-6A1DB085D1D5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723;p55">
              <a:extLst>
                <a:ext uri="{FF2B5EF4-FFF2-40B4-BE49-F238E27FC236}">
                  <a16:creationId xmlns:a16="http://schemas.microsoft.com/office/drawing/2014/main" id="{36AFC021-3140-76E1-2AEF-B1C3A710541E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724;p55">
              <a:extLst>
                <a:ext uri="{FF2B5EF4-FFF2-40B4-BE49-F238E27FC236}">
                  <a16:creationId xmlns:a16="http://schemas.microsoft.com/office/drawing/2014/main" id="{970C912E-5AE8-ECA0-7E37-8FDDF97DC4E2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725;p55">
              <a:extLst>
                <a:ext uri="{FF2B5EF4-FFF2-40B4-BE49-F238E27FC236}">
                  <a16:creationId xmlns:a16="http://schemas.microsoft.com/office/drawing/2014/main" id="{649D0E60-D990-815E-FAA9-9B5DFF60C4A9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726;p55">
              <a:extLst>
                <a:ext uri="{FF2B5EF4-FFF2-40B4-BE49-F238E27FC236}">
                  <a16:creationId xmlns:a16="http://schemas.microsoft.com/office/drawing/2014/main" id="{0C9DC4F1-D2BD-9691-9099-579F3587A426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727;p55">
              <a:extLst>
                <a:ext uri="{FF2B5EF4-FFF2-40B4-BE49-F238E27FC236}">
                  <a16:creationId xmlns:a16="http://schemas.microsoft.com/office/drawing/2014/main" id="{EC314563-BB06-8695-5B40-9248CD75D129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28;p55">
              <a:extLst>
                <a:ext uri="{FF2B5EF4-FFF2-40B4-BE49-F238E27FC236}">
                  <a16:creationId xmlns:a16="http://schemas.microsoft.com/office/drawing/2014/main" id="{89A6DD6A-D51E-A034-4C59-B1C8971A959C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29;p55">
              <a:extLst>
                <a:ext uri="{FF2B5EF4-FFF2-40B4-BE49-F238E27FC236}">
                  <a16:creationId xmlns:a16="http://schemas.microsoft.com/office/drawing/2014/main" id="{B8B07950-1E98-6C5B-7A4C-B9A321D23DD6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730;p55">
              <a:extLst>
                <a:ext uri="{FF2B5EF4-FFF2-40B4-BE49-F238E27FC236}">
                  <a16:creationId xmlns:a16="http://schemas.microsoft.com/office/drawing/2014/main" id="{B70EBBB6-55C9-6963-7CE5-21CC0EA2449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731;p55">
              <a:extLst>
                <a:ext uri="{FF2B5EF4-FFF2-40B4-BE49-F238E27FC236}">
                  <a16:creationId xmlns:a16="http://schemas.microsoft.com/office/drawing/2014/main" id="{338E72EF-6208-1B77-801D-6351CFEFA227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732;p55">
              <a:extLst>
                <a:ext uri="{FF2B5EF4-FFF2-40B4-BE49-F238E27FC236}">
                  <a16:creationId xmlns:a16="http://schemas.microsoft.com/office/drawing/2014/main" id="{D872814B-139A-6771-092E-AA825077422C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33;p55">
              <a:extLst>
                <a:ext uri="{FF2B5EF4-FFF2-40B4-BE49-F238E27FC236}">
                  <a16:creationId xmlns:a16="http://schemas.microsoft.com/office/drawing/2014/main" id="{85A75B70-179C-CCF0-2F40-E19F2166160E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734;p55">
              <a:extLst>
                <a:ext uri="{FF2B5EF4-FFF2-40B4-BE49-F238E27FC236}">
                  <a16:creationId xmlns:a16="http://schemas.microsoft.com/office/drawing/2014/main" id="{B2B5065E-F681-8454-1294-BB2FFA188C7C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735;p55">
              <a:extLst>
                <a:ext uri="{FF2B5EF4-FFF2-40B4-BE49-F238E27FC236}">
                  <a16:creationId xmlns:a16="http://schemas.microsoft.com/office/drawing/2014/main" id="{387F6C5A-BA66-7E24-7222-183FA9F987FB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736;p55">
              <a:extLst>
                <a:ext uri="{FF2B5EF4-FFF2-40B4-BE49-F238E27FC236}">
                  <a16:creationId xmlns:a16="http://schemas.microsoft.com/office/drawing/2014/main" id="{4C4F60D8-358E-653D-01D4-B8C811C7F666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737;p55">
              <a:extLst>
                <a:ext uri="{FF2B5EF4-FFF2-40B4-BE49-F238E27FC236}">
                  <a16:creationId xmlns:a16="http://schemas.microsoft.com/office/drawing/2014/main" id="{F6DD4205-F64C-B0A2-AA4D-8C1A84BD3EA4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738;p55">
              <a:extLst>
                <a:ext uri="{FF2B5EF4-FFF2-40B4-BE49-F238E27FC236}">
                  <a16:creationId xmlns:a16="http://schemas.microsoft.com/office/drawing/2014/main" id="{3C1C607B-4546-5EB7-C9A8-CA3BD7B0364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739;p55">
              <a:extLst>
                <a:ext uri="{FF2B5EF4-FFF2-40B4-BE49-F238E27FC236}">
                  <a16:creationId xmlns:a16="http://schemas.microsoft.com/office/drawing/2014/main" id="{DD7C9ECD-CB55-7D97-7A26-F58B5667FA1D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740;p55">
              <a:extLst>
                <a:ext uri="{FF2B5EF4-FFF2-40B4-BE49-F238E27FC236}">
                  <a16:creationId xmlns:a16="http://schemas.microsoft.com/office/drawing/2014/main" id="{D60EA613-F39F-E507-C14B-CAD8C62B2B41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741;p55">
              <a:extLst>
                <a:ext uri="{FF2B5EF4-FFF2-40B4-BE49-F238E27FC236}">
                  <a16:creationId xmlns:a16="http://schemas.microsoft.com/office/drawing/2014/main" id="{B4A921F7-3B59-4409-C78C-AC7E0F02B6B4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742;p55">
              <a:extLst>
                <a:ext uri="{FF2B5EF4-FFF2-40B4-BE49-F238E27FC236}">
                  <a16:creationId xmlns:a16="http://schemas.microsoft.com/office/drawing/2014/main" id="{F1A5260C-CCF7-20D0-93D9-143BCDE5AA54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743;p55">
              <a:extLst>
                <a:ext uri="{FF2B5EF4-FFF2-40B4-BE49-F238E27FC236}">
                  <a16:creationId xmlns:a16="http://schemas.microsoft.com/office/drawing/2014/main" id="{5322CCED-572D-8CF4-0596-679FD8D2B68C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744;p55">
              <a:extLst>
                <a:ext uri="{FF2B5EF4-FFF2-40B4-BE49-F238E27FC236}">
                  <a16:creationId xmlns:a16="http://schemas.microsoft.com/office/drawing/2014/main" id="{89FC6837-F3D5-15EE-D833-CC6429C6157B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745;p55">
              <a:extLst>
                <a:ext uri="{FF2B5EF4-FFF2-40B4-BE49-F238E27FC236}">
                  <a16:creationId xmlns:a16="http://schemas.microsoft.com/office/drawing/2014/main" id="{96A46942-3764-66C0-C823-D8985AA7D056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746;p55">
              <a:extLst>
                <a:ext uri="{FF2B5EF4-FFF2-40B4-BE49-F238E27FC236}">
                  <a16:creationId xmlns:a16="http://schemas.microsoft.com/office/drawing/2014/main" id="{B0BD9563-6170-6957-723C-A75BDDAC74F8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747;p55">
              <a:extLst>
                <a:ext uri="{FF2B5EF4-FFF2-40B4-BE49-F238E27FC236}">
                  <a16:creationId xmlns:a16="http://schemas.microsoft.com/office/drawing/2014/main" id="{686133B1-5B72-E96A-6904-7B26FF1B6DD1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748;p55">
              <a:extLst>
                <a:ext uri="{FF2B5EF4-FFF2-40B4-BE49-F238E27FC236}">
                  <a16:creationId xmlns:a16="http://schemas.microsoft.com/office/drawing/2014/main" id="{90E79E04-43CC-F99A-156F-3C1CAD9E1BC2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749;p55">
              <a:extLst>
                <a:ext uri="{FF2B5EF4-FFF2-40B4-BE49-F238E27FC236}">
                  <a16:creationId xmlns:a16="http://schemas.microsoft.com/office/drawing/2014/main" id="{697EB0EC-3AB8-541B-FBA1-4E88662DCACA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750;p55">
              <a:extLst>
                <a:ext uri="{FF2B5EF4-FFF2-40B4-BE49-F238E27FC236}">
                  <a16:creationId xmlns:a16="http://schemas.microsoft.com/office/drawing/2014/main" id="{169BD141-94AE-352B-D4D8-E9A486ACAFBF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751;p55">
              <a:extLst>
                <a:ext uri="{FF2B5EF4-FFF2-40B4-BE49-F238E27FC236}">
                  <a16:creationId xmlns:a16="http://schemas.microsoft.com/office/drawing/2014/main" id="{F67AEC74-3386-A3D9-091E-5303C505F6ED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52;p55">
              <a:extLst>
                <a:ext uri="{FF2B5EF4-FFF2-40B4-BE49-F238E27FC236}">
                  <a16:creationId xmlns:a16="http://schemas.microsoft.com/office/drawing/2014/main" id="{C0D89E0E-B877-2A33-7219-B8B63F99B3C4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53;p55">
              <a:extLst>
                <a:ext uri="{FF2B5EF4-FFF2-40B4-BE49-F238E27FC236}">
                  <a16:creationId xmlns:a16="http://schemas.microsoft.com/office/drawing/2014/main" id="{3EC1D69D-479C-5CC3-F62C-018C96F701C8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54;p55">
              <a:extLst>
                <a:ext uri="{FF2B5EF4-FFF2-40B4-BE49-F238E27FC236}">
                  <a16:creationId xmlns:a16="http://schemas.microsoft.com/office/drawing/2014/main" id="{1FFD2986-CAFC-6EDD-5041-1EDBD352B66A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55;p55">
              <a:extLst>
                <a:ext uri="{FF2B5EF4-FFF2-40B4-BE49-F238E27FC236}">
                  <a16:creationId xmlns:a16="http://schemas.microsoft.com/office/drawing/2014/main" id="{07AA1985-1A2C-AB96-83F9-4A7751B75BB2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56;p55">
              <a:extLst>
                <a:ext uri="{FF2B5EF4-FFF2-40B4-BE49-F238E27FC236}">
                  <a16:creationId xmlns:a16="http://schemas.microsoft.com/office/drawing/2014/main" id="{3DC6CA01-E995-5D51-FE1D-86C7BFB26A01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7;p55">
              <a:extLst>
                <a:ext uri="{FF2B5EF4-FFF2-40B4-BE49-F238E27FC236}">
                  <a16:creationId xmlns:a16="http://schemas.microsoft.com/office/drawing/2014/main" id="{F17DDB76-DF94-D2C8-B1AB-CE98E6D0CDEF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58;p55">
              <a:extLst>
                <a:ext uri="{FF2B5EF4-FFF2-40B4-BE49-F238E27FC236}">
                  <a16:creationId xmlns:a16="http://schemas.microsoft.com/office/drawing/2014/main" id="{0735649B-0599-C24F-7591-A93D0F76AD22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59;p55">
              <a:extLst>
                <a:ext uri="{FF2B5EF4-FFF2-40B4-BE49-F238E27FC236}">
                  <a16:creationId xmlns:a16="http://schemas.microsoft.com/office/drawing/2014/main" id="{EEA5BC0D-958F-765C-4556-9F63C4D5B0E9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4718;p55">
            <a:extLst>
              <a:ext uri="{FF2B5EF4-FFF2-40B4-BE49-F238E27FC236}">
                <a16:creationId xmlns:a16="http://schemas.microsoft.com/office/drawing/2014/main" id="{19109401-ABAD-77C1-9D22-FC19139DAD59}"/>
              </a:ext>
            </a:extLst>
          </p:cNvPr>
          <p:cNvGrpSpPr/>
          <p:nvPr/>
        </p:nvGrpSpPr>
        <p:grpSpPr>
          <a:xfrm>
            <a:off x="5236715" y="4465662"/>
            <a:ext cx="499718" cy="361862"/>
            <a:chOff x="4996825" y="327400"/>
            <a:chExt cx="1034125" cy="949875"/>
          </a:xfrm>
        </p:grpSpPr>
        <p:sp>
          <p:nvSpPr>
            <p:cNvPr id="185" name="Google Shape;4719;p55">
              <a:extLst>
                <a:ext uri="{FF2B5EF4-FFF2-40B4-BE49-F238E27FC236}">
                  <a16:creationId xmlns:a16="http://schemas.microsoft.com/office/drawing/2014/main" id="{E77F7333-A213-7A40-09C5-4797ABC8737F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720;p55">
              <a:extLst>
                <a:ext uri="{FF2B5EF4-FFF2-40B4-BE49-F238E27FC236}">
                  <a16:creationId xmlns:a16="http://schemas.microsoft.com/office/drawing/2014/main" id="{C21FA087-ED55-621B-F118-09E8A02A74DF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721;p55">
              <a:extLst>
                <a:ext uri="{FF2B5EF4-FFF2-40B4-BE49-F238E27FC236}">
                  <a16:creationId xmlns:a16="http://schemas.microsoft.com/office/drawing/2014/main" id="{1DFF6C0C-19CC-06A9-EC9A-329561D21E8E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722;p55">
              <a:extLst>
                <a:ext uri="{FF2B5EF4-FFF2-40B4-BE49-F238E27FC236}">
                  <a16:creationId xmlns:a16="http://schemas.microsoft.com/office/drawing/2014/main" id="{69514362-B0B1-02F7-F95F-75845D9192A4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723;p55">
              <a:extLst>
                <a:ext uri="{FF2B5EF4-FFF2-40B4-BE49-F238E27FC236}">
                  <a16:creationId xmlns:a16="http://schemas.microsoft.com/office/drawing/2014/main" id="{BE121167-8388-E44F-8676-FF2884E8F12D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724;p55">
              <a:extLst>
                <a:ext uri="{FF2B5EF4-FFF2-40B4-BE49-F238E27FC236}">
                  <a16:creationId xmlns:a16="http://schemas.microsoft.com/office/drawing/2014/main" id="{2F1AC6CC-4075-A9C5-B824-B10888092EA6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725;p55">
              <a:extLst>
                <a:ext uri="{FF2B5EF4-FFF2-40B4-BE49-F238E27FC236}">
                  <a16:creationId xmlns:a16="http://schemas.microsoft.com/office/drawing/2014/main" id="{0D03990C-EA32-0B95-0054-9AC0E555ADC9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726;p55">
              <a:extLst>
                <a:ext uri="{FF2B5EF4-FFF2-40B4-BE49-F238E27FC236}">
                  <a16:creationId xmlns:a16="http://schemas.microsoft.com/office/drawing/2014/main" id="{9598CF8D-4C46-91CB-0703-1771295E3620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727;p55">
              <a:extLst>
                <a:ext uri="{FF2B5EF4-FFF2-40B4-BE49-F238E27FC236}">
                  <a16:creationId xmlns:a16="http://schemas.microsoft.com/office/drawing/2014/main" id="{51977ECC-FC0E-8EC3-3D5A-D793B7E85753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728;p55">
              <a:extLst>
                <a:ext uri="{FF2B5EF4-FFF2-40B4-BE49-F238E27FC236}">
                  <a16:creationId xmlns:a16="http://schemas.microsoft.com/office/drawing/2014/main" id="{136774E6-2FE7-587E-B6C5-BE90D132A3E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729;p55">
              <a:extLst>
                <a:ext uri="{FF2B5EF4-FFF2-40B4-BE49-F238E27FC236}">
                  <a16:creationId xmlns:a16="http://schemas.microsoft.com/office/drawing/2014/main" id="{3C9F2011-6685-4566-9F5A-8A4481D631C3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730;p55">
              <a:extLst>
                <a:ext uri="{FF2B5EF4-FFF2-40B4-BE49-F238E27FC236}">
                  <a16:creationId xmlns:a16="http://schemas.microsoft.com/office/drawing/2014/main" id="{8C4FA63E-B348-E6DE-3043-B72323B528C3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731;p55">
              <a:extLst>
                <a:ext uri="{FF2B5EF4-FFF2-40B4-BE49-F238E27FC236}">
                  <a16:creationId xmlns:a16="http://schemas.microsoft.com/office/drawing/2014/main" id="{FEFD6A3C-4974-FBFD-54CA-D9D63556D92F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732;p55">
              <a:extLst>
                <a:ext uri="{FF2B5EF4-FFF2-40B4-BE49-F238E27FC236}">
                  <a16:creationId xmlns:a16="http://schemas.microsoft.com/office/drawing/2014/main" id="{B8541F5C-DE4E-90AF-1E25-399C88932950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733;p55">
              <a:extLst>
                <a:ext uri="{FF2B5EF4-FFF2-40B4-BE49-F238E27FC236}">
                  <a16:creationId xmlns:a16="http://schemas.microsoft.com/office/drawing/2014/main" id="{E4A5D743-997F-2C9A-E589-97AFB1251EA8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734;p55">
              <a:extLst>
                <a:ext uri="{FF2B5EF4-FFF2-40B4-BE49-F238E27FC236}">
                  <a16:creationId xmlns:a16="http://schemas.microsoft.com/office/drawing/2014/main" id="{1AA3C5D1-1ED8-78C0-BA2E-A80275F1D5C6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735;p55">
              <a:extLst>
                <a:ext uri="{FF2B5EF4-FFF2-40B4-BE49-F238E27FC236}">
                  <a16:creationId xmlns:a16="http://schemas.microsoft.com/office/drawing/2014/main" id="{96FC81F0-9C00-B295-EDF4-FAB909028B8F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736;p55">
              <a:extLst>
                <a:ext uri="{FF2B5EF4-FFF2-40B4-BE49-F238E27FC236}">
                  <a16:creationId xmlns:a16="http://schemas.microsoft.com/office/drawing/2014/main" id="{9373D454-F682-D02F-F7B4-97B8614FC36E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737;p55">
              <a:extLst>
                <a:ext uri="{FF2B5EF4-FFF2-40B4-BE49-F238E27FC236}">
                  <a16:creationId xmlns:a16="http://schemas.microsoft.com/office/drawing/2014/main" id="{D3E39783-CD0A-E7DE-A7AC-404C1DA4BE9B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738;p55">
              <a:extLst>
                <a:ext uri="{FF2B5EF4-FFF2-40B4-BE49-F238E27FC236}">
                  <a16:creationId xmlns:a16="http://schemas.microsoft.com/office/drawing/2014/main" id="{8E75354B-8391-58F9-E2ED-7A018EF8F618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739;p55">
              <a:extLst>
                <a:ext uri="{FF2B5EF4-FFF2-40B4-BE49-F238E27FC236}">
                  <a16:creationId xmlns:a16="http://schemas.microsoft.com/office/drawing/2014/main" id="{576DA862-0ABA-98EB-F299-28F9233161B7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740;p55">
              <a:extLst>
                <a:ext uri="{FF2B5EF4-FFF2-40B4-BE49-F238E27FC236}">
                  <a16:creationId xmlns:a16="http://schemas.microsoft.com/office/drawing/2014/main" id="{6D8C0165-9E15-65B6-C8CE-DB39A5871229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741;p55">
              <a:extLst>
                <a:ext uri="{FF2B5EF4-FFF2-40B4-BE49-F238E27FC236}">
                  <a16:creationId xmlns:a16="http://schemas.microsoft.com/office/drawing/2014/main" id="{A15AFA7E-03D3-E6C1-B7ED-11DF01BE8F66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742;p55">
              <a:extLst>
                <a:ext uri="{FF2B5EF4-FFF2-40B4-BE49-F238E27FC236}">
                  <a16:creationId xmlns:a16="http://schemas.microsoft.com/office/drawing/2014/main" id="{D3E7C6F2-98C7-8D37-4D96-5E361238EE30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743;p55">
              <a:extLst>
                <a:ext uri="{FF2B5EF4-FFF2-40B4-BE49-F238E27FC236}">
                  <a16:creationId xmlns:a16="http://schemas.microsoft.com/office/drawing/2014/main" id="{058B3F01-3E16-B449-D4A5-C8FE2FE4288F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744;p55">
              <a:extLst>
                <a:ext uri="{FF2B5EF4-FFF2-40B4-BE49-F238E27FC236}">
                  <a16:creationId xmlns:a16="http://schemas.microsoft.com/office/drawing/2014/main" id="{A2045AA8-860D-B294-4142-0D5C8F3CCD01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745;p55">
              <a:extLst>
                <a:ext uri="{FF2B5EF4-FFF2-40B4-BE49-F238E27FC236}">
                  <a16:creationId xmlns:a16="http://schemas.microsoft.com/office/drawing/2014/main" id="{049DDB3D-741A-6567-46D5-CE533CC35DB2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746;p55">
              <a:extLst>
                <a:ext uri="{FF2B5EF4-FFF2-40B4-BE49-F238E27FC236}">
                  <a16:creationId xmlns:a16="http://schemas.microsoft.com/office/drawing/2014/main" id="{2609E270-BDEA-52D9-BBD0-75CE86BE7F94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747;p55">
              <a:extLst>
                <a:ext uri="{FF2B5EF4-FFF2-40B4-BE49-F238E27FC236}">
                  <a16:creationId xmlns:a16="http://schemas.microsoft.com/office/drawing/2014/main" id="{75FA04A5-3584-6295-C2BA-8081A81E5792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748;p55">
              <a:extLst>
                <a:ext uri="{FF2B5EF4-FFF2-40B4-BE49-F238E27FC236}">
                  <a16:creationId xmlns:a16="http://schemas.microsoft.com/office/drawing/2014/main" id="{0376B776-F898-A4B8-1076-1B8D109045E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749;p55">
              <a:extLst>
                <a:ext uri="{FF2B5EF4-FFF2-40B4-BE49-F238E27FC236}">
                  <a16:creationId xmlns:a16="http://schemas.microsoft.com/office/drawing/2014/main" id="{D339E26E-00DD-62CE-5DD6-994038C3CED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750;p55">
              <a:extLst>
                <a:ext uri="{FF2B5EF4-FFF2-40B4-BE49-F238E27FC236}">
                  <a16:creationId xmlns:a16="http://schemas.microsoft.com/office/drawing/2014/main" id="{C08D959E-76B2-DC3E-AA51-D9588EFF9DBB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751;p55">
              <a:extLst>
                <a:ext uri="{FF2B5EF4-FFF2-40B4-BE49-F238E27FC236}">
                  <a16:creationId xmlns:a16="http://schemas.microsoft.com/office/drawing/2014/main" id="{AAE41D5B-E482-B529-1D43-4DC0391B72F6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752;p55">
              <a:extLst>
                <a:ext uri="{FF2B5EF4-FFF2-40B4-BE49-F238E27FC236}">
                  <a16:creationId xmlns:a16="http://schemas.microsoft.com/office/drawing/2014/main" id="{E0B08AD7-09A0-4B93-C5FA-D12AD69CF614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753;p55">
              <a:extLst>
                <a:ext uri="{FF2B5EF4-FFF2-40B4-BE49-F238E27FC236}">
                  <a16:creationId xmlns:a16="http://schemas.microsoft.com/office/drawing/2014/main" id="{752F60AA-5DB4-108F-87F5-2A4D7A32C7CF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754;p55">
              <a:extLst>
                <a:ext uri="{FF2B5EF4-FFF2-40B4-BE49-F238E27FC236}">
                  <a16:creationId xmlns:a16="http://schemas.microsoft.com/office/drawing/2014/main" id="{72743228-51E5-4F63-DC87-E585DC5B8863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755;p55">
              <a:extLst>
                <a:ext uri="{FF2B5EF4-FFF2-40B4-BE49-F238E27FC236}">
                  <a16:creationId xmlns:a16="http://schemas.microsoft.com/office/drawing/2014/main" id="{030B766B-BB11-D7F9-583F-732624581B57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756;p55">
              <a:extLst>
                <a:ext uri="{FF2B5EF4-FFF2-40B4-BE49-F238E27FC236}">
                  <a16:creationId xmlns:a16="http://schemas.microsoft.com/office/drawing/2014/main" id="{2AAB8E3C-C16F-8C47-0423-C7DBEB0079AC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757;p55">
              <a:extLst>
                <a:ext uri="{FF2B5EF4-FFF2-40B4-BE49-F238E27FC236}">
                  <a16:creationId xmlns:a16="http://schemas.microsoft.com/office/drawing/2014/main" id="{B1CFBB9D-B60B-119F-2076-C6AFBB73458B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758;p55">
              <a:extLst>
                <a:ext uri="{FF2B5EF4-FFF2-40B4-BE49-F238E27FC236}">
                  <a16:creationId xmlns:a16="http://schemas.microsoft.com/office/drawing/2014/main" id="{C79F1C64-CAF7-E3BE-D7BF-AFE7CC62B0A4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759;p55">
              <a:extLst>
                <a:ext uri="{FF2B5EF4-FFF2-40B4-BE49-F238E27FC236}">
                  <a16:creationId xmlns:a16="http://schemas.microsoft.com/office/drawing/2014/main" id="{89F74FA6-54F8-ECC1-78C3-114E936DD401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4718;p55">
            <a:extLst>
              <a:ext uri="{FF2B5EF4-FFF2-40B4-BE49-F238E27FC236}">
                <a16:creationId xmlns:a16="http://schemas.microsoft.com/office/drawing/2014/main" id="{BD0C93C2-0067-6C01-C301-B3CDCF59E29E}"/>
              </a:ext>
            </a:extLst>
          </p:cNvPr>
          <p:cNvGrpSpPr/>
          <p:nvPr/>
        </p:nvGrpSpPr>
        <p:grpSpPr>
          <a:xfrm>
            <a:off x="2495973" y="4512749"/>
            <a:ext cx="338072" cy="417985"/>
            <a:chOff x="4996825" y="327400"/>
            <a:chExt cx="1034125" cy="949875"/>
          </a:xfrm>
        </p:grpSpPr>
        <p:sp>
          <p:nvSpPr>
            <p:cNvPr id="227" name="Google Shape;4719;p55">
              <a:extLst>
                <a:ext uri="{FF2B5EF4-FFF2-40B4-BE49-F238E27FC236}">
                  <a16:creationId xmlns:a16="http://schemas.microsoft.com/office/drawing/2014/main" id="{CB0FE069-7788-D088-039C-53023C245D6C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720;p55">
              <a:extLst>
                <a:ext uri="{FF2B5EF4-FFF2-40B4-BE49-F238E27FC236}">
                  <a16:creationId xmlns:a16="http://schemas.microsoft.com/office/drawing/2014/main" id="{40A37423-E6CF-9F1C-D135-3171BD75D9A1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721;p55">
              <a:extLst>
                <a:ext uri="{FF2B5EF4-FFF2-40B4-BE49-F238E27FC236}">
                  <a16:creationId xmlns:a16="http://schemas.microsoft.com/office/drawing/2014/main" id="{178961C3-4C42-4017-285A-79B9F4EFF08B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722;p55">
              <a:extLst>
                <a:ext uri="{FF2B5EF4-FFF2-40B4-BE49-F238E27FC236}">
                  <a16:creationId xmlns:a16="http://schemas.microsoft.com/office/drawing/2014/main" id="{E5EA6445-2D0D-EF56-D907-0D352E30D164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723;p55">
              <a:extLst>
                <a:ext uri="{FF2B5EF4-FFF2-40B4-BE49-F238E27FC236}">
                  <a16:creationId xmlns:a16="http://schemas.microsoft.com/office/drawing/2014/main" id="{F4175AB1-D953-451A-969C-06B3564DBBF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724;p55">
              <a:extLst>
                <a:ext uri="{FF2B5EF4-FFF2-40B4-BE49-F238E27FC236}">
                  <a16:creationId xmlns:a16="http://schemas.microsoft.com/office/drawing/2014/main" id="{AA6FA98D-039F-F360-BCE1-1E10FD8E0BFF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725;p55">
              <a:extLst>
                <a:ext uri="{FF2B5EF4-FFF2-40B4-BE49-F238E27FC236}">
                  <a16:creationId xmlns:a16="http://schemas.microsoft.com/office/drawing/2014/main" id="{DBC618FF-D3C1-3220-CE55-8FB4D5B070C3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726;p55">
              <a:extLst>
                <a:ext uri="{FF2B5EF4-FFF2-40B4-BE49-F238E27FC236}">
                  <a16:creationId xmlns:a16="http://schemas.microsoft.com/office/drawing/2014/main" id="{A20A411D-AB9A-3799-5DBC-9FF7DE50C621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727;p55">
              <a:extLst>
                <a:ext uri="{FF2B5EF4-FFF2-40B4-BE49-F238E27FC236}">
                  <a16:creationId xmlns:a16="http://schemas.microsoft.com/office/drawing/2014/main" id="{CE5856C6-B2F0-0D0C-6A91-26F266BF0AC0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728;p55">
              <a:extLst>
                <a:ext uri="{FF2B5EF4-FFF2-40B4-BE49-F238E27FC236}">
                  <a16:creationId xmlns:a16="http://schemas.microsoft.com/office/drawing/2014/main" id="{AF172C6E-4C60-AD4A-5734-714850440A4D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729;p55">
              <a:extLst>
                <a:ext uri="{FF2B5EF4-FFF2-40B4-BE49-F238E27FC236}">
                  <a16:creationId xmlns:a16="http://schemas.microsoft.com/office/drawing/2014/main" id="{4F78E447-6BE1-DCCD-5DB7-019DC8EEA519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730;p55">
              <a:extLst>
                <a:ext uri="{FF2B5EF4-FFF2-40B4-BE49-F238E27FC236}">
                  <a16:creationId xmlns:a16="http://schemas.microsoft.com/office/drawing/2014/main" id="{EFA9DC90-2057-E911-14AB-AD4B9C15480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731;p55">
              <a:extLst>
                <a:ext uri="{FF2B5EF4-FFF2-40B4-BE49-F238E27FC236}">
                  <a16:creationId xmlns:a16="http://schemas.microsoft.com/office/drawing/2014/main" id="{E06D699B-019D-CBF0-63EA-50D80AA52BC7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732;p55">
              <a:extLst>
                <a:ext uri="{FF2B5EF4-FFF2-40B4-BE49-F238E27FC236}">
                  <a16:creationId xmlns:a16="http://schemas.microsoft.com/office/drawing/2014/main" id="{6F970A41-8F52-9ADE-3188-F2183ECF1F1F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733;p55">
              <a:extLst>
                <a:ext uri="{FF2B5EF4-FFF2-40B4-BE49-F238E27FC236}">
                  <a16:creationId xmlns:a16="http://schemas.microsoft.com/office/drawing/2014/main" id="{840AA3F4-47D8-B0D5-779E-9829B7DDB599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734;p55">
              <a:extLst>
                <a:ext uri="{FF2B5EF4-FFF2-40B4-BE49-F238E27FC236}">
                  <a16:creationId xmlns:a16="http://schemas.microsoft.com/office/drawing/2014/main" id="{46012D8D-FBBE-57A2-06E8-1DEC5BF3B685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735;p55">
              <a:extLst>
                <a:ext uri="{FF2B5EF4-FFF2-40B4-BE49-F238E27FC236}">
                  <a16:creationId xmlns:a16="http://schemas.microsoft.com/office/drawing/2014/main" id="{0D538B7C-BCDE-8227-ADCE-6639BC7947A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736;p55">
              <a:extLst>
                <a:ext uri="{FF2B5EF4-FFF2-40B4-BE49-F238E27FC236}">
                  <a16:creationId xmlns:a16="http://schemas.microsoft.com/office/drawing/2014/main" id="{42E70A87-0F01-54F3-52B9-CD2362BBA3D1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737;p55">
              <a:extLst>
                <a:ext uri="{FF2B5EF4-FFF2-40B4-BE49-F238E27FC236}">
                  <a16:creationId xmlns:a16="http://schemas.microsoft.com/office/drawing/2014/main" id="{90B5715E-E2B7-3FC0-35C9-B1323898F0F4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738;p55">
              <a:extLst>
                <a:ext uri="{FF2B5EF4-FFF2-40B4-BE49-F238E27FC236}">
                  <a16:creationId xmlns:a16="http://schemas.microsoft.com/office/drawing/2014/main" id="{85B8777F-9DBB-7C7D-4BE1-AE24620ED513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739;p55">
              <a:extLst>
                <a:ext uri="{FF2B5EF4-FFF2-40B4-BE49-F238E27FC236}">
                  <a16:creationId xmlns:a16="http://schemas.microsoft.com/office/drawing/2014/main" id="{DF88FF02-F0BC-D526-8CEE-4573AFD71D8E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740;p55">
              <a:extLst>
                <a:ext uri="{FF2B5EF4-FFF2-40B4-BE49-F238E27FC236}">
                  <a16:creationId xmlns:a16="http://schemas.microsoft.com/office/drawing/2014/main" id="{884FCA7B-6E57-01B8-EBD5-DC8632F3328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741;p55">
              <a:extLst>
                <a:ext uri="{FF2B5EF4-FFF2-40B4-BE49-F238E27FC236}">
                  <a16:creationId xmlns:a16="http://schemas.microsoft.com/office/drawing/2014/main" id="{EA176F1B-8CED-5651-6C7E-9A373C0D4352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742;p55">
              <a:extLst>
                <a:ext uri="{FF2B5EF4-FFF2-40B4-BE49-F238E27FC236}">
                  <a16:creationId xmlns:a16="http://schemas.microsoft.com/office/drawing/2014/main" id="{4E1B97E7-85B4-1FD1-D245-0320464EFE5C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743;p55">
              <a:extLst>
                <a:ext uri="{FF2B5EF4-FFF2-40B4-BE49-F238E27FC236}">
                  <a16:creationId xmlns:a16="http://schemas.microsoft.com/office/drawing/2014/main" id="{CC0DC15A-0ECB-0CFA-6DC8-00D0D528403D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744;p55">
              <a:extLst>
                <a:ext uri="{FF2B5EF4-FFF2-40B4-BE49-F238E27FC236}">
                  <a16:creationId xmlns:a16="http://schemas.microsoft.com/office/drawing/2014/main" id="{8D83B0F3-3DA0-69CA-FED7-D5664DDA48E3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745;p55">
              <a:extLst>
                <a:ext uri="{FF2B5EF4-FFF2-40B4-BE49-F238E27FC236}">
                  <a16:creationId xmlns:a16="http://schemas.microsoft.com/office/drawing/2014/main" id="{EDD0EFAE-CA61-5D2A-1C39-8CEA02B21C5B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746;p55">
              <a:extLst>
                <a:ext uri="{FF2B5EF4-FFF2-40B4-BE49-F238E27FC236}">
                  <a16:creationId xmlns:a16="http://schemas.microsoft.com/office/drawing/2014/main" id="{F663699F-E653-E5E7-ED21-0423FA5D2358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747;p55">
              <a:extLst>
                <a:ext uri="{FF2B5EF4-FFF2-40B4-BE49-F238E27FC236}">
                  <a16:creationId xmlns:a16="http://schemas.microsoft.com/office/drawing/2014/main" id="{902C1269-A8C2-6317-487F-04ACCA34B33A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748;p55">
              <a:extLst>
                <a:ext uri="{FF2B5EF4-FFF2-40B4-BE49-F238E27FC236}">
                  <a16:creationId xmlns:a16="http://schemas.microsoft.com/office/drawing/2014/main" id="{ED49F0FD-0AFB-FFEE-5F19-00C3886A3B0D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749;p55">
              <a:extLst>
                <a:ext uri="{FF2B5EF4-FFF2-40B4-BE49-F238E27FC236}">
                  <a16:creationId xmlns:a16="http://schemas.microsoft.com/office/drawing/2014/main" id="{3C54BEBD-0DC3-5A04-5CA1-F6E3A9347CEF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750;p55">
              <a:extLst>
                <a:ext uri="{FF2B5EF4-FFF2-40B4-BE49-F238E27FC236}">
                  <a16:creationId xmlns:a16="http://schemas.microsoft.com/office/drawing/2014/main" id="{F292AEF3-CEEE-6C4F-A392-2914C323CBA7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751;p55">
              <a:extLst>
                <a:ext uri="{FF2B5EF4-FFF2-40B4-BE49-F238E27FC236}">
                  <a16:creationId xmlns:a16="http://schemas.microsoft.com/office/drawing/2014/main" id="{2F1DD6C2-6A9D-F14B-63A9-5DA8C652847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752;p55">
              <a:extLst>
                <a:ext uri="{FF2B5EF4-FFF2-40B4-BE49-F238E27FC236}">
                  <a16:creationId xmlns:a16="http://schemas.microsoft.com/office/drawing/2014/main" id="{D6F12FF1-E53E-0C23-11D5-0332970DF21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753;p55">
              <a:extLst>
                <a:ext uri="{FF2B5EF4-FFF2-40B4-BE49-F238E27FC236}">
                  <a16:creationId xmlns:a16="http://schemas.microsoft.com/office/drawing/2014/main" id="{92B04A7B-A1E2-E0F9-684E-7D37571BA140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754;p55">
              <a:extLst>
                <a:ext uri="{FF2B5EF4-FFF2-40B4-BE49-F238E27FC236}">
                  <a16:creationId xmlns:a16="http://schemas.microsoft.com/office/drawing/2014/main" id="{E3AE16E0-1756-8715-5CB0-74DD658A00D5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755;p55">
              <a:extLst>
                <a:ext uri="{FF2B5EF4-FFF2-40B4-BE49-F238E27FC236}">
                  <a16:creationId xmlns:a16="http://schemas.microsoft.com/office/drawing/2014/main" id="{549FBAA9-D670-470C-9FFF-51C9F1EC5BD1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756;p55">
              <a:extLst>
                <a:ext uri="{FF2B5EF4-FFF2-40B4-BE49-F238E27FC236}">
                  <a16:creationId xmlns:a16="http://schemas.microsoft.com/office/drawing/2014/main" id="{A293F697-3B91-8AF4-D550-B667EC344FC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757;p55">
              <a:extLst>
                <a:ext uri="{FF2B5EF4-FFF2-40B4-BE49-F238E27FC236}">
                  <a16:creationId xmlns:a16="http://schemas.microsoft.com/office/drawing/2014/main" id="{DE1819FA-C176-99EF-4DAB-C283415E7A8F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758;p55">
              <a:extLst>
                <a:ext uri="{FF2B5EF4-FFF2-40B4-BE49-F238E27FC236}">
                  <a16:creationId xmlns:a16="http://schemas.microsoft.com/office/drawing/2014/main" id="{8C58BC90-D7F1-C842-2D63-A9146F68269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759;p55">
              <a:extLst>
                <a:ext uri="{FF2B5EF4-FFF2-40B4-BE49-F238E27FC236}">
                  <a16:creationId xmlns:a16="http://schemas.microsoft.com/office/drawing/2014/main" id="{1E3D7151-D12F-2566-61AE-917108F90F0D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38"/>
          <p:cNvSpPr/>
          <p:nvPr/>
        </p:nvSpPr>
        <p:spPr>
          <a:xfrm flipH="1">
            <a:off x="5573259" y="2946403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8"/>
          <p:cNvSpPr/>
          <p:nvPr/>
        </p:nvSpPr>
        <p:spPr>
          <a:xfrm rot="-900188" flipH="1">
            <a:off x="2903845" y="2946523"/>
            <a:ext cx="666767" cy="622642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8"/>
          <p:cNvSpPr/>
          <p:nvPr/>
        </p:nvSpPr>
        <p:spPr>
          <a:xfrm flipH="1">
            <a:off x="6911188" y="1283992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38"/>
          <p:cNvSpPr/>
          <p:nvPr/>
        </p:nvSpPr>
        <p:spPr>
          <a:xfrm flipH="1">
            <a:off x="4238500" y="1283992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8"/>
          <p:cNvSpPr/>
          <p:nvPr/>
        </p:nvSpPr>
        <p:spPr>
          <a:xfrm rot="-900188" flipH="1">
            <a:off x="1565917" y="1284113"/>
            <a:ext cx="666767" cy="622642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8" name="Google Shape;1668;p38"/>
          <p:cNvGrpSpPr/>
          <p:nvPr/>
        </p:nvGrpSpPr>
        <p:grpSpPr>
          <a:xfrm rot="545914">
            <a:off x="7915857" y="4187682"/>
            <a:ext cx="667044" cy="667382"/>
            <a:chOff x="3856975" y="1542575"/>
            <a:chExt cx="940125" cy="940600"/>
          </a:xfrm>
        </p:grpSpPr>
        <p:sp>
          <p:nvSpPr>
            <p:cNvPr id="1669" name="Google Shape;1669;p38"/>
            <p:cNvSpPr/>
            <p:nvPr/>
          </p:nvSpPr>
          <p:spPr>
            <a:xfrm>
              <a:off x="3856975" y="1543550"/>
              <a:ext cx="870475" cy="865600"/>
            </a:xfrm>
            <a:custGeom>
              <a:avLst/>
              <a:gdLst/>
              <a:ahLst/>
              <a:cxnLst/>
              <a:rect l="l" t="t" r="r" b="b"/>
              <a:pathLst>
                <a:path w="34819" h="34624" extrusionOk="0">
                  <a:moveTo>
                    <a:pt x="98" y="20634"/>
                  </a:moveTo>
                  <a:lnTo>
                    <a:pt x="196" y="21452"/>
                  </a:lnTo>
                  <a:lnTo>
                    <a:pt x="332" y="22270"/>
                  </a:lnTo>
                  <a:lnTo>
                    <a:pt x="390" y="22536"/>
                  </a:lnTo>
                  <a:lnTo>
                    <a:pt x="293" y="22017"/>
                  </a:lnTo>
                  <a:lnTo>
                    <a:pt x="196" y="21374"/>
                  </a:lnTo>
                  <a:lnTo>
                    <a:pt x="118" y="20731"/>
                  </a:lnTo>
                  <a:lnTo>
                    <a:pt x="115" y="20704"/>
                  </a:lnTo>
                  <a:lnTo>
                    <a:pt x="115" y="20704"/>
                  </a:lnTo>
                  <a:lnTo>
                    <a:pt x="98" y="20634"/>
                  </a:lnTo>
                  <a:close/>
                  <a:moveTo>
                    <a:pt x="390" y="22536"/>
                  </a:moveTo>
                  <a:lnTo>
                    <a:pt x="410" y="22640"/>
                  </a:lnTo>
                  <a:lnTo>
                    <a:pt x="546" y="23264"/>
                  </a:lnTo>
                  <a:lnTo>
                    <a:pt x="702" y="23868"/>
                  </a:lnTo>
                  <a:lnTo>
                    <a:pt x="507" y="23069"/>
                  </a:lnTo>
                  <a:lnTo>
                    <a:pt x="390" y="22536"/>
                  </a:lnTo>
                  <a:close/>
                  <a:moveTo>
                    <a:pt x="18316" y="0"/>
                  </a:moveTo>
                  <a:lnTo>
                    <a:pt x="17829" y="20"/>
                  </a:lnTo>
                  <a:lnTo>
                    <a:pt x="17361" y="39"/>
                  </a:lnTo>
                  <a:lnTo>
                    <a:pt x="16874" y="78"/>
                  </a:lnTo>
                  <a:lnTo>
                    <a:pt x="16406" y="136"/>
                  </a:lnTo>
                  <a:lnTo>
                    <a:pt x="15939" y="214"/>
                  </a:lnTo>
                  <a:lnTo>
                    <a:pt x="15471" y="292"/>
                  </a:lnTo>
                  <a:lnTo>
                    <a:pt x="15003" y="370"/>
                  </a:lnTo>
                  <a:lnTo>
                    <a:pt x="14555" y="468"/>
                  </a:lnTo>
                  <a:lnTo>
                    <a:pt x="14107" y="585"/>
                  </a:lnTo>
                  <a:lnTo>
                    <a:pt x="13211" y="838"/>
                  </a:lnTo>
                  <a:lnTo>
                    <a:pt x="12334" y="1130"/>
                  </a:lnTo>
                  <a:lnTo>
                    <a:pt x="11477" y="1461"/>
                  </a:lnTo>
                  <a:lnTo>
                    <a:pt x="10658" y="1851"/>
                  </a:lnTo>
                  <a:lnTo>
                    <a:pt x="9840" y="2260"/>
                  </a:lnTo>
                  <a:lnTo>
                    <a:pt x="9061" y="2708"/>
                  </a:lnTo>
                  <a:lnTo>
                    <a:pt x="8301" y="3195"/>
                  </a:lnTo>
                  <a:lnTo>
                    <a:pt x="7560" y="3721"/>
                  </a:lnTo>
                  <a:lnTo>
                    <a:pt x="6840" y="4286"/>
                  </a:lnTo>
                  <a:lnTo>
                    <a:pt x="6158" y="4871"/>
                  </a:lnTo>
                  <a:lnTo>
                    <a:pt x="5515" y="5494"/>
                  </a:lnTo>
                  <a:lnTo>
                    <a:pt x="4891" y="6157"/>
                  </a:lnTo>
                  <a:lnTo>
                    <a:pt x="4307" y="6839"/>
                  </a:lnTo>
                  <a:lnTo>
                    <a:pt x="3742" y="7540"/>
                  </a:lnTo>
                  <a:lnTo>
                    <a:pt x="3216" y="8281"/>
                  </a:lnTo>
                  <a:lnTo>
                    <a:pt x="2728" y="9041"/>
                  </a:lnTo>
                  <a:lnTo>
                    <a:pt x="2280" y="9820"/>
                  </a:lnTo>
                  <a:lnTo>
                    <a:pt x="1871" y="10638"/>
                  </a:lnTo>
                  <a:lnTo>
                    <a:pt x="1481" y="11476"/>
                  </a:lnTo>
                  <a:lnTo>
                    <a:pt x="1150" y="12314"/>
                  </a:lnTo>
                  <a:lnTo>
                    <a:pt x="858" y="13191"/>
                  </a:lnTo>
                  <a:lnTo>
                    <a:pt x="605" y="14087"/>
                  </a:lnTo>
                  <a:lnTo>
                    <a:pt x="488" y="14535"/>
                  </a:lnTo>
                  <a:lnTo>
                    <a:pt x="390" y="15003"/>
                  </a:lnTo>
                  <a:lnTo>
                    <a:pt x="293" y="15451"/>
                  </a:lnTo>
                  <a:lnTo>
                    <a:pt x="215" y="15918"/>
                  </a:lnTo>
                  <a:lnTo>
                    <a:pt x="157" y="16386"/>
                  </a:lnTo>
                  <a:lnTo>
                    <a:pt x="98" y="16854"/>
                  </a:lnTo>
                  <a:lnTo>
                    <a:pt x="59" y="17341"/>
                  </a:lnTo>
                  <a:lnTo>
                    <a:pt x="40" y="17808"/>
                  </a:lnTo>
                  <a:lnTo>
                    <a:pt x="20" y="18295"/>
                  </a:lnTo>
                  <a:lnTo>
                    <a:pt x="1" y="18783"/>
                  </a:lnTo>
                  <a:lnTo>
                    <a:pt x="20" y="19445"/>
                  </a:lnTo>
                  <a:lnTo>
                    <a:pt x="59" y="20088"/>
                  </a:lnTo>
                  <a:lnTo>
                    <a:pt x="115" y="20704"/>
                  </a:lnTo>
                  <a:lnTo>
                    <a:pt x="115" y="20704"/>
                  </a:lnTo>
                  <a:lnTo>
                    <a:pt x="235" y="21199"/>
                  </a:lnTo>
                  <a:lnTo>
                    <a:pt x="371" y="21744"/>
                  </a:lnTo>
                  <a:lnTo>
                    <a:pt x="546" y="22329"/>
                  </a:lnTo>
                  <a:lnTo>
                    <a:pt x="722" y="22874"/>
                  </a:lnTo>
                  <a:lnTo>
                    <a:pt x="916" y="23400"/>
                  </a:lnTo>
                  <a:lnTo>
                    <a:pt x="1111" y="23887"/>
                  </a:lnTo>
                  <a:lnTo>
                    <a:pt x="1345" y="24433"/>
                  </a:lnTo>
                  <a:lnTo>
                    <a:pt x="1618" y="24978"/>
                  </a:lnTo>
                  <a:lnTo>
                    <a:pt x="1871" y="25485"/>
                  </a:lnTo>
                  <a:lnTo>
                    <a:pt x="2163" y="25972"/>
                  </a:lnTo>
                  <a:lnTo>
                    <a:pt x="2456" y="26459"/>
                  </a:lnTo>
                  <a:lnTo>
                    <a:pt x="2748" y="26927"/>
                  </a:lnTo>
                  <a:lnTo>
                    <a:pt x="3079" y="27375"/>
                  </a:lnTo>
                  <a:lnTo>
                    <a:pt x="3410" y="27804"/>
                  </a:lnTo>
                  <a:lnTo>
                    <a:pt x="3761" y="28252"/>
                  </a:lnTo>
                  <a:lnTo>
                    <a:pt x="4131" y="28700"/>
                  </a:lnTo>
                  <a:lnTo>
                    <a:pt x="4501" y="29109"/>
                  </a:lnTo>
                  <a:lnTo>
                    <a:pt x="4891" y="29499"/>
                  </a:lnTo>
                  <a:lnTo>
                    <a:pt x="5320" y="29908"/>
                  </a:lnTo>
                  <a:lnTo>
                    <a:pt x="5729" y="30278"/>
                  </a:lnTo>
                  <a:lnTo>
                    <a:pt x="6138" y="30629"/>
                  </a:lnTo>
                  <a:lnTo>
                    <a:pt x="6567" y="30980"/>
                  </a:lnTo>
                  <a:lnTo>
                    <a:pt x="7034" y="31330"/>
                  </a:lnTo>
                  <a:lnTo>
                    <a:pt x="7502" y="31642"/>
                  </a:lnTo>
                  <a:lnTo>
                    <a:pt x="7970" y="31954"/>
                  </a:lnTo>
                  <a:lnTo>
                    <a:pt x="8437" y="32246"/>
                  </a:lnTo>
                  <a:lnTo>
                    <a:pt x="8963" y="32538"/>
                  </a:lnTo>
                  <a:lnTo>
                    <a:pt x="9470" y="32792"/>
                  </a:lnTo>
                  <a:lnTo>
                    <a:pt x="9976" y="33025"/>
                  </a:lnTo>
                  <a:lnTo>
                    <a:pt x="10444" y="33259"/>
                  </a:lnTo>
                  <a:lnTo>
                    <a:pt x="11009" y="33473"/>
                  </a:lnTo>
                  <a:lnTo>
                    <a:pt x="11555" y="33668"/>
                  </a:lnTo>
                  <a:lnTo>
                    <a:pt x="12120" y="33863"/>
                  </a:lnTo>
                  <a:lnTo>
                    <a:pt x="12665" y="34019"/>
                  </a:lnTo>
                  <a:lnTo>
                    <a:pt x="13269" y="34175"/>
                  </a:lnTo>
                  <a:lnTo>
                    <a:pt x="13815" y="34292"/>
                  </a:lnTo>
                  <a:lnTo>
                    <a:pt x="14360" y="34389"/>
                  </a:lnTo>
                  <a:lnTo>
                    <a:pt x="14906" y="34467"/>
                  </a:lnTo>
                  <a:lnTo>
                    <a:pt x="15510" y="34545"/>
                  </a:lnTo>
                  <a:lnTo>
                    <a:pt x="16094" y="34584"/>
                  </a:lnTo>
                  <a:lnTo>
                    <a:pt x="16679" y="34623"/>
                  </a:lnTo>
                  <a:lnTo>
                    <a:pt x="17906" y="34623"/>
                  </a:lnTo>
                  <a:lnTo>
                    <a:pt x="18491" y="34584"/>
                  </a:lnTo>
                  <a:lnTo>
                    <a:pt x="19095" y="34545"/>
                  </a:lnTo>
                  <a:lnTo>
                    <a:pt x="19660" y="34467"/>
                  </a:lnTo>
                  <a:lnTo>
                    <a:pt x="20245" y="34370"/>
                  </a:lnTo>
                  <a:lnTo>
                    <a:pt x="20829" y="34272"/>
                  </a:lnTo>
                  <a:lnTo>
                    <a:pt x="21394" y="34136"/>
                  </a:lnTo>
                  <a:lnTo>
                    <a:pt x="21940" y="34000"/>
                  </a:lnTo>
                  <a:lnTo>
                    <a:pt x="22505" y="33844"/>
                  </a:lnTo>
                  <a:lnTo>
                    <a:pt x="23031" y="33668"/>
                  </a:lnTo>
                  <a:lnTo>
                    <a:pt x="23557" y="33473"/>
                  </a:lnTo>
                  <a:lnTo>
                    <a:pt x="24063" y="33259"/>
                  </a:lnTo>
                  <a:lnTo>
                    <a:pt x="24609" y="33025"/>
                  </a:lnTo>
                  <a:lnTo>
                    <a:pt x="25135" y="32772"/>
                  </a:lnTo>
                  <a:lnTo>
                    <a:pt x="25642" y="32499"/>
                  </a:lnTo>
                  <a:lnTo>
                    <a:pt x="26148" y="32226"/>
                  </a:lnTo>
                  <a:lnTo>
                    <a:pt x="26616" y="31934"/>
                  </a:lnTo>
                  <a:lnTo>
                    <a:pt x="27083" y="31622"/>
                  </a:lnTo>
                  <a:lnTo>
                    <a:pt x="27551" y="31311"/>
                  </a:lnTo>
                  <a:lnTo>
                    <a:pt x="27999" y="30960"/>
                  </a:lnTo>
                  <a:lnTo>
                    <a:pt x="28428" y="30609"/>
                  </a:lnTo>
                  <a:lnTo>
                    <a:pt x="28856" y="30259"/>
                  </a:lnTo>
                  <a:lnTo>
                    <a:pt x="29285" y="29869"/>
                  </a:lnTo>
                  <a:lnTo>
                    <a:pt x="29675" y="29499"/>
                  </a:lnTo>
                  <a:lnTo>
                    <a:pt x="30064" y="29090"/>
                  </a:lnTo>
                  <a:lnTo>
                    <a:pt x="30435" y="28680"/>
                  </a:lnTo>
                  <a:lnTo>
                    <a:pt x="30805" y="28252"/>
                  </a:lnTo>
                  <a:lnTo>
                    <a:pt x="31156" y="27804"/>
                  </a:lnTo>
                  <a:lnTo>
                    <a:pt x="31506" y="27336"/>
                  </a:lnTo>
                  <a:lnTo>
                    <a:pt x="31837" y="26868"/>
                  </a:lnTo>
                  <a:lnTo>
                    <a:pt x="32149" y="26381"/>
                  </a:lnTo>
                  <a:lnTo>
                    <a:pt x="32441" y="25914"/>
                  </a:lnTo>
                  <a:lnTo>
                    <a:pt x="32714" y="25388"/>
                  </a:lnTo>
                  <a:lnTo>
                    <a:pt x="32968" y="24920"/>
                  </a:lnTo>
                  <a:lnTo>
                    <a:pt x="33221" y="24413"/>
                  </a:lnTo>
                  <a:lnTo>
                    <a:pt x="33435" y="23907"/>
                  </a:lnTo>
                  <a:lnTo>
                    <a:pt x="33649" y="23361"/>
                  </a:lnTo>
                  <a:lnTo>
                    <a:pt x="33864" y="22816"/>
                  </a:lnTo>
                  <a:lnTo>
                    <a:pt x="34039" y="22270"/>
                  </a:lnTo>
                  <a:lnTo>
                    <a:pt x="34195" y="21725"/>
                  </a:lnTo>
                  <a:lnTo>
                    <a:pt x="34351" y="21140"/>
                  </a:lnTo>
                  <a:lnTo>
                    <a:pt x="34468" y="20575"/>
                  </a:lnTo>
                  <a:lnTo>
                    <a:pt x="34565" y="20030"/>
                  </a:lnTo>
                  <a:lnTo>
                    <a:pt x="34643" y="19484"/>
                  </a:lnTo>
                  <a:lnTo>
                    <a:pt x="34721" y="18880"/>
                  </a:lnTo>
                  <a:lnTo>
                    <a:pt x="34780" y="18276"/>
                  </a:lnTo>
                  <a:lnTo>
                    <a:pt x="34799" y="17691"/>
                  </a:lnTo>
                  <a:lnTo>
                    <a:pt x="34819" y="17087"/>
                  </a:lnTo>
                  <a:lnTo>
                    <a:pt x="34799" y="16444"/>
                  </a:lnTo>
                  <a:lnTo>
                    <a:pt x="34760" y="15860"/>
                  </a:lnTo>
                  <a:lnTo>
                    <a:pt x="34721" y="15295"/>
                  </a:lnTo>
                  <a:lnTo>
                    <a:pt x="34643" y="14730"/>
                  </a:lnTo>
                  <a:lnTo>
                    <a:pt x="34565" y="14145"/>
                  </a:lnTo>
                  <a:lnTo>
                    <a:pt x="34448" y="13561"/>
                  </a:lnTo>
                  <a:lnTo>
                    <a:pt x="34331" y="12996"/>
                  </a:lnTo>
                  <a:lnTo>
                    <a:pt x="34176" y="12431"/>
                  </a:lnTo>
                  <a:lnTo>
                    <a:pt x="34020" y="11846"/>
                  </a:lnTo>
                  <a:lnTo>
                    <a:pt x="33844" y="11340"/>
                  </a:lnTo>
                  <a:lnTo>
                    <a:pt x="33649" y="10814"/>
                  </a:lnTo>
                  <a:lnTo>
                    <a:pt x="33435" y="10288"/>
                  </a:lnTo>
                  <a:lnTo>
                    <a:pt x="33201" y="9742"/>
                  </a:lnTo>
                  <a:lnTo>
                    <a:pt x="32948" y="9216"/>
                  </a:lnTo>
                  <a:lnTo>
                    <a:pt x="32675" y="8709"/>
                  </a:lnTo>
                  <a:lnTo>
                    <a:pt x="32403" y="8222"/>
                  </a:lnTo>
                  <a:lnTo>
                    <a:pt x="32091" y="7735"/>
                  </a:lnTo>
                  <a:lnTo>
                    <a:pt x="31799" y="7268"/>
                  </a:lnTo>
                  <a:lnTo>
                    <a:pt x="31487" y="6839"/>
                  </a:lnTo>
                  <a:lnTo>
                    <a:pt x="31156" y="6391"/>
                  </a:lnTo>
                  <a:lnTo>
                    <a:pt x="30805" y="5943"/>
                  </a:lnTo>
                  <a:lnTo>
                    <a:pt x="30435" y="5514"/>
                  </a:lnTo>
                  <a:lnTo>
                    <a:pt x="30064" y="5105"/>
                  </a:lnTo>
                  <a:lnTo>
                    <a:pt x="29675" y="4715"/>
                  </a:lnTo>
                  <a:lnTo>
                    <a:pt x="29266" y="4306"/>
                  </a:lnTo>
                  <a:lnTo>
                    <a:pt x="28856" y="3936"/>
                  </a:lnTo>
                  <a:lnTo>
                    <a:pt x="28428" y="3585"/>
                  </a:lnTo>
                  <a:lnTo>
                    <a:pt x="27999" y="3234"/>
                  </a:lnTo>
                  <a:lnTo>
                    <a:pt x="27532" y="2884"/>
                  </a:lnTo>
                  <a:lnTo>
                    <a:pt x="27064" y="2552"/>
                  </a:lnTo>
                  <a:lnTo>
                    <a:pt x="26596" y="2241"/>
                  </a:lnTo>
                  <a:lnTo>
                    <a:pt x="26129" y="1948"/>
                  </a:lnTo>
                  <a:lnTo>
                    <a:pt x="25583" y="1656"/>
                  </a:lnTo>
                  <a:lnTo>
                    <a:pt x="25077" y="1383"/>
                  </a:lnTo>
                  <a:lnTo>
                    <a:pt x="24570" y="1150"/>
                  </a:lnTo>
                  <a:lnTo>
                    <a:pt x="24083" y="935"/>
                  </a:lnTo>
                  <a:lnTo>
                    <a:pt x="23342" y="643"/>
                  </a:lnTo>
                  <a:lnTo>
                    <a:pt x="22602" y="370"/>
                  </a:lnTo>
                  <a:lnTo>
                    <a:pt x="22134" y="292"/>
                  </a:lnTo>
                  <a:lnTo>
                    <a:pt x="21667" y="214"/>
                  </a:lnTo>
                  <a:lnTo>
                    <a:pt x="21199" y="136"/>
                  </a:lnTo>
                  <a:lnTo>
                    <a:pt x="20732" y="97"/>
                  </a:lnTo>
                  <a:lnTo>
                    <a:pt x="20245" y="39"/>
                  </a:lnTo>
                  <a:lnTo>
                    <a:pt x="19777" y="20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E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3856975" y="1543550"/>
              <a:ext cx="870475" cy="865600"/>
            </a:xfrm>
            <a:custGeom>
              <a:avLst/>
              <a:gdLst/>
              <a:ahLst/>
              <a:cxnLst/>
              <a:rect l="l" t="t" r="r" b="b"/>
              <a:pathLst>
                <a:path w="34819" h="34624" fill="none" extrusionOk="0">
                  <a:moveTo>
                    <a:pt x="1" y="18783"/>
                  </a:moveTo>
                  <a:lnTo>
                    <a:pt x="1" y="18783"/>
                  </a:lnTo>
                  <a:lnTo>
                    <a:pt x="20" y="19445"/>
                  </a:lnTo>
                  <a:lnTo>
                    <a:pt x="59" y="20088"/>
                  </a:lnTo>
                  <a:lnTo>
                    <a:pt x="118" y="20731"/>
                  </a:lnTo>
                  <a:lnTo>
                    <a:pt x="196" y="21374"/>
                  </a:lnTo>
                  <a:lnTo>
                    <a:pt x="293" y="22017"/>
                  </a:lnTo>
                  <a:lnTo>
                    <a:pt x="410" y="22640"/>
                  </a:lnTo>
                  <a:lnTo>
                    <a:pt x="546" y="23264"/>
                  </a:lnTo>
                  <a:lnTo>
                    <a:pt x="702" y="23868"/>
                  </a:lnTo>
                  <a:lnTo>
                    <a:pt x="702" y="23868"/>
                  </a:lnTo>
                  <a:lnTo>
                    <a:pt x="507" y="23069"/>
                  </a:lnTo>
                  <a:lnTo>
                    <a:pt x="332" y="22270"/>
                  </a:lnTo>
                  <a:lnTo>
                    <a:pt x="196" y="21452"/>
                  </a:lnTo>
                  <a:lnTo>
                    <a:pt x="98" y="20634"/>
                  </a:lnTo>
                  <a:lnTo>
                    <a:pt x="98" y="20634"/>
                  </a:lnTo>
                  <a:lnTo>
                    <a:pt x="235" y="21199"/>
                  </a:lnTo>
                  <a:lnTo>
                    <a:pt x="371" y="21744"/>
                  </a:lnTo>
                  <a:lnTo>
                    <a:pt x="371" y="21744"/>
                  </a:lnTo>
                  <a:lnTo>
                    <a:pt x="546" y="22329"/>
                  </a:lnTo>
                  <a:lnTo>
                    <a:pt x="722" y="22874"/>
                  </a:lnTo>
                  <a:lnTo>
                    <a:pt x="722" y="22874"/>
                  </a:lnTo>
                  <a:lnTo>
                    <a:pt x="916" y="23400"/>
                  </a:lnTo>
                  <a:lnTo>
                    <a:pt x="1111" y="23887"/>
                  </a:lnTo>
                  <a:lnTo>
                    <a:pt x="1111" y="23887"/>
                  </a:lnTo>
                  <a:lnTo>
                    <a:pt x="1345" y="24433"/>
                  </a:lnTo>
                  <a:lnTo>
                    <a:pt x="1618" y="24978"/>
                  </a:lnTo>
                  <a:lnTo>
                    <a:pt x="1871" y="25485"/>
                  </a:lnTo>
                  <a:lnTo>
                    <a:pt x="2163" y="25972"/>
                  </a:lnTo>
                  <a:lnTo>
                    <a:pt x="2163" y="25972"/>
                  </a:lnTo>
                  <a:lnTo>
                    <a:pt x="2456" y="26459"/>
                  </a:lnTo>
                  <a:lnTo>
                    <a:pt x="2748" y="26927"/>
                  </a:lnTo>
                  <a:lnTo>
                    <a:pt x="2748" y="26927"/>
                  </a:lnTo>
                  <a:lnTo>
                    <a:pt x="3079" y="27375"/>
                  </a:lnTo>
                  <a:lnTo>
                    <a:pt x="3410" y="27804"/>
                  </a:lnTo>
                  <a:lnTo>
                    <a:pt x="3410" y="27804"/>
                  </a:lnTo>
                  <a:lnTo>
                    <a:pt x="3761" y="28252"/>
                  </a:lnTo>
                  <a:lnTo>
                    <a:pt x="4131" y="28700"/>
                  </a:lnTo>
                  <a:lnTo>
                    <a:pt x="4501" y="29109"/>
                  </a:lnTo>
                  <a:lnTo>
                    <a:pt x="4891" y="29499"/>
                  </a:lnTo>
                  <a:lnTo>
                    <a:pt x="4891" y="29499"/>
                  </a:lnTo>
                  <a:lnTo>
                    <a:pt x="5320" y="29908"/>
                  </a:lnTo>
                  <a:lnTo>
                    <a:pt x="5729" y="30278"/>
                  </a:lnTo>
                  <a:lnTo>
                    <a:pt x="5729" y="30278"/>
                  </a:lnTo>
                  <a:lnTo>
                    <a:pt x="6138" y="30629"/>
                  </a:lnTo>
                  <a:lnTo>
                    <a:pt x="6567" y="30980"/>
                  </a:lnTo>
                  <a:lnTo>
                    <a:pt x="6567" y="30980"/>
                  </a:lnTo>
                  <a:lnTo>
                    <a:pt x="7034" y="31330"/>
                  </a:lnTo>
                  <a:lnTo>
                    <a:pt x="7502" y="31642"/>
                  </a:lnTo>
                  <a:lnTo>
                    <a:pt x="7970" y="31954"/>
                  </a:lnTo>
                  <a:lnTo>
                    <a:pt x="8437" y="32246"/>
                  </a:lnTo>
                  <a:lnTo>
                    <a:pt x="8437" y="32246"/>
                  </a:lnTo>
                  <a:lnTo>
                    <a:pt x="8963" y="32538"/>
                  </a:lnTo>
                  <a:lnTo>
                    <a:pt x="9470" y="32792"/>
                  </a:lnTo>
                  <a:lnTo>
                    <a:pt x="9470" y="32792"/>
                  </a:lnTo>
                  <a:lnTo>
                    <a:pt x="9976" y="33025"/>
                  </a:lnTo>
                  <a:lnTo>
                    <a:pt x="10444" y="33259"/>
                  </a:lnTo>
                  <a:lnTo>
                    <a:pt x="10444" y="33259"/>
                  </a:lnTo>
                  <a:lnTo>
                    <a:pt x="11009" y="33473"/>
                  </a:lnTo>
                  <a:lnTo>
                    <a:pt x="11555" y="33668"/>
                  </a:lnTo>
                  <a:lnTo>
                    <a:pt x="12120" y="33863"/>
                  </a:lnTo>
                  <a:lnTo>
                    <a:pt x="12665" y="34019"/>
                  </a:lnTo>
                  <a:lnTo>
                    <a:pt x="12665" y="34019"/>
                  </a:lnTo>
                  <a:lnTo>
                    <a:pt x="13269" y="34175"/>
                  </a:lnTo>
                  <a:lnTo>
                    <a:pt x="13815" y="34292"/>
                  </a:lnTo>
                  <a:lnTo>
                    <a:pt x="13815" y="34292"/>
                  </a:lnTo>
                  <a:lnTo>
                    <a:pt x="14360" y="34389"/>
                  </a:lnTo>
                  <a:lnTo>
                    <a:pt x="14906" y="34467"/>
                  </a:lnTo>
                  <a:lnTo>
                    <a:pt x="14906" y="34467"/>
                  </a:lnTo>
                  <a:lnTo>
                    <a:pt x="15510" y="34545"/>
                  </a:lnTo>
                  <a:lnTo>
                    <a:pt x="16094" y="34584"/>
                  </a:lnTo>
                  <a:lnTo>
                    <a:pt x="16679" y="34623"/>
                  </a:lnTo>
                  <a:lnTo>
                    <a:pt x="17283" y="34623"/>
                  </a:lnTo>
                  <a:lnTo>
                    <a:pt x="17283" y="34623"/>
                  </a:lnTo>
                  <a:lnTo>
                    <a:pt x="17906" y="34623"/>
                  </a:lnTo>
                  <a:lnTo>
                    <a:pt x="18491" y="34584"/>
                  </a:lnTo>
                  <a:lnTo>
                    <a:pt x="18491" y="34584"/>
                  </a:lnTo>
                  <a:lnTo>
                    <a:pt x="19095" y="34545"/>
                  </a:lnTo>
                  <a:lnTo>
                    <a:pt x="19660" y="34467"/>
                  </a:lnTo>
                  <a:lnTo>
                    <a:pt x="19660" y="34467"/>
                  </a:lnTo>
                  <a:lnTo>
                    <a:pt x="20245" y="34370"/>
                  </a:lnTo>
                  <a:lnTo>
                    <a:pt x="20829" y="34272"/>
                  </a:lnTo>
                  <a:lnTo>
                    <a:pt x="21394" y="34136"/>
                  </a:lnTo>
                  <a:lnTo>
                    <a:pt x="21940" y="34000"/>
                  </a:lnTo>
                  <a:lnTo>
                    <a:pt x="21940" y="34000"/>
                  </a:lnTo>
                  <a:lnTo>
                    <a:pt x="22505" y="33844"/>
                  </a:lnTo>
                  <a:lnTo>
                    <a:pt x="23031" y="33668"/>
                  </a:lnTo>
                  <a:lnTo>
                    <a:pt x="23031" y="33668"/>
                  </a:lnTo>
                  <a:lnTo>
                    <a:pt x="23557" y="33473"/>
                  </a:lnTo>
                  <a:lnTo>
                    <a:pt x="24063" y="33259"/>
                  </a:lnTo>
                  <a:lnTo>
                    <a:pt x="24063" y="33259"/>
                  </a:lnTo>
                  <a:lnTo>
                    <a:pt x="24609" y="33025"/>
                  </a:lnTo>
                  <a:lnTo>
                    <a:pt x="25135" y="32772"/>
                  </a:lnTo>
                  <a:lnTo>
                    <a:pt x="25642" y="32499"/>
                  </a:lnTo>
                  <a:lnTo>
                    <a:pt x="26148" y="32226"/>
                  </a:lnTo>
                  <a:lnTo>
                    <a:pt x="26148" y="32226"/>
                  </a:lnTo>
                  <a:lnTo>
                    <a:pt x="26616" y="31934"/>
                  </a:lnTo>
                  <a:lnTo>
                    <a:pt x="27083" y="31622"/>
                  </a:lnTo>
                  <a:lnTo>
                    <a:pt x="27551" y="31311"/>
                  </a:lnTo>
                  <a:lnTo>
                    <a:pt x="27999" y="30960"/>
                  </a:lnTo>
                  <a:lnTo>
                    <a:pt x="27999" y="30960"/>
                  </a:lnTo>
                  <a:lnTo>
                    <a:pt x="28428" y="30609"/>
                  </a:lnTo>
                  <a:lnTo>
                    <a:pt x="28856" y="30259"/>
                  </a:lnTo>
                  <a:lnTo>
                    <a:pt x="29285" y="29869"/>
                  </a:lnTo>
                  <a:lnTo>
                    <a:pt x="29675" y="29499"/>
                  </a:lnTo>
                  <a:lnTo>
                    <a:pt x="29675" y="29499"/>
                  </a:lnTo>
                  <a:lnTo>
                    <a:pt x="30064" y="29090"/>
                  </a:lnTo>
                  <a:lnTo>
                    <a:pt x="30435" y="28680"/>
                  </a:lnTo>
                  <a:lnTo>
                    <a:pt x="30805" y="28252"/>
                  </a:lnTo>
                  <a:lnTo>
                    <a:pt x="31156" y="27804"/>
                  </a:lnTo>
                  <a:lnTo>
                    <a:pt x="31156" y="27804"/>
                  </a:lnTo>
                  <a:lnTo>
                    <a:pt x="31506" y="27336"/>
                  </a:lnTo>
                  <a:lnTo>
                    <a:pt x="31837" y="26868"/>
                  </a:lnTo>
                  <a:lnTo>
                    <a:pt x="32149" y="26381"/>
                  </a:lnTo>
                  <a:lnTo>
                    <a:pt x="32441" y="25914"/>
                  </a:lnTo>
                  <a:lnTo>
                    <a:pt x="32441" y="25914"/>
                  </a:lnTo>
                  <a:lnTo>
                    <a:pt x="32714" y="25388"/>
                  </a:lnTo>
                  <a:lnTo>
                    <a:pt x="32968" y="24920"/>
                  </a:lnTo>
                  <a:lnTo>
                    <a:pt x="32968" y="24920"/>
                  </a:lnTo>
                  <a:lnTo>
                    <a:pt x="33221" y="24413"/>
                  </a:lnTo>
                  <a:lnTo>
                    <a:pt x="33435" y="23907"/>
                  </a:lnTo>
                  <a:lnTo>
                    <a:pt x="33435" y="23907"/>
                  </a:lnTo>
                  <a:lnTo>
                    <a:pt x="33649" y="23361"/>
                  </a:lnTo>
                  <a:lnTo>
                    <a:pt x="33864" y="22816"/>
                  </a:lnTo>
                  <a:lnTo>
                    <a:pt x="34039" y="22270"/>
                  </a:lnTo>
                  <a:lnTo>
                    <a:pt x="34195" y="21725"/>
                  </a:lnTo>
                  <a:lnTo>
                    <a:pt x="34195" y="21725"/>
                  </a:lnTo>
                  <a:lnTo>
                    <a:pt x="34351" y="21140"/>
                  </a:lnTo>
                  <a:lnTo>
                    <a:pt x="34468" y="20575"/>
                  </a:lnTo>
                  <a:lnTo>
                    <a:pt x="34468" y="20575"/>
                  </a:lnTo>
                  <a:lnTo>
                    <a:pt x="34565" y="20030"/>
                  </a:lnTo>
                  <a:lnTo>
                    <a:pt x="34643" y="19484"/>
                  </a:lnTo>
                  <a:lnTo>
                    <a:pt x="34643" y="19484"/>
                  </a:lnTo>
                  <a:lnTo>
                    <a:pt x="34721" y="18880"/>
                  </a:lnTo>
                  <a:lnTo>
                    <a:pt x="34780" y="18276"/>
                  </a:lnTo>
                  <a:lnTo>
                    <a:pt x="34799" y="17691"/>
                  </a:lnTo>
                  <a:lnTo>
                    <a:pt x="34819" y="17087"/>
                  </a:lnTo>
                  <a:lnTo>
                    <a:pt x="34819" y="17087"/>
                  </a:lnTo>
                  <a:lnTo>
                    <a:pt x="34799" y="16444"/>
                  </a:lnTo>
                  <a:lnTo>
                    <a:pt x="34760" y="15860"/>
                  </a:lnTo>
                  <a:lnTo>
                    <a:pt x="34760" y="15860"/>
                  </a:lnTo>
                  <a:lnTo>
                    <a:pt x="34721" y="15295"/>
                  </a:lnTo>
                  <a:lnTo>
                    <a:pt x="34643" y="14730"/>
                  </a:lnTo>
                  <a:lnTo>
                    <a:pt x="34643" y="14730"/>
                  </a:lnTo>
                  <a:lnTo>
                    <a:pt x="34565" y="14145"/>
                  </a:lnTo>
                  <a:lnTo>
                    <a:pt x="34448" y="13561"/>
                  </a:lnTo>
                  <a:lnTo>
                    <a:pt x="34331" y="12996"/>
                  </a:lnTo>
                  <a:lnTo>
                    <a:pt x="34176" y="12431"/>
                  </a:lnTo>
                  <a:lnTo>
                    <a:pt x="34176" y="12431"/>
                  </a:lnTo>
                  <a:lnTo>
                    <a:pt x="34020" y="11846"/>
                  </a:lnTo>
                  <a:lnTo>
                    <a:pt x="33844" y="11340"/>
                  </a:lnTo>
                  <a:lnTo>
                    <a:pt x="33844" y="11340"/>
                  </a:lnTo>
                  <a:lnTo>
                    <a:pt x="33649" y="10814"/>
                  </a:lnTo>
                  <a:lnTo>
                    <a:pt x="33435" y="10288"/>
                  </a:lnTo>
                  <a:lnTo>
                    <a:pt x="33435" y="10288"/>
                  </a:lnTo>
                  <a:lnTo>
                    <a:pt x="33201" y="9742"/>
                  </a:lnTo>
                  <a:lnTo>
                    <a:pt x="32948" y="9216"/>
                  </a:lnTo>
                  <a:lnTo>
                    <a:pt x="32675" y="8709"/>
                  </a:lnTo>
                  <a:lnTo>
                    <a:pt x="32403" y="8222"/>
                  </a:lnTo>
                  <a:lnTo>
                    <a:pt x="32403" y="8222"/>
                  </a:lnTo>
                  <a:lnTo>
                    <a:pt x="32091" y="7735"/>
                  </a:lnTo>
                  <a:lnTo>
                    <a:pt x="31799" y="7268"/>
                  </a:lnTo>
                  <a:lnTo>
                    <a:pt x="31799" y="7268"/>
                  </a:lnTo>
                  <a:lnTo>
                    <a:pt x="31487" y="6839"/>
                  </a:lnTo>
                  <a:lnTo>
                    <a:pt x="31156" y="6391"/>
                  </a:lnTo>
                  <a:lnTo>
                    <a:pt x="31156" y="6391"/>
                  </a:lnTo>
                  <a:lnTo>
                    <a:pt x="30805" y="5943"/>
                  </a:lnTo>
                  <a:lnTo>
                    <a:pt x="30435" y="5514"/>
                  </a:lnTo>
                  <a:lnTo>
                    <a:pt x="30064" y="5105"/>
                  </a:lnTo>
                  <a:lnTo>
                    <a:pt x="29675" y="4715"/>
                  </a:lnTo>
                  <a:lnTo>
                    <a:pt x="29675" y="4715"/>
                  </a:lnTo>
                  <a:lnTo>
                    <a:pt x="29266" y="4306"/>
                  </a:lnTo>
                  <a:lnTo>
                    <a:pt x="28856" y="3936"/>
                  </a:lnTo>
                  <a:lnTo>
                    <a:pt x="28856" y="3936"/>
                  </a:lnTo>
                  <a:lnTo>
                    <a:pt x="28428" y="3585"/>
                  </a:lnTo>
                  <a:lnTo>
                    <a:pt x="27999" y="3234"/>
                  </a:lnTo>
                  <a:lnTo>
                    <a:pt x="27999" y="3234"/>
                  </a:lnTo>
                  <a:lnTo>
                    <a:pt x="27532" y="2884"/>
                  </a:lnTo>
                  <a:lnTo>
                    <a:pt x="27064" y="2552"/>
                  </a:lnTo>
                  <a:lnTo>
                    <a:pt x="26596" y="2241"/>
                  </a:lnTo>
                  <a:lnTo>
                    <a:pt x="26129" y="1948"/>
                  </a:lnTo>
                  <a:lnTo>
                    <a:pt x="26129" y="1948"/>
                  </a:lnTo>
                  <a:lnTo>
                    <a:pt x="25583" y="1656"/>
                  </a:lnTo>
                  <a:lnTo>
                    <a:pt x="25077" y="1383"/>
                  </a:lnTo>
                  <a:lnTo>
                    <a:pt x="25077" y="1383"/>
                  </a:lnTo>
                  <a:lnTo>
                    <a:pt x="24570" y="1150"/>
                  </a:lnTo>
                  <a:lnTo>
                    <a:pt x="24083" y="935"/>
                  </a:lnTo>
                  <a:lnTo>
                    <a:pt x="24083" y="935"/>
                  </a:lnTo>
                  <a:lnTo>
                    <a:pt x="23342" y="643"/>
                  </a:lnTo>
                  <a:lnTo>
                    <a:pt x="22602" y="370"/>
                  </a:lnTo>
                  <a:lnTo>
                    <a:pt x="22602" y="370"/>
                  </a:lnTo>
                  <a:lnTo>
                    <a:pt x="22134" y="292"/>
                  </a:lnTo>
                  <a:lnTo>
                    <a:pt x="21667" y="214"/>
                  </a:lnTo>
                  <a:lnTo>
                    <a:pt x="21199" y="136"/>
                  </a:lnTo>
                  <a:lnTo>
                    <a:pt x="20732" y="97"/>
                  </a:lnTo>
                  <a:lnTo>
                    <a:pt x="20245" y="39"/>
                  </a:lnTo>
                  <a:lnTo>
                    <a:pt x="19777" y="20"/>
                  </a:lnTo>
                  <a:lnTo>
                    <a:pt x="19290" y="0"/>
                  </a:lnTo>
                  <a:lnTo>
                    <a:pt x="18803" y="0"/>
                  </a:lnTo>
                  <a:lnTo>
                    <a:pt x="18803" y="0"/>
                  </a:lnTo>
                  <a:lnTo>
                    <a:pt x="18316" y="0"/>
                  </a:lnTo>
                  <a:lnTo>
                    <a:pt x="17829" y="20"/>
                  </a:lnTo>
                  <a:lnTo>
                    <a:pt x="17361" y="39"/>
                  </a:lnTo>
                  <a:lnTo>
                    <a:pt x="16874" y="78"/>
                  </a:lnTo>
                  <a:lnTo>
                    <a:pt x="16406" y="136"/>
                  </a:lnTo>
                  <a:lnTo>
                    <a:pt x="15939" y="214"/>
                  </a:lnTo>
                  <a:lnTo>
                    <a:pt x="15471" y="292"/>
                  </a:lnTo>
                  <a:lnTo>
                    <a:pt x="15003" y="370"/>
                  </a:lnTo>
                  <a:lnTo>
                    <a:pt x="14555" y="468"/>
                  </a:lnTo>
                  <a:lnTo>
                    <a:pt x="14107" y="585"/>
                  </a:lnTo>
                  <a:lnTo>
                    <a:pt x="13211" y="838"/>
                  </a:lnTo>
                  <a:lnTo>
                    <a:pt x="12334" y="1130"/>
                  </a:lnTo>
                  <a:lnTo>
                    <a:pt x="11477" y="1461"/>
                  </a:lnTo>
                  <a:lnTo>
                    <a:pt x="10658" y="1851"/>
                  </a:lnTo>
                  <a:lnTo>
                    <a:pt x="9840" y="2260"/>
                  </a:lnTo>
                  <a:lnTo>
                    <a:pt x="9061" y="2708"/>
                  </a:lnTo>
                  <a:lnTo>
                    <a:pt x="8301" y="3195"/>
                  </a:lnTo>
                  <a:lnTo>
                    <a:pt x="7560" y="3721"/>
                  </a:lnTo>
                  <a:lnTo>
                    <a:pt x="6840" y="4286"/>
                  </a:lnTo>
                  <a:lnTo>
                    <a:pt x="6158" y="4871"/>
                  </a:lnTo>
                  <a:lnTo>
                    <a:pt x="5515" y="5494"/>
                  </a:lnTo>
                  <a:lnTo>
                    <a:pt x="4891" y="6157"/>
                  </a:lnTo>
                  <a:lnTo>
                    <a:pt x="4307" y="6839"/>
                  </a:lnTo>
                  <a:lnTo>
                    <a:pt x="3742" y="7540"/>
                  </a:lnTo>
                  <a:lnTo>
                    <a:pt x="3216" y="8281"/>
                  </a:lnTo>
                  <a:lnTo>
                    <a:pt x="2728" y="9041"/>
                  </a:lnTo>
                  <a:lnTo>
                    <a:pt x="2280" y="9820"/>
                  </a:lnTo>
                  <a:lnTo>
                    <a:pt x="1871" y="10638"/>
                  </a:lnTo>
                  <a:lnTo>
                    <a:pt x="1481" y="11476"/>
                  </a:lnTo>
                  <a:lnTo>
                    <a:pt x="1150" y="12314"/>
                  </a:lnTo>
                  <a:lnTo>
                    <a:pt x="858" y="13191"/>
                  </a:lnTo>
                  <a:lnTo>
                    <a:pt x="605" y="14087"/>
                  </a:lnTo>
                  <a:lnTo>
                    <a:pt x="488" y="14535"/>
                  </a:lnTo>
                  <a:lnTo>
                    <a:pt x="390" y="15003"/>
                  </a:lnTo>
                  <a:lnTo>
                    <a:pt x="293" y="15451"/>
                  </a:lnTo>
                  <a:lnTo>
                    <a:pt x="215" y="15918"/>
                  </a:lnTo>
                  <a:lnTo>
                    <a:pt x="157" y="16386"/>
                  </a:lnTo>
                  <a:lnTo>
                    <a:pt x="98" y="16854"/>
                  </a:lnTo>
                  <a:lnTo>
                    <a:pt x="59" y="17341"/>
                  </a:lnTo>
                  <a:lnTo>
                    <a:pt x="40" y="17808"/>
                  </a:lnTo>
                  <a:lnTo>
                    <a:pt x="20" y="18295"/>
                  </a:lnTo>
                  <a:lnTo>
                    <a:pt x="1" y="187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3856975" y="1543050"/>
              <a:ext cx="870475" cy="866100"/>
            </a:xfrm>
            <a:custGeom>
              <a:avLst/>
              <a:gdLst/>
              <a:ahLst/>
              <a:cxnLst/>
              <a:rect l="l" t="t" r="r" b="b"/>
              <a:pathLst>
                <a:path w="34819" h="34644" extrusionOk="0">
                  <a:moveTo>
                    <a:pt x="18803" y="1"/>
                  </a:moveTo>
                  <a:lnTo>
                    <a:pt x="18316" y="20"/>
                  </a:lnTo>
                  <a:lnTo>
                    <a:pt x="17829" y="20"/>
                  </a:lnTo>
                  <a:lnTo>
                    <a:pt x="17361" y="59"/>
                  </a:lnTo>
                  <a:lnTo>
                    <a:pt x="16874" y="98"/>
                  </a:lnTo>
                  <a:lnTo>
                    <a:pt x="16406" y="156"/>
                  </a:lnTo>
                  <a:lnTo>
                    <a:pt x="15939" y="215"/>
                  </a:lnTo>
                  <a:lnTo>
                    <a:pt x="15471" y="293"/>
                  </a:lnTo>
                  <a:lnTo>
                    <a:pt x="15023" y="390"/>
                  </a:lnTo>
                  <a:lnTo>
                    <a:pt x="14555" y="488"/>
                  </a:lnTo>
                  <a:lnTo>
                    <a:pt x="14107" y="605"/>
                  </a:lnTo>
                  <a:lnTo>
                    <a:pt x="13211" y="858"/>
                  </a:lnTo>
                  <a:lnTo>
                    <a:pt x="12334" y="1150"/>
                  </a:lnTo>
                  <a:lnTo>
                    <a:pt x="11496" y="1481"/>
                  </a:lnTo>
                  <a:lnTo>
                    <a:pt x="10658" y="1852"/>
                  </a:lnTo>
                  <a:lnTo>
                    <a:pt x="9840" y="2280"/>
                  </a:lnTo>
                  <a:lnTo>
                    <a:pt x="9061" y="2728"/>
                  </a:lnTo>
                  <a:lnTo>
                    <a:pt x="8301" y="3215"/>
                  </a:lnTo>
                  <a:lnTo>
                    <a:pt x="7560" y="3741"/>
                  </a:lnTo>
                  <a:lnTo>
                    <a:pt x="6840" y="4306"/>
                  </a:lnTo>
                  <a:lnTo>
                    <a:pt x="6158" y="4891"/>
                  </a:lnTo>
                  <a:lnTo>
                    <a:pt x="5515" y="5514"/>
                  </a:lnTo>
                  <a:lnTo>
                    <a:pt x="4891" y="6177"/>
                  </a:lnTo>
                  <a:lnTo>
                    <a:pt x="4307" y="6859"/>
                  </a:lnTo>
                  <a:lnTo>
                    <a:pt x="3742" y="7560"/>
                  </a:lnTo>
                  <a:lnTo>
                    <a:pt x="3216" y="8301"/>
                  </a:lnTo>
                  <a:lnTo>
                    <a:pt x="2728" y="9061"/>
                  </a:lnTo>
                  <a:lnTo>
                    <a:pt x="2280" y="9840"/>
                  </a:lnTo>
                  <a:lnTo>
                    <a:pt x="1852" y="10658"/>
                  </a:lnTo>
                  <a:lnTo>
                    <a:pt x="1481" y="11496"/>
                  </a:lnTo>
                  <a:lnTo>
                    <a:pt x="1150" y="12353"/>
                  </a:lnTo>
                  <a:lnTo>
                    <a:pt x="839" y="13211"/>
                  </a:lnTo>
                  <a:lnTo>
                    <a:pt x="585" y="14107"/>
                  </a:lnTo>
                  <a:lnTo>
                    <a:pt x="488" y="14555"/>
                  </a:lnTo>
                  <a:lnTo>
                    <a:pt x="390" y="15023"/>
                  </a:lnTo>
                  <a:lnTo>
                    <a:pt x="293" y="15471"/>
                  </a:lnTo>
                  <a:lnTo>
                    <a:pt x="215" y="15938"/>
                  </a:lnTo>
                  <a:lnTo>
                    <a:pt x="157" y="16406"/>
                  </a:lnTo>
                  <a:lnTo>
                    <a:pt x="98" y="16874"/>
                  </a:lnTo>
                  <a:lnTo>
                    <a:pt x="59" y="17361"/>
                  </a:lnTo>
                  <a:lnTo>
                    <a:pt x="20" y="17828"/>
                  </a:lnTo>
                  <a:lnTo>
                    <a:pt x="1" y="18315"/>
                  </a:lnTo>
                  <a:lnTo>
                    <a:pt x="1" y="18803"/>
                  </a:lnTo>
                  <a:lnTo>
                    <a:pt x="20" y="19699"/>
                  </a:lnTo>
                  <a:lnTo>
                    <a:pt x="79" y="20595"/>
                  </a:lnTo>
                  <a:lnTo>
                    <a:pt x="98" y="20654"/>
                  </a:lnTo>
                  <a:lnTo>
                    <a:pt x="235" y="21219"/>
                  </a:lnTo>
                  <a:lnTo>
                    <a:pt x="371" y="21764"/>
                  </a:lnTo>
                  <a:lnTo>
                    <a:pt x="546" y="22349"/>
                  </a:lnTo>
                  <a:lnTo>
                    <a:pt x="722" y="22894"/>
                  </a:lnTo>
                  <a:lnTo>
                    <a:pt x="916" y="23420"/>
                  </a:lnTo>
                  <a:lnTo>
                    <a:pt x="1111" y="23907"/>
                  </a:lnTo>
                  <a:lnTo>
                    <a:pt x="1345" y="24453"/>
                  </a:lnTo>
                  <a:lnTo>
                    <a:pt x="1618" y="24998"/>
                  </a:lnTo>
                  <a:lnTo>
                    <a:pt x="1871" y="25505"/>
                  </a:lnTo>
                  <a:lnTo>
                    <a:pt x="2163" y="25992"/>
                  </a:lnTo>
                  <a:lnTo>
                    <a:pt x="2456" y="26479"/>
                  </a:lnTo>
                  <a:lnTo>
                    <a:pt x="2748" y="26947"/>
                  </a:lnTo>
                  <a:lnTo>
                    <a:pt x="3079" y="27395"/>
                  </a:lnTo>
                  <a:lnTo>
                    <a:pt x="3410" y="27824"/>
                  </a:lnTo>
                  <a:lnTo>
                    <a:pt x="3761" y="28272"/>
                  </a:lnTo>
                  <a:lnTo>
                    <a:pt x="4131" y="28720"/>
                  </a:lnTo>
                  <a:lnTo>
                    <a:pt x="4501" y="29129"/>
                  </a:lnTo>
                  <a:lnTo>
                    <a:pt x="4891" y="29519"/>
                  </a:lnTo>
                  <a:lnTo>
                    <a:pt x="5320" y="29928"/>
                  </a:lnTo>
                  <a:lnTo>
                    <a:pt x="5729" y="30298"/>
                  </a:lnTo>
                  <a:lnTo>
                    <a:pt x="6138" y="30649"/>
                  </a:lnTo>
                  <a:lnTo>
                    <a:pt x="6567" y="31000"/>
                  </a:lnTo>
                  <a:lnTo>
                    <a:pt x="7034" y="31350"/>
                  </a:lnTo>
                  <a:lnTo>
                    <a:pt x="7502" y="31662"/>
                  </a:lnTo>
                  <a:lnTo>
                    <a:pt x="7970" y="31974"/>
                  </a:lnTo>
                  <a:lnTo>
                    <a:pt x="8437" y="32266"/>
                  </a:lnTo>
                  <a:lnTo>
                    <a:pt x="8963" y="32558"/>
                  </a:lnTo>
                  <a:lnTo>
                    <a:pt x="9470" y="32812"/>
                  </a:lnTo>
                  <a:lnTo>
                    <a:pt x="9976" y="33045"/>
                  </a:lnTo>
                  <a:lnTo>
                    <a:pt x="10444" y="33279"/>
                  </a:lnTo>
                  <a:lnTo>
                    <a:pt x="11009" y="33493"/>
                  </a:lnTo>
                  <a:lnTo>
                    <a:pt x="11555" y="33688"/>
                  </a:lnTo>
                  <a:lnTo>
                    <a:pt x="12120" y="33883"/>
                  </a:lnTo>
                  <a:lnTo>
                    <a:pt x="12665" y="34039"/>
                  </a:lnTo>
                  <a:lnTo>
                    <a:pt x="13269" y="34195"/>
                  </a:lnTo>
                  <a:lnTo>
                    <a:pt x="13815" y="34312"/>
                  </a:lnTo>
                  <a:lnTo>
                    <a:pt x="14360" y="34409"/>
                  </a:lnTo>
                  <a:lnTo>
                    <a:pt x="14906" y="34487"/>
                  </a:lnTo>
                  <a:lnTo>
                    <a:pt x="15510" y="34565"/>
                  </a:lnTo>
                  <a:lnTo>
                    <a:pt x="16094" y="34604"/>
                  </a:lnTo>
                  <a:lnTo>
                    <a:pt x="16698" y="34643"/>
                  </a:lnTo>
                  <a:lnTo>
                    <a:pt x="17906" y="34643"/>
                  </a:lnTo>
                  <a:lnTo>
                    <a:pt x="18491" y="34604"/>
                  </a:lnTo>
                  <a:lnTo>
                    <a:pt x="19095" y="34565"/>
                  </a:lnTo>
                  <a:lnTo>
                    <a:pt x="19660" y="34487"/>
                  </a:lnTo>
                  <a:lnTo>
                    <a:pt x="20245" y="34390"/>
                  </a:lnTo>
                  <a:lnTo>
                    <a:pt x="20829" y="34292"/>
                  </a:lnTo>
                  <a:lnTo>
                    <a:pt x="21394" y="34156"/>
                  </a:lnTo>
                  <a:lnTo>
                    <a:pt x="21940" y="34020"/>
                  </a:lnTo>
                  <a:lnTo>
                    <a:pt x="22505" y="33864"/>
                  </a:lnTo>
                  <a:lnTo>
                    <a:pt x="23031" y="33688"/>
                  </a:lnTo>
                  <a:lnTo>
                    <a:pt x="23557" y="33493"/>
                  </a:lnTo>
                  <a:lnTo>
                    <a:pt x="24063" y="33279"/>
                  </a:lnTo>
                  <a:lnTo>
                    <a:pt x="24609" y="33045"/>
                  </a:lnTo>
                  <a:lnTo>
                    <a:pt x="25135" y="32792"/>
                  </a:lnTo>
                  <a:lnTo>
                    <a:pt x="25642" y="32519"/>
                  </a:lnTo>
                  <a:lnTo>
                    <a:pt x="26148" y="32246"/>
                  </a:lnTo>
                  <a:lnTo>
                    <a:pt x="26616" y="31954"/>
                  </a:lnTo>
                  <a:lnTo>
                    <a:pt x="27083" y="31642"/>
                  </a:lnTo>
                  <a:lnTo>
                    <a:pt x="27551" y="31331"/>
                  </a:lnTo>
                  <a:lnTo>
                    <a:pt x="27999" y="30980"/>
                  </a:lnTo>
                  <a:lnTo>
                    <a:pt x="28428" y="30629"/>
                  </a:lnTo>
                  <a:lnTo>
                    <a:pt x="28856" y="30279"/>
                  </a:lnTo>
                  <a:lnTo>
                    <a:pt x="29285" y="29889"/>
                  </a:lnTo>
                  <a:lnTo>
                    <a:pt x="29675" y="29519"/>
                  </a:lnTo>
                  <a:lnTo>
                    <a:pt x="30064" y="29110"/>
                  </a:lnTo>
                  <a:lnTo>
                    <a:pt x="30435" y="28700"/>
                  </a:lnTo>
                  <a:lnTo>
                    <a:pt x="30805" y="28272"/>
                  </a:lnTo>
                  <a:lnTo>
                    <a:pt x="31156" y="27824"/>
                  </a:lnTo>
                  <a:lnTo>
                    <a:pt x="31506" y="27356"/>
                  </a:lnTo>
                  <a:lnTo>
                    <a:pt x="31837" y="26888"/>
                  </a:lnTo>
                  <a:lnTo>
                    <a:pt x="32149" y="26401"/>
                  </a:lnTo>
                  <a:lnTo>
                    <a:pt x="32441" y="25934"/>
                  </a:lnTo>
                  <a:lnTo>
                    <a:pt x="32714" y="25408"/>
                  </a:lnTo>
                  <a:lnTo>
                    <a:pt x="32968" y="24940"/>
                  </a:lnTo>
                  <a:lnTo>
                    <a:pt x="33221" y="24433"/>
                  </a:lnTo>
                  <a:lnTo>
                    <a:pt x="33435" y="23927"/>
                  </a:lnTo>
                  <a:lnTo>
                    <a:pt x="33649" y="23381"/>
                  </a:lnTo>
                  <a:lnTo>
                    <a:pt x="33864" y="22836"/>
                  </a:lnTo>
                  <a:lnTo>
                    <a:pt x="34039" y="22290"/>
                  </a:lnTo>
                  <a:lnTo>
                    <a:pt x="34195" y="21745"/>
                  </a:lnTo>
                  <a:lnTo>
                    <a:pt x="34351" y="21160"/>
                  </a:lnTo>
                  <a:lnTo>
                    <a:pt x="34468" y="20595"/>
                  </a:lnTo>
                  <a:lnTo>
                    <a:pt x="34565" y="20050"/>
                  </a:lnTo>
                  <a:lnTo>
                    <a:pt x="34643" y="19504"/>
                  </a:lnTo>
                  <a:lnTo>
                    <a:pt x="34721" y="18900"/>
                  </a:lnTo>
                  <a:lnTo>
                    <a:pt x="34780" y="18296"/>
                  </a:lnTo>
                  <a:lnTo>
                    <a:pt x="34799" y="17711"/>
                  </a:lnTo>
                  <a:lnTo>
                    <a:pt x="34819" y="17107"/>
                  </a:lnTo>
                  <a:lnTo>
                    <a:pt x="34799" y="16464"/>
                  </a:lnTo>
                  <a:lnTo>
                    <a:pt x="34760" y="15880"/>
                  </a:lnTo>
                  <a:lnTo>
                    <a:pt x="34721" y="15315"/>
                  </a:lnTo>
                  <a:lnTo>
                    <a:pt x="34643" y="14750"/>
                  </a:lnTo>
                  <a:lnTo>
                    <a:pt x="34565" y="14165"/>
                  </a:lnTo>
                  <a:lnTo>
                    <a:pt x="34448" y="13581"/>
                  </a:lnTo>
                  <a:lnTo>
                    <a:pt x="34331" y="13016"/>
                  </a:lnTo>
                  <a:lnTo>
                    <a:pt x="34176" y="12451"/>
                  </a:lnTo>
                  <a:lnTo>
                    <a:pt x="34020" y="11866"/>
                  </a:lnTo>
                  <a:lnTo>
                    <a:pt x="33844" y="11360"/>
                  </a:lnTo>
                  <a:lnTo>
                    <a:pt x="33649" y="10834"/>
                  </a:lnTo>
                  <a:lnTo>
                    <a:pt x="33435" y="10308"/>
                  </a:lnTo>
                  <a:lnTo>
                    <a:pt x="33201" y="9762"/>
                  </a:lnTo>
                  <a:lnTo>
                    <a:pt x="32948" y="9236"/>
                  </a:lnTo>
                  <a:lnTo>
                    <a:pt x="32675" y="8729"/>
                  </a:lnTo>
                  <a:lnTo>
                    <a:pt x="32403" y="8242"/>
                  </a:lnTo>
                  <a:lnTo>
                    <a:pt x="32091" y="7755"/>
                  </a:lnTo>
                  <a:lnTo>
                    <a:pt x="31799" y="7288"/>
                  </a:lnTo>
                  <a:lnTo>
                    <a:pt x="31487" y="6859"/>
                  </a:lnTo>
                  <a:lnTo>
                    <a:pt x="31156" y="6411"/>
                  </a:lnTo>
                  <a:lnTo>
                    <a:pt x="30805" y="5963"/>
                  </a:lnTo>
                  <a:lnTo>
                    <a:pt x="30435" y="5534"/>
                  </a:lnTo>
                  <a:lnTo>
                    <a:pt x="30064" y="5125"/>
                  </a:lnTo>
                  <a:lnTo>
                    <a:pt x="29675" y="4735"/>
                  </a:lnTo>
                  <a:lnTo>
                    <a:pt x="29266" y="4326"/>
                  </a:lnTo>
                  <a:lnTo>
                    <a:pt x="28856" y="3956"/>
                  </a:lnTo>
                  <a:lnTo>
                    <a:pt x="28428" y="3605"/>
                  </a:lnTo>
                  <a:lnTo>
                    <a:pt x="27999" y="3254"/>
                  </a:lnTo>
                  <a:lnTo>
                    <a:pt x="27532" y="2904"/>
                  </a:lnTo>
                  <a:lnTo>
                    <a:pt x="27064" y="2572"/>
                  </a:lnTo>
                  <a:lnTo>
                    <a:pt x="26596" y="2261"/>
                  </a:lnTo>
                  <a:lnTo>
                    <a:pt x="26129" y="1968"/>
                  </a:lnTo>
                  <a:lnTo>
                    <a:pt x="25583" y="1676"/>
                  </a:lnTo>
                  <a:lnTo>
                    <a:pt x="25077" y="1403"/>
                  </a:lnTo>
                  <a:lnTo>
                    <a:pt x="24570" y="1170"/>
                  </a:lnTo>
                  <a:lnTo>
                    <a:pt x="24083" y="955"/>
                  </a:lnTo>
                  <a:lnTo>
                    <a:pt x="23459" y="702"/>
                  </a:lnTo>
                  <a:lnTo>
                    <a:pt x="22855" y="488"/>
                  </a:lnTo>
                  <a:lnTo>
                    <a:pt x="22524" y="371"/>
                  </a:lnTo>
                  <a:lnTo>
                    <a:pt x="21608" y="215"/>
                  </a:lnTo>
                  <a:lnTo>
                    <a:pt x="20693" y="98"/>
                  </a:lnTo>
                  <a:lnTo>
                    <a:pt x="20225" y="59"/>
                  </a:lnTo>
                  <a:lnTo>
                    <a:pt x="19738" y="20"/>
                  </a:lnTo>
                  <a:lnTo>
                    <a:pt x="19270" y="20"/>
                  </a:lnTo>
                  <a:lnTo>
                    <a:pt x="188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3856975" y="1543050"/>
              <a:ext cx="870475" cy="866100"/>
            </a:xfrm>
            <a:custGeom>
              <a:avLst/>
              <a:gdLst/>
              <a:ahLst/>
              <a:cxnLst/>
              <a:rect l="l" t="t" r="r" b="b"/>
              <a:pathLst>
                <a:path w="34819" h="34644" fill="none" extrusionOk="0">
                  <a:moveTo>
                    <a:pt x="1" y="18803"/>
                  </a:moveTo>
                  <a:lnTo>
                    <a:pt x="1" y="18803"/>
                  </a:lnTo>
                  <a:lnTo>
                    <a:pt x="20" y="19699"/>
                  </a:lnTo>
                  <a:lnTo>
                    <a:pt x="79" y="20595"/>
                  </a:lnTo>
                  <a:lnTo>
                    <a:pt x="79" y="20595"/>
                  </a:lnTo>
                  <a:lnTo>
                    <a:pt x="118" y="20712"/>
                  </a:lnTo>
                  <a:lnTo>
                    <a:pt x="118" y="20712"/>
                  </a:lnTo>
                  <a:lnTo>
                    <a:pt x="98" y="20654"/>
                  </a:lnTo>
                  <a:lnTo>
                    <a:pt x="98" y="20654"/>
                  </a:lnTo>
                  <a:lnTo>
                    <a:pt x="235" y="21219"/>
                  </a:lnTo>
                  <a:lnTo>
                    <a:pt x="371" y="21764"/>
                  </a:lnTo>
                  <a:lnTo>
                    <a:pt x="371" y="21764"/>
                  </a:lnTo>
                  <a:lnTo>
                    <a:pt x="546" y="22349"/>
                  </a:lnTo>
                  <a:lnTo>
                    <a:pt x="722" y="22894"/>
                  </a:lnTo>
                  <a:lnTo>
                    <a:pt x="722" y="22894"/>
                  </a:lnTo>
                  <a:lnTo>
                    <a:pt x="916" y="23420"/>
                  </a:lnTo>
                  <a:lnTo>
                    <a:pt x="1111" y="23907"/>
                  </a:lnTo>
                  <a:lnTo>
                    <a:pt x="1111" y="23907"/>
                  </a:lnTo>
                  <a:lnTo>
                    <a:pt x="1345" y="24453"/>
                  </a:lnTo>
                  <a:lnTo>
                    <a:pt x="1618" y="24998"/>
                  </a:lnTo>
                  <a:lnTo>
                    <a:pt x="1871" y="25505"/>
                  </a:lnTo>
                  <a:lnTo>
                    <a:pt x="2163" y="25992"/>
                  </a:lnTo>
                  <a:lnTo>
                    <a:pt x="2163" y="25992"/>
                  </a:lnTo>
                  <a:lnTo>
                    <a:pt x="2456" y="26479"/>
                  </a:lnTo>
                  <a:lnTo>
                    <a:pt x="2748" y="26947"/>
                  </a:lnTo>
                  <a:lnTo>
                    <a:pt x="2748" y="26947"/>
                  </a:lnTo>
                  <a:lnTo>
                    <a:pt x="3079" y="27395"/>
                  </a:lnTo>
                  <a:lnTo>
                    <a:pt x="3410" y="27824"/>
                  </a:lnTo>
                  <a:lnTo>
                    <a:pt x="3410" y="27824"/>
                  </a:lnTo>
                  <a:lnTo>
                    <a:pt x="3761" y="28272"/>
                  </a:lnTo>
                  <a:lnTo>
                    <a:pt x="4131" y="28720"/>
                  </a:lnTo>
                  <a:lnTo>
                    <a:pt x="4501" y="29129"/>
                  </a:lnTo>
                  <a:lnTo>
                    <a:pt x="4891" y="29519"/>
                  </a:lnTo>
                  <a:lnTo>
                    <a:pt x="4891" y="29519"/>
                  </a:lnTo>
                  <a:lnTo>
                    <a:pt x="5320" y="29928"/>
                  </a:lnTo>
                  <a:lnTo>
                    <a:pt x="5729" y="30298"/>
                  </a:lnTo>
                  <a:lnTo>
                    <a:pt x="5729" y="30298"/>
                  </a:lnTo>
                  <a:lnTo>
                    <a:pt x="6138" y="30649"/>
                  </a:lnTo>
                  <a:lnTo>
                    <a:pt x="6567" y="31000"/>
                  </a:lnTo>
                  <a:lnTo>
                    <a:pt x="6567" y="31000"/>
                  </a:lnTo>
                  <a:lnTo>
                    <a:pt x="7034" y="31350"/>
                  </a:lnTo>
                  <a:lnTo>
                    <a:pt x="7502" y="31662"/>
                  </a:lnTo>
                  <a:lnTo>
                    <a:pt x="7970" y="31974"/>
                  </a:lnTo>
                  <a:lnTo>
                    <a:pt x="8437" y="32266"/>
                  </a:lnTo>
                  <a:lnTo>
                    <a:pt x="8437" y="32266"/>
                  </a:lnTo>
                  <a:lnTo>
                    <a:pt x="8963" y="32558"/>
                  </a:lnTo>
                  <a:lnTo>
                    <a:pt x="9470" y="32812"/>
                  </a:lnTo>
                  <a:lnTo>
                    <a:pt x="9470" y="32812"/>
                  </a:lnTo>
                  <a:lnTo>
                    <a:pt x="9976" y="33045"/>
                  </a:lnTo>
                  <a:lnTo>
                    <a:pt x="10444" y="33279"/>
                  </a:lnTo>
                  <a:lnTo>
                    <a:pt x="10444" y="33279"/>
                  </a:lnTo>
                  <a:lnTo>
                    <a:pt x="11009" y="33493"/>
                  </a:lnTo>
                  <a:lnTo>
                    <a:pt x="11555" y="33688"/>
                  </a:lnTo>
                  <a:lnTo>
                    <a:pt x="12120" y="33883"/>
                  </a:lnTo>
                  <a:lnTo>
                    <a:pt x="12665" y="34039"/>
                  </a:lnTo>
                  <a:lnTo>
                    <a:pt x="12665" y="34039"/>
                  </a:lnTo>
                  <a:lnTo>
                    <a:pt x="13269" y="34195"/>
                  </a:lnTo>
                  <a:lnTo>
                    <a:pt x="13815" y="34312"/>
                  </a:lnTo>
                  <a:lnTo>
                    <a:pt x="13815" y="34312"/>
                  </a:lnTo>
                  <a:lnTo>
                    <a:pt x="14360" y="34409"/>
                  </a:lnTo>
                  <a:lnTo>
                    <a:pt x="14906" y="34487"/>
                  </a:lnTo>
                  <a:lnTo>
                    <a:pt x="14906" y="34487"/>
                  </a:lnTo>
                  <a:lnTo>
                    <a:pt x="15510" y="34565"/>
                  </a:lnTo>
                  <a:lnTo>
                    <a:pt x="16094" y="34604"/>
                  </a:lnTo>
                  <a:lnTo>
                    <a:pt x="16698" y="34643"/>
                  </a:lnTo>
                  <a:lnTo>
                    <a:pt x="17283" y="34643"/>
                  </a:lnTo>
                  <a:lnTo>
                    <a:pt x="17283" y="34643"/>
                  </a:lnTo>
                  <a:lnTo>
                    <a:pt x="17906" y="34643"/>
                  </a:lnTo>
                  <a:lnTo>
                    <a:pt x="18491" y="34604"/>
                  </a:lnTo>
                  <a:lnTo>
                    <a:pt x="18491" y="34604"/>
                  </a:lnTo>
                  <a:lnTo>
                    <a:pt x="19095" y="34565"/>
                  </a:lnTo>
                  <a:lnTo>
                    <a:pt x="19660" y="34487"/>
                  </a:lnTo>
                  <a:lnTo>
                    <a:pt x="19660" y="34487"/>
                  </a:lnTo>
                  <a:lnTo>
                    <a:pt x="20245" y="34390"/>
                  </a:lnTo>
                  <a:lnTo>
                    <a:pt x="20829" y="34292"/>
                  </a:lnTo>
                  <a:lnTo>
                    <a:pt x="21394" y="34156"/>
                  </a:lnTo>
                  <a:lnTo>
                    <a:pt x="21940" y="34020"/>
                  </a:lnTo>
                  <a:lnTo>
                    <a:pt x="21940" y="34020"/>
                  </a:lnTo>
                  <a:lnTo>
                    <a:pt x="22505" y="33864"/>
                  </a:lnTo>
                  <a:lnTo>
                    <a:pt x="23031" y="33688"/>
                  </a:lnTo>
                  <a:lnTo>
                    <a:pt x="23031" y="33688"/>
                  </a:lnTo>
                  <a:lnTo>
                    <a:pt x="23557" y="33493"/>
                  </a:lnTo>
                  <a:lnTo>
                    <a:pt x="24063" y="33279"/>
                  </a:lnTo>
                  <a:lnTo>
                    <a:pt x="24063" y="33279"/>
                  </a:lnTo>
                  <a:lnTo>
                    <a:pt x="24609" y="33045"/>
                  </a:lnTo>
                  <a:lnTo>
                    <a:pt x="25135" y="32792"/>
                  </a:lnTo>
                  <a:lnTo>
                    <a:pt x="25642" y="32519"/>
                  </a:lnTo>
                  <a:lnTo>
                    <a:pt x="26148" y="32246"/>
                  </a:lnTo>
                  <a:lnTo>
                    <a:pt x="26148" y="32246"/>
                  </a:lnTo>
                  <a:lnTo>
                    <a:pt x="26616" y="31954"/>
                  </a:lnTo>
                  <a:lnTo>
                    <a:pt x="27083" y="31642"/>
                  </a:lnTo>
                  <a:lnTo>
                    <a:pt x="27551" y="31331"/>
                  </a:lnTo>
                  <a:lnTo>
                    <a:pt x="27999" y="30980"/>
                  </a:lnTo>
                  <a:lnTo>
                    <a:pt x="27999" y="30980"/>
                  </a:lnTo>
                  <a:lnTo>
                    <a:pt x="28428" y="30629"/>
                  </a:lnTo>
                  <a:lnTo>
                    <a:pt x="28856" y="30279"/>
                  </a:lnTo>
                  <a:lnTo>
                    <a:pt x="29285" y="29889"/>
                  </a:lnTo>
                  <a:lnTo>
                    <a:pt x="29675" y="29519"/>
                  </a:lnTo>
                  <a:lnTo>
                    <a:pt x="29675" y="29519"/>
                  </a:lnTo>
                  <a:lnTo>
                    <a:pt x="30064" y="29110"/>
                  </a:lnTo>
                  <a:lnTo>
                    <a:pt x="30435" y="28700"/>
                  </a:lnTo>
                  <a:lnTo>
                    <a:pt x="30805" y="28272"/>
                  </a:lnTo>
                  <a:lnTo>
                    <a:pt x="31156" y="27824"/>
                  </a:lnTo>
                  <a:lnTo>
                    <a:pt x="31156" y="27824"/>
                  </a:lnTo>
                  <a:lnTo>
                    <a:pt x="31506" y="27356"/>
                  </a:lnTo>
                  <a:lnTo>
                    <a:pt x="31837" y="26888"/>
                  </a:lnTo>
                  <a:lnTo>
                    <a:pt x="32149" y="26401"/>
                  </a:lnTo>
                  <a:lnTo>
                    <a:pt x="32441" y="25934"/>
                  </a:lnTo>
                  <a:lnTo>
                    <a:pt x="32441" y="25934"/>
                  </a:lnTo>
                  <a:lnTo>
                    <a:pt x="32714" y="25408"/>
                  </a:lnTo>
                  <a:lnTo>
                    <a:pt x="32968" y="24940"/>
                  </a:lnTo>
                  <a:lnTo>
                    <a:pt x="32968" y="24940"/>
                  </a:lnTo>
                  <a:lnTo>
                    <a:pt x="33221" y="24433"/>
                  </a:lnTo>
                  <a:lnTo>
                    <a:pt x="33435" y="23927"/>
                  </a:lnTo>
                  <a:lnTo>
                    <a:pt x="33435" y="23927"/>
                  </a:lnTo>
                  <a:lnTo>
                    <a:pt x="33649" y="23381"/>
                  </a:lnTo>
                  <a:lnTo>
                    <a:pt x="33864" y="22836"/>
                  </a:lnTo>
                  <a:lnTo>
                    <a:pt x="34039" y="22290"/>
                  </a:lnTo>
                  <a:lnTo>
                    <a:pt x="34195" y="21745"/>
                  </a:lnTo>
                  <a:lnTo>
                    <a:pt x="34195" y="21745"/>
                  </a:lnTo>
                  <a:lnTo>
                    <a:pt x="34351" y="21160"/>
                  </a:lnTo>
                  <a:lnTo>
                    <a:pt x="34468" y="20595"/>
                  </a:lnTo>
                  <a:lnTo>
                    <a:pt x="34468" y="20595"/>
                  </a:lnTo>
                  <a:lnTo>
                    <a:pt x="34565" y="20050"/>
                  </a:lnTo>
                  <a:lnTo>
                    <a:pt x="34643" y="19504"/>
                  </a:lnTo>
                  <a:lnTo>
                    <a:pt x="34643" y="19504"/>
                  </a:lnTo>
                  <a:lnTo>
                    <a:pt x="34721" y="18900"/>
                  </a:lnTo>
                  <a:lnTo>
                    <a:pt x="34780" y="18296"/>
                  </a:lnTo>
                  <a:lnTo>
                    <a:pt x="34799" y="17711"/>
                  </a:lnTo>
                  <a:lnTo>
                    <a:pt x="34819" y="17107"/>
                  </a:lnTo>
                  <a:lnTo>
                    <a:pt x="34819" y="17107"/>
                  </a:lnTo>
                  <a:lnTo>
                    <a:pt x="34799" y="16464"/>
                  </a:lnTo>
                  <a:lnTo>
                    <a:pt x="34760" y="15880"/>
                  </a:lnTo>
                  <a:lnTo>
                    <a:pt x="34760" y="15880"/>
                  </a:lnTo>
                  <a:lnTo>
                    <a:pt x="34721" y="15315"/>
                  </a:lnTo>
                  <a:lnTo>
                    <a:pt x="34643" y="14750"/>
                  </a:lnTo>
                  <a:lnTo>
                    <a:pt x="34643" y="14750"/>
                  </a:lnTo>
                  <a:lnTo>
                    <a:pt x="34565" y="14165"/>
                  </a:lnTo>
                  <a:lnTo>
                    <a:pt x="34448" y="13581"/>
                  </a:lnTo>
                  <a:lnTo>
                    <a:pt x="34331" y="13016"/>
                  </a:lnTo>
                  <a:lnTo>
                    <a:pt x="34176" y="12451"/>
                  </a:lnTo>
                  <a:lnTo>
                    <a:pt x="34176" y="12451"/>
                  </a:lnTo>
                  <a:lnTo>
                    <a:pt x="34020" y="11866"/>
                  </a:lnTo>
                  <a:lnTo>
                    <a:pt x="33844" y="11360"/>
                  </a:lnTo>
                  <a:lnTo>
                    <a:pt x="33844" y="11360"/>
                  </a:lnTo>
                  <a:lnTo>
                    <a:pt x="33649" y="10834"/>
                  </a:lnTo>
                  <a:lnTo>
                    <a:pt x="33435" y="10308"/>
                  </a:lnTo>
                  <a:lnTo>
                    <a:pt x="33435" y="10308"/>
                  </a:lnTo>
                  <a:lnTo>
                    <a:pt x="33201" y="9762"/>
                  </a:lnTo>
                  <a:lnTo>
                    <a:pt x="32948" y="9236"/>
                  </a:lnTo>
                  <a:lnTo>
                    <a:pt x="32675" y="8729"/>
                  </a:lnTo>
                  <a:lnTo>
                    <a:pt x="32403" y="8242"/>
                  </a:lnTo>
                  <a:lnTo>
                    <a:pt x="32403" y="8242"/>
                  </a:lnTo>
                  <a:lnTo>
                    <a:pt x="32091" y="7755"/>
                  </a:lnTo>
                  <a:lnTo>
                    <a:pt x="31799" y="7288"/>
                  </a:lnTo>
                  <a:lnTo>
                    <a:pt x="31799" y="7288"/>
                  </a:lnTo>
                  <a:lnTo>
                    <a:pt x="31487" y="6859"/>
                  </a:lnTo>
                  <a:lnTo>
                    <a:pt x="31156" y="6411"/>
                  </a:lnTo>
                  <a:lnTo>
                    <a:pt x="31156" y="6411"/>
                  </a:lnTo>
                  <a:lnTo>
                    <a:pt x="30805" y="5963"/>
                  </a:lnTo>
                  <a:lnTo>
                    <a:pt x="30435" y="5534"/>
                  </a:lnTo>
                  <a:lnTo>
                    <a:pt x="30064" y="5125"/>
                  </a:lnTo>
                  <a:lnTo>
                    <a:pt x="29675" y="4735"/>
                  </a:lnTo>
                  <a:lnTo>
                    <a:pt x="29675" y="4735"/>
                  </a:lnTo>
                  <a:lnTo>
                    <a:pt x="29266" y="4326"/>
                  </a:lnTo>
                  <a:lnTo>
                    <a:pt x="28856" y="3956"/>
                  </a:lnTo>
                  <a:lnTo>
                    <a:pt x="28856" y="3956"/>
                  </a:lnTo>
                  <a:lnTo>
                    <a:pt x="28428" y="3605"/>
                  </a:lnTo>
                  <a:lnTo>
                    <a:pt x="27999" y="3254"/>
                  </a:lnTo>
                  <a:lnTo>
                    <a:pt x="27999" y="3254"/>
                  </a:lnTo>
                  <a:lnTo>
                    <a:pt x="27532" y="2904"/>
                  </a:lnTo>
                  <a:lnTo>
                    <a:pt x="27064" y="2572"/>
                  </a:lnTo>
                  <a:lnTo>
                    <a:pt x="26596" y="2261"/>
                  </a:lnTo>
                  <a:lnTo>
                    <a:pt x="26129" y="1968"/>
                  </a:lnTo>
                  <a:lnTo>
                    <a:pt x="26129" y="1968"/>
                  </a:lnTo>
                  <a:lnTo>
                    <a:pt x="25583" y="1676"/>
                  </a:lnTo>
                  <a:lnTo>
                    <a:pt x="25077" y="1403"/>
                  </a:lnTo>
                  <a:lnTo>
                    <a:pt x="25077" y="1403"/>
                  </a:lnTo>
                  <a:lnTo>
                    <a:pt x="24570" y="1170"/>
                  </a:lnTo>
                  <a:lnTo>
                    <a:pt x="24083" y="955"/>
                  </a:lnTo>
                  <a:lnTo>
                    <a:pt x="24083" y="955"/>
                  </a:lnTo>
                  <a:lnTo>
                    <a:pt x="23459" y="702"/>
                  </a:lnTo>
                  <a:lnTo>
                    <a:pt x="22855" y="488"/>
                  </a:lnTo>
                  <a:lnTo>
                    <a:pt x="22855" y="488"/>
                  </a:lnTo>
                  <a:lnTo>
                    <a:pt x="22524" y="371"/>
                  </a:lnTo>
                  <a:lnTo>
                    <a:pt x="22524" y="371"/>
                  </a:lnTo>
                  <a:lnTo>
                    <a:pt x="21608" y="215"/>
                  </a:lnTo>
                  <a:lnTo>
                    <a:pt x="20693" y="98"/>
                  </a:lnTo>
                  <a:lnTo>
                    <a:pt x="20225" y="59"/>
                  </a:lnTo>
                  <a:lnTo>
                    <a:pt x="19738" y="20"/>
                  </a:lnTo>
                  <a:lnTo>
                    <a:pt x="19270" y="20"/>
                  </a:lnTo>
                  <a:lnTo>
                    <a:pt x="18803" y="1"/>
                  </a:lnTo>
                  <a:lnTo>
                    <a:pt x="18803" y="1"/>
                  </a:lnTo>
                  <a:lnTo>
                    <a:pt x="18316" y="20"/>
                  </a:lnTo>
                  <a:lnTo>
                    <a:pt x="17829" y="20"/>
                  </a:lnTo>
                  <a:lnTo>
                    <a:pt x="17361" y="59"/>
                  </a:lnTo>
                  <a:lnTo>
                    <a:pt x="16874" y="98"/>
                  </a:lnTo>
                  <a:lnTo>
                    <a:pt x="16406" y="156"/>
                  </a:lnTo>
                  <a:lnTo>
                    <a:pt x="15939" y="215"/>
                  </a:lnTo>
                  <a:lnTo>
                    <a:pt x="15471" y="293"/>
                  </a:lnTo>
                  <a:lnTo>
                    <a:pt x="15023" y="390"/>
                  </a:lnTo>
                  <a:lnTo>
                    <a:pt x="14555" y="488"/>
                  </a:lnTo>
                  <a:lnTo>
                    <a:pt x="14107" y="605"/>
                  </a:lnTo>
                  <a:lnTo>
                    <a:pt x="13211" y="858"/>
                  </a:lnTo>
                  <a:lnTo>
                    <a:pt x="12334" y="1150"/>
                  </a:lnTo>
                  <a:lnTo>
                    <a:pt x="11496" y="1481"/>
                  </a:lnTo>
                  <a:lnTo>
                    <a:pt x="10658" y="1852"/>
                  </a:lnTo>
                  <a:lnTo>
                    <a:pt x="9840" y="2280"/>
                  </a:lnTo>
                  <a:lnTo>
                    <a:pt x="9061" y="2728"/>
                  </a:lnTo>
                  <a:lnTo>
                    <a:pt x="8301" y="3215"/>
                  </a:lnTo>
                  <a:lnTo>
                    <a:pt x="7560" y="3741"/>
                  </a:lnTo>
                  <a:lnTo>
                    <a:pt x="6840" y="4306"/>
                  </a:lnTo>
                  <a:lnTo>
                    <a:pt x="6158" y="4891"/>
                  </a:lnTo>
                  <a:lnTo>
                    <a:pt x="5515" y="5514"/>
                  </a:lnTo>
                  <a:lnTo>
                    <a:pt x="4891" y="6177"/>
                  </a:lnTo>
                  <a:lnTo>
                    <a:pt x="4307" y="6859"/>
                  </a:lnTo>
                  <a:lnTo>
                    <a:pt x="3742" y="7560"/>
                  </a:lnTo>
                  <a:lnTo>
                    <a:pt x="3216" y="8301"/>
                  </a:lnTo>
                  <a:lnTo>
                    <a:pt x="2728" y="9061"/>
                  </a:lnTo>
                  <a:lnTo>
                    <a:pt x="2280" y="9840"/>
                  </a:lnTo>
                  <a:lnTo>
                    <a:pt x="1852" y="10658"/>
                  </a:lnTo>
                  <a:lnTo>
                    <a:pt x="1481" y="11496"/>
                  </a:lnTo>
                  <a:lnTo>
                    <a:pt x="1150" y="12353"/>
                  </a:lnTo>
                  <a:lnTo>
                    <a:pt x="839" y="13211"/>
                  </a:lnTo>
                  <a:lnTo>
                    <a:pt x="585" y="14107"/>
                  </a:lnTo>
                  <a:lnTo>
                    <a:pt x="488" y="14555"/>
                  </a:lnTo>
                  <a:lnTo>
                    <a:pt x="390" y="15023"/>
                  </a:lnTo>
                  <a:lnTo>
                    <a:pt x="293" y="15471"/>
                  </a:lnTo>
                  <a:lnTo>
                    <a:pt x="215" y="15938"/>
                  </a:lnTo>
                  <a:lnTo>
                    <a:pt x="157" y="16406"/>
                  </a:lnTo>
                  <a:lnTo>
                    <a:pt x="98" y="16874"/>
                  </a:lnTo>
                  <a:lnTo>
                    <a:pt x="59" y="17361"/>
                  </a:lnTo>
                  <a:lnTo>
                    <a:pt x="20" y="17828"/>
                  </a:lnTo>
                  <a:lnTo>
                    <a:pt x="1" y="18315"/>
                  </a:lnTo>
                  <a:lnTo>
                    <a:pt x="1" y="18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3859425" y="1552800"/>
              <a:ext cx="937200" cy="930375"/>
            </a:xfrm>
            <a:custGeom>
              <a:avLst/>
              <a:gdLst/>
              <a:ahLst/>
              <a:cxnLst/>
              <a:rect l="l" t="t" r="r" b="b"/>
              <a:pathLst>
                <a:path w="37488" h="37215" extrusionOk="0">
                  <a:moveTo>
                    <a:pt x="22465" y="0"/>
                  </a:moveTo>
                  <a:lnTo>
                    <a:pt x="23225" y="273"/>
                  </a:lnTo>
                  <a:lnTo>
                    <a:pt x="23985" y="565"/>
                  </a:lnTo>
                  <a:lnTo>
                    <a:pt x="24472" y="780"/>
                  </a:lnTo>
                  <a:lnTo>
                    <a:pt x="24979" y="1013"/>
                  </a:lnTo>
                  <a:lnTo>
                    <a:pt x="25485" y="1286"/>
                  </a:lnTo>
                  <a:lnTo>
                    <a:pt x="26031" y="1578"/>
                  </a:lnTo>
                  <a:lnTo>
                    <a:pt x="26498" y="1871"/>
                  </a:lnTo>
                  <a:lnTo>
                    <a:pt x="26966" y="2182"/>
                  </a:lnTo>
                  <a:lnTo>
                    <a:pt x="27434" y="2514"/>
                  </a:lnTo>
                  <a:lnTo>
                    <a:pt x="27901" y="2864"/>
                  </a:lnTo>
                  <a:lnTo>
                    <a:pt x="28330" y="3215"/>
                  </a:lnTo>
                  <a:lnTo>
                    <a:pt x="28758" y="3566"/>
                  </a:lnTo>
                  <a:lnTo>
                    <a:pt x="29168" y="3936"/>
                  </a:lnTo>
                  <a:lnTo>
                    <a:pt x="29577" y="4345"/>
                  </a:lnTo>
                  <a:lnTo>
                    <a:pt x="29966" y="4735"/>
                  </a:lnTo>
                  <a:lnTo>
                    <a:pt x="30337" y="5144"/>
                  </a:lnTo>
                  <a:lnTo>
                    <a:pt x="30707" y="5573"/>
                  </a:lnTo>
                  <a:lnTo>
                    <a:pt x="31058" y="6021"/>
                  </a:lnTo>
                  <a:lnTo>
                    <a:pt x="31389" y="6469"/>
                  </a:lnTo>
                  <a:lnTo>
                    <a:pt x="31701" y="6898"/>
                  </a:lnTo>
                  <a:lnTo>
                    <a:pt x="31993" y="7365"/>
                  </a:lnTo>
                  <a:lnTo>
                    <a:pt x="32305" y="7852"/>
                  </a:lnTo>
                  <a:lnTo>
                    <a:pt x="32577" y="8339"/>
                  </a:lnTo>
                  <a:lnTo>
                    <a:pt x="32850" y="8846"/>
                  </a:lnTo>
                  <a:lnTo>
                    <a:pt x="33103" y="9372"/>
                  </a:lnTo>
                  <a:lnTo>
                    <a:pt x="33337" y="9918"/>
                  </a:lnTo>
                  <a:lnTo>
                    <a:pt x="33551" y="10444"/>
                  </a:lnTo>
                  <a:lnTo>
                    <a:pt x="33746" y="10970"/>
                  </a:lnTo>
                  <a:lnTo>
                    <a:pt x="33922" y="11476"/>
                  </a:lnTo>
                  <a:lnTo>
                    <a:pt x="34078" y="12061"/>
                  </a:lnTo>
                  <a:lnTo>
                    <a:pt x="34233" y="12626"/>
                  </a:lnTo>
                  <a:lnTo>
                    <a:pt x="34350" y="13191"/>
                  </a:lnTo>
                  <a:lnTo>
                    <a:pt x="34467" y="13775"/>
                  </a:lnTo>
                  <a:lnTo>
                    <a:pt x="34545" y="14360"/>
                  </a:lnTo>
                  <a:lnTo>
                    <a:pt x="34623" y="14925"/>
                  </a:lnTo>
                  <a:lnTo>
                    <a:pt x="34662" y="15490"/>
                  </a:lnTo>
                  <a:lnTo>
                    <a:pt x="34701" y="16074"/>
                  </a:lnTo>
                  <a:lnTo>
                    <a:pt x="34721" y="16717"/>
                  </a:lnTo>
                  <a:lnTo>
                    <a:pt x="34701" y="17321"/>
                  </a:lnTo>
                  <a:lnTo>
                    <a:pt x="34682" y="17906"/>
                  </a:lnTo>
                  <a:lnTo>
                    <a:pt x="34623" y="18510"/>
                  </a:lnTo>
                  <a:lnTo>
                    <a:pt x="34545" y="19114"/>
                  </a:lnTo>
                  <a:lnTo>
                    <a:pt x="34467" y="19660"/>
                  </a:lnTo>
                  <a:lnTo>
                    <a:pt x="34370" y="20205"/>
                  </a:lnTo>
                  <a:lnTo>
                    <a:pt x="34253" y="20770"/>
                  </a:lnTo>
                  <a:lnTo>
                    <a:pt x="34097" y="21355"/>
                  </a:lnTo>
                  <a:lnTo>
                    <a:pt x="33941" y="21900"/>
                  </a:lnTo>
                  <a:lnTo>
                    <a:pt x="33766" y="22446"/>
                  </a:lnTo>
                  <a:lnTo>
                    <a:pt x="33551" y="22991"/>
                  </a:lnTo>
                  <a:lnTo>
                    <a:pt x="33337" y="23537"/>
                  </a:lnTo>
                  <a:lnTo>
                    <a:pt x="33123" y="24043"/>
                  </a:lnTo>
                  <a:lnTo>
                    <a:pt x="32870" y="24550"/>
                  </a:lnTo>
                  <a:lnTo>
                    <a:pt x="32616" y="25018"/>
                  </a:lnTo>
                  <a:lnTo>
                    <a:pt x="32343" y="25544"/>
                  </a:lnTo>
                  <a:lnTo>
                    <a:pt x="32051" y="26011"/>
                  </a:lnTo>
                  <a:lnTo>
                    <a:pt x="31739" y="26498"/>
                  </a:lnTo>
                  <a:lnTo>
                    <a:pt x="31408" y="26966"/>
                  </a:lnTo>
                  <a:lnTo>
                    <a:pt x="31058" y="27434"/>
                  </a:lnTo>
                  <a:lnTo>
                    <a:pt x="30707" y="27882"/>
                  </a:lnTo>
                  <a:lnTo>
                    <a:pt x="30337" y="28310"/>
                  </a:lnTo>
                  <a:lnTo>
                    <a:pt x="29966" y="28720"/>
                  </a:lnTo>
                  <a:lnTo>
                    <a:pt x="29577" y="29129"/>
                  </a:lnTo>
                  <a:lnTo>
                    <a:pt x="29187" y="29499"/>
                  </a:lnTo>
                  <a:lnTo>
                    <a:pt x="28758" y="29889"/>
                  </a:lnTo>
                  <a:lnTo>
                    <a:pt x="28330" y="30239"/>
                  </a:lnTo>
                  <a:lnTo>
                    <a:pt x="27901" y="30590"/>
                  </a:lnTo>
                  <a:lnTo>
                    <a:pt x="27453" y="30941"/>
                  </a:lnTo>
                  <a:lnTo>
                    <a:pt x="26985" y="31252"/>
                  </a:lnTo>
                  <a:lnTo>
                    <a:pt x="26518" y="31564"/>
                  </a:lnTo>
                  <a:lnTo>
                    <a:pt x="26050" y="31856"/>
                  </a:lnTo>
                  <a:lnTo>
                    <a:pt x="25544" y="32129"/>
                  </a:lnTo>
                  <a:lnTo>
                    <a:pt x="25037" y="32402"/>
                  </a:lnTo>
                  <a:lnTo>
                    <a:pt x="24511" y="32655"/>
                  </a:lnTo>
                  <a:lnTo>
                    <a:pt x="23965" y="32889"/>
                  </a:lnTo>
                  <a:lnTo>
                    <a:pt x="23459" y="33103"/>
                  </a:lnTo>
                  <a:lnTo>
                    <a:pt x="22933" y="33298"/>
                  </a:lnTo>
                  <a:lnTo>
                    <a:pt x="22407" y="33474"/>
                  </a:lnTo>
                  <a:lnTo>
                    <a:pt x="21842" y="33630"/>
                  </a:lnTo>
                  <a:lnTo>
                    <a:pt x="21296" y="33766"/>
                  </a:lnTo>
                  <a:lnTo>
                    <a:pt x="20731" y="33902"/>
                  </a:lnTo>
                  <a:lnTo>
                    <a:pt x="20147" y="34000"/>
                  </a:lnTo>
                  <a:lnTo>
                    <a:pt x="19562" y="34097"/>
                  </a:lnTo>
                  <a:lnTo>
                    <a:pt x="18997" y="34175"/>
                  </a:lnTo>
                  <a:lnTo>
                    <a:pt x="18393" y="34214"/>
                  </a:lnTo>
                  <a:lnTo>
                    <a:pt x="17808" y="34253"/>
                  </a:lnTo>
                  <a:lnTo>
                    <a:pt x="16600" y="34253"/>
                  </a:lnTo>
                  <a:lnTo>
                    <a:pt x="15996" y="34214"/>
                  </a:lnTo>
                  <a:lnTo>
                    <a:pt x="15412" y="34175"/>
                  </a:lnTo>
                  <a:lnTo>
                    <a:pt x="14808" y="34097"/>
                  </a:lnTo>
                  <a:lnTo>
                    <a:pt x="14262" y="34019"/>
                  </a:lnTo>
                  <a:lnTo>
                    <a:pt x="13717" y="33922"/>
                  </a:lnTo>
                  <a:lnTo>
                    <a:pt x="13171" y="33805"/>
                  </a:lnTo>
                  <a:lnTo>
                    <a:pt x="12567" y="33649"/>
                  </a:lnTo>
                  <a:lnTo>
                    <a:pt x="12022" y="33493"/>
                  </a:lnTo>
                  <a:lnTo>
                    <a:pt x="11457" y="33298"/>
                  </a:lnTo>
                  <a:lnTo>
                    <a:pt x="10911" y="33103"/>
                  </a:lnTo>
                  <a:lnTo>
                    <a:pt x="10346" y="32889"/>
                  </a:lnTo>
                  <a:lnTo>
                    <a:pt x="9878" y="32655"/>
                  </a:lnTo>
                  <a:lnTo>
                    <a:pt x="9372" y="32422"/>
                  </a:lnTo>
                  <a:lnTo>
                    <a:pt x="8865" y="32168"/>
                  </a:lnTo>
                  <a:lnTo>
                    <a:pt x="8339" y="31876"/>
                  </a:lnTo>
                  <a:lnTo>
                    <a:pt x="7872" y="31584"/>
                  </a:lnTo>
                  <a:lnTo>
                    <a:pt x="7404" y="31272"/>
                  </a:lnTo>
                  <a:lnTo>
                    <a:pt x="6936" y="30960"/>
                  </a:lnTo>
                  <a:lnTo>
                    <a:pt x="6469" y="30610"/>
                  </a:lnTo>
                  <a:lnTo>
                    <a:pt x="6040" y="30259"/>
                  </a:lnTo>
                  <a:lnTo>
                    <a:pt x="5631" y="29908"/>
                  </a:lnTo>
                  <a:lnTo>
                    <a:pt x="5222" y="29538"/>
                  </a:lnTo>
                  <a:lnTo>
                    <a:pt x="4793" y="29129"/>
                  </a:lnTo>
                  <a:lnTo>
                    <a:pt x="4403" y="28739"/>
                  </a:lnTo>
                  <a:lnTo>
                    <a:pt x="4033" y="28330"/>
                  </a:lnTo>
                  <a:lnTo>
                    <a:pt x="3663" y="27882"/>
                  </a:lnTo>
                  <a:lnTo>
                    <a:pt x="3312" y="27434"/>
                  </a:lnTo>
                  <a:lnTo>
                    <a:pt x="2981" y="27005"/>
                  </a:lnTo>
                  <a:lnTo>
                    <a:pt x="2650" y="26557"/>
                  </a:lnTo>
                  <a:lnTo>
                    <a:pt x="2358" y="26089"/>
                  </a:lnTo>
                  <a:lnTo>
                    <a:pt x="2065" y="25602"/>
                  </a:lnTo>
                  <a:lnTo>
                    <a:pt x="1773" y="25115"/>
                  </a:lnTo>
                  <a:lnTo>
                    <a:pt x="1520" y="24608"/>
                  </a:lnTo>
                  <a:lnTo>
                    <a:pt x="1247" y="24063"/>
                  </a:lnTo>
                  <a:lnTo>
                    <a:pt x="1013" y="23517"/>
                  </a:lnTo>
                  <a:lnTo>
                    <a:pt x="818" y="23030"/>
                  </a:lnTo>
                  <a:lnTo>
                    <a:pt x="624" y="22504"/>
                  </a:lnTo>
                  <a:lnTo>
                    <a:pt x="448" y="21959"/>
                  </a:lnTo>
                  <a:lnTo>
                    <a:pt x="273" y="21374"/>
                  </a:lnTo>
                  <a:lnTo>
                    <a:pt x="137" y="20829"/>
                  </a:lnTo>
                  <a:lnTo>
                    <a:pt x="0" y="20264"/>
                  </a:lnTo>
                  <a:lnTo>
                    <a:pt x="117" y="21121"/>
                  </a:lnTo>
                  <a:lnTo>
                    <a:pt x="253" y="21978"/>
                  </a:lnTo>
                  <a:lnTo>
                    <a:pt x="429" y="22816"/>
                  </a:lnTo>
                  <a:lnTo>
                    <a:pt x="643" y="23654"/>
                  </a:lnTo>
                  <a:lnTo>
                    <a:pt x="916" y="24472"/>
                  </a:lnTo>
                  <a:lnTo>
                    <a:pt x="1208" y="25271"/>
                  </a:lnTo>
                  <a:lnTo>
                    <a:pt x="1539" y="26070"/>
                  </a:lnTo>
                  <a:lnTo>
                    <a:pt x="1890" y="26830"/>
                  </a:lnTo>
                  <a:lnTo>
                    <a:pt x="2299" y="27590"/>
                  </a:lnTo>
                  <a:lnTo>
                    <a:pt x="2728" y="28330"/>
                  </a:lnTo>
                  <a:lnTo>
                    <a:pt x="3195" y="29051"/>
                  </a:lnTo>
                  <a:lnTo>
                    <a:pt x="3702" y="29733"/>
                  </a:lnTo>
                  <a:lnTo>
                    <a:pt x="4248" y="30415"/>
                  </a:lnTo>
                  <a:lnTo>
                    <a:pt x="4813" y="31077"/>
                  </a:lnTo>
                  <a:lnTo>
                    <a:pt x="5417" y="31701"/>
                  </a:lnTo>
                  <a:lnTo>
                    <a:pt x="6040" y="32305"/>
                  </a:lnTo>
                  <a:lnTo>
                    <a:pt x="6703" y="32870"/>
                  </a:lnTo>
                  <a:lnTo>
                    <a:pt x="7385" y="33415"/>
                  </a:lnTo>
                  <a:lnTo>
                    <a:pt x="8105" y="33922"/>
                  </a:lnTo>
                  <a:lnTo>
                    <a:pt x="8826" y="34409"/>
                  </a:lnTo>
                  <a:lnTo>
                    <a:pt x="9567" y="34838"/>
                  </a:lnTo>
                  <a:lnTo>
                    <a:pt x="10327" y="35247"/>
                  </a:lnTo>
                  <a:lnTo>
                    <a:pt x="11106" y="35617"/>
                  </a:lnTo>
                  <a:lnTo>
                    <a:pt x="11905" y="35948"/>
                  </a:lnTo>
                  <a:lnTo>
                    <a:pt x="12723" y="36240"/>
                  </a:lnTo>
                  <a:lnTo>
                    <a:pt x="13541" y="36494"/>
                  </a:lnTo>
                  <a:lnTo>
                    <a:pt x="14379" y="36708"/>
                  </a:lnTo>
                  <a:lnTo>
                    <a:pt x="15237" y="36883"/>
                  </a:lnTo>
                  <a:lnTo>
                    <a:pt x="16094" y="37020"/>
                  </a:lnTo>
                  <a:lnTo>
                    <a:pt x="16951" y="37117"/>
                  </a:lnTo>
                  <a:lnTo>
                    <a:pt x="17828" y="37176"/>
                  </a:lnTo>
                  <a:lnTo>
                    <a:pt x="18705" y="37215"/>
                  </a:lnTo>
                  <a:lnTo>
                    <a:pt x="19192" y="37195"/>
                  </a:lnTo>
                  <a:lnTo>
                    <a:pt x="19659" y="37176"/>
                  </a:lnTo>
                  <a:lnTo>
                    <a:pt x="20147" y="37156"/>
                  </a:lnTo>
                  <a:lnTo>
                    <a:pt x="20614" y="37117"/>
                  </a:lnTo>
                  <a:lnTo>
                    <a:pt x="21082" y="37059"/>
                  </a:lnTo>
                  <a:lnTo>
                    <a:pt x="21549" y="36981"/>
                  </a:lnTo>
                  <a:lnTo>
                    <a:pt x="22017" y="36903"/>
                  </a:lnTo>
                  <a:lnTo>
                    <a:pt x="22485" y="36825"/>
                  </a:lnTo>
                  <a:lnTo>
                    <a:pt x="22933" y="36727"/>
                  </a:lnTo>
                  <a:lnTo>
                    <a:pt x="23400" y="36611"/>
                  </a:lnTo>
                  <a:lnTo>
                    <a:pt x="24277" y="36357"/>
                  </a:lnTo>
                  <a:lnTo>
                    <a:pt x="25154" y="36065"/>
                  </a:lnTo>
                  <a:lnTo>
                    <a:pt x="26011" y="35734"/>
                  </a:lnTo>
                  <a:lnTo>
                    <a:pt x="26849" y="35344"/>
                  </a:lnTo>
                  <a:lnTo>
                    <a:pt x="27648" y="34935"/>
                  </a:lnTo>
                  <a:lnTo>
                    <a:pt x="28447" y="34487"/>
                  </a:lnTo>
                  <a:lnTo>
                    <a:pt x="29207" y="34000"/>
                  </a:lnTo>
                  <a:lnTo>
                    <a:pt x="29947" y="33474"/>
                  </a:lnTo>
                  <a:lnTo>
                    <a:pt x="30648" y="32909"/>
                  </a:lnTo>
                  <a:lnTo>
                    <a:pt x="31330" y="32324"/>
                  </a:lnTo>
                  <a:lnTo>
                    <a:pt x="31993" y="31701"/>
                  </a:lnTo>
                  <a:lnTo>
                    <a:pt x="32616" y="31038"/>
                  </a:lnTo>
                  <a:lnTo>
                    <a:pt x="33201" y="30356"/>
                  </a:lnTo>
                  <a:lnTo>
                    <a:pt x="33766" y="29655"/>
                  </a:lnTo>
                  <a:lnTo>
                    <a:pt x="34272" y="28914"/>
                  </a:lnTo>
                  <a:lnTo>
                    <a:pt x="34779" y="28155"/>
                  </a:lnTo>
                  <a:lnTo>
                    <a:pt x="35227" y="27356"/>
                  </a:lnTo>
                  <a:lnTo>
                    <a:pt x="35636" y="26557"/>
                  </a:lnTo>
                  <a:lnTo>
                    <a:pt x="36006" y="25719"/>
                  </a:lnTo>
                  <a:lnTo>
                    <a:pt x="36357" y="24862"/>
                  </a:lnTo>
                  <a:lnTo>
                    <a:pt x="36649" y="23985"/>
                  </a:lnTo>
                  <a:lnTo>
                    <a:pt x="36903" y="23108"/>
                  </a:lnTo>
                  <a:lnTo>
                    <a:pt x="37020" y="22641"/>
                  </a:lnTo>
                  <a:lnTo>
                    <a:pt x="37117" y="22192"/>
                  </a:lnTo>
                  <a:lnTo>
                    <a:pt x="37195" y="21725"/>
                  </a:lnTo>
                  <a:lnTo>
                    <a:pt x="37273" y="21277"/>
                  </a:lnTo>
                  <a:lnTo>
                    <a:pt x="37351" y="20809"/>
                  </a:lnTo>
                  <a:lnTo>
                    <a:pt x="37390" y="20322"/>
                  </a:lnTo>
                  <a:lnTo>
                    <a:pt x="37448" y="19854"/>
                  </a:lnTo>
                  <a:lnTo>
                    <a:pt x="37468" y="19367"/>
                  </a:lnTo>
                  <a:lnTo>
                    <a:pt x="37487" y="18900"/>
                  </a:lnTo>
                  <a:lnTo>
                    <a:pt x="37487" y="18413"/>
                  </a:lnTo>
                  <a:lnTo>
                    <a:pt x="37468" y="17575"/>
                  </a:lnTo>
                  <a:lnTo>
                    <a:pt x="37429" y="16756"/>
                  </a:lnTo>
                  <a:lnTo>
                    <a:pt x="37331" y="15938"/>
                  </a:lnTo>
                  <a:lnTo>
                    <a:pt x="37214" y="15139"/>
                  </a:lnTo>
                  <a:lnTo>
                    <a:pt x="37039" y="14340"/>
                  </a:lnTo>
                  <a:lnTo>
                    <a:pt x="36864" y="13561"/>
                  </a:lnTo>
                  <a:lnTo>
                    <a:pt x="36630" y="12782"/>
                  </a:lnTo>
                  <a:lnTo>
                    <a:pt x="36377" y="12022"/>
                  </a:lnTo>
                  <a:lnTo>
                    <a:pt x="36084" y="11281"/>
                  </a:lnTo>
                  <a:lnTo>
                    <a:pt x="35773" y="10561"/>
                  </a:lnTo>
                  <a:lnTo>
                    <a:pt x="35422" y="9840"/>
                  </a:lnTo>
                  <a:lnTo>
                    <a:pt x="35032" y="9138"/>
                  </a:lnTo>
                  <a:lnTo>
                    <a:pt x="34623" y="8456"/>
                  </a:lnTo>
                  <a:lnTo>
                    <a:pt x="34194" y="7794"/>
                  </a:lnTo>
                  <a:lnTo>
                    <a:pt x="33727" y="7151"/>
                  </a:lnTo>
                  <a:lnTo>
                    <a:pt x="33240" y="6527"/>
                  </a:lnTo>
                  <a:lnTo>
                    <a:pt x="32733" y="5923"/>
                  </a:lnTo>
                  <a:lnTo>
                    <a:pt x="32188" y="5339"/>
                  </a:lnTo>
                  <a:lnTo>
                    <a:pt x="31642" y="4793"/>
                  </a:lnTo>
                  <a:lnTo>
                    <a:pt x="31058" y="4248"/>
                  </a:lnTo>
                  <a:lnTo>
                    <a:pt x="30434" y="3741"/>
                  </a:lnTo>
                  <a:lnTo>
                    <a:pt x="29811" y="3254"/>
                  </a:lnTo>
                  <a:lnTo>
                    <a:pt x="29168" y="2806"/>
                  </a:lnTo>
                  <a:lnTo>
                    <a:pt x="28486" y="2377"/>
                  </a:lnTo>
                  <a:lnTo>
                    <a:pt x="27804" y="1968"/>
                  </a:lnTo>
                  <a:lnTo>
                    <a:pt x="27083" y="1598"/>
                  </a:lnTo>
                  <a:lnTo>
                    <a:pt x="26362" y="1247"/>
                  </a:lnTo>
                  <a:lnTo>
                    <a:pt x="25622" y="935"/>
                  </a:lnTo>
                  <a:lnTo>
                    <a:pt x="24842" y="643"/>
                  </a:lnTo>
                  <a:lnTo>
                    <a:pt x="24082" y="390"/>
                  </a:lnTo>
                  <a:lnTo>
                    <a:pt x="23283" y="176"/>
                  </a:lnTo>
                  <a:lnTo>
                    <a:pt x="22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4637300" y="1660450"/>
              <a:ext cx="148125" cy="250375"/>
            </a:xfrm>
            <a:custGeom>
              <a:avLst/>
              <a:gdLst/>
              <a:ahLst/>
              <a:cxnLst/>
              <a:rect l="l" t="t" r="r" b="b"/>
              <a:pathLst>
                <a:path w="5925" h="10015" extrusionOk="0">
                  <a:moveTo>
                    <a:pt x="1" y="0"/>
                  </a:moveTo>
                  <a:lnTo>
                    <a:pt x="410" y="390"/>
                  </a:lnTo>
                  <a:lnTo>
                    <a:pt x="615" y="575"/>
                  </a:lnTo>
                  <a:lnTo>
                    <a:pt x="615" y="575"/>
                  </a:lnTo>
                  <a:lnTo>
                    <a:pt x="547" y="507"/>
                  </a:lnTo>
                  <a:lnTo>
                    <a:pt x="1" y="0"/>
                  </a:lnTo>
                  <a:close/>
                  <a:moveTo>
                    <a:pt x="615" y="575"/>
                  </a:moveTo>
                  <a:lnTo>
                    <a:pt x="1053" y="1013"/>
                  </a:lnTo>
                  <a:lnTo>
                    <a:pt x="1560" y="1559"/>
                  </a:lnTo>
                  <a:lnTo>
                    <a:pt x="1629" y="1637"/>
                  </a:lnTo>
                  <a:lnTo>
                    <a:pt x="1629" y="1637"/>
                  </a:lnTo>
                  <a:lnTo>
                    <a:pt x="1579" y="1578"/>
                  </a:lnTo>
                  <a:lnTo>
                    <a:pt x="1209" y="1169"/>
                  </a:lnTo>
                  <a:lnTo>
                    <a:pt x="819" y="760"/>
                  </a:lnTo>
                  <a:lnTo>
                    <a:pt x="615" y="575"/>
                  </a:lnTo>
                  <a:close/>
                  <a:moveTo>
                    <a:pt x="1629" y="1637"/>
                  </a:moveTo>
                  <a:lnTo>
                    <a:pt x="1930" y="1988"/>
                  </a:lnTo>
                  <a:lnTo>
                    <a:pt x="2281" y="2416"/>
                  </a:lnTo>
                  <a:lnTo>
                    <a:pt x="2631" y="2864"/>
                  </a:lnTo>
                  <a:lnTo>
                    <a:pt x="2943" y="3312"/>
                  </a:lnTo>
                  <a:lnTo>
                    <a:pt x="2963" y="3332"/>
                  </a:lnTo>
                  <a:lnTo>
                    <a:pt x="2982" y="3371"/>
                  </a:lnTo>
                  <a:lnTo>
                    <a:pt x="3489" y="4131"/>
                  </a:lnTo>
                  <a:lnTo>
                    <a:pt x="3956" y="4910"/>
                  </a:lnTo>
                  <a:lnTo>
                    <a:pt x="4385" y="5709"/>
                  </a:lnTo>
                  <a:lnTo>
                    <a:pt x="4775" y="6527"/>
                  </a:lnTo>
                  <a:lnTo>
                    <a:pt x="5125" y="7365"/>
                  </a:lnTo>
                  <a:lnTo>
                    <a:pt x="5395" y="8124"/>
                  </a:lnTo>
                  <a:lnTo>
                    <a:pt x="5301" y="7833"/>
                  </a:lnTo>
                  <a:lnTo>
                    <a:pt x="5047" y="7151"/>
                  </a:lnTo>
                  <a:lnTo>
                    <a:pt x="4755" y="6469"/>
                  </a:lnTo>
                  <a:lnTo>
                    <a:pt x="4443" y="5787"/>
                  </a:lnTo>
                  <a:lnTo>
                    <a:pt x="4093" y="5144"/>
                  </a:lnTo>
                  <a:lnTo>
                    <a:pt x="3742" y="4501"/>
                  </a:lnTo>
                  <a:lnTo>
                    <a:pt x="3352" y="3877"/>
                  </a:lnTo>
                  <a:lnTo>
                    <a:pt x="2924" y="3273"/>
                  </a:lnTo>
                  <a:lnTo>
                    <a:pt x="2495" y="2669"/>
                  </a:lnTo>
                  <a:lnTo>
                    <a:pt x="2047" y="2104"/>
                  </a:lnTo>
                  <a:lnTo>
                    <a:pt x="1629" y="1637"/>
                  </a:lnTo>
                  <a:close/>
                  <a:moveTo>
                    <a:pt x="5395" y="8124"/>
                  </a:moveTo>
                  <a:lnTo>
                    <a:pt x="5524" y="8521"/>
                  </a:lnTo>
                  <a:lnTo>
                    <a:pt x="5437" y="8242"/>
                  </a:lnTo>
                  <a:lnTo>
                    <a:pt x="5395" y="8124"/>
                  </a:lnTo>
                  <a:close/>
                  <a:moveTo>
                    <a:pt x="5524" y="8521"/>
                  </a:moveTo>
                  <a:lnTo>
                    <a:pt x="5544" y="8585"/>
                  </a:lnTo>
                  <a:lnTo>
                    <a:pt x="5534" y="8554"/>
                  </a:lnTo>
                  <a:lnTo>
                    <a:pt x="5524" y="8521"/>
                  </a:lnTo>
                  <a:close/>
                  <a:moveTo>
                    <a:pt x="5544" y="8585"/>
                  </a:moveTo>
                  <a:lnTo>
                    <a:pt x="5740" y="9245"/>
                  </a:lnTo>
                  <a:lnTo>
                    <a:pt x="5710" y="9119"/>
                  </a:lnTo>
                  <a:lnTo>
                    <a:pt x="5544" y="8585"/>
                  </a:lnTo>
                  <a:close/>
                  <a:moveTo>
                    <a:pt x="5740" y="9245"/>
                  </a:moveTo>
                  <a:lnTo>
                    <a:pt x="5924" y="10015"/>
                  </a:lnTo>
                  <a:lnTo>
                    <a:pt x="5749" y="9275"/>
                  </a:lnTo>
                  <a:lnTo>
                    <a:pt x="5740" y="9245"/>
                  </a:lnTo>
                  <a:close/>
                </a:path>
              </a:pathLst>
            </a:custGeom>
            <a:solidFill>
              <a:srgbClr val="FFE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4637300" y="1660450"/>
              <a:ext cx="148125" cy="250375"/>
            </a:xfrm>
            <a:custGeom>
              <a:avLst/>
              <a:gdLst/>
              <a:ahLst/>
              <a:cxnLst/>
              <a:rect l="l" t="t" r="r" b="b"/>
              <a:pathLst>
                <a:path w="5925" h="10015" fill="none" extrusionOk="0">
                  <a:moveTo>
                    <a:pt x="2943" y="3312"/>
                  </a:moveTo>
                  <a:lnTo>
                    <a:pt x="2943" y="3312"/>
                  </a:lnTo>
                  <a:lnTo>
                    <a:pt x="2963" y="3332"/>
                  </a:lnTo>
                  <a:lnTo>
                    <a:pt x="2963" y="3332"/>
                  </a:lnTo>
                  <a:lnTo>
                    <a:pt x="2982" y="3371"/>
                  </a:lnTo>
                  <a:lnTo>
                    <a:pt x="2982" y="3371"/>
                  </a:lnTo>
                  <a:lnTo>
                    <a:pt x="3489" y="4131"/>
                  </a:lnTo>
                  <a:lnTo>
                    <a:pt x="3956" y="4910"/>
                  </a:lnTo>
                  <a:lnTo>
                    <a:pt x="4385" y="5709"/>
                  </a:lnTo>
                  <a:lnTo>
                    <a:pt x="4775" y="6527"/>
                  </a:lnTo>
                  <a:lnTo>
                    <a:pt x="5125" y="7365"/>
                  </a:lnTo>
                  <a:lnTo>
                    <a:pt x="5437" y="8242"/>
                  </a:lnTo>
                  <a:lnTo>
                    <a:pt x="5710" y="9119"/>
                  </a:lnTo>
                  <a:lnTo>
                    <a:pt x="5924" y="10015"/>
                  </a:lnTo>
                  <a:lnTo>
                    <a:pt x="5924" y="10015"/>
                  </a:lnTo>
                  <a:lnTo>
                    <a:pt x="5749" y="9275"/>
                  </a:lnTo>
                  <a:lnTo>
                    <a:pt x="5534" y="8554"/>
                  </a:lnTo>
                  <a:lnTo>
                    <a:pt x="5301" y="7833"/>
                  </a:lnTo>
                  <a:lnTo>
                    <a:pt x="5047" y="7151"/>
                  </a:lnTo>
                  <a:lnTo>
                    <a:pt x="4755" y="6469"/>
                  </a:lnTo>
                  <a:lnTo>
                    <a:pt x="4443" y="5787"/>
                  </a:lnTo>
                  <a:lnTo>
                    <a:pt x="4093" y="5144"/>
                  </a:lnTo>
                  <a:lnTo>
                    <a:pt x="3742" y="4501"/>
                  </a:lnTo>
                  <a:lnTo>
                    <a:pt x="3352" y="3877"/>
                  </a:lnTo>
                  <a:lnTo>
                    <a:pt x="2924" y="3273"/>
                  </a:lnTo>
                  <a:lnTo>
                    <a:pt x="2495" y="2669"/>
                  </a:lnTo>
                  <a:lnTo>
                    <a:pt x="2047" y="2104"/>
                  </a:lnTo>
                  <a:lnTo>
                    <a:pt x="1560" y="1559"/>
                  </a:lnTo>
                  <a:lnTo>
                    <a:pt x="1053" y="1013"/>
                  </a:lnTo>
                  <a:lnTo>
                    <a:pt x="547" y="50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10" y="390"/>
                  </a:lnTo>
                  <a:lnTo>
                    <a:pt x="819" y="760"/>
                  </a:lnTo>
                  <a:lnTo>
                    <a:pt x="1209" y="1169"/>
                  </a:lnTo>
                  <a:lnTo>
                    <a:pt x="1579" y="1578"/>
                  </a:lnTo>
                  <a:lnTo>
                    <a:pt x="1930" y="1988"/>
                  </a:lnTo>
                  <a:lnTo>
                    <a:pt x="2281" y="2416"/>
                  </a:lnTo>
                  <a:lnTo>
                    <a:pt x="2631" y="2864"/>
                  </a:lnTo>
                  <a:lnTo>
                    <a:pt x="2943" y="3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4609050" y="228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4609050" y="228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4326550" y="167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4218900" y="165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4218900" y="165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4264675" y="171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3932000" y="2222075"/>
              <a:ext cx="292775" cy="244050"/>
            </a:xfrm>
            <a:custGeom>
              <a:avLst/>
              <a:gdLst/>
              <a:ahLst/>
              <a:cxnLst/>
              <a:rect l="l" t="t" r="r" b="b"/>
              <a:pathLst>
                <a:path w="11711" h="9762" extrusionOk="0">
                  <a:moveTo>
                    <a:pt x="3936" y="0"/>
                  </a:moveTo>
                  <a:lnTo>
                    <a:pt x="3507" y="59"/>
                  </a:lnTo>
                  <a:lnTo>
                    <a:pt x="3235" y="98"/>
                  </a:lnTo>
                  <a:lnTo>
                    <a:pt x="2903" y="156"/>
                  </a:lnTo>
                  <a:lnTo>
                    <a:pt x="2611" y="234"/>
                  </a:lnTo>
                  <a:lnTo>
                    <a:pt x="2533" y="253"/>
                  </a:lnTo>
                  <a:lnTo>
                    <a:pt x="2241" y="351"/>
                  </a:lnTo>
                  <a:lnTo>
                    <a:pt x="1949" y="468"/>
                  </a:lnTo>
                  <a:lnTo>
                    <a:pt x="1598" y="624"/>
                  </a:lnTo>
                  <a:lnTo>
                    <a:pt x="1286" y="799"/>
                  </a:lnTo>
                  <a:lnTo>
                    <a:pt x="955" y="1013"/>
                  </a:lnTo>
                  <a:lnTo>
                    <a:pt x="916" y="1052"/>
                  </a:lnTo>
                  <a:lnTo>
                    <a:pt x="877" y="1072"/>
                  </a:lnTo>
                  <a:lnTo>
                    <a:pt x="838" y="1091"/>
                  </a:lnTo>
                  <a:lnTo>
                    <a:pt x="799" y="1130"/>
                  </a:lnTo>
                  <a:lnTo>
                    <a:pt x="780" y="1150"/>
                  </a:lnTo>
                  <a:lnTo>
                    <a:pt x="682" y="1208"/>
                  </a:lnTo>
                  <a:lnTo>
                    <a:pt x="663" y="1247"/>
                  </a:lnTo>
                  <a:lnTo>
                    <a:pt x="546" y="1325"/>
                  </a:lnTo>
                  <a:lnTo>
                    <a:pt x="526" y="1364"/>
                  </a:lnTo>
                  <a:lnTo>
                    <a:pt x="273" y="1578"/>
                  </a:lnTo>
                  <a:lnTo>
                    <a:pt x="117" y="1754"/>
                  </a:lnTo>
                  <a:lnTo>
                    <a:pt x="0" y="1871"/>
                  </a:lnTo>
                  <a:lnTo>
                    <a:pt x="487" y="2592"/>
                  </a:lnTo>
                  <a:lnTo>
                    <a:pt x="1013" y="3273"/>
                  </a:lnTo>
                  <a:lnTo>
                    <a:pt x="1559" y="3936"/>
                  </a:lnTo>
                  <a:lnTo>
                    <a:pt x="2124" y="4579"/>
                  </a:lnTo>
                  <a:lnTo>
                    <a:pt x="2728" y="5183"/>
                  </a:lnTo>
                  <a:lnTo>
                    <a:pt x="3351" y="5748"/>
                  </a:lnTo>
                  <a:lnTo>
                    <a:pt x="3994" y="6293"/>
                  </a:lnTo>
                  <a:lnTo>
                    <a:pt x="4657" y="6820"/>
                  </a:lnTo>
                  <a:lnTo>
                    <a:pt x="5358" y="7307"/>
                  </a:lnTo>
                  <a:lnTo>
                    <a:pt x="6079" y="7755"/>
                  </a:lnTo>
                  <a:lnTo>
                    <a:pt x="6820" y="8183"/>
                  </a:lnTo>
                  <a:lnTo>
                    <a:pt x="7579" y="8573"/>
                  </a:lnTo>
                  <a:lnTo>
                    <a:pt x="8359" y="8924"/>
                  </a:lnTo>
                  <a:lnTo>
                    <a:pt x="9138" y="9236"/>
                  </a:lnTo>
                  <a:lnTo>
                    <a:pt x="9957" y="9528"/>
                  </a:lnTo>
                  <a:lnTo>
                    <a:pt x="10775" y="9762"/>
                  </a:lnTo>
                  <a:lnTo>
                    <a:pt x="10911" y="9586"/>
                  </a:lnTo>
                  <a:lnTo>
                    <a:pt x="11028" y="9391"/>
                  </a:lnTo>
                  <a:lnTo>
                    <a:pt x="11184" y="9119"/>
                  </a:lnTo>
                  <a:lnTo>
                    <a:pt x="11320" y="8826"/>
                  </a:lnTo>
                  <a:lnTo>
                    <a:pt x="11437" y="8515"/>
                  </a:lnTo>
                  <a:lnTo>
                    <a:pt x="11535" y="8203"/>
                  </a:lnTo>
                  <a:lnTo>
                    <a:pt x="11613" y="7891"/>
                  </a:lnTo>
                  <a:lnTo>
                    <a:pt x="11652" y="7579"/>
                  </a:lnTo>
                  <a:lnTo>
                    <a:pt x="11691" y="7190"/>
                  </a:lnTo>
                  <a:lnTo>
                    <a:pt x="11710" y="6820"/>
                  </a:lnTo>
                  <a:lnTo>
                    <a:pt x="11691" y="6469"/>
                  </a:lnTo>
                  <a:lnTo>
                    <a:pt x="11652" y="6079"/>
                  </a:lnTo>
                  <a:lnTo>
                    <a:pt x="11593" y="5670"/>
                  </a:lnTo>
                  <a:lnTo>
                    <a:pt x="11496" y="5280"/>
                  </a:lnTo>
                  <a:lnTo>
                    <a:pt x="11359" y="4891"/>
                  </a:lnTo>
                  <a:lnTo>
                    <a:pt x="11223" y="4501"/>
                  </a:lnTo>
                  <a:lnTo>
                    <a:pt x="11028" y="4092"/>
                  </a:lnTo>
                  <a:lnTo>
                    <a:pt x="10814" y="3683"/>
                  </a:lnTo>
                  <a:lnTo>
                    <a:pt x="10580" y="3332"/>
                  </a:lnTo>
                  <a:lnTo>
                    <a:pt x="10327" y="2981"/>
                  </a:lnTo>
                  <a:lnTo>
                    <a:pt x="10015" y="2592"/>
                  </a:lnTo>
                  <a:lnTo>
                    <a:pt x="9684" y="2260"/>
                  </a:lnTo>
                  <a:lnTo>
                    <a:pt x="9353" y="1929"/>
                  </a:lnTo>
                  <a:lnTo>
                    <a:pt x="8982" y="1617"/>
                  </a:lnTo>
                  <a:lnTo>
                    <a:pt x="8534" y="1306"/>
                  </a:lnTo>
                  <a:lnTo>
                    <a:pt x="8106" y="1033"/>
                  </a:lnTo>
                  <a:lnTo>
                    <a:pt x="7638" y="780"/>
                  </a:lnTo>
                  <a:lnTo>
                    <a:pt x="7170" y="565"/>
                  </a:lnTo>
                  <a:lnTo>
                    <a:pt x="6703" y="390"/>
                  </a:lnTo>
                  <a:lnTo>
                    <a:pt x="6255" y="253"/>
                  </a:lnTo>
                  <a:lnTo>
                    <a:pt x="5767" y="137"/>
                  </a:lnTo>
                  <a:lnTo>
                    <a:pt x="5300" y="59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3932000" y="2222075"/>
              <a:ext cx="292775" cy="244050"/>
            </a:xfrm>
            <a:custGeom>
              <a:avLst/>
              <a:gdLst/>
              <a:ahLst/>
              <a:cxnLst/>
              <a:rect l="l" t="t" r="r" b="b"/>
              <a:pathLst>
                <a:path w="11711" h="9762" fill="none" extrusionOk="0">
                  <a:moveTo>
                    <a:pt x="4384" y="0"/>
                  </a:moveTo>
                  <a:lnTo>
                    <a:pt x="4384" y="0"/>
                  </a:lnTo>
                  <a:lnTo>
                    <a:pt x="4345" y="0"/>
                  </a:lnTo>
                  <a:lnTo>
                    <a:pt x="4345" y="0"/>
                  </a:lnTo>
                  <a:lnTo>
                    <a:pt x="3936" y="0"/>
                  </a:lnTo>
                  <a:lnTo>
                    <a:pt x="3507" y="59"/>
                  </a:lnTo>
                  <a:lnTo>
                    <a:pt x="3507" y="59"/>
                  </a:lnTo>
                  <a:lnTo>
                    <a:pt x="3235" y="98"/>
                  </a:lnTo>
                  <a:lnTo>
                    <a:pt x="3235" y="98"/>
                  </a:lnTo>
                  <a:lnTo>
                    <a:pt x="2903" y="156"/>
                  </a:lnTo>
                  <a:lnTo>
                    <a:pt x="2611" y="234"/>
                  </a:lnTo>
                  <a:lnTo>
                    <a:pt x="2533" y="253"/>
                  </a:lnTo>
                  <a:lnTo>
                    <a:pt x="2533" y="253"/>
                  </a:lnTo>
                  <a:lnTo>
                    <a:pt x="2241" y="351"/>
                  </a:lnTo>
                  <a:lnTo>
                    <a:pt x="1949" y="468"/>
                  </a:lnTo>
                  <a:lnTo>
                    <a:pt x="1949" y="468"/>
                  </a:lnTo>
                  <a:lnTo>
                    <a:pt x="1598" y="624"/>
                  </a:lnTo>
                  <a:lnTo>
                    <a:pt x="1286" y="799"/>
                  </a:lnTo>
                  <a:lnTo>
                    <a:pt x="1286" y="799"/>
                  </a:lnTo>
                  <a:lnTo>
                    <a:pt x="955" y="1013"/>
                  </a:lnTo>
                  <a:lnTo>
                    <a:pt x="916" y="1052"/>
                  </a:lnTo>
                  <a:lnTo>
                    <a:pt x="877" y="1072"/>
                  </a:lnTo>
                  <a:lnTo>
                    <a:pt x="838" y="1091"/>
                  </a:lnTo>
                  <a:lnTo>
                    <a:pt x="799" y="1130"/>
                  </a:lnTo>
                  <a:lnTo>
                    <a:pt x="780" y="1150"/>
                  </a:lnTo>
                  <a:lnTo>
                    <a:pt x="682" y="1208"/>
                  </a:lnTo>
                  <a:lnTo>
                    <a:pt x="663" y="1247"/>
                  </a:lnTo>
                  <a:lnTo>
                    <a:pt x="663" y="1247"/>
                  </a:lnTo>
                  <a:lnTo>
                    <a:pt x="546" y="1325"/>
                  </a:lnTo>
                  <a:lnTo>
                    <a:pt x="526" y="1364"/>
                  </a:lnTo>
                  <a:lnTo>
                    <a:pt x="526" y="1364"/>
                  </a:lnTo>
                  <a:lnTo>
                    <a:pt x="273" y="1578"/>
                  </a:lnTo>
                  <a:lnTo>
                    <a:pt x="273" y="1578"/>
                  </a:lnTo>
                  <a:lnTo>
                    <a:pt x="117" y="1754"/>
                  </a:lnTo>
                  <a:lnTo>
                    <a:pt x="117" y="1754"/>
                  </a:lnTo>
                  <a:lnTo>
                    <a:pt x="0" y="1871"/>
                  </a:lnTo>
                  <a:lnTo>
                    <a:pt x="0" y="1871"/>
                  </a:lnTo>
                  <a:lnTo>
                    <a:pt x="487" y="2592"/>
                  </a:lnTo>
                  <a:lnTo>
                    <a:pt x="1013" y="3273"/>
                  </a:lnTo>
                  <a:lnTo>
                    <a:pt x="1559" y="3936"/>
                  </a:lnTo>
                  <a:lnTo>
                    <a:pt x="2124" y="4579"/>
                  </a:lnTo>
                  <a:lnTo>
                    <a:pt x="2728" y="5183"/>
                  </a:lnTo>
                  <a:lnTo>
                    <a:pt x="3351" y="5748"/>
                  </a:lnTo>
                  <a:lnTo>
                    <a:pt x="3994" y="6293"/>
                  </a:lnTo>
                  <a:lnTo>
                    <a:pt x="4657" y="6820"/>
                  </a:lnTo>
                  <a:lnTo>
                    <a:pt x="5358" y="7307"/>
                  </a:lnTo>
                  <a:lnTo>
                    <a:pt x="6079" y="7755"/>
                  </a:lnTo>
                  <a:lnTo>
                    <a:pt x="6820" y="8183"/>
                  </a:lnTo>
                  <a:lnTo>
                    <a:pt x="7579" y="8573"/>
                  </a:lnTo>
                  <a:lnTo>
                    <a:pt x="8359" y="8924"/>
                  </a:lnTo>
                  <a:lnTo>
                    <a:pt x="9138" y="9236"/>
                  </a:lnTo>
                  <a:lnTo>
                    <a:pt x="9957" y="9528"/>
                  </a:lnTo>
                  <a:lnTo>
                    <a:pt x="10775" y="9762"/>
                  </a:lnTo>
                  <a:lnTo>
                    <a:pt x="10775" y="9762"/>
                  </a:lnTo>
                  <a:lnTo>
                    <a:pt x="10911" y="9586"/>
                  </a:lnTo>
                  <a:lnTo>
                    <a:pt x="11028" y="9391"/>
                  </a:lnTo>
                  <a:lnTo>
                    <a:pt x="11028" y="9391"/>
                  </a:lnTo>
                  <a:lnTo>
                    <a:pt x="11184" y="9119"/>
                  </a:lnTo>
                  <a:lnTo>
                    <a:pt x="11320" y="8826"/>
                  </a:lnTo>
                  <a:lnTo>
                    <a:pt x="11320" y="8826"/>
                  </a:lnTo>
                  <a:lnTo>
                    <a:pt x="11437" y="8515"/>
                  </a:lnTo>
                  <a:lnTo>
                    <a:pt x="11535" y="8203"/>
                  </a:lnTo>
                  <a:lnTo>
                    <a:pt x="11535" y="8203"/>
                  </a:lnTo>
                  <a:lnTo>
                    <a:pt x="11613" y="7891"/>
                  </a:lnTo>
                  <a:lnTo>
                    <a:pt x="11652" y="7579"/>
                  </a:lnTo>
                  <a:lnTo>
                    <a:pt x="11652" y="7579"/>
                  </a:lnTo>
                  <a:lnTo>
                    <a:pt x="11691" y="7190"/>
                  </a:lnTo>
                  <a:lnTo>
                    <a:pt x="11710" y="6820"/>
                  </a:lnTo>
                  <a:lnTo>
                    <a:pt x="11710" y="6820"/>
                  </a:lnTo>
                  <a:lnTo>
                    <a:pt x="11691" y="6469"/>
                  </a:lnTo>
                  <a:lnTo>
                    <a:pt x="11652" y="6079"/>
                  </a:lnTo>
                  <a:lnTo>
                    <a:pt x="11652" y="6079"/>
                  </a:lnTo>
                  <a:lnTo>
                    <a:pt x="11593" y="5670"/>
                  </a:lnTo>
                  <a:lnTo>
                    <a:pt x="11496" y="5280"/>
                  </a:lnTo>
                  <a:lnTo>
                    <a:pt x="11496" y="5280"/>
                  </a:lnTo>
                  <a:lnTo>
                    <a:pt x="11359" y="4891"/>
                  </a:lnTo>
                  <a:lnTo>
                    <a:pt x="11223" y="4501"/>
                  </a:lnTo>
                  <a:lnTo>
                    <a:pt x="11223" y="4501"/>
                  </a:lnTo>
                  <a:lnTo>
                    <a:pt x="11028" y="4092"/>
                  </a:lnTo>
                  <a:lnTo>
                    <a:pt x="10814" y="3683"/>
                  </a:lnTo>
                  <a:lnTo>
                    <a:pt x="10814" y="3683"/>
                  </a:lnTo>
                  <a:lnTo>
                    <a:pt x="10580" y="3332"/>
                  </a:lnTo>
                  <a:lnTo>
                    <a:pt x="10327" y="2981"/>
                  </a:lnTo>
                  <a:lnTo>
                    <a:pt x="10327" y="2981"/>
                  </a:lnTo>
                  <a:lnTo>
                    <a:pt x="10015" y="2592"/>
                  </a:lnTo>
                  <a:lnTo>
                    <a:pt x="9684" y="2260"/>
                  </a:lnTo>
                  <a:lnTo>
                    <a:pt x="9684" y="2260"/>
                  </a:lnTo>
                  <a:lnTo>
                    <a:pt x="9353" y="1929"/>
                  </a:lnTo>
                  <a:lnTo>
                    <a:pt x="8982" y="1617"/>
                  </a:lnTo>
                  <a:lnTo>
                    <a:pt x="8982" y="1617"/>
                  </a:lnTo>
                  <a:lnTo>
                    <a:pt x="8534" y="1306"/>
                  </a:lnTo>
                  <a:lnTo>
                    <a:pt x="8106" y="1033"/>
                  </a:lnTo>
                  <a:lnTo>
                    <a:pt x="8106" y="1033"/>
                  </a:lnTo>
                  <a:lnTo>
                    <a:pt x="7638" y="780"/>
                  </a:lnTo>
                  <a:lnTo>
                    <a:pt x="7170" y="565"/>
                  </a:lnTo>
                  <a:lnTo>
                    <a:pt x="7170" y="565"/>
                  </a:lnTo>
                  <a:lnTo>
                    <a:pt x="6703" y="390"/>
                  </a:lnTo>
                  <a:lnTo>
                    <a:pt x="6255" y="253"/>
                  </a:lnTo>
                  <a:lnTo>
                    <a:pt x="6255" y="253"/>
                  </a:lnTo>
                  <a:lnTo>
                    <a:pt x="5767" y="137"/>
                  </a:lnTo>
                  <a:lnTo>
                    <a:pt x="5300" y="59"/>
                  </a:lnTo>
                  <a:lnTo>
                    <a:pt x="5300" y="59"/>
                  </a:lnTo>
                  <a:lnTo>
                    <a:pt x="4832" y="0"/>
                  </a:lnTo>
                  <a:lnTo>
                    <a:pt x="4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3901300" y="2042325"/>
              <a:ext cx="119375" cy="150050"/>
            </a:xfrm>
            <a:custGeom>
              <a:avLst/>
              <a:gdLst/>
              <a:ahLst/>
              <a:cxnLst/>
              <a:rect l="l" t="t" r="r" b="b"/>
              <a:pathLst>
                <a:path w="4775" h="6002" extrusionOk="0">
                  <a:moveTo>
                    <a:pt x="1579" y="1"/>
                  </a:moveTo>
                  <a:lnTo>
                    <a:pt x="1384" y="20"/>
                  </a:lnTo>
                  <a:lnTo>
                    <a:pt x="1189" y="59"/>
                  </a:lnTo>
                  <a:lnTo>
                    <a:pt x="994" y="117"/>
                  </a:lnTo>
                  <a:lnTo>
                    <a:pt x="878" y="176"/>
                  </a:lnTo>
                  <a:lnTo>
                    <a:pt x="839" y="195"/>
                  </a:lnTo>
                  <a:lnTo>
                    <a:pt x="683" y="293"/>
                  </a:lnTo>
                  <a:lnTo>
                    <a:pt x="527" y="449"/>
                  </a:lnTo>
                  <a:lnTo>
                    <a:pt x="468" y="488"/>
                  </a:lnTo>
                  <a:lnTo>
                    <a:pt x="429" y="546"/>
                  </a:lnTo>
                  <a:lnTo>
                    <a:pt x="410" y="566"/>
                  </a:lnTo>
                  <a:lnTo>
                    <a:pt x="274" y="780"/>
                  </a:lnTo>
                  <a:lnTo>
                    <a:pt x="235" y="877"/>
                  </a:lnTo>
                  <a:lnTo>
                    <a:pt x="196" y="936"/>
                  </a:lnTo>
                  <a:lnTo>
                    <a:pt x="137" y="1111"/>
                  </a:lnTo>
                  <a:lnTo>
                    <a:pt x="79" y="1267"/>
                  </a:lnTo>
                  <a:lnTo>
                    <a:pt x="20" y="1559"/>
                  </a:lnTo>
                  <a:lnTo>
                    <a:pt x="20" y="1579"/>
                  </a:lnTo>
                  <a:lnTo>
                    <a:pt x="1" y="1832"/>
                  </a:lnTo>
                  <a:lnTo>
                    <a:pt x="1" y="2046"/>
                  </a:lnTo>
                  <a:lnTo>
                    <a:pt x="1" y="2105"/>
                  </a:lnTo>
                  <a:lnTo>
                    <a:pt x="20" y="2417"/>
                  </a:lnTo>
                  <a:lnTo>
                    <a:pt x="20" y="2475"/>
                  </a:lnTo>
                  <a:lnTo>
                    <a:pt x="79" y="2767"/>
                  </a:lnTo>
                  <a:lnTo>
                    <a:pt x="137" y="3040"/>
                  </a:lnTo>
                  <a:lnTo>
                    <a:pt x="176" y="3176"/>
                  </a:lnTo>
                  <a:lnTo>
                    <a:pt x="274" y="3449"/>
                  </a:lnTo>
                  <a:lnTo>
                    <a:pt x="293" y="3488"/>
                  </a:lnTo>
                  <a:lnTo>
                    <a:pt x="312" y="3547"/>
                  </a:lnTo>
                  <a:lnTo>
                    <a:pt x="332" y="3566"/>
                  </a:lnTo>
                  <a:lnTo>
                    <a:pt x="371" y="3664"/>
                  </a:lnTo>
                  <a:lnTo>
                    <a:pt x="507" y="3975"/>
                  </a:lnTo>
                  <a:lnTo>
                    <a:pt x="683" y="4268"/>
                  </a:lnTo>
                  <a:lnTo>
                    <a:pt x="955" y="4657"/>
                  </a:lnTo>
                  <a:lnTo>
                    <a:pt x="1131" y="4891"/>
                  </a:lnTo>
                  <a:lnTo>
                    <a:pt x="1326" y="5086"/>
                  </a:lnTo>
                  <a:lnTo>
                    <a:pt x="1501" y="5261"/>
                  </a:lnTo>
                  <a:lnTo>
                    <a:pt x="1715" y="5437"/>
                  </a:lnTo>
                  <a:lnTo>
                    <a:pt x="1891" y="5554"/>
                  </a:lnTo>
                  <a:lnTo>
                    <a:pt x="2047" y="5651"/>
                  </a:lnTo>
                  <a:lnTo>
                    <a:pt x="2222" y="5748"/>
                  </a:lnTo>
                  <a:lnTo>
                    <a:pt x="2417" y="5846"/>
                  </a:lnTo>
                  <a:lnTo>
                    <a:pt x="2690" y="5943"/>
                  </a:lnTo>
                  <a:lnTo>
                    <a:pt x="2962" y="5982"/>
                  </a:lnTo>
                  <a:lnTo>
                    <a:pt x="3177" y="6002"/>
                  </a:lnTo>
                  <a:lnTo>
                    <a:pt x="3391" y="6002"/>
                  </a:lnTo>
                  <a:lnTo>
                    <a:pt x="3566" y="5963"/>
                  </a:lnTo>
                  <a:lnTo>
                    <a:pt x="3742" y="5904"/>
                  </a:lnTo>
                  <a:lnTo>
                    <a:pt x="3937" y="5807"/>
                  </a:lnTo>
                  <a:lnTo>
                    <a:pt x="4073" y="5709"/>
                  </a:lnTo>
                  <a:lnTo>
                    <a:pt x="4248" y="5573"/>
                  </a:lnTo>
                  <a:lnTo>
                    <a:pt x="4346" y="5437"/>
                  </a:lnTo>
                  <a:lnTo>
                    <a:pt x="4463" y="5261"/>
                  </a:lnTo>
                  <a:lnTo>
                    <a:pt x="4560" y="5066"/>
                  </a:lnTo>
                  <a:lnTo>
                    <a:pt x="4638" y="4891"/>
                  </a:lnTo>
                  <a:lnTo>
                    <a:pt x="4677" y="4735"/>
                  </a:lnTo>
                  <a:lnTo>
                    <a:pt x="4735" y="4443"/>
                  </a:lnTo>
                  <a:lnTo>
                    <a:pt x="4755" y="4209"/>
                  </a:lnTo>
                  <a:lnTo>
                    <a:pt x="4774" y="3995"/>
                  </a:lnTo>
                  <a:lnTo>
                    <a:pt x="4755" y="3761"/>
                  </a:lnTo>
                  <a:lnTo>
                    <a:pt x="4735" y="3508"/>
                  </a:lnTo>
                  <a:lnTo>
                    <a:pt x="4677" y="3215"/>
                  </a:lnTo>
                  <a:lnTo>
                    <a:pt x="4599" y="2943"/>
                  </a:lnTo>
                  <a:lnTo>
                    <a:pt x="4521" y="2650"/>
                  </a:lnTo>
                  <a:lnTo>
                    <a:pt x="4404" y="2378"/>
                  </a:lnTo>
                  <a:lnTo>
                    <a:pt x="4268" y="2085"/>
                  </a:lnTo>
                  <a:lnTo>
                    <a:pt x="4131" y="1852"/>
                  </a:lnTo>
                  <a:lnTo>
                    <a:pt x="3975" y="1598"/>
                  </a:lnTo>
                  <a:lnTo>
                    <a:pt x="3800" y="1345"/>
                  </a:lnTo>
                  <a:lnTo>
                    <a:pt x="3625" y="1111"/>
                  </a:lnTo>
                  <a:lnTo>
                    <a:pt x="3449" y="936"/>
                  </a:lnTo>
                  <a:lnTo>
                    <a:pt x="3255" y="741"/>
                  </a:lnTo>
                  <a:lnTo>
                    <a:pt x="3060" y="585"/>
                  </a:lnTo>
                  <a:lnTo>
                    <a:pt x="2884" y="449"/>
                  </a:lnTo>
                  <a:lnTo>
                    <a:pt x="2709" y="351"/>
                  </a:lnTo>
                  <a:lnTo>
                    <a:pt x="2378" y="176"/>
                  </a:lnTo>
                  <a:lnTo>
                    <a:pt x="2105" y="79"/>
                  </a:lnTo>
                  <a:lnTo>
                    <a:pt x="1949" y="40"/>
                  </a:lnTo>
                  <a:lnTo>
                    <a:pt x="1793" y="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901300" y="2042325"/>
              <a:ext cx="119375" cy="150050"/>
            </a:xfrm>
            <a:custGeom>
              <a:avLst/>
              <a:gdLst/>
              <a:ahLst/>
              <a:cxnLst/>
              <a:rect l="l" t="t" r="r" b="b"/>
              <a:pathLst>
                <a:path w="4775" h="6002" fill="none" extrusionOk="0">
                  <a:moveTo>
                    <a:pt x="1579" y="1"/>
                  </a:moveTo>
                  <a:lnTo>
                    <a:pt x="1579" y="1"/>
                  </a:lnTo>
                  <a:lnTo>
                    <a:pt x="1579" y="1"/>
                  </a:lnTo>
                  <a:lnTo>
                    <a:pt x="1384" y="20"/>
                  </a:lnTo>
                  <a:lnTo>
                    <a:pt x="1384" y="20"/>
                  </a:lnTo>
                  <a:lnTo>
                    <a:pt x="1189" y="59"/>
                  </a:lnTo>
                  <a:lnTo>
                    <a:pt x="1189" y="59"/>
                  </a:lnTo>
                  <a:lnTo>
                    <a:pt x="994" y="117"/>
                  </a:lnTo>
                  <a:lnTo>
                    <a:pt x="994" y="117"/>
                  </a:lnTo>
                  <a:lnTo>
                    <a:pt x="878" y="176"/>
                  </a:lnTo>
                  <a:lnTo>
                    <a:pt x="839" y="195"/>
                  </a:lnTo>
                  <a:lnTo>
                    <a:pt x="839" y="195"/>
                  </a:lnTo>
                  <a:lnTo>
                    <a:pt x="683" y="293"/>
                  </a:lnTo>
                  <a:lnTo>
                    <a:pt x="683" y="293"/>
                  </a:lnTo>
                  <a:lnTo>
                    <a:pt x="527" y="449"/>
                  </a:lnTo>
                  <a:lnTo>
                    <a:pt x="527" y="449"/>
                  </a:lnTo>
                  <a:lnTo>
                    <a:pt x="468" y="488"/>
                  </a:lnTo>
                  <a:lnTo>
                    <a:pt x="429" y="546"/>
                  </a:lnTo>
                  <a:lnTo>
                    <a:pt x="410" y="566"/>
                  </a:lnTo>
                  <a:lnTo>
                    <a:pt x="410" y="566"/>
                  </a:lnTo>
                  <a:lnTo>
                    <a:pt x="274" y="780"/>
                  </a:lnTo>
                  <a:lnTo>
                    <a:pt x="274" y="780"/>
                  </a:lnTo>
                  <a:lnTo>
                    <a:pt x="235" y="877"/>
                  </a:lnTo>
                  <a:lnTo>
                    <a:pt x="235" y="877"/>
                  </a:lnTo>
                  <a:lnTo>
                    <a:pt x="196" y="936"/>
                  </a:lnTo>
                  <a:lnTo>
                    <a:pt x="196" y="936"/>
                  </a:lnTo>
                  <a:lnTo>
                    <a:pt x="137" y="1111"/>
                  </a:lnTo>
                  <a:lnTo>
                    <a:pt x="79" y="1267"/>
                  </a:lnTo>
                  <a:lnTo>
                    <a:pt x="79" y="1267"/>
                  </a:lnTo>
                  <a:lnTo>
                    <a:pt x="20" y="1559"/>
                  </a:lnTo>
                  <a:lnTo>
                    <a:pt x="20" y="1559"/>
                  </a:lnTo>
                  <a:lnTo>
                    <a:pt x="20" y="1579"/>
                  </a:lnTo>
                  <a:lnTo>
                    <a:pt x="20" y="1579"/>
                  </a:lnTo>
                  <a:lnTo>
                    <a:pt x="1" y="1832"/>
                  </a:lnTo>
                  <a:lnTo>
                    <a:pt x="1" y="2046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20" y="2417"/>
                  </a:lnTo>
                  <a:lnTo>
                    <a:pt x="20" y="2417"/>
                  </a:lnTo>
                  <a:lnTo>
                    <a:pt x="20" y="2475"/>
                  </a:lnTo>
                  <a:lnTo>
                    <a:pt x="20" y="2475"/>
                  </a:lnTo>
                  <a:lnTo>
                    <a:pt x="79" y="2767"/>
                  </a:lnTo>
                  <a:lnTo>
                    <a:pt x="137" y="3040"/>
                  </a:lnTo>
                  <a:lnTo>
                    <a:pt x="137" y="3040"/>
                  </a:lnTo>
                  <a:lnTo>
                    <a:pt x="176" y="3176"/>
                  </a:lnTo>
                  <a:lnTo>
                    <a:pt x="176" y="3176"/>
                  </a:lnTo>
                  <a:lnTo>
                    <a:pt x="274" y="3449"/>
                  </a:lnTo>
                  <a:lnTo>
                    <a:pt x="293" y="3488"/>
                  </a:lnTo>
                  <a:lnTo>
                    <a:pt x="312" y="3547"/>
                  </a:lnTo>
                  <a:lnTo>
                    <a:pt x="332" y="3566"/>
                  </a:lnTo>
                  <a:lnTo>
                    <a:pt x="371" y="3664"/>
                  </a:lnTo>
                  <a:lnTo>
                    <a:pt x="371" y="3664"/>
                  </a:lnTo>
                  <a:lnTo>
                    <a:pt x="507" y="3975"/>
                  </a:lnTo>
                  <a:lnTo>
                    <a:pt x="507" y="3975"/>
                  </a:lnTo>
                  <a:lnTo>
                    <a:pt x="683" y="4268"/>
                  </a:lnTo>
                  <a:lnTo>
                    <a:pt x="683" y="4268"/>
                  </a:lnTo>
                  <a:lnTo>
                    <a:pt x="955" y="4657"/>
                  </a:lnTo>
                  <a:lnTo>
                    <a:pt x="955" y="4657"/>
                  </a:lnTo>
                  <a:lnTo>
                    <a:pt x="1131" y="4891"/>
                  </a:lnTo>
                  <a:lnTo>
                    <a:pt x="1326" y="5086"/>
                  </a:lnTo>
                  <a:lnTo>
                    <a:pt x="1326" y="5086"/>
                  </a:lnTo>
                  <a:lnTo>
                    <a:pt x="1501" y="5261"/>
                  </a:lnTo>
                  <a:lnTo>
                    <a:pt x="1715" y="5437"/>
                  </a:lnTo>
                  <a:lnTo>
                    <a:pt x="1715" y="5437"/>
                  </a:lnTo>
                  <a:lnTo>
                    <a:pt x="1891" y="5554"/>
                  </a:lnTo>
                  <a:lnTo>
                    <a:pt x="2047" y="5651"/>
                  </a:lnTo>
                  <a:lnTo>
                    <a:pt x="2047" y="5651"/>
                  </a:lnTo>
                  <a:lnTo>
                    <a:pt x="2222" y="5748"/>
                  </a:lnTo>
                  <a:lnTo>
                    <a:pt x="2417" y="5846"/>
                  </a:lnTo>
                  <a:lnTo>
                    <a:pt x="2417" y="5846"/>
                  </a:lnTo>
                  <a:lnTo>
                    <a:pt x="2690" y="5943"/>
                  </a:lnTo>
                  <a:lnTo>
                    <a:pt x="2690" y="5943"/>
                  </a:lnTo>
                  <a:lnTo>
                    <a:pt x="2962" y="5982"/>
                  </a:lnTo>
                  <a:lnTo>
                    <a:pt x="2962" y="5982"/>
                  </a:lnTo>
                  <a:lnTo>
                    <a:pt x="3177" y="6002"/>
                  </a:lnTo>
                  <a:lnTo>
                    <a:pt x="3177" y="6002"/>
                  </a:lnTo>
                  <a:lnTo>
                    <a:pt x="3391" y="6002"/>
                  </a:lnTo>
                  <a:lnTo>
                    <a:pt x="3391" y="6002"/>
                  </a:lnTo>
                  <a:lnTo>
                    <a:pt x="3566" y="5963"/>
                  </a:lnTo>
                  <a:lnTo>
                    <a:pt x="3566" y="5963"/>
                  </a:lnTo>
                  <a:lnTo>
                    <a:pt x="3742" y="5904"/>
                  </a:lnTo>
                  <a:lnTo>
                    <a:pt x="3742" y="5904"/>
                  </a:lnTo>
                  <a:lnTo>
                    <a:pt x="3937" y="5807"/>
                  </a:lnTo>
                  <a:lnTo>
                    <a:pt x="3937" y="5807"/>
                  </a:lnTo>
                  <a:lnTo>
                    <a:pt x="4073" y="5709"/>
                  </a:lnTo>
                  <a:lnTo>
                    <a:pt x="4073" y="5709"/>
                  </a:lnTo>
                  <a:lnTo>
                    <a:pt x="4248" y="5573"/>
                  </a:lnTo>
                  <a:lnTo>
                    <a:pt x="4248" y="5573"/>
                  </a:lnTo>
                  <a:lnTo>
                    <a:pt x="4346" y="5437"/>
                  </a:lnTo>
                  <a:lnTo>
                    <a:pt x="4346" y="5437"/>
                  </a:lnTo>
                  <a:lnTo>
                    <a:pt x="4463" y="5261"/>
                  </a:lnTo>
                  <a:lnTo>
                    <a:pt x="4463" y="5261"/>
                  </a:lnTo>
                  <a:lnTo>
                    <a:pt x="4560" y="5066"/>
                  </a:lnTo>
                  <a:lnTo>
                    <a:pt x="4560" y="5066"/>
                  </a:lnTo>
                  <a:lnTo>
                    <a:pt x="4638" y="4891"/>
                  </a:lnTo>
                  <a:lnTo>
                    <a:pt x="4677" y="4735"/>
                  </a:lnTo>
                  <a:lnTo>
                    <a:pt x="4677" y="4735"/>
                  </a:lnTo>
                  <a:lnTo>
                    <a:pt x="4735" y="4443"/>
                  </a:lnTo>
                  <a:lnTo>
                    <a:pt x="4735" y="4443"/>
                  </a:lnTo>
                  <a:lnTo>
                    <a:pt x="4755" y="4209"/>
                  </a:lnTo>
                  <a:lnTo>
                    <a:pt x="4774" y="3995"/>
                  </a:lnTo>
                  <a:lnTo>
                    <a:pt x="4774" y="3995"/>
                  </a:lnTo>
                  <a:lnTo>
                    <a:pt x="4755" y="3761"/>
                  </a:lnTo>
                  <a:lnTo>
                    <a:pt x="4735" y="3508"/>
                  </a:lnTo>
                  <a:lnTo>
                    <a:pt x="4735" y="3508"/>
                  </a:lnTo>
                  <a:lnTo>
                    <a:pt x="4677" y="3215"/>
                  </a:lnTo>
                  <a:lnTo>
                    <a:pt x="4599" y="2943"/>
                  </a:lnTo>
                  <a:lnTo>
                    <a:pt x="4599" y="2943"/>
                  </a:lnTo>
                  <a:lnTo>
                    <a:pt x="4521" y="2650"/>
                  </a:lnTo>
                  <a:lnTo>
                    <a:pt x="4404" y="2378"/>
                  </a:lnTo>
                  <a:lnTo>
                    <a:pt x="4404" y="2378"/>
                  </a:lnTo>
                  <a:lnTo>
                    <a:pt x="4268" y="2085"/>
                  </a:lnTo>
                  <a:lnTo>
                    <a:pt x="4131" y="1852"/>
                  </a:lnTo>
                  <a:lnTo>
                    <a:pt x="4131" y="1852"/>
                  </a:lnTo>
                  <a:lnTo>
                    <a:pt x="3975" y="1598"/>
                  </a:lnTo>
                  <a:lnTo>
                    <a:pt x="3800" y="1345"/>
                  </a:lnTo>
                  <a:lnTo>
                    <a:pt x="3800" y="1345"/>
                  </a:lnTo>
                  <a:lnTo>
                    <a:pt x="3625" y="1111"/>
                  </a:lnTo>
                  <a:lnTo>
                    <a:pt x="3449" y="936"/>
                  </a:lnTo>
                  <a:lnTo>
                    <a:pt x="3449" y="936"/>
                  </a:lnTo>
                  <a:lnTo>
                    <a:pt x="3255" y="741"/>
                  </a:lnTo>
                  <a:lnTo>
                    <a:pt x="3060" y="585"/>
                  </a:lnTo>
                  <a:lnTo>
                    <a:pt x="3060" y="585"/>
                  </a:lnTo>
                  <a:lnTo>
                    <a:pt x="2884" y="449"/>
                  </a:lnTo>
                  <a:lnTo>
                    <a:pt x="2709" y="351"/>
                  </a:lnTo>
                  <a:lnTo>
                    <a:pt x="2709" y="351"/>
                  </a:lnTo>
                  <a:lnTo>
                    <a:pt x="2378" y="176"/>
                  </a:lnTo>
                  <a:lnTo>
                    <a:pt x="2378" y="176"/>
                  </a:lnTo>
                  <a:lnTo>
                    <a:pt x="2105" y="79"/>
                  </a:lnTo>
                  <a:lnTo>
                    <a:pt x="2105" y="79"/>
                  </a:lnTo>
                  <a:lnTo>
                    <a:pt x="1949" y="40"/>
                  </a:lnTo>
                  <a:lnTo>
                    <a:pt x="1949" y="40"/>
                  </a:lnTo>
                  <a:lnTo>
                    <a:pt x="1793" y="20"/>
                  </a:lnTo>
                  <a:lnTo>
                    <a:pt x="1793" y="20"/>
                  </a:lnTo>
                  <a:lnTo>
                    <a:pt x="15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4280275" y="1542575"/>
              <a:ext cx="268900" cy="161250"/>
            </a:xfrm>
            <a:custGeom>
              <a:avLst/>
              <a:gdLst/>
              <a:ahLst/>
              <a:cxnLst/>
              <a:rect l="l" t="t" r="r" b="b"/>
              <a:pathLst>
                <a:path w="10756" h="6450" extrusionOk="0">
                  <a:moveTo>
                    <a:pt x="1871" y="0"/>
                  </a:moveTo>
                  <a:lnTo>
                    <a:pt x="1130" y="20"/>
                  </a:lnTo>
                  <a:lnTo>
                    <a:pt x="390" y="59"/>
                  </a:lnTo>
                  <a:lnTo>
                    <a:pt x="331" y="195"/>
                  </a:lnTo>
                  <a:lnTo>
                    <a:pt x="312" y="253"/>
                  </a:lnTo>
                  <a:lnTo>
                    <a:pt x="273" y="312"/>
                  </a:lnTo>
                  <a:lnTo>
                    <a:pt x="156" y="624"/>
                  </a:lnTo>
                  <a:lnTo>
                    <a:pt x="117" y="760"/>
                  </a:lnTo>
                  <a:lnTo>
                    <a:pt x="59" y="994"/>
                  </a:lnTo>
                  <a:lnTo>
                    <a:pt x="20" y="1228"/>
                  </a:lnTo>
                  <a:lnTo>
                    <a:pt x="20" y="1247"/>
                  </a:lnTo>
                  <a:lnTo>
                    <a:pt x="20" y="1305"/>
                  </a:lnTo>
                  <a:lnTo>
                    <a:pt x="0" y="1656"/>
                  </a:lnTo>
                  <a:lnTo>
                    <a:pt x="0" y="1715"/>
                  </a:lnTo>
                  <a:lnTo>
                    <a:pt x="0" y="1793"/>
                  </a:lnTo>
                  <a:lnTo>
                    <a:pt x="20" y="2104"/>
                  </a:lnTo>
                  <a:lnTo>
                    <a:pt x="20" y="2163"/>
                  </a:lnTo>
                  <a:lnTo>
                    <a:pt x="20" y="2202"/>
                  </a:lnTo>
                  <a:lnTo>
                    <a:pt x="39" y="2241"/>
                  </a:lnTo>
                  <a:lnTo>
                    <a:pt x="39" y="2280"/>
                  </a:lnTo>
                  <a:lnTo>
                    <a:pt x="39" y="2299"/>
                  </a:lnTo>
                  <a:lnTo>
                    <a:pt x="59" y="2338"/>
                  </a:lnTo>
                  <a:lnTo>
                    <a:pt x="59" y="2358"/>
                  </a:lnTo>
                  <a:lnTo>
                    <a:pt x="59" y="2397"/>
                  </a:lnTo>
                  <a:lnTo>
                    <a:pt x="98" y="2533"/>
                  </a:lnTo>
                  <a:lnTo>
                    <a:pt x="137" y="2689"/>
                  </a:lnTo>
                  <a:lnTo>
                    <a:pt x="195" y="2923"/>
                  </a:lnTo>
                  <a:lnTo>
                    <a:pt x="293" y="3156"/>
                  </a:lnTo>
                  <a:lnTo>
                    <a:pt x="312" y="3234"/>
                  </a:lnTo>
                  <a:lnTo>
                    <a:pt x="448" y="3507"/>
                  </a:lnTo>
                  <a:lnTo>
                    <a:pt x="565" y="3702"/>
                  </a:lnTo>
                  <a:lnTo>
                    <a:pt x="721" y="3936"/>
                  </a:lnTo>
                  <a:lnTo>
                    <a:pt x="897" y="4189"/>
                  </a:lnTo>
                  <a:lnTo>
                    <a:pt x="1013" y="4325"/>
                  </a:lnTo>
                  <a:lnTo>
                    <a:pt x="1033" y="4364"/>
                  </a:lnTo>
                  <a:lnTo>
                    <a:pt x="1208" y="4540"/>
                  </a:lnTo>
                  <a:lnTo>
                    <a:pt x="1423" y="4774"/>
                  </a:lnTo>
                  <a:lnTo>
                    <a:pt x="1617" y="4949"/>
                  </a:lnTo>
                  <a:lnTo>
                    <a:pt x="1851" y="5124"/>
                  </a:lnTo>
                  <a:lnTo>
                    <a:pt x="2182" y="5358"/>
                  </a:lnTo>
                  <a:lnTo>
                    <a:pt x="2494" y="5572"/>
                  </a:lnTo>
                  <a:lnTo>
                    <a:pt x="2845" y="5748"/>
                  </a:lnTo>
                  <a:lnTo>
                    <a:pt x="3196" y="5923"/>
                  </a:lnTo>
                  <a:lnTo>
                    <a:pt x="3624" y="6079"/>
                  </a:lnTo>
                  <a:lnTo>
                    <a:pt x="4053" y="6215"/>
                  </a:lnTo>
                  <a:lnTo>
                    <a:pt x="4482" y="6313"/>
                  </a:lnTo>
                  <a:lnTo>
                    <a:pt x="4910" y="6391"/>
                  </a:lnTo>
                  <a:lnTo>
                    <a:pt x="5358" y="6430"/>
                  </a:lnTo>
                  <a:lnTo>
                    <a:pt x="5787" y="6449"/>
                  </a:lnTo>
                  <a:lnTo>
                    <a:pt x="6216" y="6430"/>
                  </a:lnTo>
                  <a:lnTo>
                    <a:pt x="6644" y="6391"/>
                  </a:lnTo>
                  <a:lnTo>
                    <a:pt x="7053" y="6313"/>
                  </a:lnTo>
                  <a:lnTo>
                    <a:pt x="7404" y="6235"/>
                  </a:lnTo>
                  <a:lnTo>
                    <a:pt x="7774" y="6118"/>
                  </a:lnTo>
                  <a:lnTo>
                    <a:pt x="8125" y="5982"/>
                  </a:lnTo>
                  <a:lnTo>
                    <a:pt x="8437" y="5845"/>
                  </a:lnTo>
                  <a:lnTo>
                    <a:pt x="8710" y="5689"/>
                  </a:lnTo>
                  <a:lnTo>
                    <a:pt x="8982" y="5514"/>
                  </a:lnTo>
                  <a:lnTo>
                    <a:pt x="9236" y="5339"/>
                  </a:lnTo>
                  <a:lnTo>
                    <a:pt x="9469" y="5163"/>
                  </a:lnTo>
                  <a:lnTo>
                    <a:pt x="9645" y="4988"/>
                  </a:lnTo>
                  <a:lnTo>
                    <a:pt x="9820" y="4793"/>
                  </a:lnTo>
                  <a:lnTo>
                    <a:pt x="9996" y="4598"/>
                  </a:lnTo>
                  <a:lnTo>
                    <a:pt x="10132" y="4384"/>
                  </a:lnTo>
                  <a:lnTo>
                    <a:pt x="10249" y="4209"/>
                  </a:lnTo>
                  <a:lnTo>
                    <a:pt x="10366" y="3994"/>
                  </a:lnTo>
                  <a:lnTo>
                    <a:pt x="10483" y="3780"/>
                  </a:lnTo>
                  <a:lnTo>
                    <a:pt x="10561" y="3546"/>
                  </a:lnTo>
                  <a:lnTo>
                    <a:pt x="10638" y="3332"/>
                  </a:lnTo>
                  <a:lnTo>
                    <a:pt x="10677" y="3098"/>
                  </a:lnTo>
                  <a:lnTo>
                    <a:pt x="10736" y="2864"/>
                  </a:lnTo>
                  <a:lnTo>
                    <a:pt x="10755" y="2630"/>
                  </a:lnTo>
                  <a:lnTo>
                    <a:pt x="10755" y="2397"/>
                  </a:lnTo>
                  <a:lnTo>
                    <a:pt x="10755" y="2260"/>
                  </a:lnTo>
                  <a:lnTo>
                    <a:pt x="10151" y="1948"/>
                  </a:lnTo>
                  <a:lnTo>
                    <a:pt x="9547" y="1656"/>
                  </a:lnTo>
                  <a:lnTo>
                    <a:pt x="8924" y="1383"/>
                  </a:lnTo>
                  <a:lnTo>
                    <a:pt x="8300" y="1150"/>
                  </a:lnTo>
                  <a:lnTo>
                    <a:pt x="7657" y="935"/>
                  </a:lnTo>
                  <a:lnTo>
                    <a:pt x="7014" y="721"/>
                  </a:lnTo>
                  <a:lnTo>
                    <a:pt x="6352" y="565"/>
                  </a:lnTo>
                  <a:lnTo>
                    <a:pt x="5690" y="409"/>
                  </a:lnTo>
                  <a:lnTo>
                    <a:pt x="5592" y="370"/>
                  </a:lnTo>
                  <a:lnTo>
                    <a:pt x="5125" y="292"/>
                  </a:lnTo>
                  <a:lnTo>
                    <a:pt x="4676" y="214"/>
                  </a:lnTo>
                  <a:lnTo>
                    <a:pt x="4209" y="156"/>
                  </a:lnTo>
                  <a:lnTo>
                    <a:pt x="3741" y="97"/>
                  </a:lnTo>
                  <a:lnTo>
                    <a:pt x="2806" y="39"/>
                  </a:lnTo>
                  <a:lnTo>
                    <a:pt x="2338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4280275" y="1542575"/>
              <a:ext cx="268900" cy="161250"/>
            </a:xfrm>
            <a:custGeom>
              <a:avLst/>
              <a:gdLst/>
              <a:ahLst/>
              <a:cxnLst/>
              <a:rect l="l" t="t" r="r" b="b"/>
              <a:pathLst>
                <a:path w="10756" h="645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130" y="20"/>
                  </a:lnTo>
                  <a:lnTo>
                    <a:pt x="390" y="59"/>
                  </a:lnTo>
                  <a:lnTo>
                    <a:pt x="390" y="59"/>
                  </a:lnTo>
                  <a:lnTo>
                    <a:pt x="331" y="195"/>
                  </a:lnTo>
                  <a:lnTo>
                    <a:pt x="312" y="253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156" y="624"/>
                  </a:lnTo>
                  <a:lnTo>
                    <a:pt x="156" y="624"/>
                  </a:lnTo>
                  <a:lnTo>
                    <a:pt x="117" y="760"/>
                  </a:lnTo>
                  <a:lnTo>
                    <a:pt x="117" y="760"/>
                  </a:lnTo>
                  <a:lnTo>
                    <a:pt x="59" y="994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20" y="1247"/>
                  </a:lnTo>
                  <a:lnTo>
                    <a:pt x="20" y="1305"/>
                  </a:lnTo>
                  <a:lnTo>
                    <a:pt x="20" y="1305"/>
                  </a:lnTo>
                  <a:lnTo>
                    <a:pt x="0" y="1656"/>
                  </a:lnTo>
                  <a:lnTo>
                    <a:pt x="0" y="1715"/>
                  </a:lnTo>
                  <a:lnTo>
                    <a:pt x="0" y="1715"/>
                  </a:lnTo>
                  <a:lnTo>
                    <a:pt x="0" y="1793"/>
                  </a:lnTo>
                  <a:lnTo>
                    <a:pt x="0" y="1793"/>
                  </a:lnTo>
                  <a:lnTo>
                    <a:pt x="20" y="2104"/>
                  </a:lnTo>
                  <a:lnTo>
                    <a:pt x="20" y="2163"/>
                  </a:lnTo>
                  <a:lnTo>
                    <a:pt x="20" y="2163"/>
                  </a:lnTo>
                  <a:lnTo>
                    <a:pt x="20" y="2202"/>
                  </a:lnTo>
                  <a:lnTo>
                    <a:pt x="39" y="2241"/>
                  </a:lnTo>
                  <a:lnTo>
                    <a:pt x="39" y="2280"/>
                  </a:lnTo>
                  <a:lnTo>
                    <a:pt x="39" y="2280"/>
                  </a:lnTo>
                  <a:lnTo>
                    <a:pt x="39" y="2299"/>
                  </a:lnTo>
                  <a:lnTo>
                    <a:pt x="59" y="2338"/>
                  </a:lnTo>
                  <a:lnTo>
                    <a:pt x="59" y="2358"/>
                  </a:lnTo>
                  <a:lnTo>
                    <a:pt x="59" y="2358"/>
                  </a:lnTo>
                  <a:lnTo>
                    <a:pt x="59" y="2397"/>
                  </a:lnTo>
                  <a:lnTo>
                    <a:pt x="59" y="2397"/>
                  </a:lnTo>
                  <a:lnTo>
                    <a:pt x="98" y="2533"/>
                  </a:lnTo>
                  <a:lnTo>
                    <a:pt x="137" y="2689"/>
                  </a:lnTo>
                  <a:lnTo>
                    <a:pt x="137" y="2689"/>
                  </a:lnTo>
                  <a:lnTo>
                    <a:pt x="195" y="2923"/>
                  </a:lnTo>
                  <a:lnTo>
                    <a:pt x="293" y="3156"/>
                  </a:lnTo>
                  <a:lnTo>
                    <a:pt x="312" y="3234"/>
                  </a:lnTo>
                  <a:lnTo>
                    <a:pt x="312" y="3234"/>
                  </a:lnTo>
                  <a:lnTo>
                    <a:pt x="448" y="3507"/>
                  </a:lnTo>
                  <a:lnTo>
                    <a:pt x="448" y="3507"/>
                  </a:lnTo>
                  <a:lnTo>
                    <a:pt x="565" y="3702"/>
                  </a:lnTo>
                  <a:lnTo>
                    <a:pt x="565" y="3702"/>
                  </a:lnTo>
                  <a:lnTo>
                    <a:pt x="721" y="3936"/>
                  </a:lnTo>
                  <a:lnTo>
                    <a:pt x="897" y="4189"/>
                  </a:lnTo>
                  <a:lnTo>
                    <a:pt x="897" y="4189"/>
                  </a:lnTo>
                  <a:lnTo>
                    <a:pt x="1013" y="4325"/>
                  </a:lnTo>
                  <a:lnTo>
                    <a:pt x="1033" y="4364"/>
                  </a:lnTo>
                  <a:lnTo>
                    <a:pt x="1033" y="4364"/>
                  </a:lnTo>
                  <a:lnTo>
                    <a:pt x="1208" y="4540"/>
                  </a:lnTo>
                  <a:lnTo>
                    <a:pt x="1208" y="4540"/>
                  </a:lnTo>
                  <a:lnTo>
                    <a:pt x="1423" y="4774"/>
                  </a:lnTo>
                  <a:lnTo>
                    <a:pt x="1423" y="4774"/>
                  </a:lnTo>
                  <a:lnTo>
                    <a:pt x="1617" y="4949"/>
                  </a:lnTo>
                  <a:lnTo>
                    <a:pt x="1851" y="5124"/>
                  </a:lnTo>
                  <a:lnTo>
                    <a:pt x="1851" y="5124"/>
                  </a:lnTo>
                  <a:lnTo>
                    <a:pt x="2182" y="5358"/>
                  </a:lnTo>
                  <a:lnTo>
                    <a:pt x="2494" y="5572"/>
                  </a:lnTo>
                  <a:lnTo>
                    <a:pt x="2494" y="5572"/>
                  </a:lnTo>
                  <a:lnTo>
                    <a:pt x="2845" y="5748"/>
                  </a:lnTo>
                  <a:lnTo>
                    <a:pt x="3196" y="5923"/>
                  </a:lnTo>
                  <a:lnTo>
                    <a:pt x="3196" y="5923"/>
                  </a:lnTo>
                  <a:lnTo>
                    <a:pt x="3624" y="6079"/>
                  </a:lnTo>
                  <a:lnTo>
                    <a:pt x="4053" y="6215"/>
                  </a:lnTo>
                  <a:lnTo>
                    <a:pt x="4053" y="6215"/>
                  </a:lnTo>
                  <a:lnTo>
                    <a:pt x="4482" y="6313"/>
                  </a:lnTo>
                  <a:lnTo>
                    <a:pt x="4910" y="6391"/>
                  </a:lnTo>
                  <a:lnTo>
                    <a:pt x="4910" y="6391"/>
                  </a:lnTo>
                  <a:lnTo>
                    <a:pt x="5358" y="6430"/>
                  </a:lnTo>
                  <a:lnTo>
                    <a:pt x="5787" y="6449"/>
                  </a:lnTo>
                  <a:lnTo>
                    <a:pt x="5787" y="6449"/>
                  </a:lnTo>
                  <a:lnTo>
                    <a:pt x="6216" y="6430"/>
                  </a:lnTo>
                  <a:lnTo>
                    <a:pt x="6644" y="6391"/>
                  </a:lnTo>
                  <a:lnTo>
                    <a:pt x="6644" y="6391"/>
                  </a:lnTo>
                  <a:lnTo>
                    <a:pt x="7053" y="6313"/>
                  </a:lnTo>
                  <a:lnTo>
                    <a:pt x="7404" y="6235"/>
                  </a:lnTo>
                  <a:lnTo>
                    <a:pt x="7404" y="6235"/>
                  </a:lnTo>
                  <a:lnTo>
                    <a:pt x="7774" y="6118"/>
                  </a:lnTo>
                  <a:lnTo>
                    <a:pt x="8125" y="5982"/>
                  </a:lnTo>
                  <a:lnTo>
                    <a:pt x="8125" y="5982"/>
                  </a:lnTo>
                  <a:lnTo>
                    <a:pt x="8437" y="5845"/>
                  </a:lnTo>
                  <a:lnTo>
                    <a:pt x="8710" y="5689"/>
                  </a:lnTo>
                  <a:lnTo>
                    <a:pt x="8710" y="5689"/>
                  </a:lnTo>
                  <a:lnTo>
                    <a:pt x="8982" y="5514"/>
                  </a:lnTo>
                  <a:lnTo>
                    <a:pt x="9236" y="5339"/>
                  </a:lnTo>
                  <a:lnTo>
                    <a:pt x="9236" y="5339"/>
                  </a:lnTo>
                  <a:lnTo>
                    <a:pt x="9469" y="5163"/>
                  </a:lnTo>
                  <a:lnTo>
                    <a:pt x="9645" y="4988"/>
                  </a:lnTo>
                  <a:lnTo>
                    <a:pt x="9645" y="4988"/>
                  </a:lnTo>
                  <a:lnTo>
                    <a:pt x="9820" y="4793"/>
                  </a:lnTo>
                  <a:lnTo>
                    <a:pt x="9996" y="4598"/>
                  </a:lnTo>
                  <a:lnTo>
                    <a:pt x="9996" y="4598"/>
                  </a:lnTo>
                  <a:lnTo>
                    <a:pt x="10132" y="4384"/>
                  </a:lnTo>
                  <a:lnTo>
                    <a:pt x="10249" y="4209"/>
                  </a:lnTo>
                  <a:lnTo>
                    <a:pt x="10249" y="4209"/>
                  </a:lnTo>
                  <a:lnTo>
                    <a:pt x="10366" y="3994"/>
                  </a:lnTo>
                  <a:lnTo>
                    <a:pt x="10483" y="3780"/>
                  </a:lnTo>
                  <a:lnTo>
                    <a:pt x="10483" y="3780"/>
                  </a:lnTo>
                  <a:lnTo>
                    <a:pt x="10561" y="3546"/>
                  </a:lnTo>
                  <a:lnTo>
                    <a:pt x="10638" y="3332"/>
                  </a:lnTo>
                  <a:lnTo>
                    <a:pt x="10638" y="3332"/>
                  </a:lnTo>
                  <a:lnTo>
                    <a:pt x="10677" y="3098"/>
                  </a:lnTo>
                  <a:lnTo>
                    <a:pt x="10736" y="2864"/>
                  </a:lnTo>
                  <a:lnTo>
                    <a:pt x="10736" y="2864"/>
                  </a:lnTo>
                  <a:lnTo>
                    <a:pt x="10755" y="2630"/>
                  </a:lnTo>
                  <a:lnTo>
                    <a:pt x="10755" y="2397"/>
                  </a:lnTo>
                  <a:lnTo>
                    <a:pt x="10755" y="2397"/>
                  </a:lnTo>
                  <a:lnTo>
                    <a:pt x="10755" y="2260"/>
                  </a:lnTo>
                  <a:lnTo>
                    <a:pt x="10755" y="2260"/>
                  </a:lnTo>
                  <a:lnTo>
                    <a:pt x="10151" y="1948"/>
                  </a:lnTo>
                  <a:lnTo>
                    <a:pt x="9547" y="1656"/>
                  </a:lnTo>
                  <a:lnTo>
                    <a:pt x="8924" y="1383"/>
                  </a:lnTo>
                  <a:lnTo>
                    <a:pt x="8300" y="1150"/>
                  </a:lnTo>
                  <a:lnTo>
                    <a:pt x="7657" y="935"/>
                  </a:lnTo>
                  <a:lnTo>
                    <a:pt x="7014" y="721"/>
                  </a:lnTo>
                  <a:lnTo>
                    <a:pt x="6352" y="565"/>
                  </a:lnTo>
                  <a:lnTo>
                    <a:pt x="5690" y="409"/>
                  </a:lnTo>
                  <a:lnTo>
                    <a:pt x="5592" y="370"/>
                  </a:lnTo>
                  <a:lnTo>
                    <a:pt x="5592" y="370"/>
                  </a:lnTo>
                  <a:lnTo>
                    <a:pt x="5125" y="292"/>
                  </a:lnTo>
                  <a:lnTo>
                    <a:pt x="4676" y="214"/>
                  </a:lnTo>
                  <a:lnTo>
                    <a:pt x="4209" y="156"/>
                  </a:lnTo>
                  <a:lnTo>
                    <a:pt x="3741" y="97"/>
                  </a:lnTo>
                  <a:lnTo>
                    <a:pt x="2806" y="39"/>
                  </a:lnTo>
                  <a:lnTo>
                    <a:pt x="2338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4187225" y="1652650"/>
              <a:ext cx="95500" cy="63825"/>
            </a:xfrm>
            <a:custGeom>
              <a:avLst/>
              <a:gdLst/>
              <a:ahLst/>
              <a:cxnLst/>
              <a:rect l="l" t="t" r="r" b="b"/>
              <a:pathLst>
                <a:path w="3820" h="2553" extrusionOk="0">
                  <a:moveTo>
                    <a:pt x="1326" y="0"/>
                  </a:moveTo>
                  <a:lnTo>
                    <a:pt x="1287" y="20"/>
                  </a:lnTo>
                  <a:lnTo>
                    <a:pt x="1248" y="20"/>
                  </a:lnTo>
                  <a:lnTo>
                    <a:pt x="1111" y="39"/>
                  </a:lnTo>
                  <a:lnTo>
                    <a:pt x="995" y="78"/>
                  </a:lnTo>
                  <a:lnTo>
                    <a:pt x="858" y="117"/>
                  </a:lnTo>
                  <a:lnTo>
                    <a:pt x="702" y="176"/>
                  </a:lnTo>
                  <a:lnTo>
                    <a:pt x="683" y="176"/>
                  </a:lnTo>
                  <a:lnTo>
                    <a:pt x="585" y="234"/>
                  </a:lnTo>
                  <a:lnTo>
                    <a:pt x="546" y="254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313" y="410"/>
                  </a:lnTo>
                  <a:lnTo>
                    <a:pt x="254" y="468"/>
                  </a:lnTo>
                  <a:lnTo>
                    <a:pt x="176" y="565"/>
                  </a:lnTo>
                  <a:lnTo>
                    <a:pt x="118" y="643"/>
                  </a:lnTo>
                  <a:lnTo>
                    <a:pt x="98" y="702"/>
                  </a:lnTo>
                  <a:lnTo>
                    <a:pt x="59" y="760"/>
                  </a:lnTo>
                  <a:lnTo>
                    <a:pt x="20" y="877"/>
                  </a:lnTo>
                  <a:lnTo>
                    <a:pt x="1" y="936"/>
                  </a:lnTo>
                  <a:lnTo>
                    <a:pt x="1" y="1033"/>
                  </a:lnTo>
                  <a:lnTo>
                    <a:pt x="1" y="1111"/>
                  </a:lnTo>
                  <a:lnTo>
                    <a:pt x="1" y="1189"/>
                  </a:lnTo>
                  <a:lnTo>
                    <a:pt x="1" y="1228"/>
                  </a:lnTo>
                  <a:lnTo>
                    <a:pt x="20" y="1247"/>
                  </a:lnTo>
                  <a:lnTo>
                    <a:pt x="20" y="1286"/>
                  </a:lnTo>
                  <a:lnTo>
                    <a:pt x="40" y="1325"/>
                  </a:lnTo>
                  <a:lnTo>
                    <a:pt x="79" y="1442"/>
                  </a:lnTo>
                  <a:lnTo>
                    <a:pt x="98" y="1481"/>
                  </a:lnTo>
                  <a:lnTo>
                    <a:pt x="137" y="1579"/>
                  </a:lnTo>
                  <a:lnTo>
                    <a:pt x="215" y="1696"/>
                  </a:lnTo>
                  <a:lnTo>
                    <a:pt x="235" y="1715"/>
                  </a:lnTo>
                  <a:lnTo>
                    <a:pt x="274" y="1754"/>
                  </a:lnTo>
                  <a:lnTo>
                    <a:pt x="391" y="1890"/>
                  </a:lnTo>
                  <a:lnTo>
                    <a:pt x="546" y="2007"/>
                  </a:lnTo>
                  <a:lnTo>
                    <a:pt x="800" y="2183"/>
                  </a:lnTo>
                  <a:lnTo>
                    <a:pt x="1092" y="2339"/>
                  </a:lnTo>
                  <a:lnTo>
                    <a:pt x="1287" y="2416"/>
                  </a:lnTo>
                  <a:lnTo>
                    <a:pt x="1462" y="2455"/>
                  </a:lnTo>
                  <a:lnTo>
                    <a:pt x="1832" y="2533"/>
                  </a:lnTo>
                  <a:lnTo>
                    <a:pt x="2183" y="2553"/>
                  </a:lnTo>
                  <a:lnTo>
                    <a:pt x="2241" y="2553"/>
                  </a:lnTo>
                  <a:lnTo>
                    <a:pt x="2573" y="2533"/>
                  </a:lnTo>
                  <a:lnTo>
                    <a:pt x="2845" y="2475"/>
                  </a:lnTo>
                  <a:lnTo>
                    <a:pt x="3099" y="2397"/>
                  </a:lnTo>
                  <a:lnTo>
                    <a:pt x="3274" y="2300"/>
                  </a:lnTo>
                  <a:lnTo>
                    <a:pt x="3430" y="2183"/>
                  </a:lnTo>
                  <a:lnTo>
                    <a:pt x="3547" y="2105"/>
                  </a:lnTo>
                  <a:lnTo>
                    <a:pt x="3625" y="2007"/>
                  </a:lnTo>
                  <a:lnTo>
                    <a:pt x="3703" y="1890"/>
                  </a:lnTo>
                  <a:lnTo>
                    <a:pt x="3761" y="1793"/>
                  </a:lnTo>
                  <a:lnTo>
                    <a:pt x="3800" y="1657"/>
                  </a:lnTo>
                  <a:lnTo>
                    <a:pt x="3800" y="1579"/>
                  </a:lnTo>
                  <a:lnTo>
                    <a:pt x="3820" y="1442"/>
                  </a:lnTo>
                  <a:lnTo>
                    <a:pt x="3800" y="1345"/>
                  </a:lnTo>
                  <a:lnTo>
                    <a:pt x="3781" y="1228"/>
                  </a:lnTo>
                  <a:lnTo>
                    <a:pt x="3742" y="1130"/>
                  </a:lnTo>
                  <a:lnTo>
                    <a:pt x="3664" y="955"/>
                  </a:lnTo>
                  <a:lnTo>
                    <a:pt x="3566" y="838"/>
                  </a:lnTo>
                  <a:lnTo>
                    <a:pt x="3411" y="663"/>
                  </a:lnTo>
                  <a:lnTo>
                    <a:pt x="3255" y="526"/>
                  </a:lnTo>
                  <a:lnTo>
                    <a:pt x="3118" y="429"/>
                  </a:lnTo>
                  <a:lnTo>
                    <a:pt x="2982" y="351"/>
                  </a:lnTo>
                  <a:lnTo>
                    <a:pt x="2729" y="215"/>
                  </a:lnTo>
                  <a:lnTo>
                    <a:pt x="2514" y="137"/>
                  </a:lnTo>
                  <a:lnTo>
                    <a:pt x="2339" y="78"/>
                  </a:lnTo>
                  <a:lnTo>
                    <a:pt x="1949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4187225" y="1652650"/>
              <a:ext cx="95500" cy="63825"/>
            </a:xfrm>
            <a:custGeom>
              <a:avLst/>
              <a:gdLst/>
              <a:ahLst/>
              <a:cxnLst/>
              <a:rect l="l" t="t" r="r" b="b"/>
              <a:pathLst>
                <a:path w="3820" h="2553" fill="none" extrusionOk="0">
                  <a:moveTo>
                    <a:pt x="1618" y="0"/>
                  </a:moveTo>
                  <a:lnTo>
                    <a:pt x="1618" y="0"/>
                  </a:lnTo>
                  <a:lnTo>
                    <a:pt x="1540" y="0"/>
                  </a:lnTo>
                  <a:lnTo>
                    <a:pt x="1540" y="0"/>
                  </a:lnTo>
                  <a:lnTo>
                    <a:pt x="1326" y="0"/>
                  </a:lnTo>
                  <a:lnTo>
                    <a:pt x="1287" y="20"/>
                  </a:lnTo>
                  <a:lnTo>
                    <a:pt x="1248" y="20"/>
                  </a:lnTo>
                  <a:lnTo>
                    <a:pt x="1248" y="20"/>
                  </a:lnTo>
                  <a:lnTo>
                    <a:pt x="1111" y="39"/>
                  </a:lnTo>
                  <a:lnTo>
                    <a:pt x="995" y="78"/>
                  </a:lnTo>
                  <a:lnTo>
                    <a:pt x="995" y="78"/>
                  </a:lnTo>
                  <a:lnTo>
                    <a:pt x="858" y="117"/>
                  </a:lnTo>
                  <a:lnTo>
                    <a:pt x="858" y="117"/>
                  </a:lnTo>
                  <a:lnTo>
                    <a:pt x="702" y="176"/>
                  </a:lnTo>
                  <a:lnTo>
                    <a:pt x="683" y="176"/>
                  </a:lnTo>
                  <a:lnTo>
                    <a:pt x="683" y="176"/>
                  </a:lnTo>
                  <a:lnTo>
                    <a:pt x="585" y="234"/>
                  </a:lnTo>
                  <a:lnTo>
                    <a:pt x="546" y="254"/>
                  </a:lnTo>
                  <a:lnTo>
                    <a:pt x="546" y="254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410" y="332"/>
                  </a:lnTo>
                  <a:lnTo>
                    <a:pt x="313" y="410"/>
                  </a:lnTo>
                  <a:lnTo>
                    <a:pt x="313" y="410"/>
                  </a:lnTo>
                  <a:lnTo>
                    <a:pt x="254" y="468"/>
                  </a:lnTo>
                  <a:lnTo>
                    <a:pt x="254" y="468"/>
                  </a:lnTo>
                  <a:lnTo>
                    <a:pt x="176" y="565"/>
                  </a:lnTo>
                  <a:lnTo>
                    <a:pt x="176" y="565"/>
                  </a:lnTo>
                  <a:lnTo>
                    <a:pt x="118" y="643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20" y="877"/>
                  </a:lnTo>
                  <a:lnTo>
                    <a:pt x="20" y="877"/>
                  </a:lnTo>
                  <a:lnTo>
                    <a:pt x="1" y="936"/>
                  </a:lnTo>
                  <a:lnTo>
                    <a:pt x="1" y="936"/>
                  </a:lnTo>
                  <a:lnTo>
                    <a:pt x="1" y="1033"/>
                  </a:lnTo>
                  <a:lnTo>
                    <a:pt x="1" y="1033"/>
                  </a:lnTo>
                  <a:lnTo>
                    <a:pt x="1" y="1111"/>
                  </a:lnTo>
                  <a:lnTo>
                    <a:pt x="1" y="1111"/>
                  </a:lnTo>
                  <a:lnTo>
                    <a:pt x="1" y="1189"/>
                  </a:lnTo>
                  <a:lnTo>
                    <a:pt x="1" y="1228"/>
                  </a:lnTo>
                  <a:lnTo>
                    <a:pt x="20" y="1247"/>
                  </a:lnTo>
                  <a:lnTo>
                    <a:pt x="20" y="1286"/>
                  </a:lnTo>
                  <a:lnTo>
                    <a:pt x="20" y="1286"/>
                  </a:lnTo>
                  <a:lnTo>
                    <a:pt x="40" y="1325"/>
                  </a:lnTo>
                  <a:lnTo>
                    <a:pt x="40" y="1325"/>
                  </a:lnTo>
                  <a:lnTo>
                    <a:pt x="79" y="1442"/>
                  </a:lnTo>
                  <a:lnTo>
                    <a:pt x="98" y="1481"/>
                  </a:lnTo>
                  <a:lnTo>
                    <a:pt x="98" y="1481"/>
                  </a:lnTo>
                  <a:lnTo>
                    <a:pt x="137" y="1579"/>
                  </a:lnTo>
                  <a:lnTo>
                    <a:pt x="215" y="1696"/>
                  </a:lnTo>
                  <a:lnTo>
                    <a:pt x="235" y="1715"/>
                  </a:lnTo>
                  <a:lnTo>
                    <a:pt x="274" y="1754"/>
                  </a:lnTo>
                  <a:lnTo>
                    <a:pt x="274" y="1754"/>
                  </a:lnTo>
                  <a:lnTo>
                    <a:pt x="391" y="1890"/>
                  </a:lnTo>
                  <a:lnTo>
                    <a:pt x="391" y="1890"/>
                  </a:lnTo>
                  <a:lnTo>
                    <a:pt x="546" y="2007"/>
                  </a:lnTo>
                  <a:lnTo>
                    <a:pt x="546" y="2007"/>
                  </a:lnTo>
                  <a:lnTo>
                    <a:pt x="800" y="2183"/>
                  </a:lnTo>
                  <a:lnTo>
                    <a:pt x="800" y="2183"/>
                  </a:lnTo>
                  <a:lnTo>
                    <a:pt x="1092" y="2339"/>
                  </a:lnTo>
                  <a:lnTo>
                    <a:pt x="1092" y="2339"/>
                  </a:lnTo>
                  <a:lnTo>
                    <a:pt x="1287" y="2416"/>
                  </a:lnTo>
                  <a:lnTo>
                    <a:pt x="1462" y="2455"/>
                  </a:lnTo>
                  <a:lnTo>
                    <a:pt x="1462" y="2455"/>
                  </a:lnTo>
                  <a:lnTo>
                    <a:pt x="1832" y="2533"/>
                  </a:lnTo>
                  <a:lnTo>
                    <a:pt x="1832" y="2533"/>
                  </a:lnTo>
                  <a:lnTo>
                    <a:pt x="2183" y="2553"/>
                  </a:lnTo>
                  <a:lnTo>
                    <a:pt x="2241" y="2553"/>
                  </a:lnTo>
                  <a:lnTo>
                    <a:pt x="2241" y="2553"/>
                  </a:lnTo>
                  <a:lnTo>
                    <a:pt x="2573" y="2533"/>
                  </a:lnTo>
                  <a:lnTo>
                    <a:pt x="2573" y="2533"/>
                  </a:lnTo>
                  <a:lnTo>
                    <a:pt x="2845" y="2475"/>
                  </a:lnTo>
                  <a:lnTo>
                    <a:pt x="2845" y="2475"/>
                  </a:lnTo>
                  <a:lnTo>
                    <a:pt x="3099" y="2397"/>
                  </a:lnTo>
                  <a:lnTo>
                    <a:pt x="3099" y="2397"/>
                  </a:lnTo>
                  <a:lnTo>
                    <a:pt x="3274" y="2300"/>
                  </a:lnTo>
                  <a:lnTo>
                    <a:pt x="3274" y="2300"/>
                  </a:lnTo>
                  <a:lnTo>
                    <a:pt x="3430" y="2183"/>
                  </a:lnTo>
                  <a:lnTo>
                    <a:pt x="3430" y="2183"/>
                  </a:lnTo>
                  <a:lnTo>
                    <a:pt x="3547" y="2105"/>
                  </a:lnTo>
                  <a:lnTo>
                    <a:pt x="3547" y="2105"/>
                  </a:lnTo>
                  <a:lnTo>
                    <a:pt x="3625" y="2007"/>
                  </a:lnTo>
                  <a:lnTo>
                    <a:pt x="3625" y="2007"/>
                  </a:lnTo>
                  <a:lnTo>
                    <a:pt x="3703" y="1890"/>
                  </a:lnTo>
                  <a:lnTo>
                    <a:pt x="3703" y="1890"/>
                  </a:lnTo>
                  <a:lnTo>
                    <a:pt x="3761" y="1793"/>
                  </a:lnTo>
                  <a:lnTo>
                    <a:pt x="3761" y="1793"/>
                  </a:lnTo>
                  <a:lnTo>
                    <a:pt x="3800" y="1657"/>
                  </a:lnTo>
                  <a:lnTo>
                    <a:pt x="3800" y="1657"/>
                  </a:lnTo>
                  <a:lnTo>
                    <a:pt x="3800" y="1579"/>
                  </a:lnTo>
                  <a:lnTo>
                    <a:pt x="3800" y="1579"/>
                  </a:lnTo>
                  <a:lnTo>
                    <a:pt x="3820" y="1442"/>
                  </a:lnTo>
                  <a:lnTo>
                    <a:pt x="3820" y="1442"/>
                  </a:lnTo>
                  <a:lnTo>
                    <a:pt x="3800" y="1345"/>
                  </a:lnTo>
                  <a:lnTo>
                    <a:pt x="3800" y="1345"/>
                  </a:lnTo>
                  <a:lnTo>
                    <a:pt x="3781" y="1228"/>
                  </a:lnTo>
                  <a:lnTo>
                    <a:pt x="3781" y="1228"/>
                  </a:lnTo>
                  <a:lnTo>
                    <a:pt x="3742" y="1130"/>
                  </a:lnTo>
                  <a:lnTo>
                    <a:pt x="3742" y="1130"/>
                  </a:lnTo>
                  <a:lnTo>
                    <a:pt x="3664" y="955"/>
                  </a:lnTo>
                  <a:lnTo>
                    <a:pt x="3664" y="955"/>
                  </a:lnTo>
                  <a:lnTo>
                    <a:pt x="3566" y="838"/>
                  </a:lnTo>
                  <a:lnTo>
                    <a:pt x="3566" y="838"/>
                  </a:lnTo>
                  <a:lnTo>
                    <a:pt x="3411" y="663"/>
                  </a:lnTo>
                  <a:lnTo>
                    <a:pt x="3411" y="663"/>
                  </a:lnTo>
                  <a:lnTo>
                    <a:pt x="3255" y="526"/>
                  </a:lnTo>
                  <a:lnTo>
                    <a:pt x="3255" y="526"/>
                  </a:lnTo>
                  <a:lnTo>
                    <a:pt x="3118" y="429"/>
                  </a:lnTo>
                  <a:lnTo>
                    <a:pt x="2982" y="351"/>
                  </a:lnTo>
                  <a:lnTo>
                    <a:pt x="2982" y="351"/>
                  </a:lnTo>
                  <a:lnTo>
                    <a:pt x="2729" y="215"/>
                  </a:lnTo>
                  <a:lnTo>
                    <a:pt x="2729" y="215"/>
                  </a:lnTo>
                  <a:lnTo>
                    <a:pt x="2514" y="137"/>
                  </a:lnTo>
                  <a:lnTo>
                    <a:pt x="2339" y="78"/>
                  </a:lnTo>
                  <a:lnTo>
                    <a:pt x="2339" y="78"/>
                  </a:lnTo>
                  <a:lnTo>
                    <a:pt x="1949" y="20"/>
                  </a:lnTo>
                  <a:lnTo>
                    <a:pt x="1949" y="20"/>
                  </a:lnTo>
                  <a:lnTo>
                    <a:pt x="1871" y="0"/>
                  </a:lnTo>
                  <a:lnTo>
                    <a:pt x="1871" y="0"/>
                  </a:lnTo>
                  <a:lnTo>
                    <a:pt x="16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4479500" y="2166550"/>
              <a:ext cx="150050" cy="131525"/>
            </a:xfrm>
            <a:custGeom>
              <a:avLst/>
              <a:gdLst/>
              <a:ahLst/>
              <a:cxnLst/>
              <a:rect l="l" t="t" r="r" b="b"/>
              <a:pathLst>
                <a:path w="6002" h="5261" extrusionOk="0">
                  <a:moveTo>
                    <a:pt x="2280" y="0"/>
                  </a:moveTo>
                  <a:lnTo>
                    <a:pt x="2046" y="19"/>
                  </a:lnTo>
                  <a:lnTo>
                    <a:pt x="1773" y="78"/>
                  </a:lnTo>
                  <a:lnTo>
                    <a:pt x="1734" y="97"/>
                  </a:lnTo>
                  <a:lnTo>
                    <a:pt x="1578" y="136"/>
                  </a:lnTo>
                  <a:lnTo>
                    <a:pt x="1539" y="136"/>
                  </a:lnTo>
                  <a:lnTo>
                    <a:pt x="1325" y="234"/>
                  </a:lnTo>
                  <a:lnTo>
                    <a:pt x="1306" y="234"/>
                  </a:lnTo>
                  <a:lnTo>
                    <a:pt x="1072" y="351"/>
                  </a:lnTo>
                  <a:lnTo>
                    <a:pt x="896" y="448"/>
                  </a:lnTo>
                  <a:lnTo>
                    <a:pt x="877" y="487"/>
                  </a:lnTo>
                  <a:lnTo>
                    <a:pt x="838" y="507"/>
                  </a:lnTo>
                  <a:lnTo>
                    <a:pt x="819" y="526"/>
                  </a:lnTo>
                  <a:lnTo>
                    <a:pt x="741" y="565"/>
                  </a:lnTo>
                  <a:lnTo>
                    <a:pt x="702" y="604"/>
                  </a:lnTo>
                  <a:lnTo>
                    <a:pt x="585" y="721"/>
                  </a:lnTo>
                  <a:lnTo>
                    <a:pt x="429" y="896"/>
                  </a:lnTo>
                  <a:lnTo>
                    <a:pt x="273" y="1130"/>
                  </a:lnTo>
                  <a:lnTo>
                    <a:pt x="215" y="1266"/>
                  </a:lnTo>
                  <a:lnTo>
                    <a:pt x="156" y="1364"/>
                  </a:lnTo>
                  <a:lnTo>
                    <a:pt x="137" y="1403"/>
                  </a:lnTo>
                  <a:lnTo>
                    <a:pt x="98" y="1520"/>
                  </a:lnTo>
                  <a:lnTo>
                    <a:pt x="98" y="1559"/>
                  </a:lnTo>
                  <a:lnTo>
                    <a:pt x="78" y="1598"/>
                  </a:lnTo>
                  <a:lnTo>
                    <a:pt x="78" y="1617"/>
                  </a:lnTo>
                  <a:lnTo>
                    <a:pt x="59" y="1656"/>
                  </a:lnTo>
                  <a:lnTo>
                    <a:pt x="59" y="1695"/>
                  </a:lnTo>
                  <a:lnTo>
                    <a:pt x="39" y="1734"/>
                  </a:lnTo>
                  <a:lnTo>
                    <a:pt x="39" y="1754"/>
                  </a:lnTo>
                  <a:lnTo>
                    <a:pt x="39" y="1793"/>
                  </a:lnTo>
                  <a:lnTo>
                    <a:pt x="20" y="1890"/>
                  </a:lnTo>
                  <a:lnTo>
                    <a:pt x="0" y="2163"/>
                  </a:lnTo>
                  <a:lnTo>
                    <a:pt x="0" y="2221"/>
                  </a:lnTo>
                  <a:lnTo>
                    <a:pt x="20" y="2416"/>
                  </a:lnTo>
                  <a:lnTo>
                    <a:pt x="20" y="2455"/>
                  </a:lnTo>
                  <a:lnTo>
                    <a:pt x="59" y="2669"/>
                  </a:lnTo>
                  <a:lnTo>
                    <a:pt x="78" y="2806"/>
                  </a:lnTo>
                  <a:lnTo>
                    <a:pt x="195" y="3137"/>
                  </a:lnTo>
                  <a:lnTo>
                    <a:pt x="331" y="3410"/>
                  </a:lnTo>
                  <a:lnTo>
                    <a:pt x="351" y="3429"/>
                  </a:lnTo>
                  <a:lnTo>
                    <a:pt x="370" y="3468"/>
                  </a:lnTo>
                  <a:lnTo>
                    <a:pt x="390" y="3507"/>
                  </a:lnTo>
                  <a:lnTo>
                    <a:pt x="409" y="3546"/>
                  </a:lnTo>
                  <a:lnTo>
                    <a:pt x="565" y="3780"/>
                  </a:lnTo>
                  <a:lnTo>
                    <a:pt x="624" y="3838"/>
                  </a:lnTo>
                  <a:lnTo>
                    <a:pt x="857" y="4111"/>
                  </a:lnTo>
                  <a:lnTo>
                    <a:pt x="896" y="4150"/>
                  </a:lnTo>
                  <a:lnTo>
                    <a:pt x="1228" y="4462"/>
                  </a:lnTo>
                  <a:lnTo>
                    <a:pt x="1461" y="4618"/>
                  </a:lnTo>
                  <a:lnTo>
                    <a:pt x="1656" y="4754"/>
                  </a:lnTo>
                  <a:lnTo>
                    <a:pt x="1871" y="4871"/>
                  </a:lnTo>
                  <a:lnTo>
                    <a:pt x="2104" y="4968"/>
                  </a:lnTo>
                  <a:lnTo>
                    <a:pt x="2338" y="5066"/>
                  </a:lnTo>
                  <a:lnTo>
                    <a:pt x="2572" y="5124"/>
                  </a:lnTo>
                  <a:lnTo>
                    <a:pt x="2825" y="5183"/>
                  </a:lnTo>
                  <a:lnTo>
                    <a:pt x="3059" y="5241"/>
                  </a:lnTo>
                  <a:lnTo>
                    <a:pt x="3293" y="5261"/>
                  </a:lnTo>
                  <a:lnTo>
                    <a:pt x="3761" y="5261"/>
                  </a:lnTo>
                  <a:lnTo>
                    <a:pt x="3975" y="5222"/>
                  </a:lnTo>
                  <a:lnTo>
                    <a:pt x="4111" y="5202"/>
                  </a:lnTo>
                  <a:lnTo>
                    <a:pt x="4326" y="5163"/>
                  </a:lnTo>
                  <a:lnTo>
                    <a:pt x="4657" y="5046"/>
                  </a:lnTo>
                  <a:lnTo>
                    <a:pt x="4949" y="4890"/>
                  </a:lnTo>
                  <a:lnTo>
                    <a:pt x="5183" y="4735"/>
                  </a:lnTo>
                  <a:lnTo>
                    <a:pt x="5417" y="4540"/>
                  </a:lnTo>
                  <a:lnTo>
                    <a:pt x="5573" y="4345"/>
                  </a:lnTo>
                  <a:lnTo>
                    <a:pt x="5670" y="4228"/>
                  </a:lnTo>
                  <a:lnTo>
                    <a:pt x="5748" y="4092"/>
                  </a:lnTo>
                  <a:lnTo>
                    <a:pt x="5845" y="3897"/>
                  </a:lnTo>
                  <a:lnTo>
                    <a:pt x="5923" y="3624"/>
                  </a:lnTo>
                  <a:lnTo>
                    <a:pt x="5982" y="3351"/>
                  </a:lnTo>
                  <a:lnTo>
                    <a:pt x="6001" y="3215"/>
                  </a:lnTo>
                  <a:lnTo>
                    <a:pt x="6001" y="3059"/>
                  </a:lnTo>
                  <a:lnTo>
                    <a:pt x="5982" y="2767"/>
                  </a:lnTo>
                  <a:lnTo>
                    <a:pt x="5943" y="2572"/>
                  </a:lnTo>
                  <a:lnTo>
                    <a:pt x="5904" y="2416"/>
                  </a:lnTo>
                  <a:lnTo>
                    <a:pt x="5806" y="2124"/>
                  </a:lnTo>
                  <a:lnTo>
                    <a:pt x="5709" y="1929"/>
                  </a:lnTo>
                  <a:lnTo>
                    <a:pt x="5612" y="1754"/>
                  </a:lnTo>
                  <a:lnTo>
                    <a:pt x="5417" y="1442"/>
                  </a:lnTo>
                  <a:lnTo>
                    <a:pt x="5241" y="1247"/>
                  </a:lnTo>
                  <a:lnTo>
                    <a:pt x="5105" y="1091"/>
                  </a:lnTo>
                  <a:lnTo>
                    <a:pt x="4930" y="935"/>
                  </a:lnTo>
                  <a:lnTo>
                    <a:pt x="4754" y="799"/>
                  </a:lnTo>
                  <a:lnTo>
                    <a:pt x="4540" y="623"/>
                  </a:lnTo>
                  <a:lnTo>
                    <a:pt x="4326" y="507"/>
                  </a:lnTo>
                  <a:lnTo>
                    <a:pt x="4111" y="390"/>
                  </a:lnTo>
                  <a:lnTo>
                    <a:pt x="3897" y="292"/>
                  </a:lnTo>
                  <a:lnTo>
                    <a:pt x="3644" y="195"/>
                  </a:lnTo>
                  <a:lnTo>
                    <a:pt x="3410" y="117"/>
                  </a:lnTo>
                  <a:lnTo>
                    <a:pt x="3176" y="58"/>
                  </a:lnTo>
                  <a:lnTo>
                    <a:pt x="2942" y="19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4701600" y="1993625"/>
              <a:ext cx="95500" cy="198275"/>
            </a:xfrm>
            <a:custGeom>
              <a:avLst/>
              <a:gdLst/>
              <a:ahLst/>
              <a:cxnLst/>
              <a:rect l="l" t="t" r="r" b="b"/>
              <a:pathLst>
                <a:path w="3820" h="7931" extrusionOk="0">
                  <a:moveTo>
                    <a:pt x="2807" y="0"/>
                  </a:moveTo>
                  <a:lnTo>
                    <a:pt x="2495" y="20"/>
                  </a:lnTo>
                  <a:lnTo>
                    <a:pt x="2183" y="98"/>
                  </a:lnTo>
                  <a:lnTo>
                    <a:pt x="2144" y="98"/>
                  </a:lnTo>
                  <a:lnTo>
                    <a:pt x="1910" y="195"/>
                  </a:lnTo>
                  <a:lnTo>
                    <a:pt x="1676" y="292"/>
                  </a:lnTo>
                  <a:lnTo>
                    <a:pt x="1618" y="331"/>
                  </a:lnTo>
                  <a:lnTo>
                    <a:pt x="1404" y="468"/>
                  </a:lnTo>
                  <a:lnTo>
                    <a:pt x="1365" y="507"/>
                  </a:lnTo>
                  <a:lnTo>
                    <a:pt x="1345" y="526"/>
                  </a:lnTo>
                  <a:lnTo>
                    <a:pt x="1189" y="663"/>
                  </a:lnTo>
                  <a:lnTo>
                    <a:pt x="1053" y="780"/>
                  </a:lnTo>
                  <a:lnTo>
                    <a:pt x="878" y="994"/>
                  </a:lnTo>
                  <a:lnTo>
                    <a:pt x="858" y="1013"/>
                  </a:lnTo>
                  <a:lnTo>
                    <a:pt x="819" y="1052"/>
                  </a:lnTo>
                  <a:lnTo>
                    <a:pt x="644" y="1306"/>
                  </a:lnTo>
                  <a:lnTo>
                    <a:pt x="624" y="1325"/>
                  </a:lnTo>
                  <a:lnTo>
                    <a:pt x="566" y="1442"/>
                  </a:lnTo>
                  <a:lnTo>
                    <a:pt x="507" y="1539"/>
                  </a:lnTo>
                  <a:lnTo>
                    <a:pt x="488" y="1578"/>
                  </a:lnTo>
                  <a:lnTo>
                    <a:pt x="468" y="1637"/>
                  </a:lnTo>
                  <a:lnTo>
                    <a:pt x="430" y="1695"/>
                  </a:lnTo>
                  <a:lnTo>
                    <a:pt x="352" y="1851"/>
                  </a:lnTo>
                  <a:lnTo>
                    <a:pt x="254" y="2143"/>
                  </a:lnTo>
                  <a:lnTo>
                    <a:pt x="157" y="2436"/>
                  </a:lnTo>
                  <a:lnTo>
                    <a:pt x="98" y="2650"/>
                  </a:lnTo>
                  <a:lnTo>
                    <a:pt x="59" y="2903"/>
                  </a:lnTo>
                  <a:lnTo>
                    <a:pt x="40" y="3059"/>
                  </a:lnTo>
                  <a:lnTo>
                    <a:pt x="1" y="3390"/>
                  </a:lnTo>
                  <a:lnTo>
                    <a:pt x="1" y="3702"/>
                  </a:lnTo>
                  <a:lnTo>
                    <a:pt x="1" y="3819"/>
                  </a:lnTo>
                  <a:lnTo>
                    <a:pt x="20" y="4111"/>
                  </a:lnTo>
                  <a:lnTo>
                    <a:pt x="40" y="4404"/>
                  </a:lnTo>
                  <a:lnTo>
                    <a:pt x="59" y="4462"/>
                  </a:lnTo>
                  <a:lnTo>
                    <a:pt x="59" y="4520"/>
                  </a:lnTo>
                  <a:lnTo>
                    <a:pt x="157" y="4988"/>
                  </a:lnTo>
                  <a:lnTo>
                    <a:pt x="196" y="5124"/>
                  </a:lnTo>
                  <a:lnTo>
                    <a:pt x="215" y="5222"/>
                  </a:lnTo>
                  <a:lnTo>
                    <a:pt x="313" y="5495"/>
                  </a:lnTo>
                  <a:lnTo>
                    <a:pt x="410" y="5748"/>
                  </a:lnTo>
                  <a:lnTo>
                    <a:pt x="546" y="6060"/>
                  </a:lnTo>
                  <a:lnTo>
                    <a:pt x="683" y="6313"/>
                  </a:lnTo>
                  <a:lnTo>
                    <a:pt x="839" y="6586"/>
                  </a:lnTo>
                  <a:lnTo>
                    <a:pt x="1014" y="6820"/>
                  </a:lnTo>
                  <a:lnTo>
                    <a:pt x="1170" y="7014"/>
                  </a:lnTo>
                  <a:lnTo>
                    <a:pt x="1326" y="7190"/>
                  </a:lnTo>
                  <a:lnTo>
                    <a:pt x="1521" y="7365"/>
                  </a:lnTo>
                  <a:lnTo>
                    <a:pt x="1715" y="7521"/>
                  </a:lnTo>
                  <a:lnTo>
                    <a:pt x="1871" y="7657"/>
                  </a:lnTo>
                  <a:lnTo>
                    <a:pt x="2066" y="7774"/>
                  </a:lnTo>
                  <a:lnTo>
                    <a:pt x="2397" y="7930"/>
                  </a:lnTo>
                  <a:lnTo>
                    <a:pt x="2729" y="7073"/>
                  </a:lnTo>
                  <a:lnTo>
                    <a:pt x="3021" y="6216"/>
                  </a:lnTo>
                  <a:lnTo>
                    <a:pt x="3255" y="5319"/>
                  </a:lnTo>
                  <a:lnTo>
                    <a:pt x="3450" y="4443"/>
                  </a:lnTo>
                  <a:lnTo>
                    <a:pt x="3605" y="3527"/>
                  </a:lnTo>
                  <a:lnTo>
                    <a:pt x="3722" y="2631"/>
                  </a:lnTo>
                  <a:lnTo>
                    <a:pt x="3800" y="1695"/>
                  </a:lnTo>
                  <a:lnTo>
                    <a:pt x="3820" y="780"/>
                  </a:lnTo>
                  <a:lnTo>
                    <a:pt x="3800" y="215"/>
                  </a:lnTo>
                  <a:lnTo>
                    <a:pt x="3605" y="137"/>
                  </a:lnTo>
                  <a:lnTo>
                    <a:pt x="3488" y="98"/>
                  </a:lnTo>
                  <a:lnTo>
                    <a:pt x="3313" y="59"/>
                  </a:lnTo>
                  <a:lnTo>
                    <a:pt x="3138" y="20"/>
                  </a:lnTo>
                  <a:lnTo>
                    <a:pt x="2982" y="20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4701600" y="1993625"/>
              <a:ext cx="95500" cy="198275"/>
            </a:xfrm>
            <a:custGeom>
              <a:avLst/>
              <a:gdLst/>
              <a:ahLst/>
              <a:cxnLst/>
              <a:rect l="l" t="t" r="r" b="b"/>
              <a:pathLst>
                <a:path w="3820" h="7931" fill="none" extrusionOk="0">
                  <a:moveTo>
                    <a:pt x="2846" y="0"/>
                  </a:moveTo>
                  <a:lnTo>
                    <a:pt x="2807" y="0"/>
                  </a:lnTo>
                  <a:lnTo>
                    <a:pt x="2807" y="0"/>
                  </a:lnTo>
                  <a:lnTo>
                    <a:pt x="2495" y="20"/>
                  </a:lnTo>
                  <a:lnTo>
                    <a:pt x="2495" y="20"/>
                  </a:lnTo>
                  <a:lnTo>
                    <a:pt x="2183" y="98"/>
                  </a:lnTo>
                  <a:lnTo>
                    <a:pt x="2183" y="98"/>
                  </a:lnTo>
                  <a:lnTo>
                    <a:pt x="2144" y="98"/>
                  </a:lnTo>
                  <a:lnTo>
                    <a:pt x="2144" y="98"/>
                  </a:lnTo>
                  <a:lnTo>
                    <a:pt x="1910" y="195"/>
                  </a:lnTo>
                  <a:lnTo>
                    <a:pt x="1910" y="195"/>
                  </a:lnTo>
                  <a:lnTo>
                    <a:pt x="1676" y="292"/>
                  </a:lnTo>
                  <a:lnTo>
                    <a:pt x="1618" y="331"/>
                  </a:lnTo>
                  <a:lnTo>
                    <a:pt x="1618" y="331"/>
                  </a:lnTo>
                  <a:lnTo>
                    <a:pt x="1404" y="468"/>
                  </a:lnTo>
                  <a:lnTo>
                    <a:pt x="1365" y="507"/>
                  </a:lnTo>
                  <a:lnTo>
                    <a:pt x="1365" y="507"/>
                  </a:lnTo>
                  <a:lnTo>
                    <a:pt x="1345" y="526"/>
                  </a:lnTo>
                  <a:lnTo>
                    <a:pt x="1345" y="526"/>
                  </a:lnTo>
                  <a:lnTo>
                    <a:pt x="1189" y="663"/>
                  </a:lnTo>
                  <a:lnTo>
                    <a:pt x="1053" y="780"/>
                  </a:lnTo>
                  <a:lnTo>
                    <a:pt x="1053" y="780"/>
                  </a:lnTo>
                  <a:lnTo>
                    <a:pt x="878" y="994"/>
                  </a:lnTo>
                  <a:lnTo>
                    <a:pt x="858" y="1013"/>
                  </a:lnTo>
                  <a:lnTo>
                    <a:pt x="819" y="1052"/>
                  </a:lnTo>
                  <a:lnTo>
                    <a:pt x="819" y="1052"/>
                  </a:lnTo>
                  <a:lnTo>
                    <a:pt x="644" y="1306"/>
                  </a:lnTo>
                  <a:lnTo>
                    <a:pt x="644" y="1306"/>
                  </a:lnTo>
                  <a:lnTo>
                    <a:pt x="624" y="1325"/>
                  </a:lnTo>
                  <a:lnTo>
                    <a:pt x="624" y="1325"/>
                  </a:lnTo>
                  <a:lnTo>
                    <a:pt x="566" y="1442"/>
                  </a:lnTo>
                  <a:lnTo>
                    <a:pt x="566" y="1442"/>
                  </a:lnTo>
                  <a:lnTo>
                    <a:pt x="507" y="1539"/>
                  </a:lnTo>
                  <a:lnTo>
                    <a:pt x="488" y="1578"/>
                  </a:lnTo>
                  <a:lnTo>
                    <a:pt x="468" y="1637"/>
                  </a:lnTo>
                  <a:lnTo>
                    <a:pt x="430" y="1695"/>
                  </a:lnTo>
                  <a:lnTo>
                    <a:pt x="430" y="1695"/>
                  </a:lnTo>
                  <a:lnTo>
                    <a:pt x="352" y="1851"/>
                  </a:lnTo>
                  <a:lnTo>
                    <a:pt x="352" y="1851"/>
                  </a:lnTo>
                  <a:lnTo>
                    <a:pt x="254" y="214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98" y="2650"/>
                  </a:lnTo>
                  <a:lnTo>
                    <a:pt x="59" y="2903"/>
                  </a:lnTo>
                  <a:lnTo>
                    <a:pt x="59" y="2903"/>
                  </a:lnTo>
                  <a:lnTo>
                    <a:pt x="40" y="3059"/>
                  </a:lnTo>
                  <a:lnTo>
                    <a:pt x="40" y="3059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1" y="3702"/>
                  </a:lnTo>
                  <a:lnTo>
                    <a:pt x="1" y="3702"/>
                  </a:lnTo>
                  <a:lnTo>
                    <a:pt x="1" y="3819"/>
                  </a:lnTo>
                  <a:lnTo>
                    <a:pt x="1" y="3819"/>
                  </a:lnTo>
                  <a:lnTo>
                    <a:pt x="20" y="4111"/>
                  </a:lnTo>
                  <a:lnTo>
                    <a:pt x="40" y="4404"/>
                  </a:lnTo>
                  <a:lnTo>
                    <a:pt x="59" y="4462"/>
                  </a:lnTo>
                  <a:lnTo>
                    <a:pt x="59" y="4520"/>
                  </a:lnTo>
                  <a:lnTo>
                    <a:pt x="59" y="4520"/>
                  </a:lnTo>
                  <a:lnTo>
                    <a:pt x="157" y="4988"/>
                  </a:lnTo>
                  <a:lnTo>
                    <a:pt x="196" y="5124"/>
                  </a:lnTo>
                  <a:lnTo>
                    <a:pt x="196" y="5124"/>
                  </a:lnTo>
                  <a:lnTo>
                    <a:pt x="215" y="5222"/>
                  </a:lnTo>
                  <a:lnTo>
                    <a:pt x="215" y="5222"/>
                  </a:lnTo>
                  <a:lnTo>
                    <a:pt x="313" y="5495"/>
                  </a:lnTo>
                  <a:lnTo>
                    <a:pt x="410" y="5748"/>
                  </a:lnTo>
                  <a:lnTo>
                    <a:pt x="410" y="5748"/>
                  </a:lnTo>
                  <a:lnTo>
                    <a:pt x="546" y="6060"/>
                  </a:lnTo>
                  <a:lnTo>
                    <a:pt x="683" y="6313"/>
                  </a:lnTo>
                  <a:lnTo>
                    <a:pt x="683" y="6313"/>
                  </a:lnTo>
                  <a:lnTo>
                    <a:pt x="839" y="6586"/>
                  </a:lnTo>
                  <a:lnTo>
                    <a:pt x="1014" y="6820"/>
                  </a:lnTo>
                  <a:lnTo>
                    <a:pt x="1014" y="6820"/>
                  </a:lnTo>
                  <a:lnTo>
                    <a:pt x="1170" y="7014"/>
                  </a:lnTo>
                  <a:lnTo>
                    <a:pt x="1326" y="7190"/>
                  </a:lnTo>
                  <a:lnTo>
                    <a:pt x="1326" y="7190"/>
                  </a:lnTo>
                  <a:lnTo>
                    <a:pt x="1521" y="7365"/>
                  </a:lnTo>
                  <a:lnTo>
                    <a:pt x="1715" y="7521"/>
                  </a:lnTo>
                  <a:lnTo>
                    <a:pt x="1715" y="7521"/>
                  </a:lnTo>
                  <a:lnTo>
                    <a:pt x="1871" y="7657"/>
                  </a:lnTo>
                  <a:lnTo>
                    <a:pt x="2066" y="7774"/>
                  </a:lnTo>
                  <a:lnTo>
                    <a:pt x="2066" y="7774"/>
                  </a:lnTo>
                  <a:lnTo>
                    <a:pt x="2397" y="7930"/>
                  </a:lnTo>
                  <a:lnTo>
                    <a:pt x="2397" y="7930"/>
                  </a:lnTo>
                  <a:lnTo>
                    <a:pt x="2729" y="7073"/>
                  </a:lnTo>
                  <a:lnTo>
                    <a:pt x="3021" y="6216"/>
                  </a:lnTo>
                  <a:lnTo>
                    <a:pt x="3255" y="5319"/>
                  </a:lnTo>
                  <a:lnTo>
                    <a:pt x="3450" y="4443"/>
                  </a:lnTo>
                  <a:lnTo>
                    <a:pt x="3605" y="3527"/>
                  </a:lnTo>
                  <a:lnTo>
                    <a:pt x="3722" y="2631"/>
                  </a:lnTo>
                  <a:lnTo>
                    <a:pt x="3800" y="1695"/>
                  </a:lnTo>
                  <a:lnTo>
                    <a:pt x="3820" y="780"/>
                  </a:lnTo>
                  <a:lnTo>
                    <a:pt x="3820" y="780"/>
                  </a:lnTo>
                  <a:lnTo>
                    <a:pt x="3800" y="215"/>
                  </a:lnTo>
                  <a:lnTo>
                    <a:pt x="3800" y="215"/>
                  </a:lnTo>
                  <a:lnTo>
                    <a:pt x="3605" y="137"/>
                  </a:lnTo>
                  <a:lnTo>
                    <a:pt x="3605" y="137"/>
                  </a:lnTo>
                  <a:lnTo>
                    <a:pt x="3488" y="98"/>
                  </a:lnTo>
                  <a:lnTo>
                    <a:pt x="3488" y="98"/>
                  </a:lnTo>
                  <a:lnTo>
                    <a:pt x="3313" y="59"/>
                  </a:lnTo>
                  <a:lnTo>
                    <a:pt x="3313" y="59"/>
                  </a:lnTo>
                  <a:lnTo>
                    <a:pt x="3138" y="20"/>
                  </a:lnTo>
                  <a:lnTo>
                    <a:pt x="3138" y="20"/>
                  </a:lnTo>
                  <a:lnTo>
                    <a:pt x="2982" y="20"/>
                  </a:lnTo>
                  <a:lnTo>
                    <a:pt x="2982" y="20"/>
                  </a:lnTo>
                  <a:lnTo>
                    <a:pt x="28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4220850" y="2229850"/>
              <a:ext cx="86225" cy="70175"/>
            </a:xfrm>
            <a:custGeom>
              <a:avLst/>
              <a:gdLst/>
              <a:ahLst/>
              <a:cxnLst/>
              <a:rect l="l" t="t" r="r" b="b"/>
              <a:pathLst>
                <a:path w="3449" h="2807" extrusionOk="0">
                  <a:moveTo>
                    <a:pt x="1325" y="1"/>
                  </a:moveTo>
                  <a:lnTo>
                    <a:pt x="1286" y="20"/>
                  </a:lnTo>
                  <a:lnTo>
                    <a:pt x="1091" y="59"/>
                  </a:lnTo>
                  <a:lnTo>
                    <a:pt x="819" y="157"/>
                  </a:lnTo>
                  <a:lnTo>
                    <a:pt x="721" y="196"/>
                  </a:lnTo>
                  <a:lnTo>
                    <a:pt x="643" y="235"/>
                  </a:lnTo>
                  <a:lnTo>
                    <a:pt x="507" y="332"/>
                  </a:lnTo>
                  <a:lnTo>
                    <a:pt x="487" y="352"/>
                  </a:lnTo>
                  <a:lnTo>
                    <a:pt x="331" y="469"/>
                  </a:lnTo>
                  <a:lnTo>
                    <a:pt x="273" y="546"/>
                  </a:lnTo>
                  <a:lnTo>
                    <a:pt x="254" y="585"/>
                  </a:lnTo>
                  <a:lnTo>
                    <a:pt x="215" y="624"/>
                  </a:lnTo>
                  <a:lnTo>
                    <a:pt x="176" y="683"/>
                  </a:lnTo>
                  <a:lnTo>
                    <a:pt x="156" y="722"/>
                  </a:lnTo>
                  <a:lnTo>
                    <a:pt x="98" y="839"/>
                  </a:lnTo>
                  <a:lnTo>
                    <a:pt x="78" y="897"/>
                  </a:lnTo>
                  <a:lnTo>
                    <a:pt x="39" y="995"/>
                  </a:lnTo>
                  <a:lnTo>
                    <a:pt x="0" y="1131"/>
                  </a:lnTo>
                  <a:lnTo>
                    <a:pt x="0" y="1248"/>
                  </a:lnTo>
                  <a:lnTo>
                    <a:pt x="0" y="1423"/>
                  </a:lnTo>
                  <a:lnTo>
                    <a:pt x="20" y="1482"/>
                  </a:lnTo>
                  <a:lnTo>
                    <a:pt x="39" y="1560"/>
                  </a:lnTo>
                  <a:lnTo>
                    <a:pt x="39" y="1599"/>
                  </a:lnTo>
                  <a:lnTo>
                    <a:pt x="98" y="1774"/>
                  </a:lnTo>
                  <a:lnTo>
                    <a:pt x="176" y="1930"/>
                  </a:lnTo>
                  <a:lnTo>
                    <a:pt x="292" y="2086"/>
                  </a:lnTo>
                  <a:lnTo>
                    <a:pt x="448" y="2261"/>
                  </a:lnTo>
                  <a:lnTo>
                    <a:pt x="604" y="2378"/>
                  </a:lnTo>
                  <a:lnTo>
                    <a:pt x="799" y="2514"/>
                  </a:lnTo>
                  <a:lnTo>
                    <a:pt x="1033" y="2631"/>
                  </a:lnTo>
                  <a:lnTo>
                    <a:pt x="1286" y="2729"/>
                  </a:lnTo>
                  <a:lnTo>
                    <a:pt x="1559" y="2787"/>
                  </a:lnTo>
                  <a:lnTo>
                    <a:pt x="1851" y="2807"/>
                  </a:lnTo>
                  <a:lnTo>
                    <a:pt x="2104" y="2787"/>
                  </a:lnTo>
                  <a:lnTo>
                    <a:pt x="2397" y="2729"/>
                  </a:lnTo>
                  <a:lnTo>
                    <a:pt x="2592" y="2651"/>
                  </a:lnTo>
                  <a:lnTo>
                    <a:pt x="2825" y="2534"/>
                  </a:lnTo>
                  <a:lnTo>
                    <a:pt x="2962" y="2436"/>
                  </a:lnTo>
                  <a:lnTo>
                    <a:pt x="3118" y="2320"/>
                  </a:lnTo>
                  <a:lnTo>
                    <a:pt x="3196" y="2222"/>
                  </a:lnTo>
                  <a:lnTo>
                    <a:pt x="3312" y="2066"/>
                  </a:lnTo>
                  <a:lnTo>
                    <a:pt x="3351" y="1949"/>
                  </a:lnTo>
                  <a:lnTo>
                    <a:pt x="3410" y="1774"/>
                  </a:lnTo>
                  <a:lnTo>
                    <a:pt x="3449" y="1657"/>
                  </a:lnTo>
                  <a:lnTo>
                    <a:pt x="3449" y="1521"/>
                  </a:lnTo>
                  <a:lnTo>
                    <a:pt x="3449" y="1365"/>
                  </a:lnTo>
                  <a:lnTo>
                    <a:pt x="3410" y="1170"/>
                  </a:lnTo>
                  <a:lnTo>
                    <a:pt x="3351" y="1053"/>
                  </a:lnTo>
                  <a:lnTo>
                    <a:pt x="3274" y="878"/>
                  </a:lnTo>
                  <a:lnTo>
                    <a:pt x="3176" y="722"/>
                  </a:lnTo>
                  <a:lnTo>
                    <a:pt x="3020" y="566"/>
                  </a:lnTo>
                  <a:lnTo>
                    <a:pt x="2845" y="410"/>
                  </a:lnTo>
                  <a:lnTo>
                    <a:pt x="2650" y="274"/>
                  </a:lnTo>
                  <a:lnTo>
                    <a:pt x="2455" y="176"/>
                  </a:lnTo>
                  <a:lnTo>
                    <a:pt x="2260" y="98"/>
                  </a:lnTo>
                  <a:lnTo>
                    <a:pt x="2124" y="59"/>
                  </a:lnTo>
                  <a:lnTo>
                    <a:pt x="18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4220850" y="2229850"/>
              <a:ext cx="86225" cy="70175"/>
            </a:xfrm>
            <a:custGeom>
              <a:avLst/>
              <a:gdLst/>
              <a:ahLst/>
              <a:cxnLst/>
              <a:rect l="l" t="t" r="r" b="b"/>
              <a:pathLst>
                <a:path w="3449" h="2807" fill="none" extrusionOk="0">
                  <a:moveTo>
                    <a:pt x="1598" y="1"/>
                  </a:moveTo>
                  <a:lnTo>
                    <a:pt x="1578" y="1"/>
                  </a:lnTo>
                  <a:lnTo>
                    <a:pt x="1578" y="1"/>
                  </a:lnTo>
                  <a:lnTo>
                    <a:pt x="1325" y="1"/>
                  </a:lnTo>
                  <a:lnTo>
                    <a:pt x="1286" y="20"/>
                  </a:lnTo>
                  <a:lnTo>
                    <a:pt x="1286" y="20"/>
                  </a:lnTo>
                  <a:lnTo>
                    <a:pt x="1091" y="59"/>
                  </a:lnTo>
                  <a:lnTo>
                    <a:pt x="1091" y="59"/>
                  </a:lnTo>
                  <a:lnTo>
                    <a:pt x="819" y="157"/>
                  </a:lnTo>
                  <a:lnTo>
                    <a:pt x="819" y="157"/>
                  </a:lnTo>
                  <a:lnTo>
                    <a:pt x="721" y="196"/>
                  </a:lnTo>
                  <a:lnTo>
                    <a:pt x="721" y="196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507" y="332"/>
                  </a:lnTo>
                  <a:lnTo>
                    <a:pt x="487" y="352"/>
                  </a:lnTo>
                  <a:lnTo>
                    <a:pt x="487" y="352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273" y="546"/>
                  </a:lnTo>
                  <a:lnTo>
                    <a:pt x="254" y="585"/>
                  </a:lnTo>
                  <a:lnTo>
                    <a:pt x="215" y="624"/>
                  </a:lnTo>
                  <a:lnTo>
                    <a:pt x="215" y="624"/>
                  </a:lnTo>
                  <a:lnTo>
                    <a:pt x="176" y="683"/>
                  </a:lnTo>
                  <a:lnTo>
                    <a:pt x="156" y="722"/>
                  </a:lnTo>
                  <a:lnTo>
                    <a:pt x="156" y="722"/>
                  </a:lnTo>
                  <a:lnTo>
                    <a:pt x="98" y="839"/>
                  </a:lnTo>
                  <a:lnTo>
                    <a:pt x="78" y="897"/>
                  </a:lnTo>
                  <a:lnTo>
                    <a:pt x="78" y="897"/>
                  </a:lnTo>
                  <a:lnTo>
                    <a:pt x="39" y="995"/>
                  </a:lnTo>
                  <a:lnTo>
                    <a:pt x="39" y="995"/>
                  </a:lnTo>
                  <a:lnTo>
                    <a:pt x="0" y="1131"/>
                  </a:lnTo>
                  <a:lnTo>
                    <a:pt x="0" y="1131"/>
                  </a:lnTo>
                  <a:lnTo>
                    <a:pt x="0" y="1248"/>
                  </a:lnTo>
                  <a:lnTo>
                    <a:pt x="0" y="1248"/>
                  </a:lnTo>
                  <a:lnTo>
                    <a:pt x="0" y="1423"/>
                  </a:lnTo>
                  <a:lnTo>
                    <a:pt x="20" y="1482"/>
                  </a:lnTo>
                  <a:lnTo>
                    <a:pt x="39" y="1560"/>
                  </a:lnTo>
                  <a:lnTo>
                    <a:pt x="39" y="1560"/>
                  </a:lnTo>
                  <a:lnTo>
                    <a:pt x="39" y="1599"/>
                  </a:lnTo>
                  <a:lnTo>
                    <a:pt x="39" y="1599"/>
                  </a:lnTo>
                  <a:lnTo>
                    <a:pt x="98" y="1774"/>
                  </a:lnTo>
                  <a:lnTo>
                    <a:pt x="98" y="1774"/>
                  </a:lnTo>
                  <a:lnTo>
                    <a:pt x="176" y="1930"/>
                  </a:lnTo>
                  <a:lnTo>
                    <a:pt x="176" y="1930"/>
                  </a:lnTo>
                  <a:lnTo>
                    <a:pt x="292" y="2086"/>
                  </a:lnTo>
                  <a:lnTo>
                    <a:pt x="292" y="2086"/>
                  </a:lnTo>
                  <a:lnTo>
                    <a:pt x="448" y="2261"/>
                  </a:lnTo>
                  <a:lnTo>
                    <a:pt x="448" y="2261"/>
                  </a:lnTo>
                  <a:lnTo>
                    <a:pt x="604" y="2378"/>
                  </a:lnTo>
                  <a:lnTo>
                    <a:pt x="604" y="2378"/>
                  </a:lnTo>
                  <a:lnTo>
                    <a:pt x="799" y="2514"/>
                  </a:lnTo>
                  <a:lnTo>
                    <a:pt x="799" y="2514"/>
                  </a:lnTo>
                  <a:lnTo>
                    <a:pt x="1033" y="2631"/>
                  </a:lnTo>
                  <a:lnTo>
                    <a:pt x="1033" y="2631"/>
                  </a:lnTo>
                  <a:lnTo>
                    <a:pt x="1286" y="2729"/>
                  </a:lnTo>
                  <a:lnTo>
                    <a:pt x="1286" y="2729"/>
                  </a:lnTo>
                  <a:lnTo>
                    <a:pt x="1559" y="2787"/>
                  </a:lnTo>
                  <a:lnTo>
                    <a:pt x="1559" y="2787"/>
                  </a:lnTo>
                  <a:lnTo>
                    <a:pt x="1851" y="2807"/>
                  </a:lnTo>
                  <a:lnTo>
                    <a:pt x="1851" y="2807"/>
                  </a:lnTo>
                  <a:lnTo>
                    <a:pt x="2104" y="2787"/>
                  </a:lnTo>
                  <a:lnTo>
                    <a:pt x="2104" y="2787"/>
                  </a:lnTo>
                  <a:lnTo>
                    <a:pt x="2397" y="2729"/>
                  </a:lnTo>
                  <a:lnTo>
                    <a:pt x="2397" y="2729"/>
                  </a:lnTo>
                  <a:lnTo>
                    <a:pt x="2592" y="2651"/>
                  </a:lnTo>
                  <a:lnTo>
                    <a:pt x="2592" y="2651"/>
                  </a:lnTo>
                  <a:lnTo>
                    <a:pt x="2825" y="2534"/>
                  </a:lnTo>
                  <a:lnTo>
                    <a:pt x="2825" y="2534"/>
                  </a:lnTo>
                  <a:lnTo>
                    <a:pt x="2962" y="2436"/>
                  </a:lnTo>
                  <a:lnTo>
                    <a:pt x="2962" y="2436"/>
                  </a:lnTo>
                  <a:lnTo>
                    <a:pt x="3118" y="2320"/>
                  </a:lnTo>
                  <a:lnTo>
                    <a:pt x="3196" y="2222"/>
                  </a:lnTo>
                  <a:lnTo>
                    <a:pt x="3196" y="2222"/>
                  </a:lnTo>
                  <a:lnTo>
                    <a:pt x="3312" y="2066"/>
                  </a:lnTo>
                  <a:lnTo>
                    <a:pt x="3312" y="2066"/>
                  </a:lnTo>
                  <a:lnTo>
                    <a:pt x="3351" y="1949"/>
                  </a:lnTo>
                  <a:lnTo>
                    <a:pt x="3351" y="1949"/>
                  </a:lnTo>
                  <a:lnTo>
                    <a:pt x="3410" y="1774"/>
                  </a:lnTo>
                  <a:lnTo>
                    <a:pt x="3410" y="1774"/>
                  </a:lnTo>
                  <a:lnTo>
                    <a:pt x="3449" y="1657"/>
                  </a:lnTo>
                  <a:lnTo>
                    <a:pt x="3449" y="1657"/>
                  </a:lnTo>
                  <a:lnTo>
                    <a:pt x="3449" y="1521"/>
                  </a:lnTo>
                  <a:lnTo>
                    <a:pt x="3449" y="1521"/>
                  </a:lnTo>
                  <a:lnTo>
                    <a:pt x="3449" y="1365"/>
                  </a:lnTo>
                  <a:lnTo>
                    <a:pt x="3449" y="1365"/>
                  </a:lnTo>
                  <a:lnTo>
                    <a:pt x="3410" y="1170"/>
                  </a:lnTo>
                  <a:lnTo>
                    <a:pt x="3410" y="1170"/>
                  </a:lnTo>
                  <a:lnTo>
                    <a:pt x="3351" y="1053"/>
                  </a:lnTo>
                  <a:lnTo>
                    <a:pt x="3351" y="1053"/>
                  </a:lnTo>
                  <a:lnTo>
                    <a:pt x="3274" y="878"/>
                  </a:lnTo>
                  <a:lnTo>
                    <a:pt x="3274" y="878"/>
                  </a:lnTo>
                  <a:lnTo>
                    <a:pt x="3176" y="722"/>
                  </a:lnTo>
                  <a:lnTo>
                    <a:pt x="3176" y="722"/>
                  </a:lnTo>
                  <a:lnTo>
                    <a:pt x="3020" y="566"/>
                  </a:lnTo>
                  <a:lnTo>
                    <a:pt x="3020" y="566"/>
                  </a:lnTo>
                  <a:lnTo>
                    <a:pt x="2845" y="410"/>
                  </a:lnTo>
                  <a:lnTo>
                    <a:pt x="2845" y="410"/>
                  </a:lnTo>
                  <a:lnTo>
                    <a:pt x="2650" y="274"/>
                  </a:lnTo>
                  <a:lnTo>
                    <a:pt x="2650" y="274"/>
                  </a:lnTo>
                  <a:lnTo>
                    <a:pt x="2455" y="176"/>
                  </a:lnTo>
                  <a:lnTo>
                    <a:pt x="2455" y="176"/>
                  </a:lnTo>
                  <a:lnTo>
                    <a:pt x="2260" y="98"/>
                  </a:lnTo>
                  <a:lnTo>
                    <a:pt x="2124" y="59"/>
                  </a:lnTo>
                  <a:lnTo>
                    <a:pt x="2124" y="59"/>
                  </a:lnTo>
                  <a:lnTo>
                    <a:pt x="1871" y="1"/>
                  </a:lnTo>
                  <a:lnTo>
                    <a:pt x="1871" y="1"/>
                  </a:lnTo>
                  <a:lnTo>
                    <a:pt x="15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4485825" y="1767600"/>
              <a:ext cx="164175" cy="247950"/>
            </a:xfrm>
            <a:custGeom>
              <a:avLst/>
              <a:gdLst/>
              <a:ahLst/>
              <a:cxnLst/>
              <a:rect l="l" t="t" r="r" b="b"/>
              <a:pathLst>
                <a:path w="6567" h="9918" extrusionOk="0">
                  <a:moveTo>
                    <a:pt x="1832" y="1"/>
                  </a:moveTo>
                  <a:lnTo>
                    <a:pt x="1559" y="40"/>
                  </a:lnTo>
                  <a:lnTo>
                    <a:pt x="1306" y="79"/>
                  </a:lnTo>
                  <a:lnTo>
                    <a:pt x="1033" y="137"/>
                  </a:lnTo>
                  <a:lnTo>
                    <a:pt x="799" y="215"/>
                  </a:lnTo>
                  <a:lnTo>
                    <a:pt x="546" y="312"/>
                  </a:lnTo>
                  <a:lnTo>
                    <a:pt x="312" y="410"/>
                  </a:lnTo>
                  <a:lnTo>
                    <a:pt x="78" y="527"/>
                  </a:lnTo>
                  <a:lnTo>
                    <a:pt x="449" y="585"/>
                  </a:lnTo>
                  <a:lnTo>
                    <a:pt x="799" y="683"/>
                  </a:lnTo>
                  <a:lnTo>
                    <a:pt x="1072" y="780"/>
                  </a:lnTo>
                  <a:lnTo>
                    <a:pt x="1345" y="897"/>
                  </a:lnTo>
                  <a:lnTo>
                    <a:pt x="1598" y="1033"/>
                  </a:lnTo>
                  <a:lnTo>
                    <a:pt x="1832" y="1209"/>
                  </a:lnTo>
                  <a:lnTo>
                    <a:pt x="2046" y="1384"/>
                  </a:lnTo>
                  <a:lnTo>
                    <a:pt x="2261" y="1579"/>
                  </a:lnTo>
                  <a:lnTo>
                    <a:pt x="2436" y="1774"/>
                  </a:lnTo>
                  <a:lnTo>
                    <a:pt x="2611" y="2007"/>
                  </a:lnTo>
                  <a:lnTo>
                    <a:pt x="2748" y="2241"/>
                  </a:lnTo>
                  <a:lnTo>
                    <a:pt x="2884" y="2475"/>
                  </a:lnTo>
                  <a:lnTo>
                    <a:pt x="3001" y="2728"/>
                  </a:lnTo>
                  <a:lnTo>
                    <a:pt x="3098" y="3001"/>
                  </a:lnTo>
                  <a:lnTo>
                    <a:pt x="3196" y="3274"/>
                  </a:lnTo>
                  <a:lnTo>
                    <a:pt x="3254" y="3547"/>
                  </a:lnTo>
                  <a:lnTo>
                    <a:pt x="3313" y="3839"/>
                  </a:lnTo>
                  <a:lnTo>
                    <a:pt x="3352" y="4131"/>
                  </a:lnTo>
                  <a:lnTo>
                    <a:pt x="3371" y="4424"/>
                  </a:lnTo>
                  <a:lnTo>
                    <a:pt x="3391" y="4716"/>
                  </a:lnTo>
                  <a:lnTo>
                    <a:pt x="3371" y="5008"/>
                  </a:lnTo>
                  <a:lnTo>
                    <a:pt x="3352" y="5300"/>
                  </a:lnTo>
                  <a:lnTo>
                    <a:pt x="3313" y="5593"/>
                  </a:lnTo>
                  <a:lnTo>
                    <a:pt x="3274" y="5885"/>
                  </a:lnTo>
                  <a:lnTo>
                    <a:pt x="3196" y="6177"/>
                  </a:lnTo>
                  <a:lnTo>
                    <a:pt x="3118" y="6450"/>
                  </a:lnTo>
                  <a:lnTo>
                    <a:pt x="3020" y="6723"/>
                  </a:lnTo>
                  <a:lnTo>
                    <a:pt x="2904" y="6995"/>
                  </a:lnTo>
                  <a:lnTo>
                    <a:pt x="2787" y="7268"/>
                  </a:lnTo>
                  <a:lnTo>
                    <a:pt x="2650" y="7521"/>
                  </a:lnTo>
                  <a:lnTo>
                    <a:pt x="2494" y="7755"/>
                  </a:lnTo>
                  <a:lnTo>
                    <a:pt x="2319" y="7970"/>
                  </a:lnTo>
                  <a:lnTo>
                    <a:pt x="2144" y="8184"/>
                  </a:lnTo>
                  <a:lnTo>
                    <a:pt x="1949" y="8398"/>
                  </a:lnTo>
                  <a:lnTo>
                    <a:pt x="1754" y="8574"/>
                  </a:lnTo>
                  <a:lnTo>
                    <a:pt x="1520" y="8749"/>
                  </a:lnTo>
                  <a:lnTo>
                    <a:pt x="1286" y="8905"/>
                  </a:lnTo>
                  <a:lnTo>
                    <a:pt x="1053" y="9022"/>
                  </a:lnTo>
                  <a:lnTo>
                    <a:pt x="780" y="9139"/>
                  </a:lnTo>
                  <a:lnTo>
                    <a:pt x="507" y="9217"/>
                  </a:lnTo>
                  <a:lnTo>
                    <a:pt x="254" y="9294"/>
                  </a:lnTo>
                  <a:lnTo>
                    <a:pt x="0" y="9333"/>
                  </a:lnTo>
                  <a:lnTo>
                    <a:pt x="234" y="9450"/>
                  </a:lnTo>
                  <a:lnTo>
                    <a:pt x="488" y="9567"/>
                  </a:lnTo>
                  <a:lnTo>
                    <a:pt x="741" y="9684"/>
                  </a:lnTo>
                  <a:lnTo>
                    <a:pt x="994" y="9762"/>
                  </a:lnTo>
                  <a:lnTo>
                    <a:pt x="1267" y="9821"/>
                  </a:lnTo>
                  <a:lnTo>
                    <a:pt x="1540" y="9879"/>
                  </a:lnTo>
                  <a:lnTo>
                    <a:pt x="1812" y="9898"/>
                  </a:lnTo>
                  <a:lnTo>
                    <a:pt x="2105" y="9918"/>
                  </a:lnTo>
                  <a:lnTo>
                    <a:pt x="2319" y="9898"/>
                  </a:lnTo>
                  <a:lnTo>
                    <a:pt x="2553" y="9879"/>
                  </a:lnTo>
                  <a:lnTo>
                    <a:pt x="2787" y="9860"/>
                  </a:lnTo>
                  <a:lnTo>
                    <a:pt x="3001" y="9801"/>
                  </a:lnTo>
                  <a:lnTo>
                    <a:pt x="3215" y="9762"/>
                  </a:lnTo>
                  <a:lnTo>
                    <a:pt x="3430" y="9684"/>
                  </a:lnTo>
                  <a:lnTo>
                    <a:pt x="3624" y="9606"/>
                  </a:lnTo>
                  <a:lnTo>
                    <a:pt x="3839" y="9528"/>
                  </a:lnTo>
                  <a:lnTo>
                    <a:pt x="4228" y="9314"/>
                  </a:lnTo>
                  <a:lnTo>
                    <a:pt x="4599" y="9061"/>
                  </a:lnTo>
                  <a:lnTo>
                    <a:pt x="4949" y="8768"/>
                  </a:lnTo>
                  <a:lnTo>
                    <a:pt x="5261" y="8457"/>
                  </a:lnTo>
                  <a:lnTo>
                    <a:pt x="5553" y="8106"/>
                  </a:lnTo>
                  <a:lnTo>
                    <a:pt x="5807" y="7716"/>
                  </a:lnTo>
                  <a:lnTo>
                    <a:pt x="6021" y="7307"/>
                  </a:lnTo>
                  <a:lnTo>
                    <a:pt x="6216" y="6878"/>
                  </a:lnTo>
                  <a:lnTo>
                    <a:pt x="6372" y="6430"/>
                  </a:lnTo>
                  <a:lnTo>
                    <a:pt x="6469" y="5963"/>
                  </a:lnTo>
                  <a:lnTo>
                    <a:pt x="6547" y="5456"/>
                  </a:lnTo>
                  <a:lnTo>
                    <a:pt x="6567" y="5203"/>
                  </a:lnTo>
                  <a:lnTo>
                    <a:pt x="6567" y="4950"/>
                  </a:lnTo>
                  <a:lnTo>
                    <a:pt x="6567" y="4696"/>
                  </a:lnTo>
                  <a:lnTo>
                    <a:pt x="6547" y="4443"/>
                  </a:lnTo>
                  <a:lnTo>
                    <a:pt x="6469" y="3956"/>
                  </a:lnTo>
                  <a:lnTo>
                    <a:pt x="6372" y="3488"/>
                  </a:lnTo>
                  <a:lnTo>
                    <a:pt x="6216" y="3021"/>
                  </a:lnTo>
                  <a:lnTo>
                    <a:pt x="6021" y="2592"/>
                  </a:lnTo>
                  <a:lnTo>
                    <a:pt x="5807" y="2183"/>
                  </a:lnTo>
                  <a:lnTo>
                    <a:pt x="5553" y="1813"/>
                  </a:lnTo>
                  <a:lnTo>
                    <a:pt x="5261" y="1462"/>
                  </a:lnTo>
                  <a:lnTo>
                    <a:pt x="4949" y="1131"/>
                  </a:lnTo>
                  <a:lnTo>
                    <a:pt x="4599" y="838"/>
                  </a:lnTo>
                  <a:lnTo>
                    <a:pt x="4228" y="605"/>
                  </a:lnTo>
                  <a:lnTo>
                    <a:pt x="3839" y="390"/>
                  </a:lnTo>
                  <a:lnTo>
                    <a:pt x="3624" y="293"/>
                  </a:lnTo>
                  <a:lnTo>
                    <a:pt x="3430" y="21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87" y="59"/>
                  </a:lnTo>
                  <a:lnTo>
                    <a:pt x="2553" y="20"/>
                  </a:lnTo>
                  <a:lnTo>
                    <a:pt x="23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4485825" y="1767600"/>
              <a:ext cx="164175" cy="247950"/>
            </a:xfrm>
            <a:custGeom>
              <a:avLst/>
              <a:gdLst/>
              <a:ahLst/>
              <a:cxnLst/>
              <a:rect l="l" t="t" r="r" b="b"/>
              <a:pathLst>
                <a:path w="6567" h="9918" fill="none" extrusionOk="0">
                  <a:moveTo>
                    <a:pt x="6567" y="4950"/>
                  </a:moveTo>
                  <a:lnTo>
                    <a:pt x="6567" y="4950"/>
                  </a:lnTo>
                  <a:lnTo>
                    <a:pt x="6567" y="5203"/>
                  </a:lnTo>
                  <a:lnTo>
                    <a:pt x="6547" y="5456"/>
                  </a:lnTo>
                  <a:lnTo>
                    <a:pt x="6469" y="5963"/>
                  </a:lnTo>
                  <a:lnTo>
                    <a:pt x="6372" y="6430"/>
                  </a:lnTo>
                  <a:lnTo>
                    <a:pt x="6216" y="6878"/>
                  </a:lnTo>
                  <a:lnTo>
                    <a:pt x="6021" y="7307"/>
                  </a:lnTo>
                  <a:lnTo>
                    <a:pt x="5807" y="7716"/>
                  </a:lnTo>
                  <a:lnTo>
                    <a:pt x="5553" y="8106"/>
                  </a:lnTo>
                  <a:lnTo>
                    <a:pt x="5261" y="8457"/>
                  </a:lnTo>
                  <a:lnTo>
                    <a:pt x="4949" y="8768"/>
                  </a:lnTo>
                  <a:lnTo>
                    <a:pt x="4599" y="9061"/>
                  </a:lnTo>
                  <a:lnTo>
                    <a:pt x="4228" y="9314"/>
                  </a:lnTo>
                  <a:lnTo>
                    <a:pt x="3839" y="9528"/>
                  </a:lnTo>
                  <a:lnTo>
                    <a:pt x="3624" y="9606"/>
                  </a:lnTo>
                  <a:lnTo>
                    <a:pt x="3430" y="9684"/>
                  </a:lnTo>
                  <a:lnTo>
                    <a:pt x="3215" y="9762"/>
                  </a:lnTo>
                  <a:lnTo>
                    <a:pt x="3001" y="9801"/>
                  </a:lnTo>
                  <a:lnTo>
                    <a:pt x="2787" y="9860"/>
                  </a:lnTo>
                  <a:lnTo>
                    <a:pt x="2553" y="9879"/>
                  </a:lnTo>
                  <a:lnTo>
                    <a:pt x="2319" y="9898"/>
                  </a:lnTo>
                  <a:lnTo>
                    <a:pt x="2105" y="9918"/>
                  </a:lnTo>
                  <a:lnTo>
                    <a:pt x="2105" y="9918"/>
                  </a:lnTo>
                  <a:lnTo>
                    <a:pt x="1812" y="9898"/>
                  </a:lnTo>
                  <a:lnTo>
                    <a:pt x="1540" y="9879"/>
                  </a:lnTo>
                  <a:lnTo>
                    <a:pt x="1267" y="9821"/>
                  </a:lnTo>
                  <a:lnTo>
                    <a:pt x="994" y="9762"/>
                  </a:lnTo>
                  <a:lnTo>
                    <a:pt x="741" y="9684"/>
                  </a:lnTo>
                  <a:lnTo>
                    <a:pt x="488" y="9567"/>
                  </a:lnTo>
                  <a:lnTo>
                    <a:pt x="234" y="9450"/>
                  </a:lnTo>
                  <a:lnTo>
                    <a:pt x="0" y="9333"/>
                  </a:lnTo>
                  <a:lnTo>
                    <a:pt x="0" y="9333"/>
                  </a:lnTo>
                  <a:lnTo>
                    <a:pt x="254" y="9294"/>
                  </a:lnTo>
                  <a:lnTo>
                    <a:pt x="507" y="9217"/>
                  </a:lnTo>
                  <a:lnTo>
                    <a:pt x="507" y="9217"/>
                  </a:lnTo>
                  <a:lnTo>
                    <a:pt x="780" y="9139"/>
                  </a:lnTo>
                  <a:lnTo>
                    <a:pt x="1053" y="9022"/>
                  </a:lnTo>
                  <a:lnTo>
                    <a:pt x="1053" y="9022"/>
                  </a:lnTo>
                  <a:lnTo>
                    <a:pt x="1286" y="8905"/>
                  </a:lnTo>
                  <a:lnTo>
                    <a:pt x="1520" y="8749"/>
                  </a:lnTo>
                  <a:lnTo>
                    <a:pt x="1754" y="8574"/>
                  </a:lnTo>
                  <a:lnTo>
                    <a:pt x="1949" y="8398"/>
                  </a:lnTo>
                  <a:lnTo>
                    <a:pt x="1949" y="8398"/>
                  </a:lnTo>
                  <a:lnTo>
                    <a:pt x="2144" y="8184"/>
                  </a:lnTo>
                  <a:lnTo>
                    <a:pt x="2319" y="7970"/>
                  </a:lnTo>
                  <a:lnTo>
                    <a:pt x="2494" y="7755"/>
                  </a:lnTo>
                  <a:lnTo>
                    <a:pt x="2650" y="7521"/>
                  </a:lnTo>
                  <a:lnTo>
                    <a:pt x="2650" y="7521"/>
                  </a:lnTo>
                  <a:lnTo>
                    <a:pt x="2787" y="7268"/>
                  </a:lnTo>
                  <a:lnTo>
                    <a:pt x="2904" y="6995"/>
                  </a:lnTo>
                  <a:lnTo>
                    <a:pt x="3020" y="6723"/>
                  </a:lnTo>
                  <a:lnTo>
                    <a:pt x="3118" y="6450"/>
                  </a:lnTo>
                  <a:lnTo>
                    <a:pt x="3196" y="6177"/>
                  </a:lnTo>
                  <a:lnTo>
                    <a:pt x="3274" y="5885"/>
                  </a:lnTo>
                  <a:lnTo>
                    <a:pt x="3313" y="5593"/>
                  </a:lnTo>
                  <a:lnTo>
                    <a:pt x="3352" y="5300"/>
                  </a:lnTo>
                  <a:lnTo>
                    <a:pt x="3352" y="5300"/>
                  </a:lnTo>
                  <a:lnTo>
                    <a:pt x="3371" y="5008"/>
                  </a:lnTo>
                  <a:lnTo>
                    <a:pt x="3391" y="4716"/>
                  </a:lnTo>
                  <a:lnTo>
                    <a:pt x="3371" y="4424"/>
                  </a:lnTo>
                  <a:lnTo>
                    <a:pt x="3352" y="4131"/>
                  </a:lnTo>
                  <a:lnTo>
                    <a:pt x="3352" y="4131"/>
                  </a:lnTo>
                  <a:lnTo>
                    <a:pt x="3313" y="3839"/>
                  </a:lnTo>
                  <a:lnTo>
                    <a:pt x="3254" y="3547"/>
                  </a:lnTo>
                  <a:lnTo>
                    <a:pt x="3196" y="3274"/>
                  </a:lnTo>
                  <a:lnTo>
                    <a:pt x="3098" y="3001"/>
                  </a:lnTo>
                  <a:lnTo>
                    <a:pt x="3098" y="3001"/>
                  </a:lnTo>
                  <a:lnTo>
                    <a:pt x="3001" y="2728"/>
                  </a:lnTo>
                  <a:lnTo>
                    <a:pt x="2884" y="2475"/>
                  </a:lnTo>
                  <a:lnTo>
                    <a:pt x="2748" y="2241"/>
                  </a:lnTo>
                  <a:lnTo>
                    <a:pt x="2611" y="2007"/>
                  </a:lnTo>
                  <a:lnTo>
                    <a:pt x="2611" y="2007"/>
                  </a:lnTo>
                  <a:lnTo>
                    <a:pt x="2436" y="1774"/>
                  </a:lnTo>
                  <a:lnTo>
                    <a:pt x="2261" y="1579"/>
                  </a:lnTo>
                  <a:lnTo>
                    <a:pt x="2046" y="1384"/>
                  </a:lnTo>
                  <a:lnTo>
                    <a:pt x="1832" y="1209"/>
                  </a:lnTo>
                  <a:lnTo>
                    <a:pt x="1832" y="1209"/>
                  </a:lnTo>
                  <a:lnTo>
                    <a:pt x="1598" y="1033"/>
                  </a:lnTo>
                  <a:lnTo>
                    <a:pt x="1345" y="897"/>
                  </a:lnTo>
                  <a:lnTo>
                    <a:pt x="1072" y="780"/>
                  </a:lnTo>
                  <a:lnTo>
                    <a:pt x="799" y="683"/>
                  </a:lnTo>
                  <a:lnTo>
                    <a:pt x="799" y="683"/>
                  </a:lnTo>
                  <a:lnTo>
                    <a:pt x="449" y="585"/>
                  </a:lnTo>
                  <a:lnTo>
                    <a:pt x="78" y="527"/>
                  </a:lnTo>
                  <a:lnTo>
                    <a:pt x="78" y="527"/>
                  </a:lnTo>
                  <a:lnTo>
                    <a:pt x="312" y="410"/>
                  </a:lnTo>
                  <a:lnTo>
                    <a:pt x="546" y="312"/>
                  </a:lnTo>
                  <a:lnTo>
                    <a:pt x="799" y="215"/>
                  </a:lnTo>
                  <a:lnTo>
                    <a:pt x="1033" y="137"/>
                  </a:lnTo>
                  <a:lnTo>
                    <a:pt x="1306" y="79"/>
                  </a:lnTo>
                  <a:lnTo>
                    <a:pt x="1559" y="40"/>
                  </a:lnTo>
                  <a:lnTo>
                    <a:pt x="1832" y="1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2319" y="1"/>
                  </a:lnTo>
                  <a:lnTo>
                    <a:pt x="2553" y="20"/>
                  </a:lnTo>
                  <a:lnTo>
                    <a:pt x="2787" y="59"/>
                  </a:lnTo>
                  <a:lnTo>
                    <a:pt x="3001" y="98"/>
                  </a:lnTo>
                  <a:lnTo>
                    <a:pt x="3215" y="157"/>
                  </a:lnTo>
                  <a:lnTo>
                    <a:pt x="3430" y="215"/>
                  </a:lnTo>
                  <a:lnTo>
                    <a:pt x="3624" y="293"/>
                  </a:lnTo>
                  <a:lnTo>
                    <a:pt x="3839" y="390"/>
                  </a:lnTo>
                  <a:lnTo>
                    <a:pt x="4228" y="605"/>
                  </a:lnTo>
                  <a:lnTo>
                    <a:pt x="4599" y="838"/>
                  </a:lnTo>
                  <a:lnTo>
                    <a:pt x="4949" y="1131"/>
                  </a:lnTo>
                  <a:lnTo>
                    <a:pt x="5261" y="1462"/>
                  </a:lnTo>
                  <a:lnTo>
                    <a:pt x="5553" y="1813"/>
                  </a:lnTo>
                  <a:lnTo>
                    <a:pt x="5807" y="2183"/>
                  </a:lnTo>
                  <a:lnTo>
                    <a:pt x="6021" y="2592"/>
                  </a:lnTo>
                  <a:lnTo>
                    <a:pt x="6216" y="3021"/>
                  </a:lnTo>
                  <a:lnTo>
                    <a:pt x="6372" y="3488"/>
                  </a:lnTo>
                  <a:lnTo>
                    <a:pt x="6469" y="3956"/>
                  </a:lnTo>
                  <a:lnTo>
                    <a:pt x="6547" y="4443"/>
                  </a:lnTo>
                  <a:lnTo>
                    <a:pt x="6567" y="4696"/>
                  </a:lnTo>
                  <a:lnTo>
                    <a:pt x="6567" y="4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4426400" y="1777825"/>
              <a:ext cx="163700" cy="227025"/>
            </a:xfrm>
            <a:custGeom>
              <a:avLst/>
              <a:gdLst/>
              <a:ahLst/>
              <a:cxnLst/>
              <a:rect l="l" t="t" r="r" b="b"/>
              <a:pathLst>
                <a:path w="6548" h="9081" extrusionOk="0">
                  <a:moveTo>
                    <a:pt x="2904" y="1"/>
                  </a:moveTo>
                  <a:lnTo>
                    <a:pt x="2670" y="20"/>
                  </a:lnTo>
                  <a:lnTo>
                    <a:pt x="2377" y="176"/>
                  </a:lnTo>
                  <a:lnTo>
                    <a:pt x="2105" y="352"/>
                  </a:lnTo>
                  <a:lnTo>
                    <a:pt x="1832" y="546"/>
                  </a:lnTo>
                  <a:lnTo>
                    <a:pt x="1579" y="761"/>
                  </a:lnTo>
                  <a:lnTo>
                    <a:pt x="1345" y="994"/>
                  </a:lnTo>
                  <a:lnTo>
                    <a:pt x="1131" y="1248"/>
                  </a:lnTo>
                  <a:lnTo>
                    <a:pt x="936" y="1521"/>
                  </a:lnTo>
                  <a:lnTo>
                    <a:pt x="741" y="1813"/>
                  </a:lnTo>
                  <a:lnTo>
                    <a:pt x="585" y="2125"/>
                  </a:lnTo>
                  <a:lnTo>
                    <a:pt x="429" y="2436"/>
                  </a:lnTo>
                  <a:lnTo>
                    <a:pt x="312" y="2748"/>
                  </a:lnTo>
                  <a:lnTo>
                    <a:pt x="195" y="3099"/>
                  </a:lnTo>
                  <a:lnTo>
                    <a:pt x="117" y="3449"/>
                  </a:lnTo>
                  <a:lnTo>
                    <a:pt x="59" y="3800"/>
                  </a:lnTo>
                  <a:lnTo>
                    <a:pt x="20" y="4170"/>
                  </a:lnTo>
                  <a:lnTo>
                    <a:pt x="0" y="4541"/>
                  </a:lnTo>
                  <a:lnTo>
                    <a:pt x="20" y="4911"/>
                  </a:lnTo>
                  <a:lnTo>
                    <a:pt x="59" y="5281"/>
                  </a:lnTo>
                  <a:lnTo>
                    <a:pt x="117" y="5651"/>
                  </a:lnTo>
                  <a:lnTo>
                    <a:pt x="195" y="5982"/>
                  </a:lnTo>
                  <a:lnTo>
                    <a:pt x="312" y="6333"/>
                  </a:lnTo>
                  <a:lnTo>
                    <a:pt x="429" y="6664"/>
                  </a:lnTo>
                  <a:lnTo>
                    <a:pt x="585" y="6976"/>
                  </a:lnTo>
                  <a:lnTo>
                    <a:pt x="741" y="7268"/>
                  </a:lnTo>
                  <a:lnTo>
                    <a:pt x="916" y="7561"/>
                  </a:lnTo>
                  <a:lnTo>
                    <a:pt x="1131" y="7833"/>
                  </a:lnTo>
                  <a:lnTo>
                    <a:pt x="1345" y="8087"/>
                  </a:lnTo>
                  <a:lnTo>
                    <a:pt x="1579" y="8320"/>
                  </a:lnTo>
                  <a:lnTo>
                    <a:pt x="1832" y="8535"/>
                  </a:lnTo>
                  <a:lnTo>
                    <a:pt x="2085" y="8730"/>
                  </a:lnTo>
                  <a:lnTo>
                    <a:pt x="2358" y="8905"/>
                  </a:lnTo>
                  <a:lnTo>
                    <a:pt x="2650" y="9061"/>
                  </a:lnTo>
                  <a:lnTo>
                    <a:pt x="2923" y="9080"/>
                  </a:lnTo>
                  <a:lnTo>
                    <a:pt x="3118" y="9080"/>
                  </a:lnTo>
                  <a:lnTo>
                    <a:pt x="3313" y="9061"/>
                  </a:lnTo>
                  <a:lnTo>
                    <a:pt x="3683" y="8983"/>
                  </a:lnTo>
                  <a:lnTo>
                    <a:pt x="3897" y="8924"/>
                  </a:lnTo>
                  <a:lnTo>
                    <a:pt x="4112" y="8847"/>
                  </a:lnTo>
                  <a:lnTo>
                    <a:pt x="4092" y="8847"/>
                  </a:lnTo>
                  <a:lnTo>
                    <a:pt x="4267" y="8749"/>
                  </a:lnTo>
                  <a:lnTo>
                    <a:pt x="4462" y="8652"/>
                  </a:lnTo>
                  <a:lnTo>
                    <a:pt x="4657" y="8535"/>
                  </a:lnTo>
                  <a:lnTo>
                    <a:pt x="4832" y="8398"/>
                  </a:lnTo>
                  <a:lnTo>
                    <a:pt x="4852" y="8398"/>
                  </a:lnTo>
                  <a:lnTo>
                    <a:pt x="5027" y="8243"/>
                  </a:lnTo>
                  <a:lnTo>
                    <a:pt x="5203" y="8087"/>
                  </a:lnTo>
                  <a:lnTo>
                    <a:pt x="5378" y="7892"/>
                  </a:lnTo>
                  <a:lnTo>
                    <a:pt x="5534" y="7697"/>
                  </a:lnTo>
                  <a:lnTo>
                    <a:pt x="5553" y="7677"/>
                  </a:lnTo>
                  <a:lnTo>
                    <a:pt x="5709" y="7444"/>
                  </a:lnTo>
                  <a:lnTo>
                    <a:pt x="5865" y="7210"/>
                  </a:lnTo>
                  <a:lnTo>
                    <a:pt x="6001" y="6937"/>
                  </a:lnTo>
                  <a:lnTo>
                    <a:pt x="6138" y="6645"/>
                  </a:lnTo>
                  <a:lnTo>
                    <a:pt x="6138" y="6664"/>
                  </a:lnTo>
                  <a:lnTo>
                    <a:pt x="6255" y="6333"/>
                  </a:lnTo>
                  <a:lnTo>
                    <a:pt x="6372" y="6002"/>
                  </a:lnTo>
                  <a:lnTo>
                    <a:pt x="6450" y="5651"/>
                  </a:lnTo>
                  <a:lnTo>
                    <a:pt x="6508" y="5300"/>
                  </a:lnTo>
                  <a:lnTo>
                    <a:pt x="6508" y="5320"/>
                  </a:lnTo>
                  <a:lnTo>
                    <a:pt x="6547" y="4930"/>
                  </a:lnTo>
                  <a:lnTo>
                    <a:pt x="6547" y="4541"/>
                  </a:lnTo>
                  <a:lnTo>
                    <a:pt x="6547" y="4151"/>
                  </a:lnTo>
                  <a:lnTo>
                    <a:pt x="6508" y="3761"/>
                  </a:lnTo>
                  <a:lnTo>
                    <a:pt x="6411" y="3313"/>
                  </a:lnTo>
                  <a:lnTo>
                    <a:pt x="6333" y="2982"/>
                  </a:lnTo>
                  <a:lnTo>
                    <a:pt x="6313" y="2923"/>
                  </a:lnTo>
                  <a:lnTo>
                    <a:pt x="6138" y="2436"/>
                  </a:lnTo>
                  <a:lnTo>
                    <a:pt x="6118" y="2397"/>
                  </a:lnTo>
                  <a:lnTo>
                    <a:pt x="6021" y="2164"/>
                  </a:lnTo>
                  <a:lnTo>
                    <a:pt x="5885" y="1930"/>
                  </a:lnTo>
                  <a:lnTo>
                    <a:pt x="5748" y="1696"/>
                  </a:lnTo>
                  <a:lnTo>
                    <a:pt x="5592" y="1462"/>
                  </a:lnTo>
                  <a:lnTo>
                    <a:pt x="5553" y="1423"/>
                  </a:lnTo>
                  <a:lnTo>
                    <a:pt x="5553" y="1404"/>
                  </a:lnTo>
                  <a:lnTo>
                    <a:pt x="5397" y="1228"/>
                  </a:lnTo>
                  <a:lnTo>
                    <a:pt x="5222" y="1033"/>
                  </a:lnTo>
                  <a:lnTo>
                    <a:pt x="5086" y="897"/>
                  </a:lnTo>
                  <a:lnTo>
                    <a:pt x="5066" y="878"/>
                  </a:lnTo>
                  <a:lnTo>
                    <a:pt x="4910" y="741"/>
                  </a:lnTo>
                  <a:lnTo>
                    <a:pt x="4832" y="683"/>
                  </a:lnTo>
                  <a:lnTo>
                    <a:pt x="4657" y="566"/>
                  </a:lnTo>
                  <a:lnTo>
                    <a:pt x="4501" y="449"/>
                  </a:lnTo>
                  <a:lnTo>
                    <a:pt x="4443" y="429"/>
                  </a:lnTo>
                  <a:lnTo>
                    <a:pt x="4423" y="410"/>
                  </a:lnTo>
                  <a:lnTo>
                    <a:pt x="4404" y="390"/>
                  </a:lnTo>
                  <a:lnTo>
                    <a:pt x="4365" y="371"/>
                  </a:lnTo>
                  <a:lnTo>
                    <a:pt x="4073" y="235"/>
                  </a:lnTo>
                  <a:lnTo>
                    <a:pt x="4053" y="235"/>
                  </a:lnTo>
                  <a:lnTo>
                    <a:pt x="4034" y="215"/>
                  </a:lnTo>
                  <a:lnTo>
                    <a:pt x="3995" y="215"/>
                  </a:lnTo>
                  <a:lnTo>
                    <a:pt x="3995" y="196"/>
                  </a:lnTo>
                  <a:lnTo>
                    <a:pt x="3936" y="196"/>
                  </a:lnTo>
                  <a:lnTo>
                    <a:pt x="3683" y="98"/>
                  </a:lnTo>
                  <a:lnTo>
                    <a:pt x="3449" y="59"/>
                  </a:lnTo>
                  <a:lnTo>
                    <a:pt x="3430" y="59"/>
                  </a:lnTo>
                  <a:lnTo>
                    <a:pt x="3391" y="40"/>
                  </a:lnTo>
                  <a:lnTo>
                    <a:pt x="3371" y="40"/>
                  </a:lnTo>
                  <a:lnTo>
                    <a:pt x="3293" y="20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4426400" y="1777825"/>
              <a:ext cx="163700" cy="227025"/>
            </a:xfrm>
            <a:custGeom>
              <a:avLst/>
              <a:gdLst/>
              <a:ahLst/>
              <a:cxnLst/>
              <a:rect l="l" t="t" r="r" b="b"/>
              <a:pathLst>
                <a:path w="6548" h="9081" fill="none" extrusionOk="0">
                  <a:moveTo>
                    <a:pt x="2923" y="1"/>
                  </a:moveTo>
                  <a:lnTo>
                    <a:pt x="2923" y="1"/>
                  </a:lnTo>
                  <a:lnTo>
                    <a:pt x="3293" y="20"/>
                  </a:lnTo>
                  <a:lnTo>
                    <a:pt x="3293" y="20"/>
                  </a:lnTo>
                  <a:lnTo>
                    <a:pt x="3371" y="40"/>
                  </a:lnTo>
                  <a:lnTo>
                    <a:pt x="3371" y="40"/>
                  </a:lnTo>
                  <a:lnTo>
                    <a:pt x="3391" y="40"/>
                  </a:lnTo>
                  <a:lnTo>
                    <a:pt x="3391" y="40"/>
                  </a:lnTo>
                  <a:lnTo>
                    <a:pt x="3430" y="59"/>
                  </a:lnTo>
                  <a:lnTo>
                    <a:pt x="3449" y="59"/>
                  </a:lnTo>
                  <a:lnTo>
                    <a:pt x="3449" y="59"/>
                  </a:lnTo>
                  <a:lnTo>
                    <a:pt x="3683" y="98"/>
                  </a:lnTo>
                  <a:lnTo>
                    <a:pt x="3683" y="98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95" y="196"/>
                  </a:lnTo>
                  <a:lnTo>
                    <a:pt x="3995" y="215"/>
                  </a:lnTo>
                  <a:lnTo>
                    <a:pt x="3995" y="215"/>
                  </a:lnTo>
                  <a:lnTo>
                    <a:pt x="4034" y="215"/>
                  </a:lnTo>
                  <a:lnTo>
                    <a:pt x="4053" y="235"/>
                  </a:lnTo>
                  <a:lnTo>
                    <a:pt x="4053" y="235"/>
                  </a:lnTo>
                  <a:lnTo>
                    <a:pt x="4092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365" y="371"/>
                  </a:lnTo>
                  <a:lnTo>
                    <a:pt x="4404" y="390"/>
                  </a:lnTo>
                  <a:lnTo>
                    <a:pt x="4423" y="410"/>
                  </a:lnTo>
                  <a:lnTo>
                    <a:pt x="4443" y="429"/>
                  </a:lnTo>
                  <a:lnTo>
                    <a:pt x="4443" y="429"/>
                  </a:lnTo>
                  <a:lnTo>
                    <a:pt x="4501" y="449"/>
                  </a:lnTo>
                  <a:lnTo>
                    <a:pt x="4501" y="449"/>
                  </a:lnTo>
                  <a:lnTo>
                    <a:pt x="4657" y="566"/>
                  </a:lnTo>
                  <a:lnTo>
                    <a:pt x="4657" y="566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910" y="741"/>
                  </a:lnTo>
                  <a:lnTo>
                    <a:pt x="4910" y="741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86" y="897"/>
                  </a:lnTo>
                  <a:lnTo>
                    <a:pt x="5086" y="897"/>
                  </a:lnTo>
                  <a:lnTo>
                    <a:pt x="5222" y="1033"/>
                  </a:lnTo>
                  <a:lnTo>
                    <a:pt x="5222" y="1033"/>
                  </a:lnTo>
                  <a:lnTo>
                    <a:pt x="5397" y="1228"/>
                  </a:lnTo>
                  <a:lnTo>
                    <a:pt x="5397" y="1228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23"/>
                  </a:lnTo>
                  <a:lnTo>
                    <a:pt x="5553" y="1404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92" y="1462"/>
                  </a:lnTo>
                  <a:lnTo>
                    <a:pt x="5592" y="1462"/>
                  </a:lnTo>
                  <a:lnTo>
                    <a:pt x="5748" y="1696"/>
                  </a:lnTo>
                  <a:lnTo>
                    <a:pt x="5748" y="1696"/>
                  </a:lnTo>
                  <a:lnTo>
                    <a:pt x="5885" y="1930"/>
                  </a:lnTo>
                  <a:lnTo>
                    <a:pt x="5885" y="1930"/>
                  </a:lnTo>
                  <a:lnTo>
                    <a:pt x="6021" y="2164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38" y="2436"/>
                  </a:lnTo>
                  <a:lnTo>
                    <a:pt x="6138" y="2456"/>
                  </a:lnTo>
                  <a:lnTo>
                    <a:pt x="6138" y="2436"/>
                  </a:lnTo>
                  <a:lnTo>
                    <a:pt x="6138" y="2436"/>
                  </a:lnTo>
                  <a:lnTo>
                    <a:pt x="6138" y="2436"/>
                  </a:lnTo>
                  <a:lnTo>
                    <a:pt x="6313" y="2923"/>
                  </a:lnTo>
                  <a:lnTo>
                    <a:pt x="6333" y="2982"/>
                  </a:lnTo>
                  <a:lnTo>
                    <a:pt x="6333" y="2982"/>
                  </a:lnTo>
                  <a:lnTo>
                    <a:pt x="6411" y="3313"/>
                  </a:lnTo>
                  <a:lnTo>
                    <a:pt x="6411" y="3313"/>
                  </a:lnTo>
                  <a:lnTo>
                    <a:pt x="6508" y="3761"/>
                  </a:lnTo>
                  <a:lnTo>
                    <a:pt x="6508" y="3781"/>
                  </a:lnTo>
                  <a:lnTo>
                    <a:pt x="6508" y="3761"/>
                  </a:lnTo>
                  <a:lnTo>
                    <a:pt x="6508" y="3761"/>
                  </a:lnTo>
                  <a:lnTo>
                    <a:pt x="6508" y="3761"/>
                  </a:lnTo>
                  <a:lnTo>
                    <a:pt x="6547" y="4151"/>
                  </a:lnTo>
                  <a:lnTo>
                    <a:pt x="6547" y="4541"/>
                  </a:lnTo>
                  <a:lnTo>
                    <a:pt x="6547" y="4541"/>
                  </a:lnTo>
                  <a:lnTo>
                    <a:pt x="6547" y="4930"/>
                  </a:lnTo>
                  <a:lnTo>
                    <a:pt x="6508" y="5320"/>
                  </a:lnTo>
                  <a:lnTo>
                    <a:pt x="6508" y="5320"/>
                  </a:lnTo>
                  <a:lnTo>
                    <a:pt x="6508" y="5300"/>
                  </a:lnTo>
                  <a:lnTo>
                    <a:pt x="6508" y="5300"/>
                  </a:lnTo>
                  <a:lnTo>
                    <a:pt x="6450" y="5651"/>
                  </a:lnTo>
                  <a:lnTo>
                    <a:pt x="6372" y="6002"/>
                  </a:lnTo>
                  <a:lnTo>
                    <a:pt x="6372" y="6002"/>
                  </a:lnTo>
                  <a:lnTo>
                    <a:pt x="6255" y="6333"/>
                  </a:lnTo>
                  <a:lnTo>
                    <a:pt x="6138" y="6664"/>
                  </a:lnTo>
                  <a:lnTo>
                    <a:pt x="6138" y="6664"/>
                  </a:lnTo>
                  <a:lnTo>
                    <a:pt x="6138" y="6664"/>
                  </a:lnTo>
                  <a:lnTo>
                    <a:pt x="6138" y="6645"/>
                  </a:lnTo>
                  <a:lnTo>
                    <a:pt x="6138" y="6645"/>
                  </a:lnTo>
                  <a:lnTo>
                    <a:pt x="6001" y="6937"/>
                  </a:lnTo>
                  <a:lnTo>
                    <a:pt x="5865" y="7210"/>
                  </a:lnTo>
                  <a:lnTo>
                    <a:pt x="5865" y="7210"/>
                  </a:lnTo>
                  <a:lnTo>
                    <a:pt x="5709" y="7444"/>
                  </a:lnTo>
                  <a:lnTo>
                    <a:pt x="5553" y="7677"/>
                  </a:lnTo>
                  <a:lnTo>
                    <a:pt x="5553" y="7677"/>
                  </a:lnTo>
                  <a:lnTo>
                    <a:pt x="5534" y="7677"/>
                  </a:lnTo>
                  <a:lnTo>
                    <a:pt x="5553" y="767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378" y="7892"/>
                  </a:lnTo>
                  <a:lnTo>
                    <a:pt x="5203" y="8087"/>
                  </a:lnTo>
                  <a:lnTo>
                    <a:pt x="5203" y="8087"/>
                  </a:lnTo>
                  <a:lnTo>
                    <a:pt x="5027" y="8243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657" y="8535"/>
                  </a:lnTo>
                  <a:lnTo>
                    <a:pt x="4462" y="8652"/>
                  </a:lnTo>
                  <a:lnTo>
                    <a:pt x="4462" y="8652"/>
                  </a:lnTo>
                  <a:lnTo>
                    <a:pt x="4267" y="8749"/>
                  </a:lnTo>
                  <a:lnTo>
                    <a:pt x="4092" y="8847"/>
                  </a:lnTo>
                  <a:lnTo>
                    <a:pt x="4112" y="8847"/>
                  </a:lnTo>
                  <a:lnTo>
                    <a:pt x="4112" y="8847"/>
                  </a:lnTo>
                  <a:lnTo>
                    <a:pt x="3897" y="8924"/>
                  </a:lnTo>
                  <a:lnTo>
                    <a:pt x="3683" y="8983"/>
                  </a:lnTo>
                  <a:lnTo>
                    <a:pt x="3683" y="8983"/>
                  </a:lnTo>
                  <a:lnTo>
                    <a:pt x="3313" y="9061"/>
                  </a:lnTo>
                  <a:lnTo>
                    <a:pt x="3313" y="9061"/>
                  </a:lnTo>
                  <a:lnTo>
                    <a:pt x="3313" y="9061"/>
                  </a:lnTo>
                  <a:lnTo>
                    <a:pt x="3118" y="9080"/>
                  </a:lnTo>
                  <a:lnTo>
                    <a:pt x="2923" y="9080"/>
                  </a:lnTo>
                  <a:lnTo>
                    <a:pt x="2923" y="9080"/>
                  </a:lnTo>
                  <a:lnTo>
                    <a:pt x="2650" y="9061"/>
                  </a:lnTo>
                  <a:lnTo>
                    <a:pt x="2650" y="9061"/>
                  </a:lnTo>
                  <a:lnTo>
                    <a:pt x="2358" y="8905"/>
                  </a:lnTo>
                  <a:lnTo>
                    <a:pt x="2085" y="8730"/>
                  </a:lnTo>
                  <a:lnTo>
                    <a:pt x="1832" y="8535"/>
                  </a:lnTo>
                  <a:lnTo>
                    <a:pt x="1579" y="8320"/>
                  </a:lnTo>
                  <a:lnTo>
                    <a:pt x="1345" y="8087"/>
                  </a:lnTo>
                  <a:lnTo>
                    <a:pt x="1131" y="7833"/>
                  </a:lnTo>
                  <a:lnTo>
                    <a:pt x="916" y="7561"/>
                  </a:lnTo>
                  <a:lnTo>
                    <a:pt x="741" y="7268"/>
                  </a:lnTo>
                  <a:lnTo>
                    <a:pt x="585" y="6976"/>
                  </a:lnTo>
                  <a:lnTo>
                    <a:pt x="429" y="6664"/>
                  </a:lnTo>
                  <a:lnTo>
                    <a:pt x="312" y="6333"/>
                  </a:lnTo>
                  <a:lnTo>
                    <a:pt x="195" y="5982"/>
                  </a:lnTo>
                  <a:lnTo>
                    <a:pt x="117" y="5651"/>
                  </a:lnTo>
                  <a:lnTo>
                    <a:pt x="59" y="5281"/>
                  </a:lnTo>
                  <a:lnTo>
                    <a:pt x="20" y="4911"/>
                  </a:lnTo>
                  <a:lnTo>
                    <a:pt x="0" y="4541"/>
                  </a:lnTo>
                  <a:lnTo>
                    <a:pt x="0" y="4541"/>
                  </a:lnTo>
                  <a:lnTo>
                    <a:pt x="20" y="4170"/>
                  </a:lnTo>
                  <a:lnTo>
                    <a:pt x="59" y="3800"/>
                  </a:lnTo>
                  <a:lnTo>
                    <a:pt x="117" y="3449"/>
                  </a:lnTo>
                  <a:lnTo>
                    <a:pt x="195" y="3099"/>
                  </a:lnTo>
                  <a:lnTo>
                    <a:pt x="312" y="2748"/>
                  </a:lnTo>
                  <a:lnTo>
                    <a:pt x="429" y="2436"/>
                  </a:lnTo>
                  <a:lnTo>
                    <a:pt x="585" y="2125"/>
                  </a:lnTo>
                  <a:lnTo>
                    <a:pt x="741" y="1813"/>
                  </a:lnTo>
                  <a:lnTo>
                    <a:pt x="936" y="1521"/>
                  </a:lnTo>
                  <a:lnTo>
                    <a:pt x="1131" y="1248"/>
                  </a:lnTo>
                  <a:lnTo>
                    <a:pt x="1345" y="994"/>
                  </a:lnTo>
                  <a:lnTo>
                    <a:pt x="1579" y="761"/>
                  </a:lnTo>
                  <a:lnTo>
                    <a:pt x="1832" y="546"/>
                  </a:lnTo>
                  <a:lnTo>
                    <a:pt x="2105" y="352"/>
                  </a:lnTo>
                  <a:lnTo>
                    <a:pt x="2377" y="176"/>
                  </a:lnTo>
                  <a:lnTo>
                    <a:pt x="2670" y="20"/>
                  </a:lnTo>
                  <a:lnTo>
                    <a:pt x="2670" y="20"/>
                  </a:lnTo>
                  <a:lnTo>
                    <a:pt x="2904" y="1"/>
                  </a:lnTo>
                  <a:lnTo>
                    <a:pt x="29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4579825" y="194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4547200" y="19877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4555000" y="1876725"/>
              <a:ext cx="67725" cy="28275"/>
            </a:xfrm>
            <a:custGeom>
              <a:avLst/>
              <a:gdLst/>
              <a:ahLst/>
              <a:cxnLst/>
              <a:rect l="l" t="t" r="r" b="b"/>
              <a:pathLst>
                <a:path w="2709" h="1131" extrusionOk="0">
                  <a:moveTo>
                    <a:pt x="1364" y="0"/>
                  </a:moveTo>
                  <a:lnTo>
                    <a:pt x="1072" y="20"/>
                  </a:lnTo>
                  <a:lnTo>
                    <a:pt x="819" y="39"/>
                  </a:lnTo>
                  <a:lnTo>
                    <a:pt x="604" y="97"/>
                  </a:lnTo>
                  <a:lnTo>
                    <a:pt x="390" y="175"/>
                  </a:lnTo>
                  <a:lnTo>
                    <a:pt x="234" y="253"/>
                  </a:lnTo>
                  <a:lnTo>
                    <a:pt x="98" y="351"/>
                  </a:lnTo>
                  <a:lnTo>
                    <a:pt x="20" y="448"/>
                  </a:lnTo>
                  <a:lnTo>
                    <a:pt x="0" y="507"/>
                  </a:lnTo>
                  <a:lnTo>
                    <a:pt x="0" y="565"/>
                  </a:lnTo>
                  <a:lnTo>
                    <a:pt x="0" y="624"/>
                  </a:lnTo>
                  <a:lnTo>
                    <a:pt x="20" y="682"/>
                  </a:lnTo>
                  <a:lnTo>
                    <a:pt x="98" y="779"/>
                  </a:lnTo>
                  <a:lnTo>
                    <a:pt x="234" y="877"/>
                  </a:lnTo>
                  <a:lnTo>
                    <a:pt x="390" y="974"/>
                  </a:lnTo>
                  <a:lnTo>
                    <a:pt x="604" y="1033"/>
                  </a:lnTo>
                  <a:lnTo>
                    <a:pt x="819" y="1091"/>
                  </a:lnTo>
                  <a:lnTo>
                    <a:pt x="1072" y="1111"/>
                  </a:lnTo>
                  <a:lnTo>
                    <a:pt x="1364" y="1130"/>
                  </a:lnTo>
                  <a:lnTo>
                    <a:pt x="1637" y="1111"/>
                  </a:lnTo>
                  <a:lnTo>
                    <a:pt x="1890" y="1091"/>
                  </a:lnTo>
                  <a:lnTo>
                    <a:pt x="2104" y="1033"/>
                  </a:lnTo>
                  <a:lnTo>
                    <a:pt x="2319" y="974"/>
                  </a:lnTo>
                  <a:lnTo>
                    <a:pt x="2475" y="877"/>
                  </a:lnTo>
                  <a:lnTo>
                    <a:pt x="2611" y="779"/>
                  </a:lnTo>
                  <a:lnTo>
                    <a:pt x="2689" y="682"/>
                  </a:lnTo>
                  <a:lnTo>
                    <a:pt x="2708" y="624"/>
                  </a:lnTo>
                  <a:lnTo>
                    <a:pt x="2708" y="565"/>
                  </a:lnTo>
                  <a:lnTo>
                    <a:pt x="2708" y="507"/>
                  </a:lnTo>
                  <a:lnTo>
                    <a:pt x="2689" y="448"/>
                  </a:lnTo>
                  <a:lnTo>
                    <a:pt x="2611" y="351"/>
                  </a:lnTo>
                  <a:lnTo>
                    <a:pt x="2475" y="253"/>
                  </a:lnTo>
                  <a:lnTo>
                    <a:pt x="2319" y="175"/>
                  </a:lnTo>
                  <a:lnTo>
                    <a:pt x="2104" y="97"/>
                  </a:lnTo>
                  <a:lnTo>
                    <a:pt x="1890" y="39"/>
                  </a:lnTo>
                  <a:lnTo>
                    <a:pt x="1637" y="20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4555000" y="1876725"/>
              <a:ext cx="67725" cy="28275"/>
            </a:xfrm>
            <a:custGeom>
              <a:avLst/>
              <a:gdLst/>
              <a:ahLst/>
              <a:cxnLst/>
              <a:rect l="l" t="t" r="r" b="b"/>
              <a:pathLst>
                <a:path w="2709" h="1131" fill="none" extrusionOk="0">
                  <a:moveTo>
                    <a:pt x="2708" y="565"/>
                  </a:moveTo>
                  <a:lnTo>
                    <a:pt x="2708" y="565"/>
                  </a:lnTo>
                  <a:lnTo>
                    <a:pt x="2708" y="624"/>
                  </a:lnTo>
                  <a:lnTo>
                    <a:pt x="2689" y="682"/>
                  </a:lnTo>
                  <a:lnTo>
                    <a:pt x="2611" y="779"/>
                  </a:lnTo>
                  <a:lnTo>
                    <a:pt x="2475" y="877"/>
                  </a:lnTo>
                  <a:lnTo>
                    <a:pt x="2319" y="974"/>
                  </a:lnTo>
                  <a:lnTo>
                    <a:pt x="2104" y="1033"/>
                  </a:lnTo>
                  <a:lnTo>
                    <a:pt x="1890" y="1091"/>
                  </a:lnTo>
                  <a:lnTo>
                    <a:pt x="1637" y="1111"/>
                  </a:lnTo>
                  <a:lnTo>
                    <a:pt x="1364" y="1130"/>
                  </a:lnTo>
                  <a:lnTo>
                    <a:pt x="1364" y="1130"/>
                  </a:lnTo>
                  <a:lnTo>
                    <a:pt x="1072" y="1111"/>
                  </a:lnTo>
                  <a:lnTo>
                    <a:pt x="819" y="1091"/>
                  </a:lnTo>
                  <a:lnTo>
                    <a:pt x="604" y="1033"/>
                  </a:lnTo>
                  <a:lnTo>
                    <a:pt x="390" y="974"/>
                  </a:lnTo>
                  <a:lnTo>
                    <a:pt x="234" y="877"/>
                  </a:lnTo>
                  <a:lnTo>
                    <a:pt x="98" y="779"/>
                  </a:lnTo>
                  <a:lnTo>
                    <a:pt x="20" y="682"/>
                  </a:lnTo>
                  <a:lnTo>
                    <a:pt x="0" y="624"/>
                  </a:lnTo>
                  <a:lnTo>
                    <a:pt x="0" y="565"/>
                  </a:lnTo>
                  <a:lnTo>
                    <a:pt x="0" y="565"/>
                  </a:lnTo>
                  <a:lnTo>
                    <a:pt x="0" y="507"/>
                  </a:lnTo>
                  <a:lnTo>
                    <a:pt x="20" y="448"/>
                  </a:lnTo>
                  <a:lnTo>
                    <a:pt x="98" y="351"/>
                  </a:lnTo>
                  <a:lnTo>
                    <a:pt x="234" y="253"/>
                  </a:lnTo>
                  <a:lnTo>
                    <a:pt x="390" y="175"/>
                  </a:lnTo>
                  <a:lnTo>
                    <a:pt x="604" y="97"/>
                  </a:lnTo>
                  <a:lnTo>
                    <a:pt x="819" y="39"/>
                  </a:lnTo>
                  <a:lnTo>
                    <a:pt x="1072" y="20"/>
                  </a:lnTo>
                  <a:lnTo>
                    <a:pt x="1364" y="0"/>
                  </a:lnTo>
                  <a:lnTo>
                    <a:pt x="1364" y="0"/>
                  </a:lnTo>
                  <a:lnTo>
                    <a:pt x="1637" y="20"/>
                  </a:lnTo>
                  <a:lnTo>
                    <a:pt x="1890" y="39"/>
                  </a:lnTo>
                  <a:lnTo>
                    <a:pt x="2104" y="97"/>
                  </a:lnTo>
                  <a:lnTo>
                    <a:pt x="2319" y="175"/>
                  </a:lnTo>
                  <a:lnTo>
                    <a:pt x="2475" y="253"/>
                  </a:lnTo>
                  <a:lnTo>
                    <a:pt x="2611" y="351"/>
                  </a:lnTo>
                  <a:lnTo>
                    <a:pt x="2689" y="448"/>
                  </a:lnTo>
                  <a:lnTo>
                    <a:pt x="2708" y="507"/>
                  </a:lnTo>
                  <a:lnTo>
                    <a:pt x="2708" y="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4043050" y="1767600"/>
              <a:ext cx="164675" cy="247950"/>
            </a:xfrm>
            <a:custGeom>
              <a:avLst/>
              <a:gdLst/>
              <a:ahLst/>
              <a:cxnLst/>
              <a:rect l="l" t="t" r="r" b="b"/>
              <a:pathLst>
                <a:path w="6587" h="9918" extrusionOk="0">
                  <a:moveTo>
                    <a:pt x="1832" y="1"/>
                  </a:moveTo>
                  <a:lnTo>
                    <a:pt x="1579" y="40"/>
                  </a:lnTo>
                  <a:lnTo>
                    <a:pt x="1306" y="79"/>
                  </a:lnTo>
                  <a:lnTo>
                    <a:pt x="1053" y="137"/>
                  </a:lnTo>
                  <a:lnTo>
                    <a:pt x="799" y="215"/>
                  </a:lnTo>
                  <a:lnTo>
                    <a:pt x="566" y="312"/>
                  </a:lnTo>
                  <a:lnTo>
                    <a:pt x="312" y="410"/>
                  </a:lnTo>
                  <a:lnTo>
                    <a:pt x="79" y="527"/>
                  </a:lnTo>
                  <a:lnTo>
                    <a:pt x="449" y="585"/>
                  </a:lnTo>
                  <a:lnTo>
                    <a:pt x="819" y="683"/>
                  </a:lnTo>
                  <a:lnTo>
                    <a:pt x="1092" y="780"/>
                  </a:lnTo>
                  <a:lnTo>
                    <a:pt x="1364" y="897"/>
                  </a:lnTo>
                  <a:lnTo>
                    <a:pt x="1618" y="1033"/>
                  </a:lnTo>
                  <a:lnTo>
                    <a:pt x="1852" y="1209"/>
                  </a:lnTo>
                  <a:lnTo>
                    <a:pt x="2066" y="1384"/>
                  </a:lnTo>
                  <a:lnTo>
                    <a:pt x="2261" y="1579"/>
                  </a:lnTo>
                  <a:lnTo>
                    <a:pt x="2436" y="1774"/>
                  </a:lnTo>
                  <a:lnTo>
                    <a:pt x="2611" y="2007"/>
                  </a:lnTo>
                  <a:lnTo>
                    <a:pt x="2767" y="2241"/>
                  </a:lnTo>
                  <a:lnTo>
                    <a:pt x="2904" y="2475"/>
                  </a:lnTo>
                  <a:lnTo>
                    <a:pt x="3021" y="2728"/>
                  </a:lnTo>
                  <a:lnTo>
                    <a:pt x="3118" y="3001"/>
                  </a:lnTo>
                  <a:lnTo>
                    <a:pt x="3196" y="3274"/>
                  </a:lnTo>
                  <a:lnTo>
                    <a:pt x="3274" y="3547"/>
                  </a:lnTo>
                  <a:lnTo>
                    <a:pt x="3332" y="3839"/>
                  </a:lnTo>
                  <a:lnTo>
                    <a:pt x="3371" y="4131"/>
                  </a:lnTo>
                  <a:lnTo>
                    <a:pt x="3391" y="4424"/>
                  </a:lnTo>
                  <a:lnTo>
                    <a:pt x="3391" y="4716"/>
                  </a:lnTo>
                  <a:lnTo>
                    <a:pt x="3391" y="5008"/>
                  </a:lnTo>
                  <a:lnTo>
                    <a:pt x="3371" y="5300"/>
                  </a:lnTo>
                  <a:lnTo>
                    <a:pt x="3332" y="5593"/>
                  </a:lnTo>
                  <a:lnTo>
                    <a:pt x="3274" y="5885"/>
                  </a:lnTo>
                  <a:lnTo>
                    <a:pt x="3215" y="6177"/>
                  </a:lnTo>
                  <a:lnTo>
                    <a:pt x="3137" y="6450"/>
                  </a:lnTo>
                  <a:lnTo>
                    <a:pt x="3040" y="6723"/>
                  </a:lnTo>
                  <a:lnTo>
                    <a:pt x="2923" y="6995"/>
                  </a:lnTo>
                  <a:lnTo>
                    <a:pt x="2787" y="7268"/>
                  </a:lnTo>
                  <a:lnTo>
                    <a:pt x="2650" y="7521"/>
                  </a:lnTo>
                  <a:lnTo>
                    <a:pt x="2495" y="7755"/>
                  </a:lnTo>
                  <a:lnTo>
                    <a:pt x="2339" y="7970"/>
                  </a:lnTo>
                  <a:lnTo>
                    <a:pt x="2163" y="8184"/>
                  </a:lnTo>
                  <a:lnTo>
                    <a:pt x="1968" y="8398"/>
                  </a:lnTo>
                  <a:lnTo>
                    <a:pt x="1754" y="8574"/>
                  </a:lnTo>
                  <a:lnTo>
                    <a:pt x="1540" y="8749"/>
                  </a:lnTo>
                  <a:lnTo>
                    <a:pt x="1306" y="8905"/>
                  </a:lnTo>
                  <a:lnTo>
                    <a:pt x="1053" y="9022"/>
                  </a:lnTo>
                  <a:lnTo>
                    <a:pt x="799" y="9139"/>
                  </a:lnTo>
                  <a:lnTo>
                    <a:pt x="527" y="9217"/>
                  </a:lnTo>
                  <a:lnTo>
                    <a:pt x="273" y="9294"/>
                  </a:lnTo>
                  <a:lnTo>
                    <a:pt x="1" y="9333"/>
                  </a:lnTo>
                  <a:lnTo>
                    <a:pt x="234" y="9450"/>
                  </a:lnTo>
                  <a:lnTo>
                    <a:pt x="488" y="9567"/>
                  </a:lnTo>
                  <a:lnTo>
                    <a:pt x="741" y="9684"/>
                  </a:lnTo>
                  <a:lnTo>
                    <a:pt x="1014" y="9762"/>
                  </a:lnTo>
                  <a:lnTo>
                    <a:pt x="1267" y="9821"/>
                  </a:lnTo>
                  <a:lnTo>
                    <a:pt x="1540" y="9879"/>
                  </a:lnTo>
                  <a:lnTo>
                    <a:pt x="1832" y="9898"/>
                  </a:lnTo>
                  <a:lnTo>
                    <a:pt x="2105" y="9918"/>
                  </a:lnTo>
                  <a:lnTo>
                    <a:pt x="2339" y="9898"/>
                  </a:lnTo>
                  <a:lnTo>
                    <a:pt x="2572" y="9879"/>
                  </a:lnTo>
                  <a:lnTo>
                    <a:pt x="2787" y="9860"/>
                  </a:lnTo>
                  <a:lnTo>
                    <a:pt x="3001" y="9801"/>
                  </a:lnTo>
                  <a:lnTo>
                    <a:pt x="3215" y="9762"/>
                  </a:lnTo>
                  <a:lnTo>
                    <a:pt x="3430" y="9684"/>
                  </a:lnTo>
                  <a:lnTo>
                    <a:pt x="3644" y="9606"/>
                  </a:lnTo>
                  <a:lnTo>
                    <a:pt x="3839" y="9528"/>
                  </a:lnTo>
                  <a:lnTo>
                    <a:pt x="4229" y="9314"/>
                  </a:lnTo>
                  <a:lnTo>
                    <a:pt x="4599" y="9061"/>
                  </a:lnTo>
                  <a:lnTo>
                    <a:pt x="4949" y="8768"/>
                  </a:lnTo>
                  <a:lnTo>
                    <a:pt x="5261" y="8457"/>
                  </a:lnTo>
                  <a:lnTo>
                    <a:pt x="5553" y="8106"/>
                  </a:lnTo>
                  <a:lnTo>
                    <a:pt x="5807" y="7716"/>
                  </a:lnTo>
                  <a:lnTo>
                    <a:pt x="6041" y="7307"/>
                  </a:lnTo>
                  <a:lnTo>
                    <a:pt x="6235" y="6878"/>
                  </a:lnTo>
                  <a:lnTo>
                    <a:pt x="6372" y="6430"/>
                  </a:lnTo>
                  <a:lnTo>
                    <a:pt x="6489" y="5963"/>
                  </a:lnTo>
                  <a:lnTo>
                    <a:pt x="6547" y="5456"/>
                  </a:lnTo>
                  <a:lnTo>
                    <a:pt x="6567" y="5203"/>
                  </a:lnTo>
                  <a:lnTo>
                    <a:pt x="6586" y="4950"/>
                  </a:lnTo>
                  <a:lnTo>
                    <a:pt x="6567" y="4696"/>
                  </a:lnTo>
                  <a:lnTo>
                    <a:pt x="6547" y="4443"/>
                  </a:lnTo>
                  <a:lnTo>
                    <a:pt x="6489" y="3956"/>
                  </a:lnTo>
                  <a:lnTo>
                    <a:pt x="6372" y="3488"/>
                  </a:lnTo>
                  <a:lnTo>
                    <a:pt x="6235" y="3021"/>
                  </a:lnTo>
                  <a:lnTo>
                    <a:pt x="6041" y="2592"/>
                  </a:lnTo>
                  <a:lnTo>
                    <a:pt x="5807" y="2183"/>
                  </a:lnTo>
                  <a:lnTo>
                    <a:pt x="5553" y="1813"/>
                  </a:lnTo>
                  <a:lnTo>
                    <a:pt x="5261" y="1462"/>
                  </a:lnTo>
                  <a:lnTo>
                    <a:pt x="4949" y="1131"/>
                  </a:lnTo>
                  <a:lnTo>
                    <a:pt x="4599" y="838"/>
                  </a:lnTo>
                  <a:lnTo>
                    <a:pt x="4229" y="605"/>
                  </a:lnTo>
                  <a:lnTo>
                    <a:pt x="3839" y="390"/>
                  </a:lnTo>
                  <a:lnTo>
                    <a:pt x="3644" y="293"/>
                  </a:lnTo>
                  <a:lnTo>
                    <a:pt x="3430" y="21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87" y="59"/>
                  </a:lnTo>
                  <a:lnTo>
                    <a:pt x="2572" y="20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4043050" y="1767600"/>
              <a:ext cx="164675" cy="247950"/>
            </a:xfrm>
            <a:custGeom>
              <a:avLst/>
              <a:gdLst/>
              <a:ahLst/>
              <a:cxnLst/>
              <a:rect l="l" t="t" r="r" b="b"/>
              <a:pathLst>
                <a:path w="6587" h="9918" fill="none" extrusionOk="0">
                  <a:moveTo>
                    <a:pt x="6586" y="4950"/>
                  </a:moveTo>
                  <a:lnTo>
                    <a:pt x="6586" y="4950"/>
                  </a:lnTo>
                  <a:lnTo>
                    <a:pt x="6567" y="5203"/>
                  </a:lnTo>
                  <a:lnTo>
                    <a:pt x="6547" y="5456"/>
                  </a:lnTo>
                  <a:lnTo>
                    <a:pt x="6489" y="5963"/>
                  </a:lnTo>
                  <a:lnTo>
                    <a:pt x="6372" y="6430"/>
                  </a:lnTo>
                  <a:lnTo>
                    <a:pt x="6235" y="6878"/>
                  </a:lnTo>
                  <a:lnTo>
                    <a:pt x="6041" y="7307"/>
                  </a:lnTo>
                  <a:lnTo>
                    <a:pt x="5807" y="7716"/>
                  </a:lnTo>
                  <a:lnTo>
                    <a:pt x="5553" y="8106"/>
                  </a:lnTo>
                  <a:lnTo>
                    <a:pt x="5261" y="8457"/>
                  </a:lnTo>
                  <a:lnTo>
                    <a:pt x="4949" y="8768"/>
                  </a:lnTo>
                  <a:lnTo>
                    <a:pt x="4599" y="9061"/>
                  </a:lnTo>
                  <a:lnTo>
                    <a:pt x="4229" y="9314"/>
                  </a:lnTo>
                  <a:lnTo>
                    <a:pt x="3839" y="9528"/>
                  </a:lnTo>
                  <a:lnTo>
                    <a:pt x="3644" y="9606"/>
                  </a:lnTo>
                  <a:lnTo>
                    <a:pt x="3430" y="9684"/>
                  </a:lnTo>
                  <a:lnTo>
                    <a:pt x="3215" y="9762"/>
                  </a:lnTo>
                  <a:lnTo>
                    <a:pt x="3001" y="9801"/>
                  </a:lnTo>
                  <a:lnTo>
                    <a:pt x="2787" y="9860"/>
                  </a:lnTo>
                  <a:lnTo>
                    <a:pt x="2572" y="9879"/>
                  </a:lnTo>
                  <a:lnTo>
                    <a:pt x="2339" y="9898"/>
                  </a:lnTo>
                  <a:lnTo>
                    <a:pt x="2105" y="9918"/>
                  </a:lnTo>
                  <a:lnTo>
                    <a:pt x="2105" y="9918"/>
                  </a:lnTo>
                  <a:lnTo>
                    <a:pt x="1832" y="9898"/>
                  </a:lnTo>
                  <a:lnTo>
                    <a:pt x="1540" y="9879"/>
                  </a:lnTo>
                  <a:lnTo>
                    <a:pt x="1267" y="9821"/>
                  </a:lnTo>
                  <a:lnTo>
                    <a:pt x="1014" y="9762"/>
                  </a:lnTo>
                  <a:lnTo>
                    <a:pt x="741" y="9684"/>
                  </a:lnTo>
                  <a:lnTo>
                    <a:pt x="488" y="9567"/>
                  </a:lnTo>
                  <a:lnTo>
                    <a:pt x="234" y="9450"/>
                  </a:lnTo>
                  <a:lnTo>
                    <a:pt x="1" y="9333"/>
                  </a:lnTo>
                  <a:lnTo>
                    <a:pt x="1" y="9333"/>
                  </a:lnTo>
                  <a:lnTo>
                    <a:pt x="273" y="9294"/>
                  </a:lnTo>
                  <a:lnTo>
                    <a:pt x="527" y="9217"/>
                  </a:lnTo>
                  <a:lnTo>
                    <a:pt x="527" y="9217"/>
                  </a:lnTo>
                  <a:lnTo>
                    <a:pt x="799" y="9139"/>
                  </a:lnTo>
                  <a:lnTo>
                    <a:pt x="1053" y="9022"/>
                  </a:lnTo>
                  <a:lnTo>
                    <a:pt x="1053" y="9022"/>
                  </a:lnTo>
                  <a:lnTo>
                    <a:pt x="1306" y="8905"/>
                  </a:lnTo>
                  <a:lnTo>
                    <a:pt x="1540" y="8749"/>
                  </a:lnTo>
                  <a:lnTo>
                    <a:pt x="1754" y="8574"/>
                  </a:lnTo>
                  <a:lnTo>
                    <a:pt x="1968" y="8398"/>
                  </a:lnTo>
                  <a:lnTo>
                    <a:pt x="1968" y="8398"/>
                  </a:lnTo>
                  <a:lnTo>
                    <a:pt x="2163" y="8184"/>
                  </a:lnTo>
                  <a:lnTo>
                    <a:pt x="2339" y="7970"/>
                  </a:lnTo>
                  <a:lnTo>
                    <a:pt x="2495" y="7755"/>
                  </a:lnTo>
                  <a:lnTo>
                    <a:pt x="2650" y="7521"/>
                  </a:lnTo>
                  <a:lnTo>
                    <a:pt x="2650" y="7521"/>
                  </a:lnTo>
                  <a:lnTo>
                    <a:pt x="2787" y="7268"/>
                  </a:lnTo>
                  <a:lnTo>
                    <a:pt x="2923" y="6995"/>
                  </a:lnTo>
                  <a:lnTo>
                    <a:pt x="3040" y="6723"/>
                  </a:lnTo>
                  <a:lnTo>
                    <a:pt x="3137" y="6450"/>
                  </a:lnTo>
                  <a:lnTo>
                    <a:pt x="3215" y="6177"/>
                  </a:lnTo>
                  <a:lnTo>
                    <a:pt x="3274" y="5885"/>
                  </a:lnTo>
                  <a:lnTo>
                    <a:pt x="3332" y="5593"/>
                  </a:lnTo>
                  <a:lnTo>
                    <a:pt x="3371" y="5300"/>
                  </a:lnTo>
                  <a:lnTo>
                    <a:pt x="3371" y="5300"/>
                  </a:lnTo>
                  <a:lnTo>
                    <a:pt x="3391" y="5008"/>
                  </a:lnTo>
                  <a:lnTo>
                    <a:pt x="3391" y="4716"/>
                  </a:lnTo>
                  <a:lnTo>
                    <a:pt x="3391" y="4424"/>
                  </a:lnTo>
                  <a:lnTo>
                    <a:pt x="3371" y="4131"/>
                  </a:lnTo>
                  <a:lnTo>
                    <a:pt x="3371" y="4131"/>
                  </a:lnTo>
                  <a:lnTo>
                    <a:pt x="3332" y="3839"/>
                  </a:lnTo>
                  <a:lnTo>
                    <a:pt x="3274" y="3547"/>
                  </a:lnTo>
                  <a:lnTo>
                    <a:pt x="3196" y="3274"/>
                  </a:lnTo>
                  <a:lnTo>
                    <a:pt x="3118" y="3001"/>
                  </a:lnTo>
                  <a:lnTo>
                    <a:pt x="3118" y="3001"/>
                  </a:lnTo>
                  <a:lnTo>
                    <a:pt x="3021" y="2728"/>
                  </a:lnTo>
                  <a:lnTo>
                    <a:pt x="2904" y="2475"/>
                  </a:lnTo>
                  <a:lnTo>
                    <a:pt x="2767" y="2241"/>
                  </a:lnTo>
                  <a:lnTo>
                    <a:pt x="2611" y="2007"/>
                  </a:lnTo>
                  <a:lnTo>
                    <a:pt x="2611" y="2007"/>
                  </a:lnTo>
                  <a:lnTo>
                    <a:pt x="2436" y="1774"/>
                  </a:lnTo>
                  <a:lnTo>
                    <a:pt x="2261" y="1579"/>
                  </a:lnTo>
                  <a:lnTo>
                    <a:pt x="2066" y="1384"/>
                  </a:lnTo>
                  <a:lnTo>
                    <a:pt x="1852" y="1209"/>
                  </a:lnTo>
                  <a:lnTo>
                    <a:pt x="1852" y="1209"/>
                  </a:lnTo>
                  <a:lnTo>
                    <a:pt x="1618" y="1033"/>
                  </a:lnTo>
                  <a:lnTo>
                    <a:pt x="1364" y="897"/>
                  </a:lnTo>
                  <a:lnTo>
                    <a:pt x="1092" y="780"/>
                  </a:lnTo>
                  <a:lnTo>
                    <a:pt x="819" y="683"/>
                  </a:lnTo>
                  <a:lnTo>
                    <a:pt x="819" y="683"/>
                  </a:lnTo>
                  <a:lnTo>
                    <a:pt x="449" y="585"/>
                  </a:lnTo>
                  <a:lnTo>
                    <a:pt x="79" y="527"/>
                  </a:lnTo>
                  <a:lnTo>
                    <a:pt x="79" y="527"/>
                  </a:lnTo>
                  <a:lnTo>
                    <a:pt x="312" y="410"/>
                  </a:lnTo>
                  <a:lnTo>
                    <a:pt x="566" y="312"/>
                  </a:lnTo>
                  <a:lnTo>
                    <a:pt x="799" y="215"/>
                  </a:lnTo>
                  <a:lnTo>
                    <a:pt x="1053" y="137"/>
                  </a:lnTo>
                  <a:lnTo>
                    <a:pt x="1306" y="79"/>
                  </a:lnTo>
                  <a:lnTo>
                    <a:pt x="1579" y="40"/>
                  </a:lnTo>
                  <a:lnTo>
                    <a:pt x="1832" y="1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2339" y="1"/>
                  </a:lnTo>
                  <a:lnTo>
                    <a:pt x="2572" y="20"/>
                  </a:lnTo>
                  <a:lnTo>
                    <a:pt x="2787" y="59"/>
                  </a:lnTo>
                  <a:lnTo>
                    <a:pt x="3001" y="98"/>
                  </a:lnTo>
                  <a:lnTo>
                    <a:pt x="3215" y="157"/>
                  </a:lnTo>
                  <a:lnTo>
                    <a:pt x="3430" y="215"/>
                  </a:lnTo>
                  <a:lnTo>
                    <a:pt x="3644" y="293"/>
                  </a:lnTo>
                  <a:lnTo>
                    <a:pt x="3839" y="390"/>
                  </a:lnTo>
                  <a:lnTo>
                    <a:pt x="4229" y="605"/>
                  </a:lnTo>
                  <a:lnTo>
                    <a:pt x="4599" y="838"/>
                  </a:lnTo>
                  <a:lnTo>
                    <a:pt x="4949" y="1131"/>
                  </a:lnTo>
                  <a:lnTo>
                    <a:pt x="5261" y="1462"/>
                  </a:lnTo>
                  <a:lnTo>
                    <a:pt x="5553" y="1813"/>
                  </a:lnTo>
                  <a:lnTo>
                    <a:pt x="5807" y="2183"/>
                  </a:lnTo>
                  <a:lnTo>
                    <a:pt x="6041" y="2592"/>
                  </a:lnTo>
                  <a:lnTo>
                    <a:pt x="6235" y="3021"/>
                  </a:lnTo>
                  <a:lnTo>
                    <a:pt x="6372" y="3488"/>
                  </a:lnTo>
                  <a:lnTo>
                    <a:pt x="6489" y="3956"/>
                  </a:lnTo>
                  <a:lnTo>
                    <a:pt x="6547" y="4443"/>
                  </a:lnTo>
                  <a:lnTo>
                    <a:pt x="6567" y="4696"/>
                  </a:lnTo>
                  <a:lnTo>
                    <a:pt x="6586" y="4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3984125" y="1777825"/>
              <a:ext cx="163675" cy="227025"/>
            </a:xfrm>
            <a:custGeom>
              <a:avLst/>
              <a:gdLst/>
              <a:ahLst/>
              <a:cxnLst/>
              <a:rect l="l" t="t" r="r" b="b"/>
              <a:pathLst>
                <a:path w="6547" h="9081" extrusionOk="0">
                  <a:moveTo>
                    <a:pt x="2903" y="1"/>
                  </a:moveTo>
                  <a:lnTo>
                    <a:pt x="2650" y="20"/>
                  </a:lnTo>
                  <a:lnTo>
                    <a:pt x="2358" y="176"/>
                  </a:lnTo>
                  <a:lnTo>
                    <a:pt x="2085" y="352"/>
                  </a:lnTo>
                  <a:lnTo>
                    <a:pt x="1832" y="546"/>
                  </a:lnTo>
                  <a:lnTo>
                    <a:pt x="1578" y="761"/>
                  </a:lnTo>
                  <a:lnTo>
                    <a:pt x="1344" y="994"/>
                  </a:lnTo>
                  <a:lnTo>
                    <a:pt x="1130" y="1248"/>
                  </a:lnTo>
                  <a:lnTo>
                    <a:pt x="916" y="1521"/>
                  </a:lnTo>
                  <a:lnTo>
                    <a:pt x="740" y="1813"/>
                  </a:lnTo>
                  <a:lnTo>
                    <a:pt x="565" y="2125"/>
                  </a:lnTo>
                  <a:lnTo>
                    <a:pt x="429" y="2436"/>
                  </a:lnTo>
                  <a:lnTo>
                    <a:pt x="292" y="2748"/>
                  </a:lnTo>
                  <a:lnTo>
                    <a:pt x="195" y="3099"/>
                  </a:lnTo>
                  <a:lnTo>
                    <a:pt x="97" y="3449"/>
                  </a:lnTo>
                  <a:lnTo>
                    <a:pt x="39" y="3800"/>
                  </a:lnTo>
                  <a:lnTo>
                    <a:pt x="0" y="4170"/>
                  </a:lnTo>
                  <a:lnTo>
                    <a:pt x="0" y="4541"/>
                  </a:lnTo>
                  <a:lnTo>
                    <a:pt x="0" y="4911"/>
                  </a:lnTo>
                  <a:lnTo>
                    <a:pt x="39" y="5281"/>
                  </a:lnTo>
                  <a:lnTo>
                    <a:pt x="97" y="5651"/>
                  </a:lnTo>
                  <a:lnTo>
                    <a:pt x="195" y="5982"/>
                  </a:lnTo>
                  <a:lnTo>
                    <a:pt x="292" y="6333"/>
                  </a:lnTo>
                  <a:lnTo>
                    <a:pt x="409" y="6664"/>
                  </a:lnTo>
                  <a:lnTo>
                    <a:pt x="565" y="6976"/>
                  </a:lnTo>
                  <a:lnTo>
                    <a:pt x="721" y="7268"/>
                  </a:lnTo>
                  <a:lnTo>
                    <a:pt x="916" y="7561"/>
                  </a:lnTo>
                  <a:lnTo>
                    <a:pt x="1111" y="7833"/>
                  </a:lnTo>
                  <a:lnTo>
                    <a:pt x="1325" y="8087"/>
                  </a:lnTo>
                  <a:lnTo>
                    <a:pt x="1559" y="8320"/>
                  </a:lnTo>
                  <a:lnTo>
                    <a:pt x="1812" y="8535"/>
                  </a:lnTo>
                  <a:lnTo>
                    <a:pt x="2065" y="8730"/>
                  </a:lnTo>
                  <a:lnTo>
                    <a:pt x="2338" y="8905"/>
                  </a:lnTo>
                  <a:lnTo>
                    <a:pt x="2630" y="9061"/>
                  </a:lnTo>
                  <a:lnTo>
                    <a:pt x="2923" y="9080"/>
                  </a:lnTo>
                  <a:lnTo>
                    <a:pt x="3117" y="9080"/>
                  </a:lnTo>
                  <a:lnTo>
                    <a:pt x="3312" y="9061"/>
                  </a:lnTo>
                  <a:lnTo>
                    <a:pt x="3682" y="8983"/>
                  </a:lnTo>
                  <a:lnTo>
                    <a:pt x="3877" y="8924"/>
                  </a:lnTo>
                  <a:lnTo>
                    <a:pt x="4092" y="8847"/>
                  </a:lnTo>
                  <a:lnTo>
                    <a:pt x="4072" y="8847"/>
                  </a:lnTo>
                  <a:lnTo>
                    <a:pt x="4267" y="8749"/>
                  </a:lnTo>
                  <a:lnTo>
                    <a:pt x="4442" y="8652"/>
                  </a:lnTo>
                  <a:lnTo>
                    <a:pt x="4637" y="8535"/>
                  </a:lnTo>
                  <a:lnTo>
                    <a:pt x="4832" y="8398"/>
                  </a:lnTo>
                  <a:lnTo>
                    <a:pt x="5007" y="8243"/>
                  </a:lnTo>
                  <a:lnTo>
                    <a:pt x="5183" y="8087"/>
                  </a:lnTo>
                  <a:lnTo>
                    <a:pt x="5358" y="7892"/>
                  </a:lnTo>
                  <a:lnTo>
                    <a:pt x="5533" y="7697"/>
                  </a:lnTo>
                  <a:lnTo>
                    <a:pt x="5533" y="7677"/>
                  </a:lnTo>
                  <a:lnTo>
                    <a:pt x="5689" y="7444"/>
                  </a:lnTo>
                  <a:lnTo>
                    <a:pt x="5845" y="7210"/>
                  </a:lnTo>
                  <a:lnTo>
                    <a:pt x="6001" y="6937"/>
                  </a:lnTo>
                  <a:lnTo>
                    <a:pt x="6137" y="6645"/>
                  </a:lnTo>
                  <a:lnTo>
                    <a:pt x="6118" y="6664"/>
                  </a:lnTo>
                  <a:lnTo>
                    <a:pt x="6254" y="6333"/>
                  </a:lnTo>
                  <a:lnTo>
                    <a:pt x="6352" y="6002"/>
                  </a:lnTo>
                  <a:lnTo>
                    <a:pt x="6430" y="5651"/>
                  </a:lnTo>
                  <a:lnTo>
                    <a:pt x="6488" y="5300"/>
                  </a:lnTo>
                  <a:lnTo>
                    <a:pt x="6488" y="5320"/>
                  </a:lnTo>
                  <a:lnTo>
                    <a:pt x="6527" y="4930"/>
                  </a:lnTo>
                  <a:lnTo>
                    <a:pt x="6547" y="4541"/>
                  </a:lnTo>
                  <a:lnTo>
                    <a:pt x="6527" y="4151"/>
                  </a:lnTo>
                  <a:lnTo>
                    <a:pt x="6488" y="3761"/>
                  </a:lnTo>
                  <a:lnTo>
                    <a:pt x="6410" y="3313"/>
                  </a:lnTo>
                  <a:lnTo>
                    <a:pt x="6332" y="2982"/>
                  </a:lnTo>
                  <a:lnTo>
                    <a:pt x="6313" y="2923"/>
                  </a:lnTo>
                  <a:lnTo>
                    <a:pt x="6137" y="2436"/>
                  </a:lnTo>
                  <a:lnTo>
                    <a:pt x="6118" y="2397"/>
                  </a:lnTo>
                  <a:lnTo>
                    <a:pt x="6001" y="2164"/>
                  </a:lnTo>
                  <a:lnTo>
                    <a:pt x="5884" y="1930"/>
                  </a:lnTo>
                  <a:lnTo>
                    <a:pt x="5748" y="1696"/>
                  </a:lnTo>
                  <a:lnTo>
                    <a:pt x="5572" y="1462"/>
                  </a:lnTo>
                  <a:lnTo>
                    <a:pt x="5553" y="1423"/>
                  </a:lnTo>
                  <a:lnTo>
                    <a:pt x="5533" y="1404"/>
                  </a:lnTo>
                  <a:lnTo>
                    <a:pt x="5397" y="1228"/>
                  </a:lnTo>
                  <a:lnTo>
                    <a:pt x="5202" y="1033"/>
                  </a:lnTo>
                  <a:lnTo>
                    <a:pt x="5085" y="897"/>
                  </a:lnTo>
                  <a:lnTo>
                    <a:pt x="5066" y="878"/>
                  </a:lnTo>
                  <a:lnTo>
                    <a:pt x="4910" y="741"/>
                  </a:lnTo>
                  <a:lnTo>
                    <a:pt x="4832" y="683"/>
                  </a:lnTo>
                  <a:lnTo>
                    <a:pt x="4637" y="566"/>
                  </a:lnTo>
                  <a:lnTo>
                    <a:pt x="4481" y="449"/>
                  </a:lnTo>
                  <a:lnTo>
                    <a:pt x="4442" y="429"/>
                  </a:lnTo>
                  <a:lnTo>
                    <a:pt x="4403" y="410"/>
                  </a:lnTo>
                  <a:lnTo>
                    <a:pt x="4384" y="390"/>
                  </a:lnTo>
                  <a:lnTo>
                    <a:pt x="4364" y="371"/>
                  </a:lnTo>
                  <a:lnTo>
                    <a:pt x="4072" y="235"/>
                  </a:lnTo>
                  <a:lnTo>
                    <a:pt x="4033" y="235"/>
                  </a:lnTo>
                  <a:lnTo>
                    <a:pt x="4033" y="215"/>
                  </a:lnTo>
                  <a:lnTo>
                    <a:pt x="3994" y="215"/>
                  </a:lnTo>
                  <a:lnTo>
                    <a:pt x="3975" y="196"/>
                  </a:lnTo>
                  <a:lnTo>
                    <a:pt x="3936" y="196"/>
                  </a:lnTo>
                  <a:lnTo>
                    <a:pt x="3682" y="98"/>
                  </a:lnTo>
                  <a:lnTo>
                    <a:pt x="3429" y="59"/>
                  </a:lnTo>
                  <a:lnTo>
                    <a:pt x="3390" y="40"/>
                  </a:lnTo>
                  <a:lnTo>
                    <a:pt x="3371" y="40"/>
                  </a:lnTo>
                  <a:lnTo>
                    <a:pt x="3293" y="20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3984125" y="1777825"/>
              <a:ext cx="163675" cy="227025"/>
            </a:xfrm>
            <a:custGeom>
              <a:avLst/>
              <a:gdLst/>
              <a:ahLst/>
              <a:cxnLst/>
              <a:rect l="l" t="t" r="r" b="b"/>
              <a:pathLst>
                <a:path w="6547" h="9081" fill="none" extrusionOk="0">
                  <a:moveTo>
                    <a:pt x="2923" y="1"/>
                  </a:moveTo>
                  <a:lnTo>
                    <a:pt x="2923" y="1"/>
                  </a:lnTo>
                  <a:lnTo>
                    <a:pt x="3293" y="20"/>
                  </a:lnTo>
                  <a:lnTo>
                    <a:pt x="3293" y="20"/>
                  </a:lnTo>
                  <a:lnTo>
                    <a:pt x="3371" y="40"/>
                  </a:lnTo>
                  <a:lnTo>
                    <a:pt x="3371" y="40"/>
                  </a:lnTo>
                  <a:lnTo>
                    <a:pt x="3390" y="40"/>
                  </a:lnTo>
                  <a:lnTo>
                    <a:pt x="3390" y="40"/>
                  </a:lnTo>
                  <a:lnTo>
                    <a:pt x="3429" y="59"/>
                  </a:lnTo>
                  <a:lnTo>
                    <a:pt x="3429" y="59"/>
                  </a:lnTo>
                  <a:lnTo>
                    <a:pt x="3429" y="59"/>
                  </a:lnTo>
                  <a:lnTo>
                    <a:pt x="3682" y="98"/>
                  </a:lnTo>
                  <a:lnTo>
                    <a:pt x="3682" y="98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75" y="196"/>
                  </a:lnTo>
                  <a:lnTo>
                    <a:pt x="3994" y="215"/>
                  </a:lnTo>
                  <a:lnTo>
                    <a:pt x="3994" y="215"/>
                  </a:lnTo>
                  <a:lnTo>
                    <a:pt x="4033" y="215"/>
                  </a:lnTo>
                  <a:lnTo>
                    <a:pt x="4033" y="235"/>
                  </a:lnTo>
                  <a:lnTo>
                    <a:pt x="4033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364" y="371"/>
                  </a:lnTo>
                  <a:lnTo>
                    <a:pt x="4384" y="390"/>
                  </a:lnTo>
                  <a:lnTo>
                    <a:pt x="4403" y="410"/>
                  </a:lnTo>
                  <a:lnTo>
                    <a:pt x="4442" y="429"/>
                  </a:lnTo>
                  <a:lnTo>
                    <a:pt x="4442" y="429"/>
                  </a:lnTo>
                  <a:lnTo>
                    <a:pt x="4481" y="449"/>
                  </a:lnTo>
                  <a:lnTo>
                    <a:pt x="4481" y="449"/>
                  </a:lnTo>
                  <a:lnTo>
                    <a:pt x="4637" y="566"/>
                  </a:lnTo>
                  <a:lnTo>
                    <a:pt x="4637" y="566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910" y="741"/>
                  </a:lnTo>
                  <a:lnTo>
                    <a:pt x="4910" y="741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85" y="897"/>
                  </a:lnTo>
                  <a:lnTo>
                    <a:pt x="5085" y="897"/>
                  </a:lnTo>
                  <a:lnTo>
                    <a:pt x="5202" y="1033"/>
                  </a:lnTo>
                  <a:lnTo>
                    <a:pt x="5202" y="1033"/>
                  </a:lnTo>
                  <a:lnTo>
                    <a:pt x="5397" y="1228"/>
                  </a:lnTo>
                  <a:lnTo>
                    <a:pt x="5397" y="1228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53" y="1423"/>
                  </a:lnTo>
                  <a:lnTo>
                    <a:pt x="5533" y="1404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72" y="1462"/>
                  </a:lnTo>
                  <a:lnTo>
                    <a:pt x="5572" y="1462"/>
                  </a:lnTo>
                  <a:lnTo>
                    <a:pt x="5748" y="1696"/>
                  </a:lnTo>
                  <a:lnTo>
                    <a:pt x="5748" y="1696"/>
                  </a:lnTo>
                  <a:lnTo>
                    <a:pt x="5884" y="1930"/>
                  </a:lnTo>
                  <a:lnTo>
                    <a:pt x="5884" y="1930"/>
                  </a:lnTo>
                  <a:lnTo>
                    <a:pt x="6001" y="2164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37" y="2436"/>
                  </a:lnTo>
                  <a:lnTo>
                    <a:pt x="6137" y="2456"/>
                  </a:lnTo>
                  <a:lnTo>
                    <a:pt x="6137" y="2436"/>
                  </a:lnTo>
                  <a:lnTo>
                    <a:pt x="6137" y="2436"/>
                  </a:lnTo>
                  <a:lnTo>
                    <a:pt x="6137" y="2436"/>
                  </a:lnTo>
                  <a:lnTo>
                    <a:pt x="6313" y="2923"/>
                  </a:lnTo>
                  <a:lnTo>
                    <a:pt x="6332" y="2982"/>
                  </a:lnTo>
                  <a:lnTo>
                    <a:pt x="6332" y="2982"/>
                  </a:lnTo>
                  <a:lnTo>
                    <a:pt x="6410" y="3313"/>
                  </a:lnTo>
                  <a:lnTo>
                    <a:pt x="6410" y="3313"/>
                  </a:lnTo>
                  <a:lnTo>
                    <a:pt x="6488" y="3761"/>
                  </a:lnTo>
                  <a:lnTo>
                    <a:pt x="6488" y="3781"/>
                  </a:lnTo>
                  <a:lnTo>
                    <a:pt x="6488" y="3761"/>
                  </a:lnTo>
                  <a:lnTo>
                    <a:pt x="6488" y="3761"/>
                  </a:lnTo>
                  <a:lnTo>
                    <a:pt x="6488" y="3761"/>
                  </a:lnTo>
                  <a:lnTo>
                    <a:pt x="6527" y="4151"/>
                  </a:lnTo>
                  <a:lnTo>
                    <a:pt x="6547" y="4541"/>
                  </a:lnTo>
                  <a:lnTo>
                    <a:pt x="6547" y="4541"/>
                  </a:lnTo>
                  <a:lnTo>
                    <a:pt x="6527" y="4930"/>
                  </a:lnTo>
                  <a:lnTo>
                    <a:pt x="6488" y="5320"/>
                  </a:lnTo>
                  <a:lnTo>
                    <a:pt x="6488" y="5320"/>
                  </a:lnTo>
                  <a:lnTo>
                    <a:pt x="6488" y="5300"/>
                  </a:lnTo>
                  <a:lnTo>
                    <a:pt x="6488" y="5300"/>
                  </a:lnTo>
                  <a:lnTo>
                    <a:pt x="6430" y="5651"/>
                  </a:lnTo>
                  <a:lnTo>
                    <a:pt x="6352" y="6002"/>
                  </a:lnTo>
                  <a:lnTo>
                    <a:pt x="6352" y="6002"/>
                  </a:lnTo>
                  <a:lnTo>
                    <a:pt x="6254" y="6333"/>
                  </a:lnTo>
                  <a:lnTo>
                    <a:pt x="6118" y="6664"/>
                  </a:lnTo>
                  <a:lnTo>
                    <a:pt x="6118" y="6664"/>
                  </a:lnTo>
                  <a:lnTo>
                    <a:pt x="6118" y="6664"/>
                  </a:lnTo>
                  <a:lnTo>
                    <a:pt x="6137" y="6645"/>
                  </a:lnTo>
                  <a:lnTo>
                    <a:pt x="6137" y="6645"/>
                  </a:lnTo>
                  <a:lnTo>
                    <a:pt x="6001" y="6937"/>
                  </a:lnTo>
                  <a:lnTo>
                    <a:pt x="5845" y="7210"/>
                  </a:lnTo>
                  <a:lnTo>
                    <a:pt x="5845" y="7210"/>
                  </a:lnTo>
                  <a:lnTo>
                    <a:pt x="5689" y="7444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358" y="7892"/>
                  </a:lnTo>
                  <a:lnTo>
                    <a:pt x="5183" y="8087"/>
                  </a:lnTo>
                  <a:lnTo>
                    <a:pt x="5183" y="8087"/>
                  </a:lnTo>
                  <a:lnTo>
                    <a:pt x="5007" y="8243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637" y="8535"/>
                  </a:lnTo>
                  <a:lnTo>
                    <a:pt x="4442" y="8652"/>
                  </a:lnTo>
                  <a:lnTo>
                    <a:pt x="4442" y="8652"/>
                  </a:lnTo>
                  <a:lnTo>
                    <a:pt x="4267" y="8749"/>
                  </a:lnTo>
                  <a:lnTo>
                    <a:pt x="4072" y="8847"/>
                  </a:lnTo>
                  <a:lnTo>
                    <a:pt x="4092" y="8847"/>
                  </a:lnTo>
                  <a:lnTo>
                    <a:pt x="4092" y="8847"/>
                  </a:lnTo>
                  <a:lnTo>
                    <a:pt x="3877" y="8924"/>
                  </a:lnTo>
                  <a:lnTo>
                    <a:pt x="3682" y="8983"/>
                  </a:lnTo>
                  <a:lnTo>
                    <a:pt x="3682" y="8983"/>
                  </a:lnTo>
                  <a:lnTo>
                    <a:pt x="3312" y="9061"/>
                  </a:lnTo>
                  <a:lnTo>
                    <a:pt x="3312" y="9061"/>
                  </a:lnTo>
                  <a:lnTo>
                    <a:pt x="3312" y="9061"/>
                  </a:lnTo>
                  <a:lnTo>
                    <a:pt x="3117" y="9080"/>
                  </a:lnTo>
                  <a:lnTo>
                    <a:pt x="2923" y="9080"/>
                  </a:lnTo>
                  <a:lnTo>
                    <a:pt x="2923" y="9080"/>
                  </a:lnTo>
                  <a:lnTo>
                    <a:pt x="2630" y="9061"/>
                  </a:lnTo>
                  <a:lnTo>
                    <a:pt x="2630" y="9061"/>
                  </a:lnTo>
                  <a:lnTo>
                    <a:pt x="2338" y="8905"/>
                  </a:lnTo>
                  <a:lnTo>
                    <a:pt x="2065" y="8730"/>
                  </a:lnTo>
                  <a:lnTo>
                    <a:pt x="1812" y="8535"/>
                  </a:lnTo>
                  <a:lnTo>
                    <a:pt x="1559" y="8320"/>
                  </a:lnTo>
                  <a:lnTo>
                    <a:pt x="1325" y="8087"/>
                  </a:lnTo>
                  <a:lnTo>
                    <a:pt x="1111" y="7833"/>
                  </a:lnTo>
                  <a:lnTo>
                    <a:pt x="916" y="7561"/>
                  </a:lnTo>
                  <a:lnTo>
                    <a:pt x="721" y="7268"/>
                  </a:lnTo>
                  <a:lnTo>
                    <a:pt x="565" y="6976"/>
                  </a:lnTo>
                  <a:lnTo>
                    <a:pt x="409" y="6664"/>
                  </a:lnTo>
                  <a:lnTo>
                    <a:pt x="292" y="6333"/>
                  </a:lnTo>
                  <a:lnTo>
                    <a:pt x="195" y="5982"/>
                  </a:lnTo>
                  <a:lnTo>
                    <a:pt x="97" y="5651"/>
                  </a:lnTo>
                  <a:lnTo>
                    <a:pt x="39" y="5281"/>
                  </a:lnTo>
                  <a:lnTo>
                    <a:pt x="0" y="4911"/>
                  </a:lnTo>
                  <a:lnTo>
                    <a:pt x="0" y="4541"/>
                  </a:lnTo>
                  <a:lnTo>
                    <a:pt x="0" y="4541"/>
                  </a:lnTo>
                  <a:lnTo>
                    <a:pt x="0" y="4170"/>
                  </a:lnTo>
                  <a:lnTo>
                    <a:pt x="39" y="3800"/>
                  </a:lnTo>
                  <a:lnTo>
                    <a:pt x="97" y="3449"/>
                  </a:lnTo>
                  <a:lnTo>
                    <a:pt x="195" y="3099"/>
                  </a:lnTo>
                  <a:lnTo>
                    <a:pt x="292" y="2748"/>
                  </a:lnTo>
                  <a:lnTo>
                    <a:pt x="429" y="2436"/>
                  </a:lnTo>
                  <a:lnTo>
                    <a:pt x="565" y="2125"/>
                  </a:lnTo>
                  <a:lnTo>
                    <a:pt x="740" y="1813"/>
                  </a:lnTo>
                  <a:lnTo>
                    <a:pt x="916" y="1521"/>
                  </a:lnTo>
                  <a:lnTo>
                    <a:pt x="1130" y="1248"/>
                  </a:lnTo>
                  <a:lnTo>
                    <a:pt x="1344" y="994"/>
                  </a:lnTo>
                  <a:lnTo>
                    <a:pt x="1578" y="761"/>
                  </a:lnTo>
                  <a:lnTo>
                    <a:pt x="1832" y="546"/>
                  </a:lnTo>
                  <a:lnTo>
                    <a:pt x="2085" y="352"/>
                  </a:lnTo>
                  <a:lnTo>
                    <a:pt x="2358" y="176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903" y="1"/>
                  </a:lnTo>
                  <a:lnTo>
                    <a:pt x="29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4137050" y="194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4104925" y="198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4112225" y="1876725"/>
              <a:ext cx="68225" cy="28275"/>
            </a:xfrm>
            <a:custGeom>
              <a:avLst/>
              <a:gdLst/>
              <a:ahLst/>
              <a:cxnLst/>
              <a:rect l="l" t="t" r="r" b="b"/>
              <a:pathLst>
                <a:path w="2729" h="1131" extrusionOk="0">
                  <a:moveTo>
                    <a:pt x="1364" y="0"/>
                  </a:moveTo>
                  <a:lnTo>
                    <a:pt x="1091" y="20"/>
                  </a:lnTo>
                  <a:lnTo>
                    <a:pt x="838" y="39"/>
                  </a:lnTo>
                  <a:lnTo>
                    <a:pt x="604" y="97"/>
                  </a:lnTo>
                  <a:lnTo>
                    <a:pt x="409" y="175"/>
                  </a:lnTo>
                  <a:lnTo>
                    <a:pt x="234" y="253"/>
                  </a:lnTo>
                  <a:lnTo>
                    <a:pt x="117" y="351"/>
                  </a:lnTo>
                  <a:lnTo>
                    <a:pt x="39" y="448"/>
                  </a:lnTo>
                  <a:lnTo>
                    <a:pt x="20" y="507"/>
                  </a:lnTo>
                  <a:lnTo>
                    <a:pt x="0" y="565"/>
                  </a:lnTo>
                  <a:lnTo>
                    <a:pt x="20" y="624"/>
                  </a:lnTo>
                  <a:lnTo>
                    <a:pt x="39" y="682"/>
                  </a:lnTo>
                  <a:lnTo>
                    <a:pt x="117" y="779"/>
                  </a:lnTo>
                  <a:lnTo>
                    <a:pt x="234" y="877"/>
                  </a:lnTo>
                  <a:lnTo>
                    <a:pt x="409" y="974"/>
                  </a:lnTo>
                  <a:lnTo>
                    <a:pt x="604" y="1033"/>
                  </a:lnTo>
                  <a:lnTo>
                    <a:pt x="838" y="1091"/>
                  </a:lnTo>
                  <a:lnTo>
                    <a:pt x="1091" y="1111"/>
                  </a:lnTo>
                  <a:lnTo>
                    <a:pt x="1364" y="1130"/>
                  </a:lnTo>
                  <a:lnTo>
                    <a:pt x="1637" y="1111"/>
                  </a:lnTo>
                  <a:lnTo>
                    <a:pt x="1890" y="1091"/>
                  </a:lnTo>
                  <a:lnTo>
                    <a:pt x="2124" y="1033"/>
                  </a:lnTo>
                  <a:lnTo>
                    <a:pt x="2319" y="974"/>
                  </a:lnTo>
                  <a:lnTo>
                    <a:pt x="2494" y="877"/>
                  </a:lnTo>
                  <a:lnTo>
                    <a:pt x="2611" y="779"/>
                  </a:lnTo>
                  <a:lnTo>
                    <a:pt x="2689" y="682"/>
                  </a:lnTo>
                  <a:lnTo>
                    <a:pt x="2709" y="624"/>
                  </a:lnTo>
                  <a:lnTo>
                    <a:pt x="2728" y="565"/>
                  </a:lnTo>
                  <a:lnTo>
                    <a:pt x="2709" y="507"/>
                  </a:lnTo>
                  <a:lnTo>
                    <a:pt x="2689" y="448"/>
                  </a:lnTo>
                  <a:lnTo>
                    <a:pt x="2611" y="351"/>
                  </a:lnTo>
                  <a:lnTo>
                    <a:pt x="2494" y="253"/>
                  </a:lnTo>
                  <a:lnTo>
                    <a:pt x="2319" y="175"/>
                  </a:lnTo>
                  <a:lnTo>
                    <a:pt x="2124" y="97"/>
                  </a:lnTo>
                  <a:lnTo>
                    <a:pt x="1890" y="39"/>
                  </a:lnTo>
                  <a:lnTo>
                    <a:pt x="1637" y="20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4112225" y="1876725"/>
              <a:ext cx="68225" cy="28275"/>
            </a:xfrm>
            <a:custGeom>
              <a:avLst/>
              <a:gdLst/>
              <a:ahLst/>
              <a:cxnLst/>
              <a:rect l="l" t="t" r="r" b="b"/>
              <a:pathLst>
                <a:path w="2729" h="1131" fill="none" extrusionOk="0">
                  <a:moveTo>
                    <a:pt x="2728" y="565"/>
                  </a:moveTo>
                  <a:lnTo>
                    <a:pt x="2728" y="565"/>
                  </a:lnTo>
                  <a:lnTo>
                    <a:pt x="2709" y="624"/>
                  </a:lnTo>
                  <a:lnTo>
                    <a:pt x="2689" y="682"/>
                  </a:lnTo>
                  <a:lnTo>
                    <a:pt x="2611" y="779"/>
                  </a:lnTo>
                  <a:lnTo>
                    <a:pt x="2494" y="877"/>
                  </a:lnTo>
                  <a:lnTo>
                    <a:pt x="2319" y="974"/>
                  </a:lnTo>
                  <a:lnTo>
                    <a:pt x="2124" y="1033"/>
                  </a:lnTo>
                  <a:lnTo>
                    <a:pt x="1890" y="1091"/>
                  </a:lnTo>
                  <a:lnTo>
                    <a:pt x="1637" y="1111"/>
                  </a:lnTo>
                  <a:lnTo>
                    <a:pt x="1364" y="1130"/>
                  </a:lnTo>
                  <a:lnTo>
                    <a:pt x="1364" y="1130"/>
                  </a:lnTo>
                  <a:lnTo>
                    <a:pt x="1091" y="1111"/>
                  </a:lnTo>
                  <a:lnTo>
                    <a:pt x="838" y="1091"/>
                  </a:lnTo>
                  <a:lnTo>
                    <a:pt x="604" y="1033"/>
                  </a:lnTo>
                  <a:lnTo>
                    <a:pt x="409" y="974"/>
                  </a:lnTo>
                  <a:lnTo>
                    <a:pt x="234" y="877"/>
                  </a:lnTo>
                  <a:lnTo>
                    <a:pt x="117" y="779"/>
                  </a:lnTo>
                  <a:lnTo>
                    <a:pt x="39" y="682"/>
                  </a:lnTo>
                  <a:lnTo>
                    <a:pt x="20" y="624"/>
                  </a:lnTo>
                  <a:lnTo>
                    <a:pt x="0" y="565"/>
                  </a:lnTo>
                  <a:lnTo>
                    <a:pt x="0" y="565"/>
                  </a:lnTo>
                  <a:lnTo>
                    <a:pt x="20" y="507"/>
                  </a:lnTo>
                  <a:lnTo>
                    <a:pt x="39" y="448"/>
                  </a:lnTo>
                  <a:lnTo>
                    <a:pt x="117" y="351"/>
                  </a:lnTo>
                  <a:lnTo>
                    <a:pt x="234" y="253"/>
                  </a:lnTo>
                  <a:lnTo>
                    <a:pt x="409" y="175"/>
                  </a:lnTo>
                  <a:lnTo>
                    <a:pt x="604" y="97"/>
                  </a:lnTo>
                  <a:lnTo>
                    <a:pt x="838" y="39"/>
                  </a:lnTo>
                  <a:lnTo>
                    <a:pt x="1091" y="20"/>
                  </a:lnTo>
                  <a:lnTo>
                    <a:pt x="1364" y="0"/>
                  </a:lnTo>
                  <a:lnTo>
                    <a:pt x="1364" y="0"/>
                  </a:lnTo>
                  <a:lnTo>
                    <a:pt x="1637" y="20"/>
                  </a:lnTo>
                  <a:lnTo>
                    <a:pt x="1890" y="39"/>
                  </a:lnTo>
                  <a:lnTo>
                    <a:pt x="2124" y="97"/>
                  </a:lnTo>
                  <a:lnTo>
                    <a:pt x="2319" y="175"/>
                  </a:lnTo>
                  <a:lnTo>
                    <a:pt x="2494" y="253"/>
                  </a:lnTo>
                  <a:lnTo>
                    <a:pt x="2611" y="351"/>
                  </a:lnTo>
                  <a:lnTo>
                    <a:pt x="2689" y="448"/>
                  </a:lnTo>
                  <a:lnTo>
                    <a:pt x="2709" y="507"/>
                  </a:lnTo>
                  <a:lnTo>
                    <a:pt x="2728" y="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4253975" y="1946850"/>
              <a:ext cx="124700" cy="66775"/>
            </a:xfrm>
            <a:custGeom>
              <a:avLst/>
              <a:gdLst/>
              <a:ahLst/>
              <a:cxnLst/>
              <a:rect l="l" t="t" r="r" b="b"/>
              <a:pathLst>
                <a:path w="4988" h="2671" extrusionOk="0">
                  <a:moveTo>
                    <a:pt x="2591" y="1"/>
                  </a:moveTo>
                  <a:lnTo>
                    <a:pt x="2377" y="20"/>
                  </a:lnTo>
                  <a:lnTo>
                    <a:pt x="2182" y="40"/>
                  </a:lnTo>
                  <a:lnTo>
                    <a:pt x="1968" y="59"/>
                  </a:lnTo>
                  <a:lnTo>
                    <a:pt x="1773" y="118"/>
                  </a:lnTo>
                  <a:lnTo>
                    <a:pt x="1578" y="176"/>
                  </a:lnTo>
                  <a:lnTo>
                    <a:pt x="1403" y="235"/>
                  </a:lnTo>
                  <a:lnTo>
                    <a:pt x="1228" y="312"/>
                  </a:lnTo>
                  <a:lnTo>
                    <a:pt x="1052" y="410"/>
                  </a:lnTo>
                  <a:lnTo>
                    <a:pt x="877" y="527"/>
                  </a:lnTo>
                  <a:lnTo>
                    <a:pt x="604" y="741"/>
                  </a:lnTo>
                  <a:lnTo>
                    <a:pt x="370" y="975"/>
                  </a:lnTo>
                  <a:lnTo>
                    <a:pt x="273" y="1111"/>
                  </a:lnTo>
                  <a:lnTo>
                    <a:pt x="175" y="1267"/>
                  </a:lnTo>
                  <a:lnTo>
                    <a:pt x="98" y="1423"/>
                  </a:lnTo>
                  <a:lnTo>
                    <a:pt x="20" y="1579"/>
                  </a:lnTo>
                  <a:lnTo>
                    <a:pt x="0" y="1657"/>
                  </a:lnTo>
                  <a:lnTo>
                    <a:pt x="20" y="1715"/>
                  </a:lnTo>
                  <a:lnTo>
                    <a:pt x="175" y="1949"/>
                  </a:lnTo>
                  <a:lnTo>
                    <a:pt x="273" y="2047"/>
                  </a:lnTo>
                  <a:lnTo>
                    <a:pt x="370" y="2144"/>
                  </a:lnTo>
                  <a:lnTo>
                    <a:pt x="604" y="2300"/>
                  </a:lnTo>
                  <a:lnTo>
                    <a:pt x="857" y="2417"/>
                  </a:lnTo>
                  <a:lnTo>
                    <a:pt x="1130" y="2514"/>
                  </a:lnTo>
                  <a:lnTo>
                    <a:pt x="1422" y="2592"/>
                  </a:lnTo>
                  <a:lnTo>
                    <a:pt x="1715" y="2631"/>
                  </a:lnTo>
                  <a:lnTo>
                    <a:pt x="2065" y="2670"/>
                  </a:lnTo>
                  <a:lnTo>
                    <a:pt x="2221" y="2670"/>
                  </a:lnTo>
                  <a:lnTo>
                    <a:pt x="2494" y="2651"/>
                  </a:lnTo>
                  <a:lnTo>
                    <a:pt x="2767" y="2631"/>
                  </a:lnTo>
                  <a:lnTo>
                    <a:pt x="3040" y="2592"/>
                  </a:lnTo>
                  <a:lnTo>
                    <a:pt x="3332" y="2553"/>
                  </a:lnTo>
                  <a:lnTo>
                    <a:pt x="3624" y="2475"/>
                  </a:lnTo>
                  <a:lnTo>
                    <a:pt x="3897" y="2397"/>
                  </a:lnTo>
                  <a:lnTo>
                    <a:pt x="4170" y="2300"/>
                  </a:lnTo>
                  <a:lnTo>
                    <a:pt x="4403" y="2202"/>
                  </a:lnTo>
                  <a:lnTo>
                    <a:pt x="4559" y="2124"/>
                  </a:lnTo>
                  <a:lnTo>
                    <a:pt x="4676" y="2047"/>
                  </a:lnTo>
                  <a:lnTo>
                    <a:pt x="4813" y="1930"/>
                  </a:lnTo>
                  <a:lnTo>
                    <a:pt x="4910" y="1793"/>
                  </a:lnTo>
                  <a:lnTo>
                    <a:pt x="4969" y="1676"/>
                  </a:lnTo>
                  <a:lnTo>
                    <a:pt x="4988" y="1520"/>
                  </a:lnTo>
                  <a:lnTo>
                    <a:pt x="4988" y="1404"/>
                  </a:lnTo>
                  <a:lnTo>
                    <a:pt x="4949" y="1248"/>
                  </a:lnTo>
                  <a:lnTo>
                    <a:pt x="4891" y="1111"/>
                  </a:lnTo>
                  <a:lnTo>
                    <a:pt x="4813" y="975"/>
                  </a:lnTo>
                  <a:lnTo>
                    <a:pt x="4715" y="858"/>
                  </a:lnTo>
                  <a:lnTo>
                    <a:pt x="4579" y="722"/>
                  </a:lnTo>
                  <a:lnTo>
                    <a:pt x="4442" y="605"/>
                  </a:lnTo>
                  <a:lnTo>
                    <a:pt x="4306" y="507"/>
                  </a:lnTo>
                  <a:lnTo>
                    <a:pt x="4150" y="410"/>
                  </a:lnTo>
                  <a:lnTo>
                    <a:pt x="3975" y="312"/>
                  </a:lnTo>
                  <a:lnTo>
                    <a:pt x="3644" y="176"/>
                  </a:lnTo>
                  <a:lnTo>
                    <a:pt x="3312" y="79"/>
                  </a:lnTo>
                  <a:lnTo>
                    <a:pt x="2962" y="20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4253975" y="1946850"/>
              <a:ext cx="124700" cy="66775"/>
            </a:xfrm>
            <a:custGeom>
              <a:avLst/>
              <a:gdLst/>
              <a:ahLst/>
              <a:cxnLst/>
              <a:rect l="l" t="t" r="r" b="b"/>
              <a:pathLst>
                <a:path w="4988" h="2671" fill="none" extrusionOk="0">
                  <a:moveTo>
                    <a:pt x="2591" y="1"/>
                  </a:moveTo>
                  <a:lnTo>
                    <a:pt x="2591" y="1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182" y="40"/>
                  </a:lnTo>
                  <a:lnTo>
                    <a:pt x="1968" y="59"/>
                  </a:lnTo>
                  <a:lnTo>
                    <a:pt x="1773" y="118"/>
                  </a:lnTo>
                  <a:lnTo>
                    <a:pt x="1578" y="176"/>
                  </a:lnTo>
                  <a:lnTo>
                    <a:pt x="1578" y="176"/>
                  </a:lnTo>
                  <a:lnTo>
                    <a:pt x="1403" y="235"/>
                  </a:lnTo>
                  <a:lnTo>
                    <a:pt x="1228" y="312"/>
                  </a:lnTo>
                  <a:lnTo>
                    <a:pt x="1052" y="410"/>
                  </a:lnTo>
                  <a:lnTo>
                    <a:pt x="877" y="527"/>
                  </a:lnTo>
                  <a:lnTo>
                    <a:pt x="877" y="527"/>
                  </a:lnTo>
                  <a:lnTo>
                    <a:pt x="604" y="741"/>
                  </a:lnTo>
                  <a:lnTo>
                    <a:pt x="370" y="975"/>
                  </a:lnTo>
                  <a:lnTo>
                    <a:pt x="370" y="975"/>
                  </a:lnTo>
                  <a:lnTo>
                    <a:pt x="273" y="1111"/>
                  </a:lnTo>
                  <a:lnTo>
                    <a:pt x="175" y="1267"/>
                  </a:lnTo>
                  <a:lnTo>
                    <a:pt x="175" y="1267"/>
                  </a:lnTo>
                  <a:lnTo>
                    <a:pt x="98" y="1423"/>
                  </a:lnTo>
                  <a:lnTo>
                    <a:pt x="20" y="1579"/>
                  </a:lnTo>
                  <a:lnTo>
                    <a:pt x="20" y="1579"/>
                  </a:lnTo>
                  <a:lnTo>
                    <a:pt x="0" y="1657"/>
                  </a:lnTo>
                  <a:lnTo>
                    <a:pt x="20" y="1715"/>
                  </a:lnTo>
                  <a:lnTo>
                    <a:pt x="20" y="1715"/>
                  </a:lnTo>
                  <a:lnTo>
                    <a:pt x="175" y="1949"/>
                  </a:lnTo>
                  <a:lnTo>
                    <a:pt x="273" y="2047"/>
                  </a:lnTo>
                  <a:lnTo>
                    <a:pt x="370" y="2144"/>
                  </a:lnTo>
                  <a:lnTo>
                    <a:pt x="370" y="2144"/>
                  </a:lnTo>
                  <a:lnTo>
                    <a:pt x="604" y="2300"/>
                  </a:lnTo>
                  <a:lnTo>
                    <a:pt x="857" y="2417"/>
                  </a:lnTo>
                  <a:lnTo>
                    <a:pt x="857" y="2417"/>
                  </a:lnTo>
                  <a:lnTo>
                    <a:pt x="1130" y="2514"/>
                  </a:lnTo>
                  <a:lnTo>
                    <a:pt x="1422" y="2592"/>
                  </a:lnTo>
                  <a:lnTo>
                    <a:pt x="1715" y="2631"/>
                  </a:lnTo>
                  <a:lnTo>
                    <a:pt x="2065" y="2670"/>
                  </a:lnTo>
                  <a:lnTo>
                    <a:pt x="2065" y="2670"/>
                  </a:lnTo>
                  <a:lnTo>
                    <a:pt x="2221" y="2670"/>
                  </a:lnTo>
                  <a:lnTo>
                    <a:pt x="2221" y="2670"/>
                  </a:lnTo>
                  <a:lnTo>
                    <a:pt x="2494" y="2651"/>
                  </a:lnTo>
                  <a:lnTo>
                    <a:pt x="2767" y="2631"/>
                  </a:lnTo>
                  <a:lnTo>
                    <a:pt x="3040" y="2592"/>
                  </a:lnTo>
                  <a:lnTo>
                    <a:pt x="3332" y="2553"/>
                  </a:lnTo>
                  <a:lnTo>
                    <a:pt x="3332" y="2553"/>
                  </a:lnTo>
                  <a:lnTo>
                    <a:pt x="3624" y="2475"/>
                  </a:lnTo>
                  <a:lnTo>
                    <a:pt x="3897" y="2397"/>
                  </a:lnTo>
                  <a:lnTo>
                    <a:pt x="4170" y="2300"/>
                  </a:lnTo>
                  <a:lnTo>
                    <a:pt x="4403" y="2202"/>
                  </a:lnTo>
                  <a:lnTo>
                    <a:pt x="4403" y="2202"/>
                  </a:lnTo>
                  <a:lnTo>
                    <a:pt x="4559" y="2124"/>
                  </a:lnTo>
                  <a:lnTo>
                    <a:pt x="4676" y="2047"/>
                  </a:lnTo>
                  <a:lnTo>
                    <a:pt x="4676" y="2047"/>
                  </a:lnTo>
                  <a:lnTo>
                    <a:pt x="4813" y="1930"/>
                  </a:lnTo>
                  <a:lnTo>
                    <a:pt x="4910" y="1793"/>
                  </a:lnTo>
                  <a:lnTo>
                    <a:pt x="4910" y="1793"/>
                  </a:lnTo>
                  <a:lnTo>
                    <a:pt x="4969" y="1676"/>
                  </a:lnTo>
                  <a:lnTo>
                    <a:pt x="4988" y="1520"/>
                  </a:lnTo>
                  <a:lnTo>
                    <a:pt x="4988" y="1520"/>
                  </a:lnTo>
                  <a:lnTo>
                    <a:pt x="4988" y="1404"/>
                  </a:lnTo>
                  <a:lnTo>
                    <a:pt x="4988" y="1404"/>
                  </a:lnTo>
                  <a:lnTo>
                    <a:pt x="4949" y="1248"/>
                  </a:lnTo>
                  <a:lnTo>
                    <a:pt x="4949" y="1248"/>
                  </a:lnTo>
                  <a:lnTo>
                    <a:pt x="4891" y="1111"/>
                  </a:lnTo>
                  <a:lnTo>
                    <a:pt x="4813" y="975"/>
                  </a:lnTo>
                  <a:lnTo>
                    <a:pt x="4715" y="858"/>
                  </a:lnTo>
                  <a:lnTo>
                    <a:pt x="4579" y="722"/>
                  </a:lnTo>
                  <a:lnTo>
                    <a:pt x="4579" y="722"/>
                  </a:lnTo>
                  <a:lnTo>
                    <a:pt x="4442" y="605"/>
                  </a:lnTo>
                  <a:lnTo>
                    <a:pt x="4306" y="507"/>
                  </a:lnTo>
                  <a:lnTo>
                    <a:pt x="4150" y="410"/>
                  </a:lnTo>
                  <a:lnTo>
                    <a:pt x="3975" y="312"/>
                  </a:lnTo>
                  <a:lnTo>
                    <a:pt x="3975" y="312"/>
                  </a:lnTo>
                  <a:lnTo>
                    <a:pt x="3644" y="176"/>
                  </a:lnTo>
                  <a:lnTo>
                    <a:pt x="3312" y="79"/>
                  </a:lnTo>
                  <a:lnTo>
                    <a:pt x="2962" y="20"/>
                  </a:lnTo>
                  <a:lnTo>
                    <a:pt x="25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4388400" y="197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4388400" y="197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4234475" y="1908375"/>
              <a:ext cx="164675" cy="109125"/>
            </a:xfrm>
            <a:custGeom>
              <a:avLst/>
              <a:gdLst/>
              <a:ahLst/>
              <a:cxnLst/>
              <a:rect l="l" t="t" r="r" b="b"/>
              <a:pathLst>
                <a:path w="6587" h="4365" extrusionOk="0">
                  <a:moveTo>
                    <a:pt x="3527" y="1696"/>
                  </a:moveTo>
                  <a:lnTo>
                    <a:pt x="3761" y="1715"/>
                  </a:lnTo>
                  <a:lnTo>
                    <a:pt x="3975" y="1754"/>
                  </a:lnTo>
                  <a:lnTo>
                    <a:pt x="4151" y="1793"/>
                  </a:lnTo>
                  <a:lnTo>
                    <a:pt x="4346" y="1851"/>
                  </a:lnTo>
                  <a:lnTo>
                    <a:pt x="4541" y="1929"/>
                  </a:lnTo>
                  <a:lnTo>
                    <a:pt x="4813" y="2066"/>
                  </a:lnTo>
                  <a:lnTo>
                    <a:pt x="5086" y="2241"/>
                  </a:lnTo>
                  <a:lnTo>
                    <a:pt x="5242" y="2397"/>
                  </a:lnTo>
                  <a:lnTo>
                    <a:pt x="5398" y="2553"/>
                  </a:lnTo>
                  <a:lnTo>
                    <a:pt x="5476" y="2689"/>
                  </a:lnTo>
                  <a:lnTo>
                    <a:pt x="5554" y="2806"/>
                  </a:lnTo>
                  <a:lnTo>
                    <a:pt x="5573" y="2865"/>
                  </a:lnTo>
                  <a:lnTo>
                    <a:pt x="5593" y="2923"/>
                  </a:lnTo>
                  <a:lnTo>
                    <a:pt x="5632" y="3021"/>
                  </a:lnTo>
                  <a:lnTo>
                    <a:pt x="5632" y="3040"/>
                  </a:lnTo>
                  <a:lnTo>
                    <a:pt x="5651" y="3137"/>
                  </a:lnTo>
                  <a:lnTo>
                    <a:pt x="5651" y="3157"/>
                  </a:lnTo>
                  <a:lnTo>
                    <a:pt x="5671" y="3293"/>
                  </a:lnTo>
                  <a:lnTo>
                    <a:pt x="5515" y="3430"/>
                  </a:lnTo>
                  <a:lnTo>
                    <a:pt x="5339" y="3566"/>
                  </a:lnTo>
                  <a:lnTo>
                    <a:pt x="5028" y="3761"/>
                  </a:lnTo>
                  <a:lnTo>
                    <a:pt x="4677" y="3917"/>
                  </a:lnTo>
                  <a:lnTo>
                    <a:pt x="4443" y="3995"/>
                  </a:lnTo>
                  <a:lnTo>
                    <a:pt x="4209" y="4053"/>
                  </a:lnTo>
                  <a:lnTo>
                    <a:pt x="3956" y="4092"/>
                  </a:lnTo>
                  <a:lnTo>
                    <a:pt x="3703" y="4131"/>
                  </a:lnTo>
                  <a:lnTo>
                    <a:pt x="3410" y="4131"/>
                  </a:lnTo>
                  <a:lnTo>
                    <a:pt x="3294" y="4151"/>
                  </a:lnTo>
                  <a:lnTo>
                    <a:pt x="3255" y="4151"/>
                  </a:lnTo>
                  <a:lnTo>
                    <a:pt x="2884" y="4131"/>
                  </a:lnTo>
                  <a:lnTo>
                    <a:pt x="2631" y="4092"/>
                  </a:lnTo>
                  <a:lnTo>
                    <a:pt x="2397" y="4053"/>
                  </a:lnTo>
                  <a:lnTo>
                    <a:pt x="2144" y="3995"/>
                  </a:lnTo>
                  <a:lnTo>
                    <a:pt x="1930" y="3917"/>
                  </a:lnTo>
                  <a:lnTo>
                    <a:pt x="1579" y="3761"/>
                  </a:lnTo>
                  <a:lnTo>
                    <a:pt x="1404" y="3663"/>
                  </a:lnTo>
                  <a:lnTo>
                    <a:pt x="1248" y="3566"/>
                  </a:lnTo>
                  <a:lnTo>
                    <a:pt x="1072" y="3430"/>
                  </a:lnTo>
                  <a:lnTo>
                    <a:pt x="897" y="3274"/>
                  </a:lnTo>
                  <a:lnTo>
                    <a:pt x="917" y="3235"/>
                  </a:lnTo>
                  <a:lnTo>
                    <a:pt x="917" y="3196"/>
                  </a:lnTo>
                  <a:lnTo>
                    <a:pt x="955" y="3021"/>
                  </a:lnTo>
                  <a:lnTo>
                    <a:pt x="994" y="2865"/>
                  </a:lnTo>
                  <a:lnTo>
                    <a:pt x="1072" y="2709"/>
                  </a:lnTo>
                  <a:lnTo>
                    <a:pt x="1170" y="2553"/>
                  </a:lnTo>
                  <a:lnTo>
                    <a:pt x="1326" y="2397"/>
                  </a:lnTo>
                  <a:lnTo>
                    <a:pt x="1501" y="2241"/>
                  </a:lnTo>
                  <a:lnTo>
                    <a:pt x="1754" y="2066"/>
                  </a:lnTo>
                  <a:lnTo>
                    <a:pt x="2027" y="1929"/>
                  </a:lnTo>
                  <a:lnTo>
                    <a:pt x="2222" y="1871"/>
                  </a:lnTo>
                  <a:lnTo>
                    <a:pt x="2417" y="1813"/>
                  </a:lnTo>
                  <a:lnTo>
                    <a:pt x="2612" y="1754"/>
                  </a:lnTo>
                  <a:lnTo>
                    <a:pt x="2826" y="1715"/>
                  </a:lnTo>
                  <a:lnTo>
                    <a:pt x="3060" y="1696"/>
                  </a:lnTo>
                  <a:close/>
                  <a:moveTo>
                    <a:pt x="4950" y="1"/>
                  </a:moveTo>
                  <a:lnTo>
                    <a:pt x="4677" y="20"/>
                  </a:lnTo>
                  <a:lnTo>
                    <a:pt x="4385" y="78"/>
                  </a:lnTo>
                  <a:lnTo>
                    <a:pt x="4092" y="176"/>
                  </a:lnTo>
                  <a:lnTo>
                    <a:pt x="3820" y="273"/>
                  </a:lnTo>
                  <a:lnTo>
                    <a:pt x="3664" y="332"/>
                  </a:lnTo>
                  <a:lnTo>
                    <a:pt x="3333" y="449"/>
                  </a:lnTo>
                  <a:lnTo>
                    <a:pt x="3255" y="449"/>
                  </a:lnTo>
                  <a:lnTo>
                    <a:pt x="2923" y="332"/>
                  </a:lnTo>
                  <a:lnTo>
                    <a:pt x="2767" y="293"/>
                  </a:lnTo>
                  <a:lnTo>
                    <a:pt x="2495" y="176"/>
                  </a:lnTo>
                  <a:lnTo>
                    <a:pt x="2202" y="98"/>
                  </a:lnTo>
                  <a:lnTo>
                    <a:pt x="1910" y="39"/>
                  </a:lnTo>
                  <a:lnTo>
                    <a:pt x="1637" y="20"/>
                  </a:lnTo>
                  <a:lnTo>
                    <a:pt x="1462" y="20"/>
                  </a:lnTo>
                  <a:lnTo>
                    <a:pt x="1267" y="59"/>
                  </a:lnTo>
                  <a:lnTo>
                    <a:pt x="1092" y="98"/>
                  </a:lnTo>
                  <a:lnTo>
                    <a:pt x="917" y="176"/>
                  </a:lnTo>
                  <a:lnTo>
                    <a:pt x="761" y="234"/>
                  </a:lnTo>
                  <a:lnTo>
                    <a:pt x="624" y="332"/>
                  </a:lnTo>
                  <a:lnTo>
                    <a:pt x="507" y="429"/>
                  </a:lnTo>
                  <a:lnTo>
                    <a:pt x="410" y="527"/>
                  </a:lnTo>
                  <a:lnTo>
                    <a:pt x="313" y="643"/>
                  </a:lnTo>
                  <a:lnTo>
                    <a:pt x="215" y="780"/>
                  </a:lnTo>
                  <a:lnTo>
                    <a:pt x="157" y="897"/>
                  </a:lnTo>
                  <a:lnTo>
                    <a:pt x="98" y="1033"/>
                  </a:lnTo>
                  <a:lnTo>
                    <a:pt x="59" y="1170"/>
                  </a:lnTo>
                  <a:lnTo>
                    <a:pt x="20" y="1306"/>
                  </a:lnTo>
                  <a:lnTo>
                    <a:pt x="1" y="1462"/>
                  </a:lnTo>
                  <a:lnTo>
                    <a:pt x="1" y="1618"/>
                  </a:lnTo>
                  <a:lnTo>
                    <a:pt x="1" y="1774"/>
                  </a:lnTo>
                  <a:lnTo>
                    <a:pt x="40" y="2105"/>
                  </a:lnTo>
                  <a:lnTo>
                    <a:pt x="137" y="2417"/>
                  </a:lnTo>
                  <a:lnTo>
                    <a:pt x="254" y="2728"/>
                  </a:lnTo>
                  <a:lnTo>
                    <a:pt x="429" y="3021"/>
                  </a:lnTo>
                  <a:lnTo>
                    <a:pt x="624" y="3293"/>
                  </a:lnTo>
                  <a:lnTo>
                    <a:pt x="858" y="3527"/>
                  </a:lnTo>
                  <a:lnTo>
                    <a:pt x="1131" y="3741"/>
                  </a:lnTo>
                  <a:lnTo>
                    <a:pt x="1404" y="3917"/>
                  </a:lnTo>
                  <a:lnTo>
                    <a:pt x="1715" y="4053"/>
                  </a:lnTo>
                  <a:lnTo>
                    <a:pt x="2027" y="4170"/>
                  </a:lnTo>
                  <a:lnTo>
                    <a:pt x="2358" y="4267"/>
                  </a:lnTo>
                  <a:lnTo>
                    <a:pt x="2690" y="4326"/>
                  </a:lnTo>
                  <a:lnTo>
                    <a:pt x="2923" y="4345"/>
                  </a:lnTo>
                  <a:lnTo>
                    <a:pt x="3196" y="4365"/>
                  </a:lnTo>
                  <a:lnTo>
                    <a:pt x="3294" y="4365"/>
                  </a:lnTo>
                  <a:lnTo>
                    <a:pt x="3605" y="4345"/>
                  </a:lnTo>
                  <a:lnTo>
                    <a:pt x="3898" y="4306"/>
                  </a:lnTo>
                  <a:lnTo>
                    <a:pt x="4248" y="4267"/>
                  </a:lnTo>
                  <a:lnTo>
                    <a:pt x="4579" y="4170"/>
                  </a:lnTo>
                  <a:lnTo>
                    <a:pt x="4891" y="4053"/>
                  </a:lnTo>
                  <a:lnTo>
                    <a:pt x="5183" y="3917"/>
                  </a:lnTo>
                  <a:lnTo>
                    <a:pt x="5476" y="3741"/>
                  </a:lnTo>
                  <a:lnTo>
                    <a:pt x="5729" y="3527"/>
                  </a:lnTo>
                  <a:lnTo>
                    <a:pt x="5963" y="3274"/>
                  </a:lnTo>
                  <a:lnTo>
                    <a:pt x="6158" y="3021"/>
                  </a:lnTo>
                  <a:lnTo>
                    <a:pt x="6333" y="2728"/>
                  </a:lnTo>
                  <a:lnTo>
                    <a:pt x="6469" y="2397"/>
                  </a:lnTo>
                  <a:lnTo>
                    <a:pt x="6547" y="2085"/>
                  </a:lnTo>
                  <a:lnTo>
                    <a:pt x="6586" y="1774"/>
                  </a:lnTo>
                  <a:lnTo>
                    <a:pt x="6586" y="1618"/>
                  </a:lnTo>
                  <a:lnTo>
                    <a:pt x="6586" y="1462"/>
                  </a:lnTo>
                  <a:lnTo>
                    <a:pt x="6567" y="1306"/>
                  </a:lnTo>
                  <a:lnTo>
                    <a:pt x="6528" y="1170"/>
                  </a:lnTo>
                  <a:lnTo>
                    <a:pt x="6489" y="1033"/>
                  </a:lnTo>
                  <a:lnTo>
                    <a:pt x="6430" y="897"/>
                  </a:lnTo>
                  <a:lnTo>
                    <a:pt x="6372" y="760"/>
                  </a:lnTo>
                  <a:lnTo>
                    <a:pt x="6275" y="624"/>
                  </a:lnTo>
                  <a:lnTo>
                    <a:pt x="6197" y="527"/>
                  </a:lnTo>
                  <a:lnTo>
                    <a:pt x="6080" y="410"/>
                  </a:lnTo>
                  <a:lnTo>
                    <a:pt x="5963" y="312"/>
                  </a:lnTo>
                  <a:lnTo>
                    <a:pt x="5826" y="234"/>
                  </a:lnTo>
                  <a:lnTo>
                    <a:pt x="5671" y="156"/>
                  </a:lnTo>
                  <a:lnTo>
                    <a:pt x="5515" y="98"/>
                  </a:lnTo>
                  <a:lnTo>
                    <a:pt x="5339" y="59"/>
                  </a:lnTo>
                  <a:lnTo>
                    <a:pt x="5145" y="20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4234475" y="1908375"/>
              <a:ext cx="164675" cy="109125"/>
            </a:xfrm>
            <a:custGeom>
              <a:avLst/>
              <a:gdLst/>
              <a:ahLst/>
              <a:cxnLst/>
              <a:rect l="l" t="t" r="r" b="b"/>
              <a:pathLst>
                <a:path w="6587" h="4365" fill="none" extrusionOk="0">
                  <a:moveTo>
                    <a:pt x="4950" y="1"/>
                  </a:moveTo>
                  <a:lnTo>
                    <a:pt x="4950" y="1"/>
                  </a:lnTo>
                  <a:lnTo>
                    <a:pt x="4677" y="20"/>
                  </a:lnTo>
                  <a:lnTo>
                    <a:pt x="4385" y="78"/>
                  </a:lnTo>
                  <a:lnTo>
                    <a:pt x="4385" y="78"/>
                  </a:lnTo>
                  <a:lnTo>
                    <a:pt x="4092" y="176"/>
                  </a:lnTo>
                  <a:lnTo>
                    <a:pt x="3820" y="273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333" y="449"/>
                  </a:lnTo>
                  <a:lnTo>
                    <a:pt x="3333" y="449"/>
                  </a:lnTo>
                  <a:lnTo>
                    <a:pt x="3294" y="449"/>
                  </a:lnTo>
                  <a:lnTo>
                    <a:pt x="3294" y="449"/>
                  </a:lnTo>
                  <a:lnTo>
                    <a:pt x="3274" y="449"/>
                  </a:lnTo>
                  <a:lnTo>
                    <a:pt x="3255" y="449"/>
                  </a:lnTo>
                  <a:lnTo>
                    <a:pt x="3255" y="449"/>
                  </a:lnTo>
                  <a:lnTo>
                    <a:pt x="2923" y="332"/>
                  </a:lnTo>
                  <a:lnTo>
                    <a:pt x="2767" y="293"/>
                  </a:lnTo>
                  <a:lnTo>
                    <a:pt x="2767" y="293"/>
                  </a:lnTo>
                  <a:lnTo>
                    <a:pt x="2495" y="176"/>
                  </a:lnTo>
                  <a:lnTo>
                    <a:pt x="2202" y="98"/>
                  </a:lnTo>
                  <a:lnTo>
                    <a:pt x="2202" y="98"/>
                  </a:lnTo>
                  <a:lnTo>
                    <a:pt x="1910" y="39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20"/>
                  </a:lnTo>
                  <a:lnTo>
                    <a:pt x="1462" y="20"/>
                  </a:lnTo>
                  <a:lnTo>
                    <a:pt x="1267" y="59"/>
                  </a:lnTo>
                  <a:lnTo>
                    <a:pt x="1092" y="98"/>
                  </a:lnTo>
                  <a:lnTo>
                    <a:pt x="917" y="176"/>
                  </a:lnTo>
                  <a:lnTo>
                    <a:pt x="761" y="234"/>
                  </a:lnTo>
                  <a:lnTo>
                    <a:pt x="761" y="234"/>
                  </a:lnTo>
                  <a:lnTo>
                    <a:pt x="624" y="332"/>
                  </a:lnTo>
                  <a:lnTo>
                    <a:pt x="507" y="429"/>
                  </a:lnTo>
                  <a:lnTo>
                    <a:pt x="410" y="527"/>
                  </a:lnTo>
                  <a:lnTo>
                    <a:pt x="313" y="643"/>
                  </a:lnTo>
                  <a:lnTo>
                    <a:pt x="313" y="643"/>
                  </a:lnTo>
                  <a:lnTo>
                    <a:pt x="215" y="780"/>
                  </a:lnTo>
                  <a:lnTo>
                    <a:pt x="157" y="897"/>
                  </a:lnTo>
                  <a:lnTo>
                    <a:pt x="157" y="897"/>
                  </a:lnTo>
                  <a:lnTo>
                    <a:pt x="98" y="1033"/>
                  </a:lnTo>
                  <a:lnTo>
                    <a:pt x="59" y="1170"/>
                  </a:lnTo>
                  <a:lnTo>
                    <a:pt x="59" y="1170"/>
                  </a:lnTo>
                  <a:lnTo>
                    <a:pt x="20" y="1306"/>
                  </a:lnTo>
                  <a:lnTo>
                    <a:pt x="1" y="1462"/>
                  </a:lnTo>
                  <a:lnTo>
                    <a:pt x="1" y="1618"/>
                  </a:lnTo>
                  <a:lnTo>
                    <a:pt x="1" y="1774"/>
                  </a:lnTo>
                  <a:lnTo>
                    <a:pt x="1" y="1774"/>
                  </a:lnTo>
                  <a:lnTo>
                    <a:pt x="40" y="2105"/>
                  </a:lnTo>
                  <a:lnTo>
                    <a:pt x="137" y="2417"/>
                  </a:lnTo>
                  <a:lnTo>
                    <a:pt x="137" y="2417"/>
                  </a:lnTo>
                  <a:lnTo>
                    <a:pt x="254" y="2728"/>
                  </a:lnTo>
                  <a:lnTo>
                    <a:pt x="429" y="3021"/>
                  </a:lnTo>
                  <a:lnTo>
                    <a:pt x="429" y="3021"/>
                  </a:lnTo>
                  <a:lnTo>
                    <a:pt x="624" y="3293"/>
                  </a:lnTo>
                  <a:lnTo>
                    <a:pt x="858" y="3527"/>
                  </a:lnTo>
                  <a:lnTo>
                    <a:pt x="1131" y="3741"/>
                  </a:lnTo>
                  <a:lnTo>
                    <a:pt x="1404" y="3917"/>
                  </a:lnTo>
                  <a:lnTo>
                    <a:pt x="1404" y="3917"/>
                  </a:lnTo>
                  <a:lnTo>
                    <a:pt x="1715" y="4053"/>
                  </a:lnTo>
                  <a:lnTo>
                    <a:pt x="2027" y="4170"/>
                  </a:lnTo>
                  <a:lnTo>
                    <a:pt x="2358" y="4267"/>
                  </a:lnTo>
                  <a:lnTo>
                    <a:pt x="2690" y="4326"/>
                  </a:lnTo>
                  <a:lnTo>
                    <a:pt x="2690" y="4326"/>
                  </a:lnTo>
                  <a:lnTo>
                    <a:pt x="2923" y="4345"/>
                  </a:lnTo>
                  <a:lnTo>
                    <a:pt x="3196" y="4365"/>
                  </a:lnTo>
                  <a:lnTo>
                    <a:pt x="3196" y="4365"/>
                  </a:lnTo>
                  <a:lnTo>
                    <a:pt x="3294" y="4365"/>
                  </a:lnTo>
                  <a:lnTo>
                    <a:pt x="3294" y="4365"/>
                  </a:lnTo>
                  <a:lnTo>
                    <a:pt x="3605" y="4345"/>
                  </a:lnTo>
                  <a:lnTo>
                    <a:pt x="3898" y="4306"/>
                  </a:lnTo>
                  <a:lnTo>
                    <a:pt x="3898" y="4306"/>
                  </a:lnTo>
                  <a:lnTo>
                    <a:pt x="4248" y="4267"/>
                  </a:lnTo>
                  <a:lnTo>
                    <a:pt x="4579" y="4170"/>
                  </a:lnTo>
                  <a:lnTo>
                    <a:pt x="4891" y="4053"/>
                  </a:lnTo>
                  <a:lnTo>
                    <a:pt x="5183" y="3917"/>
                  </a:lnTo>
                  <a:lnTo>
                    <a:pt x="5183" y="3917"/>
                  </a:lnTo>
                  <a:lnTo>
                    <a:pt x="5476" y="3741"/>
                  </a:lnTo>
                  <a:lnTo>
                    <a:pt x="5729" y="3527"/>
                  </a:lnTo>
                  <a:lnTo>
                    <a:pt x="5963" y="3274"/>
                  </a:lnTo>
                  <a:lnTo>
                    <a:pt x="6158" y="3021"/>
                  </a:lnTo>
                  <a:lnTo>
                    <a:pt x="6158" y="3021"/>
                  </a:lnTo>
                  <a:lnTo>
                    <a:pt x="6333" y="2728"/>
                  </a:lnTo>
                  <a:lnTo>
                    <a:pt x="6469" y="2397"/>
                  </a:lnTo>
                  <a:lnTo>
                    <a:pt x="6469" y="2397"/>
                  </a:lnTo>
                  <a:lnTo>
                    <a:pt x="6547" y="2085"/>
                  </a:lnTo>
                  <a:lnTo>
                    <a:pt x="6586" y="1774"/>
                  </a:lnTo>
                  <a:lnTo>
                    <a:pt x="6586" y="1774"/>
                  </a:lnTo>
                  <a:lnTo>
                    <a:pt x="6586" y="1618"/>
                  </a:lnTo>
                  <a:lnTo>
                    <a:pt x="6586" y="1462"/>
                  </a:lnTo>
                  <a:lnTo>
                    <a:pt x="6567" y="1306"/>
                  </a:lnTo>
                  <a:lnTo>
                    <a:pt x="6528" y="1170"/>
                  </a:lnTo>
                  <a:lnTo>
                    <a:pt x="6528" y="1170"/>
                  </a:lnTo>
                  <a:lnTo>
                    <a:pt x="6489" y="1033"/>
                  </a:lnTo>
                  <a:lnTo>
                    <a:pt x="6430" y="897"/>
                  </a:lnTo>
                  <a:lnTo>
                    <a:pt x="6430" y="897"/>
                  </a:lnTo>
                  <a:lnTo>
                    <a:pt x="6372" y="760"/>
                  </a:lnTo>
                  <a:lnTo>
                    <a:pt x="6275" y="624"/>
                  </a:lnTo>
                  <a:lnTo>
                    <a:pt x="6275" y="624"/>
                  </a:lnTo>
                  <a:lnTo>
                    <a:pt x="6197" y="527"/>
                  </a:lnTo>
                  <a:lnTo>
                    <a:pt x="6080" y="410"/>
                  </a:lnTo>
                  <a:lnTo>
                    <a:pt x="5963" y="312"/>
                  </a:lnTo>
                  <a:lnTo>
                    <a:pt x="5826" y="234"/>
                  </a:lnTo>
                  <a:lnTo>
                    <a:pt x="5826" y="234"/>
                  </a:lnTo>
                  <a:lnTo>
                    <a:pt x="5671" y="156"/>
                  </a:lnTo>
                  <a:lnTo>
                    <a:pt x="5515" y="98"/>
                  </a:lnTo>
                  <a:lnTo>
                    <a:pt x="5339" y="59"/>
                  </a:lnTo>
                  <a:lnTo>
                    <a:pt x="5145" y="20"/>
                  </a:lnTo>
                  <a:lnTo>
                    <a:pt x="5145" y="20"/>
                  </a:lnTo>
                  <a:lnTo>
                    <a:pt x="49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4256900" y="1950750"/>
              <a:ext cx="119350" cy="61400"/>
            </a:xfrm>
            <a:custGeom>
              <a:avLst/>
              <a:gdLst/>
              <a:ahLst/>
              <a:cxnLst/>
              <a:rect l="l" t="t" r="r" b="b"/>
              <a:pathLst>
                <a:path w="4774" h="2456" fill="none" extrusionOk="0">
                  <a:moveTo>
                    <a:pt x="1929" y="20"/>
                  </a:moveTo>
                  <a:lnTo>
                    <a:pt x="1929" y="20"/>
                  </a:lnTo>
                  <a:lnTo>
                    <a:pt x="2163" y="1"/>
                  </a:lnTo>
                  <a:lnTo>
                    <a:pt x="2397" y="1"/>
                  </a:lnTo>
                  <a:lnTo>
                    <a:pt x="2397" y="1"/>
                  </a:lnTo>
                  <a:lnTo>
                    <a:pt x="2397" y="1"/>
                  </a:lnTo>
                  <a:lnTo>
                    <a:pt x="2630" y="1"/>
                  </a:lnTo>
                  <a:lnTo>
                    <a:pt x="2864" y="20"/>
                  </a:lnTo>
                  <a:lnTo>
                    <a:pt x="2864" y="20"/>
                  </a:lnTo>
                  <a:lnTo>
                    <a:pt x="3078" y="59"/>
                  </a:lnTo>
                  <a:lnTo>
                    <a:pt x="3254" y="98"/>
                  </a:lnTo>
                  <a:lnTo>
                    <a:pt x="3449" y="156"/>
                  </a:lnTo>
                  <a:lnTo>
                    <a:pt x="3644" y="234"/>
                  </a:lnTo>
                  <a:lnTo>
                    <a:pt x="3644" y="234"/>
                  </a:lnTo>
                  <a:lnTo>
                    <a:pt x="3916" y="371"/>
                  </a:lnTo>
                  <a:lnTo>
                    <a:pt x="4189" y="546"/>
                  </a:lnTo>
                  <a:lnTo>
                    <a:pt x="4189" y="546"/>
                  </a:lnTo>
                  <a:lnTo>
                    <a:pt x="4345" y="702"/>
                  </a:lnTo>
                  <a:lnTo>
                    <a:pt x="4501" y="858"/>
                  </a:lnTo>
                  <a:lnTo>
                    <a:pt x="4501" y="858"/>
                  </a:lnTo>
                  <a:lnTo>
                    <a:pt x="4579" y="994"/>
                  </a:lnTo>
                  <a:lnTo>
                    <a:pt x="4657" y="1111"/>
                  </a:lnTo>
                  <a:lnTo>
                    <a:pt x="4657" y="1111"/>
                  </a:lnTo>
                  <a:lnTo>
                    <a:pt x="4676" y="1170"/>
                  </a:lnTo>
                  <a:lnTo>
                    <a:pt x="4676" y="1170"/>
                  </a:lnTo>
                  <a:lnTo>
                    <a:pt x="4676" y="1170"/>
                  </a:lnTo>
                  <a:lnTo>
                    <a:pt x="4696" y="1228"/>
                  </a:lnTo>
                  <a:lnTo>
                    <a:pt x="4696" y="1228"/>
                  </a:lnTo>
                  <a:lnTo>
                    <a:pt x="4735" y="1326"/>
                  </a:lnTo>
                  <a:lnTo>
                    <a:pt x="4735" y="1345"/>
                  </a:lnTo>
                  <a:lnTo>
                    <a:pt x="4735" y="1345"/>
                  </a:lnTo>
                  <a:lnTo>
                    <a:pt x="4735" y="1345"/>
                  </a:lnTo>
                  <a:lnTo>
                    <a:pt x="4754" y="1442"/>
                  </a:lnTo>
                  <a:lnTo>
                    <a:pt x="4754" y="1462"/>
                  </a:lnTo>
                  <a:lnTo>
                    <a:pt x="4754" y="1462"/>
                  </a:lnTo>
                  <a:lnTo>
                    <a:pt x="4774" y="1598"/>
                  </a:lnTo>
                  <a:lnTo>
                    <a:pt x="4774" y="1598"/>
                  </a:lnTo>
                  <a:lnTo>
                    <a:pt x="4618" y="1735"/>
                  </a:lnTo>
                  <a:lnTo>
                    <a:pt x="4442" y="1871"/>
                  </a:lnTo>
                  <a:lnTo>
                    <a:pt x="4442" y="1871"/>
                  </a:lnTo>
                  <a:lnTo>
                    <a:pt x="4131" y="2066"/>
                  </a:lnTo>
                  <a:lnTo>
                    <a:pt x="3780" y="2222"/>
                  </a:lnTo>
                  <a:lnTo>
                    <a:pt x="3780" y="2222"/>
                  </a:lnTo>
                  <a:lnTo>
                    <a:pt x="3780" y="2222"/>
                  </a:lnTo>
                  <a:lnTo>
                    <a:pt x="3546" y="2300"/>
                  </a:lnTo>
                  <a:lnTo>
                    <a:pt x="3312" y="2358"/>
                  </a:lnTo>
                  <a:lnTo>
                    <a:pt x="3059" y="2397"/>
                  </a:lnTo>
                  <a:lnTo>
                    <a:pt x="2806" y="2436"/>
                  </a:lnTo>
                  <a:lnTo>
                    <a:pt x="2806" y="2436"/>
                  </a:lnTo>
                  <a:lnTo>
                    <a:pt x="2513" y="2436"/>
                  </a:lnTo>
                  <a:lnTo>
                    <a:pt x="2513" y="2436"/>
                  </a:lnTo>
                  <a:lnTo>
                    <a:pt x="2397" y="2456"/>
                  </a:lnTo>
                  <a:lnTo>
                    <a:pt x="2358" y="2456"/>
                  </a:lnTo>
                  <a:lnTo>
                    <a:pt x="2358" y="2456"/>
                  </a:lnTo>
                  <a:lnTo>
                    <a:pt x="1987" y="2436"/>
                  </a:lnTo>
                  <a:lnTo>
                    <a:pt x="1987" y="2436"/>
                  </a:lnTo>
                  <a:lnTo>
                    <a:pt x="1734" y="2397"/>
                  </a:lnTo>
                  <a:lnTo>
                    <a:pt x="1500" y="2358"/>
                  </a:lnTo>
                  <a:lnTo>
                    <a:pt x="1247" y="2300"/>
                  </a:lnTo>
                  <a:lnTo>
                    <a:pt x="1033" y="2222"/>
                  </a:lnTo>
                  <a:lnTo>
                    <a:pt x="1033" y="2222"/>
                  </a:lnTo>
                  <a:lnTo>
                    <a:pt x="1033" y="2222"/>
                  </a:lnTo>
                  <a:lnTo>
                    <a:pt x="682" y="2066"/>
                  </a:lnTo>
                  <a:lnTo>
                    <a:pt x="507" y="1968"/>
                  </a:lnTo>
                  <a:lnTo>
                    <a:pt x="351" y="1871"/>
                  </a:lnTo>
                  <a:lnTo>
                    <a:pt x="351" y="1871"/>
                  </a:lnTo>
                  <a:lnTo>
                    <a:pt x="175" y="1735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20" y="1540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58" y="1326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175" y="1014"/>
                  </a:lnTo>
                  <a:lnTo>
                    <a:pt x="273" y="858"/>
                  </a:lnTo>
                  <a:lnTo>
                    <a:pt x="273" y="858"/>
                  </a:lnTo>
                  <a:lnTo>
                    <a:pt x="429" y="702"/>
                  </a:lnTo>
                  <a:lnTo>
                    <a:pt x="604" y="546"/>
                  </a:lnTo>
                  <a:lnTo>
                    <a:pt x="604" y="546"/>
                  </a:lnTo>
                  <a:lnTo>
                    <a:pt x="857" y="371"/>
                  </a:lnTo>
                  <a:lnTo>
                    <a:pt x="1130" y="234"/>
                  </a:lnTo>
                  <a:lnTo>
                    <a:pt x="1130" y="234"/>
                  </a:lnTo>
                  <a:lnTo>
                    <a:pt x="1325" y="176"/>
                  </a:lnTo>
                  <a:lnTo>
                    <a:pt x="1520" y="118"/>
                  </a:lnTo>
                  <a:lnTo>
                    <a:pt x="1715" y="59"/>
                  </a:lnTo>
                  <a:lnTo>
                    <a:pt x="1929" y="20"/>
                  </a:lnTo>
                  <a:lnTo>
                    <a:pt x="1929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8"/>
          <p:cNvGrpSpPr/>
          <p:nvPr/>
        </p:nvGrpSpPr>
        <p:grpSpPr>
          <a:xfrm flipH="1">
            <a:off x="202721" y="4110983"/>
            <a:ext cx="790695" cy="781395"/>
            <a:chOff x="5149750" y="3034050"/>
            <a:chExt cx="952300" cy="941100"/>
          </a:xfrm>
        </p:grpSpPr>
        <p:sp>
          <p:nvSpPr>
            <p:cNvPr id="1719" name="Google Shape;1719;p38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8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8"/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8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8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8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8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8"/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8"/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8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8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8"/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8"/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8"/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8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8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8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8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8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8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8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8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8"/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8"/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8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8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8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8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8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8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8"/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8"/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8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8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8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8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8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8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8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8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8"/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8" name="Google Shape;1778;p38"/>
          <p:cNvSpPr/>
          <p:nvPr/>
        </p:nvSpPr>
        <p:spPr>
          <a:xfrm rot="10800000" flipH="1">
            <a:off x="7813695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38"/>
          <p:cNvSpPr/>
          <p:nvPr/>
        </p:nvSpPr>
        <p:spPr>
          <a:xfrm>
            <a:off x="112510" y="410164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38">
            <a:hlinkClick r:id="" action="ppaction://hlinkshowjump?jump=nextslide"/>
          </p:cNvPr>
          <p:cNvSpPr/>
          <p:nvPr/>
        </p:nvSpPr>
        <p:spPr>
          <a:xfrm rot="5400000">
            <a:off x="8170002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8"/>
          <p:cNvGrpSpPr/>
          <p:nvPr/>
        </p:nvGrpSpPr>
        <p:grpSpPr>
          <a:xfrm>
            <a:off x="8110023" y="552732"/>
            <a:ext cx="320750" cy="262985"/>
            <a:chOff x="615275" y="238125"/>
            <a:chExt cx="6389450" cy="5238750"/>
          </a:xfrm>
        </p:grpSpPr>
        <p:sp>
          <p:nvSpPr>
            <p:cNvPr id="1782" name="Google Shape;1782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8" name="Google Shape;1788;p38">
            <a:hlinkClick r:id="" action="ppaction://hlinkshowjump?jump=nextslide"/>
          </p:cNvPr>
          <p:cNvSpPr/>
          <p:nvPr/>
        </p:nvSpPr>
        <p:spPr>
          <a:xfrm rot="-5400000" flipH="1">
            <a:off x="766695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9" name="Google Shape;1789;p38"/>
          <p:cNvGrpSpPr/>
          <p:nvPr/>
        </p:nvGrpSpPr>
        <p:grpSpPr>
          <a:xfrm flipH="1">
            <a:off x="375398" y="539507"/>
            <a:ext cx="320750" cy="262985"/>
            <a:chOff x="615275" y="238125"/>
            <a:chExt cx="6389450" cy="5238750"/>
          </a:xfrm>
        </p:grpSpPr>
        <p:sp>
          <p:nvSpPr>
            <p:cNvPr id="1790" name="Google Shape;1790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38">
            <a:hlinkClick r:id="" action="ppaction://hlinkshowjump?jump=previousslide"/>
          </p:cNvPr>
          <p:cNvSpPr/>
          <p:nvPr/>
        </p:nvSpPr>
        <p:spPr>
          <a:xfrm rot="-5400000">
            <a:off x="350756" y="494044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38"/>
          <p:cNvSpPr/>
          <p:nvPr/>
        </p:nvSpPr>
        <p:spPr>
          <a:xfrm>
            <a:off x="6463563" y="407298"/>
            <a:ext cx="637690" cy="350111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8"/>
          <p:cNvSpPr/>
          <p:nvPr/>
        </p:nvSpPr>
        <p:spPr>
          <a:xfrm>
            <a:off x="7346118" y="903858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A0C81C8-6148-9B60-36B6-BD3B6411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18" y="2086853"/>
            <a:ext cx="9144000" cy="1125529"/>
          </a:xfrm>
          <a:prstGeom prst="rect">
            <a:avLst/>
          </a:prstGeom>
        </p:spPr>
      </p:pic>
      <p:pic>
        <p:nvPicPr>
          <p:cNvPr id="158" name="Picture 4">
            <a:extLst>
              <a:ext uri="{FF2B5EF4-FFF2-40B4-BE49-F238E27FC236}">
                <a16:creationId xmlns:a16="http://schemas.microsoft.com/office/drawing/2014/main" id="{69D49CE4-E93E-4B4E-2856-527DBF331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7623" y="240505"/>
            <a:ext cx="805223" cy="805223"/>
          </a:xfrm>
          <a:prstGeom prst="rect">
            <a:avLst/>
          </a:prstGeom>
        </p:spPr>
      </p:pic>
      <p:sp>
        <p:nvSpPr>
          <p:cNvPr id="159" name="Hộp Văn bản 158">
            <a:extLst>
              <a:ext uri="{FF2B5EF4-FFF2-40B4-BE49-F238E27FC236}">
                <a16:creationId xmlns:a16="http://schemas.microsoft.com/office/drawing/2014/main" id="{0C945561-F2A5-D219-F4EA-75314D13EB69}"/>
              </a:ext>
            </a:extLst>
          </p:cNvPr>
          <p:cNvSpPr txBox="1"/>
          <p:nvPr/>
        </p:nvSpPr>
        <p:spPr>
          <a:xfrm>
            <a:off x="1924362" y="350353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906ADBB-7C38-70DF-2DAB-FF3FFD7D6525}"/>
              </a:ext>
            </a:extLst>
          </p:cNvPr>
          <p:cNvSpPr/>
          <p:nvPr/>
        </p:nvSpPr>
        <p:spPr>
          <a:xfrm>
            <a:off x="2045285" y="2571750"/>
            <a:ext cx="644482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3" name="Hình Bầu dục 162">
            <a:extLst>
              <a:ext uri="{FF2B5EF4-FFF2-40B4-BE49-F238E27FC236}">
                <a16:creationId xmlns:a16="http://schemas.microsoft.com/office/drawing/2014/main" id="{9DC98FE7-16FF-4B0C-2410-633196871A46}"/>
              </a:ext>
            </a:extLst>
          </p:cNvPr>
          <p:cNvSpPr/>
          <p:nvPr/>
        </p:nvSpPr>
        <p:spPr>
          <a:xfrm>
            <a:off x="2914986" y="2571750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64" name="Hình Bầu dục 163">
            <a:extLst>
              <a:ext uri="{FF2B5EF4-FFF2-40B4-BE49-F238E27FC236}">
                <a16:creationId xmlns:a16="http://schemas.microsoft.com/office/drawing/2014/main" id="{7A5E3187-9DF4-A802-DF6D-D4D3F0552A54}"/>
              </a:ext>
            </a:extLst>
          </p:cNvPr>
          <p:cNvSpPr/>
          <p:nvPr/>
        </p:nvSpPr>
        <p:spPr>
          <a:xfrm>
            <a:off x="3767929" y="2539821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65" name="Hình Bầu dục 164">
            <a:extLst>
              <a:ext uri="{FF2B5EF4-FFF2-40B4-BE49-F238E27FC236}">
                <a16:creationId xmlns:a16="http://schemas.microsoft.com/office/drawing/2014/main" id="{A3305CE7-E02A-FB0F-A487-3593476A4BB2}"/>
              </a:ext>
            </a:extLst>
          </p:cNvPr>
          <p:cNvSpPr/>
          <p:nvPr/>
        </p:nvSpPr>
        <p:spPr>
          <a:xfrm>
            <a:off x="4670330" y="2561935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66" name="Hình Bầu dục 165">
            <a:extLst>
              <a:ext uri="{FF2B5EF4-FFF2-40B4-BE49-F238E27FC236}">
                <a16:creationId xmlns:a16="http://schemas.microsoft.com/office/drawing/2014/main" id="{5D6A307E-8841-ABDC-18D3-73EB16FC3F62}"/>
              </a:ext>
            </a:extLst>
          </p:cNvPr>
          <p:cNvSpPr/>
          <p:nvPr/>
        </p:nvSpPr>
        <p:spPr>
          <a:xfrm>
            <a:off x="5603602" y="2539821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67" name="Hình Bầu dục 166">
            <a:extLst>
              <a:ext uri="{FF2B5EF4-FFF2-40B4-BE49-F238E27FC236}">
                <a16:creationId xmlns:a16="http://schemas.microsoft.com/office/drawing/2014/main" id="{4B742115-53AB-20CB-7496-3E8243696F3F}"/>
              </a:ext>
            </a:extLst>
          </p:cNvPr>
          <p:cNvSpPr/>
          <p:nvPr/>
        </p:nvSpPr>
        <p:spPr>
          <a:xfrm>
            <a:off x="6507635" y="2533526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68" name="Hình Bầu dục 167">
            <a:extLst>
              <a:ext uri="{FF2B5EF4-FFF2-40B4-BE49-F238E27FC236}">
                <a16:creationId xmlns:a16="http://schemas.microsoft.com/office/drawing/2014/main" id="{6428B695-A3A4-6D3D-CEDF-00B166C49F1A}"/>
              </a:ext>
            </a:extLst>
          </p:cNvPr>
          <p:cNvSpPr/>
          <p:nvPr/>
        </p:nvSpPr>
        <p:spPr>
          <a:xfrm>
            <a:off x="7366019" y="2542033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27</a:t>
            </a:r>
          </a:p>
        </p:txBody>
      </p:sp>
      <p:pic>
        <p:nvPicPr>
          <p:cNvPr id="169" name="Picture 5">
            <a:extLst>
              <a:ext uri="{FF2B5EF4-FFF2-40B4-BE49-F238E27FC236}">
                <a16:creationId xmlns:a16="http://schemas.microsoft.com/office/drawing/2014/main" id="{0BC78364-BA7C-3CE8-6D9C-05C9562A32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75479" y="854861"/>
            <a:ext cx="1758976" cy="1134539"/>
          </a:xfrm>
          <a:prstGeom prst="rect">
            <a:avLst/>
          </a:prstGeom>
        </p:spPr>
      </p:pic>
      <p:pic>
        <p:nvPicPr>
          <p:cNvPr id="170" name="Picture 6">
            <a:extLst>
              <a:ext uri="{FF2B5EF4-FFF2-40B4-BE49-F238E27FC236}">
                <a16:creationId xmlns:a16="http://schemas.microsoft.com/office/drawing/2014/main" id="{9B0F9B57-5499-9EF1-BDE1-1834FBA5E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69193" y="4379427"/>
            <a:ext cx="977264" cy="618341"/>
          </a:xfrm>
          <a:prstGeom prst="rect">
            <a:avLst/>
          </a:prstGeom>
        </p:spPr>
      </p:pic>
      <p:pic>
        <p:nvPicPr>
          <p:cNvPr id="171" name="Picture 2">
            <a:extLst>
              <a:ext uri="{FF2B5EF4-FFF2-40B4-BE49-F238E27FC236}">
                <a16:creationId xmlns:a16="http://schemas.microsoft.com/office/drawing/2014/main" id="{BD26DA69-18A0-C051-63BC-C35E86A22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23258" y="4375496"/>
            <a:ext cx="766944" cy="64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3" grpId="0" animBg="1"/>
      <p:bldP spid="164" grpId="0" animBg="1"/>
      <p:bldP spid="165" grpId="0" animBg="1"/>
      <p:bldP spid="167" grpId="0" animBg="1"/>
      <p:bldP spid="1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40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40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40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40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1938" name="Google Shape;1938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4" name="Google Shape;1944;p40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40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1946" name="Google Shape;1946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2" name="Google Shape;1952;p40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40"/>
          <p:cNvSpPr/>
          <p:nvPr/>
        </p:nvSpPr>
        <p:spPr>
          <a:xfrm>
            <a:off x="1588550" y="109512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40"/>
          <p:cNvSpPr/>
          <p:nvPr/>
        </p:nvSpPr>
        <p:spPr>
          <a:xfrm>
            <a:off x="6050799" y="354427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5" name="Google Shape;1955;p40"/>
          <p:cNvGrpSpPr/>
          <p:nvPr/>
        </p:nvGrpSpPr>
        <p:grpSpPr>
          <a:xfrm rot="-722961">
            <a:off x="465015" y="4083780"/>
            <a:ext cx="619687" cy="701070"/>
            <a:chOff x="9501450" y="282563"/>
            <a:chExt cx="827125" cy="935750"/>
          </a:xfrm>
        </p:grpSpPr>
        <p:sp>
          <p:nvSpPr>
            <p:cNvPr id="1956" name="Google Shape;1956;p40"/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0"/>
          <p:cNvGrpSpPr/>
          <p:nvPr/>
        </p:nvGrpSpPr>
        <p:grpSpPr>
          <a:xfrm>
            <a:off x="6257846" y="448980"/>
            <a:ext cx="790718" cy="616534"/>
            <a:chOff x="12835100" y="179075"/>
            <a:chExt cx="1213875" cy="946475"/>
          </a:xfrm>
        </p:grpSpPr>
        <p:sp>
          <p:nvSpPr>
            <p:cNvPr id="1994" name="Google Shape;1994;p40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extrusionOk="0">
                  <a:moveTo>
                    <a:pt x="702" y="0"/>
                  </a:move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24" y="20"/>
                  </a:ln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extrusionOk="0">
                  <a:moveTo>
                    <a:pt x="2417" y="1"/>
                  </a:moveTo>
                  <a:lnTo>
                    <a:pt x="2300" y="507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fill="none" extrusionOk="0">
                  <a:moveTo>
                    <a:pt x="2417" y="1"/>
                  </a:moveTo>
                  <a:lnTo>
                    <a:pt x="2417" y="1"/>
                  </a:lnTo>
                  <a:lnTo>
                    <a:pt x="2417" y="1"/>
                  </a:lnTo>
                  <a:lnTo>
                    <a:pt x="2417" y="1"/>
                  </a:lnTo>
                  <a:lnTo>
                    <a:pt x="2300" y="507"/>
                  </a:lnTo>
                  <a:lnTo>
                    <a:pt x="2163" y="994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lnTo>
                    <a:pt x="2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extrusionOk="0">
                  <a:moveTo>
                    <a:pt x="2806" y="1"/>
                  </a:moveTo>
                  <a:lnTo>
                    <a:pt x="2806" y="215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fill="none" extrusionOk="0">
                  <a:moveTo>
                    <a:pt x="2806" y="1"/>
                  </a:moveTo>
                  <a:lnTo>
                    <a:pt x="2806" y="1"/>
                  </a:lnTo>
                  <a:lnTo>
                    <a:pt x="2806" y="1"/>
                  </a:lnTo>
                  <a:lnTo>
                    <a:pt x="2806" y="1"/>
                  </a:lnTo>
                  <a:lnTo>
                    <a:pt x="2806" y="215"/>
                  </a:lnTo>
                  <a:lnTo>
                    <a:pt x="2786" y="449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lnTo>
                    <a:pt x="28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extrusionOk="0">
                  <a:moveTo>
                    <a:pt x="2280" y="0"/>
                  </a:move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fill="none" extrusionOk="0">
                  <a:moveTo>
                    <a:pt x="2358" y="0"/>
                  </a:moveTo>
                  <a:lnTo>
                    <a:pt x="2358" y="0"/>
                  </a:lnTo>
                  <a:lnTo>
                    <a:pt x="2280" y="0"/>
                  </a:ln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3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extrusionOk="0">
                  <a:moveTo>
                    <a:pt x="18082" y="1"/>
                  </a:move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fill="none" extrusionOk="0">
                  <a:moveTo>
                    <a:pt x="18569" y="37118"/>
                  </a:moveTo>
                  <a:lnTo>
                    <a:pt x="18569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lnTo>
                    <a:pt x="18569" y="1"/>
                  </a:lnTo>
                  <a:lnTo>
                    <a:pt x="18569" y="1"/>
                  </a:lnTo>
                  <a:lnTo>
                    <a:pt x="18082" y="1"/>
                  </a:ln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8569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extrusionOk="0">
                  <a:moveTo>
                    <a:pt x="15822" y="0"/>
                  </a:move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fill="none" extrusionOk="0">
                  <a:moveTo>
                    <a:pt x="15822" y="31642"/>
                  </a:move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lnTo>
                    <a:pt x="15822" y="0"/>
                  </a:ln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extrusionOk="0">
                  <a:moveTo>
                    <a:pt x="429" y="1"/>
                  </a:move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fill="none" extrusionOk="0">
                  <a:moveTo>
                    <a:pt x="429" y="1"/>
                  </a:moveTo>
                  <a:lnTo>
                    <a:pt x="429" y="1"/>
                  </a:ln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429" y="858"/>
                  </a:lnTo>
                  <a:lnTo>
                    <a:pt x="429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extrusionOk="0">
                  <a:moveTo>
                    <a:pt x="156" y="0"/>
                  </a:move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fill="none" extrusionOk="0">
                  <a:moveTo>
                    <a:pt x="156" y="0"/>
                  </a:moveTo>
                  <a:lnTo>
                    <a:pt x="156" y="0"/>
                  </a:ln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0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extrusionOk="0">
                  <a:moveTo>
                    <a:pt x="10249" y="1"/>
                  </a:move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0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fill="none" extrusionOk="0">
                  <a:moveTo>
                    <a:pt x="10600" y="1"/>
                  </a:moveTo>
                  <a:lnTo>
                    <a:pt x="10580" y="1"/>
                  </a:lnTo>
                  <a:lnTo>
                    <a:pt x="10580" y="1"/>
                  </a:lnTo>
                  <a:lnTo>
                    <a:pt x="10249" y="1"/>
                  </a:ln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0931" y="27571"/>
                  </a:lnTo>
                  <a:lnTo>
                    <a:pt x="11360" y="27571"/>
                  </a:lnTo>
                  <a:lnTo>
                    <a:pt x="11360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extrusionOk="0">
                  <a:moveTo>
                    <a:pt x="3449" y="1"/>
                  </a:moveTo>
                  <a:lnTo>
                    <a:pt x="2650" y="2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fill="none" extrusionOk="0">
                  <a:moveTo>
                    <a:pt x="3449" y="1"/>
                  </a:moveTo>
                  <a:lnTo>
                    <a:pt x="3449" y="1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085" y="4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799" y="98"/>
                  </a:lnTo>
                  <a:lnTo>
                    <a:pt x="449" y="98"/>
                  </a:lnTo>
                  <a:lnTo>
                    <a:pt x="44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4482" y="59"/>
                  </a:lnTo>
                  <a:lnTo>
                    <a:pt x="3995" y="1"/>
                  </a:lnTo>
                  <a:lnTo>
                    <a:pt x="3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extrusionOk="0">
                  <a:moveTo>
                    <a:pt x="468" y="0"/>
                  </a:move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fill="none" extrusionOk="0">
                  <a:moveTo>
                    <a:pt x="565" y="0"/>
                  </a:moveTo>
                  <a:lnTo>
                    <a:pt x="565" y="0"/>
                  </a:lnTo>
                  <a:lnTo>
                    <a:pt x="468" y="0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800" y="6352"/>
                  </a:lnTo>
                  <a:lnTo>
                    <a:pt x="6800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877" y="39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5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extrusionOk="0">
                  <a:moveTo>
                    <a:pt x="585" y="1"/>
                  </a:move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fill="none" extrusionOk="0">
                  <a:moveTo>
                    <a:pt x="585" y="1"/>
                  </a:moveTo>
                  <a:lnTo>
                    <a:pt x="585" y="1"/>
                  </a:ln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extrusionOk="0">
                  <a:moveTo>
                    <a:pt x="5358" y="0"/>
                  </a:move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fill="none" extrusionOk="0">
                  <a:moveTo>
                    <a:pt x="5631" y="11282"/>
                  </a:move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lnTo>
                    <a:pt x="5631" y="0"/>
                  </a:lnTo>
                  <a:lnTo>
                    <a:pt x="5631" y="0"/>
                  </a:lnTo>
                  <a:lnTo>
                    <a:pt x="5358" y="0"/>
                  </a:ln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13004125" y="484000"/>
              <a:ext cx="283050" cy="247975"/>
            </a:xfrm>
            <a:custGeom>
              <a:avLst/>
              <a:gdLst/>
              <a:ahLst/>
              <a:cxnLst/>
              <a:rect l="l" t="t" r="r" b="b"/>
              <a:pathLst>
                <a:path w="11322" h="9919" extrusionOk="0">
                  <a:moveTo>
                    <a:pt x="9373" y="1"/>
                  </a:moveTo>
                  <a:lnTo>
                    <a:pt x="9568" y="215"/>
                  </a:lnTo>
                  <a:lnTo>
                    <a:pt x="9743" y="449"/>
                  </a:lnTo>
                  <a:lnTo>
                    <a:pt x="9918" y="722"/>
                  </a:lnTo>
                  <a:lnTo>
                    <a:pt x="10074" y="995"/>
                  </a:lnTo>
                  <a:lnTo>
                    <a:pt x="10230" y="1267"/>
                  </a:lnTo>
                  <a:lnTo>
                    <a:pt x="10347" y="1560"/>
                  </a:lnTo>
                  <a:lnTo>
                    <a:pt x="10464" y="1891"/>
                  </a:lnTo>
                  <a:lnTo>
                    <a:pt x="10561" y="2203"/>
                  </a:lnTo>
                  <a:lnTo>
                    <a:pt x="10639" y="2514"/>
                  </a:lnTo>
                  <a:lnTo>
                    <a:pt x="10698" y="2826"/>
                  </a:lnTo>
                  <a:lnTo>
                    <a:pt x="10737" y="3138"/>
                  </a:lnTo>
                  <a:lnTo>
                    <a:pt x="10737" y="3469"/>
                  </a:lnTo>
                  <a:lnTo>
                    <a:pt x="10737" y="3781"/>
                  </a:lnTo>
                  <a:lnTo>
                    <a:pt x="10717" y="4092"/>
                  </a:lnTo>
                  <a:lnTo>
                    <a:pt x="10678" y="4424"/>
                  </a:lnTo>
                  <a:lnTo>
                    <a:pt x="10620" y="4735"/>
                  </a:lnTo>
                  <a:lnTo>
                    <a:pt x="10542" y="5047"/>
                  </a:lnTo>
                  <a:lnTo>
                    <a:pt x="10444" y="5339"/>
                  </a:lnTo>
                  <a:lnTo>
                    <a:pt x="10308" y="5651"/>
                  </a:lnTo>
                  <a:lnTo>
                    <a:pt x="10172" y="5943"/>
                  </a:lnTo>
                  <a:lnTo>
                    <a:pt x="10016" y="6236"/>
                  </a:lnTo>
                  <a:lnTo>
                    <a:pt x="9860" y="6489"/>
                  </a:lnTo>
                  <a:lnTo>
                    <a:pt x="9665" y="6742"/>
                  </a:lnTo>
                  <a:lnTo>
                    <a:pt x="9470" y="6996"/>
                  </a:lnTo>
                  <a:lnTo>
                    <a:pt x="9275" y="7229"/>
                  </a:lnTo>
                  <a:lnTo>
                    <a:pt x="9061" y="7424"/>
                  </a:lnTo>
                  <a:lnTo>
                    <a:pt x="8827" y="7639"/>
                  </a:lnTo>
                  <a:lnTo>
                    <a:pt x="8574" y="7833"/>
                  </a:lnTo>
                  <a:lnTo>
                    <a:pt x="8340" y="8009"/>
                  </a:lnTo>
                  <a:lnTo>
                    <a:pt x="8087" y="8165"/>
                  </a:lnTo>
                  <a:lnTo>
                    <a:pt x="7795" y="8320"/>
                  </a:lnTo>
                  <a:lnTo>
                    <a:pt x="7502" y="8437"/>
                  </a:lnTo>
                  <a:lnTo>
                    <a:pt x="7210" y="8554"/>
                  </a:lnTo>
                  <a:lnTo>
                    <a:pt x="6937" y="8652"/>
                  </a:lnTo>
                  <a:lnTo>
                    <a:pt x="6606" y="8730"/>
                  </a:lnTo>
                  <a:lnTo>
                    <a:pt x="6294" y="8788"/>
                  </a:lnTo>
                  <a:lnTo>
                    <a:pt x="5982" y="8827"/>
                  </a:lnTo>
                  <a:lnTo>
                    <a:pt x="5671" y="8847"/>
                  </a:lnTo>
                  <a:lnTo>
                    <a:pt x="5456" y="8866"/>
                  </a:lnTo>
                  <a:lnTo>
                    <a:pt x="5184" y="8847"/>
                  </a:lnTo>
                  <a:lnTo>
                    <a:pt x="4911" y="8827"/>
                  </a:lnTo>
                  <a:lnTo>
                    <a:pt x="4638" y="8808"/>
                  </a:lnTo>
                  <a:lnTo>
                    <a:pt x="4385" y="8749"/>
                  </a:lnTo>
                  <a:lnTo>
                    <a:pt x="4054" y="8671"/>
                  </a:lnTo>
                  <a:lnTo>
                    <a:pt x="3742" y="8574"/>
                  </a:lnTo>
                  <a:lnTo>
                    <a:pt x="3450" y="8476"/>
                  </a:lnTo>
                  <a:lnTo>
                    <a:pt x="3157" y="8340"/>
                  </a:lnTo>
                  <a:lnTo>
                    <a:pt x="2885" y="8204"/>
                  </a:lnTo>
                  <a:lnTo>
                    <a:pt x="2612" y="8028"/>
                  </a:lnTo>
                  <a:lnTo>
                    <a:pt x="2339" y="7853"/>
                  </a:lnTo>
                  <a:lnTo>
                    <a:pt x="2086" y="7658"/>
                  </a:lnTo>
                  <a:lnTo>
                    <a:pt x="1852" y="7444"/>
                  </a:lnTo>
                  <a:lnTo>
                    <a:pt x="1618" y="7210"/>
                  </a:lnTo>
                  <a:lnTo>
                    <a:pt x="1404" y="6976"/>
                  </a:lnTo>
                  <a:lnTo>
                    <a:pt x="1209" y="6742"/>
                  </a:lnTo>
                  <a:lnTo>
                    <a:pt x="1014" y="6469"/>
                  </a:lnTo>
                  <a:lnTo>
                    <a:pt x="858" y="6197"/>
                  </a:lnTo>
                  <a:lnTo>
                    <a:pt x="702" y="5924"/>
                  </a:lnTo>
                  <a:lnTo>
                    <a:pt x="566" y="5632"/>
                  </a:lnTo>
                  <a:lnTo>
                    <a:pt x="449" y="5320"/>
                  </a:lnTo>
                  <a:lnTo>
                    <a:pt x="352" y="4989"/>
                  </a:lnTo>
                  <a:lnTo>
                    <a:pt x="274" y="4677"/>
                  </a:lnTo>
                  <a:lnTo>
                    <a:pt x="215" y="4385"/>
                  </a:lnTo>
                  <a:lnTo>
                    <a:pt x="176" y="4053"/>
                  </a:lnTo>
                  <a:lnTo>
                    <a:pt x="157" y="3722"/>
                  </a:lnTo>
                  <a:lnTo>
                    <a:pt x="157" y="3391"/>
                  </a:lnTo>
                  <a:lnTo>
                    <a:pt x="176" y="3099"/>
                  </a:lnTo>
                  <a:lnTo>
                    <a:pt x="196" y="2826"/>
                  </a:lnTo>
                  <a:lnTo>
                    <a:pt x="118" y="3157"/>
                  </a:lnTo>
                  <a:lnTo>
                    <a:pt x="59" y="3527"/>
                  </a:lnTo>
                  <a:lnTo>
                    <a:pt x="20" y="3878"/>
                  </a:lnTo>
                  <a:lnTo>
                    <a:pt x="1" y="4248"/>
                  </a:lnTo>
                  <a:lnTo>
                    <a:pt x="20" y="4541"/>
                  </a:lnTo>
                  <a:lnTo>
                    <a:pt x="40" y="4833"/>
                  </a:lnTo>
                  <a:lnTo>
                    <a:pt x="79" y="5106"/>
                  </a:lnTo>
                  <a:lnTo>
                    <a:pt x="118" y="5398"/>
                  </a:lnTo>
                  <a:lnTo>
                    <a:pt x="176" y="5671"/>
                  </a:lnTo>
                  <a:lnTo>
                    <a:pt x="254" y="5924"/>
                  </a:lnTo>
                  <a:lnTo>
                    <a:pt x="352" y="6197"/>
                  </a:lnTo>
                  <a:lnTo>
                    <a:pt x="449" y="6450"/>
                  </a:lnTo>
                  <a:lnTo>
                    <a:pt x="566" y="6703"/>
                  </a:lnTo>
                  <a:lnTo>
                    <a:pt x="683" y="6937"/>
                  </a:lnTo>
                  <a:lnTo>
                    <a:pt x="819" y="7190"/>
                  </a:lnTo>
                  <a:lnTo>
                    <a:pt x="975" y="7405"/>
                  </a:lnTo>
                  <a:lnTo>
                    <a:pt x="1131" y="7639"/>
                  </a:lnTo>
                  <a:lnTo>
                    <a:pt x="1306" y="7853"/>
                  </a:lnTo>
                  <a:lnTo>
                    <a:pt x="1482" y="8048"/>
                  </a:lnTo>
                  <a:lnTo>
                    <a:pt x="1657" y="8243"/>
                  </a:lnTo>
                  <a:lnTo>
                    <a:pt x="1852" y="8437"/>
                  </a:lnTo>
                  <a:lnTo>
                    <a:pt x="2066" y="8613"/>
                  </a:lnTo>
                  <a:lnTo>
                    <a:pt x="2281" y="8788"/>
                  </a:lnTo>
                  <a:lnTo>
                    <a:pt x="2495" y="8944"/>
                  </a:lnTo>
                  <a:lnTo>
                    <a:pt x="2729" y="9080"/>
                  </a:lnTo>
                  <a:lnTo>
                    <a:pt x="2962" y="9217"/>
                  </a:lnTo>
                  <a:lnTo>
                    <a:pt x="3216" y="9353"/>
                  </a:lnTo>
                  <a:lnTo>
                    <a:pt x="3469" y="9470"/>
                  </a:lnTo>
                  <a:lnTo>
                    <a:pt x="3722" y="9567"/>
                  </a:lnTo>
                  <a:lnTo>
                    <a:pt x="3976" y="9645"/>
                  </a:lnTo>
                  <a:lnTo>
                    <a:pt x="4248" y="9723"/>
                  </a:lnTo>
                  <a:lnTo>
                    <a:pt x="4521" y="9801"/>
                  </a:lnTo>
                  <a:lnTo>
                    <a:pt x="4794" y="9840"/>
                  </a:lnTo>
                  <a:lnTo>
                    <a:pt x="5086" y="9879"/>
                  </a:lnTo>
                  <a:lnTo>
                    <a:pt x="5359" y="9899"/>
                  </a:lnTo>
                  <a:lnTo>
                    <a:pt x="5651" y="9918"/>
                  </a:lnTo>
                  <a:lnTo>
                    <a:pt x="5944" y="9899"/>
                  </a:lnTo>
                  <a:lnTo>
                    <a:pt x="6236" y="9879"/>
                  </a:lnTo>
                  <a:lnTo>
                    <a:pt x="6528" y="9840"/>
                  </a:lnTo>
                  <a:lnTo>
                    <a:pt x="6801" y="9801"/>
                  </a:lnTo>
                  <a:lnTo>
                    <a:pt x="7074" y="9723"/>
                  </a:lnTo>
                  <a:lnTo>
                    <a:pt x="7346" y="9645"/>
                  </a:lnTo>
                  <a:lnTo>
                    <a:pt x="7600" y="9567"/>
                  </a:lnTo>
                  <a:lnTo>
                    <a:pt x="7853" y="9470"/>
                  </a:lnTo>
                  <a:lnTo>
                    <a:pt x="8106" y="9353"/>
                  </a:lnTo>
                  <a:lnTo>
                    <a:pt x="8360" y="9217"/>
                  </a:lnTo>
                  <a:lnTo>
                    <a:pt x="8593" y="9080"/>
                  </a:lnTo>
                  <a:lnTo>
                    <a:pt x="8827" y="8944"/>
                  </a:lnTo>
                  <a:lnTo>
                    <a:pt x="9041" y="8788"/>
                  </a:lnTo>
                  <a:lnTo>
                    <a:pt x="9256" y="8613"/>
                  </a:lnTo>
                  <a:lnTo>
                    <a:pt x="9451" y="8437"/>
                  </a:lnTo>
                  <a:lnTo>
                    <a:pt x="9665" y="8243"/>
                  </a:lnTo>
                  <a:lnTo>
                    <a:pt x="9840" y="8048"/>
                  </a:lnTo>
                  <a:lnTo>
                    <a:pt x="10016" y="7853"/>
                  </a:lnTo>
                  <a:lnTo>
                    <a:pt x="10191" y="7639"/>
                  </a:lnTo>
                  <a:lnTo>
                    <a:pt x="10347" y="7405"/>
                  </a:lnTo>
                  <a:lnTo>
                    <a:pt x="10503" y="7190"/>
                  </a:lnTo>
                  <a:lnTo>
                    <a:pt x="10639" y="6937"/>
                  </a:lnTo>
                  <a:lnTo>
                    <a:pt x="10756" y="6703"/>
                  </a:lnTo>
                  <a:lnTo>
                    <a:pt x="10873" y="6450"/>
                  </a:lnTo>
                  <a:lnTo>
                    <a:pt x="10970" y="6197"/>
                  </a:lnTo>
                  <a:lnTo>
                    <a:pt x="11068" y="5924"/>
                  </a:lnTo>
                  <a:lnTo>
                    <a:pt x="11126" y="5671"/>
                  </a:lnTo>
                  <a:lnTo>
                    <a:pt x="11204" y="5398"/>
                  </a:lnTo>
                  <a:lnTo>
                    <a:pt x="11243" y="5106"/>
                  </a:lnTo>
                  <a:lnTo>
                    <a:pt x="11282" y="4833"/>
                  </a:lnTo>
                  <a:lnTo>
                    <a:pt x="11302" y="4541"/>
                  </a:lnTo>
                  <a:lnTo>
                    <a:pt x="11321" y="4248"/>
                  </a:lnTo>
                  <a:lnTo>
                    <a:pt x="11302" y="3956"/>
                  </a:lnTo>
                  <a:lnTo>
                    <a:pt x="11282" y="3644"/>
                  </a:lnTo>
                  <a:lnTo>
                    <a:pt x="11243" y="3352"/>
                  </a:lnTo>
                  <a:lnTo>
                    <a:pt x="11185" y="3060"/>
                  </a:lnTo>
                  <a:lnTo>
                    <a:pt x="11107" y="2768"/>
                  </a:lnTo>
                  <a:lnTo>
                    <a:pt x="11029" y="2475"/>
                  </a:lnTo>
                  <a:lnTo>
                    <a:pt x="10931" y="2203"/>
                  </a:lnTo>
                  <a:lnTo>
                    <a:pt x="10815" y="1930"/>
                  </a:lnTo>
                  <a:lnTo>
                    <a:pt x="10678" y="1657"/>
                  </a:lnTo>
                  <a:lnTo>
                    <a:pt x="10542" y="1384"/>
                  </a:lnTo>
                  <a:lnTo>
                    <a:pt x="10366" y="1131"/>
                  </a:lnTo>
                  <a:lnTo>
                    <a:pt x="10211" y="897"/>
                  </a:lnTo>
                  <a:lnTo>
                    <a:pt x="10016" y="663"/>
                  </a:lnTo>
                  <a:lnTo>
                    <a:pt x="9821" y="429"/>
                  </a:lnTo>
                  <a:lnTo>
                    <a:pt x="9607" y="215"/>
                  </a:lnTo>
                  <a:lnTo>
                    <a:pt x="939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29" y="0"/>
                  </a:move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fill="none" extrusionOk="0">
                  <a:moveTo>
                    <a:pt x="429" y="0"/>
                  </a:moveTo>
                  <a:lnTo>
                    <a:pt x="429" y="0"/>
                  </a:ln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extrusionOk="0">
                  <a:moveTo>
                    <a:pt x="3255" y="1"/>
                  </a:move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fill="none" extrusionOk="0">
                  <a:moveTo>
                    <a:pt x="3450" y="1"/>
                  </a:moveTo>
                  <a:lnTo>
                    <a:pt x="3411" y="1"/>
                  </a:lnTo>
                  <a:lnTo>
                    <a:pt x="3411" y="1"/>
                  </a:lnTo>
                  <a:lnTo>
                    <a:pt x="3255" y="1"/>
                  </a:ln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lnTo>
                    <a:pt x="3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extrusionOk="0">
                  <a:moveTo>
                    <a:pt x="1384" y="1"/>
                  </a:move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fill="none" extrusionOk="0">
                  <a:moveTo>
                    <a:pt x="39" y="1326"/>
                  </a:move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202" y="332"/>
                  </a:lnTo>
                  <a:lnTo>
                    <a:pt x="2319" y="332"/>
                  </a:lnTo>
                  <a:lnTo>
                    <a:pt x="2436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832" y="20"/>
                  </a:lnTo>
                  <a:lnTo>
                    <a:pt x="1676" y="1"/>
                  </a:lnTo>
                  <a:lnTo>
                    <a:pt x="1520" y="1"/>
                  </a:lnTo>
                  <a:lnTo>
                    <a:pt x="1384" y="1"/>
                  </a:ln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67" y="1"/>
                  </a:moveTo>
                  <a:lnTo>
                    <a:pt x="1170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520" y="20"/>
                  </a:moveTo>
                  <a:lnTo>
                    <a:pt x="1520" y="20"/>
                  </a:lnTo>
                  <a:lnTo>
                    <a:pt x="1403" y="1"/>
                  </a:lnTo>
                  <a:lnTo>
                    <a:pt x="1403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267" y="1"/>
                  </a:lnTo>
                  <a:lnTo>
                    <a:pt x="1267" y="1"/>
                  </a:lnTo>
                  <a:lnTo>
                    <a:pt x="1170" y="20"/>
                  </a:lnTo>
                  <a:lnTo>
                    <a:pt x="117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1014" y="59"/>
                  </a:lnTo>
                  <a:lnTo>
                    <a:pt x="994" y="59"/>
                  </a:lnTo>
                  <a:lnTo>
                    <a:pt x="975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20" y="196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5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13061625" y="56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13068925" y="58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3" y="0"/>
                  </a:move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1" y="117"/>
                  </a:move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488" y="20"/>
                  </a:lnTo>
                  <a:lnTo>
                    <a:pt x="313" y="0"/>
                  </a:ln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extrusionOk="0">
                  <a:moveTo>
                    <a:pt x="975" y="1"/>
                  </a:moveTo>
                  <a:lnTo>
                    <a:pt x="799" y="20"/>
                  </a:lnTo>
                  <a:lnTo>
                    <a:pt x="643" y="78"/>
                  </a:lnTo>
                  <a:lnTo>
                    <a:pt x="760" y="117"/>
                  </a:lnTo>
                  <a:lnTo>
                    <a:pt x="858" y="176"/>
                  </a:lnTo>
                  <a:lnTo>
                    <a:pt x="1033" y="273"/>
                  </a:lnTo>
                  <a:lnTo>
                    <a:pt x="1169" y="410"/>
                  </a:lnTo>
                  <a:lnTo>
                    <a:pt x="1267" y="546"/>
                  </a:lnTo>
                  <a:lnTo>
                    <a:pt x="1364" y="721"/>
                  </a:lnTo>
                  <a:lnTo>
                    <a:pt x="1423" y="897"/>
                  </a:lnTo>
                  <a:lnTo>
                    <a:pt x="1442" y="1072"/>
                  </a:lnTo>
                  <a:lnTo>
                    <a:pt x="1462" y="1267"/>
                  </a:lnTo>
                  <a:lnTo>
                    <a:pt x="1462" y="1462"/>
                  </a:lnTo>
                  <a:lnTo>
                    <a:pt x="1423" y="1657"/>
                  </a:lnTo>
                  <a:lnTo>
                    <a:pt x="1364" y="1832"/>
                  </a:lnTo>
                  <a:lnTo>
                    <a:pt x="1306" y="2027"/>
                  </a:lnTo>
                  <a:lnTo>
                    <a:pt x="1208" y="2202"/>
                  </a:lnTo>
                  <a:lnTo>
                    <a:pt x="1111" y="2358"/>
                  </a:lnTo>
                  <a:lnTo>
                    <a:pt x="994" y="2514"/>
                  </a:lnTo>
                  <a:lnTo>
                    <a:pt x="858" y="2631"/>
                  </a:lnTo>
                  <a:lnTo>
                    <a:pt x="702" y="2748"/>
                  </a:lnTo>
                  <a:lnTo>
                    <a:pt x="546" y="2826"/>
                  </a:lnTo>
                  <a:lnTo>
                    <a:pt x="371" y="2884"/>
                  </a:lnTo>
                  <a:lnTo>
                    <a:pt x="176" y="2904"/>
                  </a:lnTo>
                  <a:lnTo>
                    <a:pt x="0" y="2904"/>
                  </a:lnTo>
                  <a:lnTo>
                    <a:pt x="156" y="3021"/>
                  </a:lnTo>
                  <a:lnTo>
                    <a:pt x="312" y="3118"/>
                  </a:lnTo>
                  <a:lnTo>
                    <a:pt x="468" y="3196"/>
                  </a:lnTo>
                  <a:lnTo>
                    <a:pt x="643" y="3235"/>
                  </a:lnTo>
                  <a:lnTo>
                    <a:pt x="799" y="3274"/>
                  </a:lnTo>
                  <a:lnTo>
                    <a:pt x="955" y="3274"/>
                  </a:lnTo>
                  <a:lnTo>
                    <a:pt x="1091" y="3254"/>
                  </a:lnTo>
                  <a:lnTo>
                    <a:pt x="1247" y="3235"/>
                  </a:lnTo>
                  <a:lnTo>
                    <a:pt x="1384" y="3196"/>
                  </a:lnTo>
                  <a:lnTo>
                    <a:pt x="1520" y="3137"/>
                  </a:lnTo>
                  <a:lnTo>
                    <a:pt x="1657" y="3079"/>
                  </a:lnTo>
                  <a:lnTo>
                    <a:pt x="1773" y="2982"/>
                  </a:lnTo>
                  <a:lnTo>
                    <a:pt x="1890" y="2904"/>
                  </a:lnTo>
                  <a:lnTo>
                    <a:pt x="2007" y="2787"/>
                  </a:lnTo>
                  <a:lnTo>
                    <a:pt x="2105" y="2670"/>
                  </a:lnTo>
                  <a:lnTo>
                    <a:pt x="2183" y="2553"/>
                  </a:lnTo>
                  <a:lnTo>
                    <a:pt x="2261" y="2417"/>
                  </a:lnTo>
                  <a:lnTo>
                    <a:pt x="2338" y="2261"/>
                  </a:lnTo>
                  <a:lnTo>
                    <a:pt x="2397" y="2105"/>
                  </a:lnTo>
                  <a:lnTo>
                    <a:pt x="2436" y="1949"/>
                  </a:lnTo>
                  <a:lnTo>
                    <a:pt x="2455" y="1774"/>
                  </a:lnTo>
                  <a:lnTo>
                    <a:pt x="2475" y="1618"/>
                  </a:lnTo>
                  <a:lnTo>
                    <a:pt x="2475" y="1462"/>
                  </a:lnTo>
                  <a:lnTo>
                    <a:pt x="2455" y="1306"/>
                  </a:lnTo>
                  <a:lnTo>
                    <a:pt x="2416" y="1150"/>
                  </a:lnTo>
                  <a:lnTo>
                    <a:pt x="2377" y="994"/>
                  </a:lnTo>
                  <a:lnTo>
                    <a:pt x="2319" y="858"/>
                  </a:lnTo>
                  <a:lnTo>
                    <a:pt x="2261" y="721"/>
                  </a:lnTo>
                  <a:lnTo>
                    <a:pt x="2163" y="605"/>
                  </a:lnTo>
                  <a:lnTo>
                    <a:pt x="2085" y="488"/>
                  </a:lnTo>
                  <a:lnTo>
                    <a:pt x="1968" y="371"/>
                  </a:lnTo>
                  <a:lnTo>
                    <a:pt x="1871" y="273"/>
                  </a:lnTo>
                  <a:lnTo>
                    <a:pt x="1754" y="195"/>
                  </a:lnTo>
                  <a:lnTo>
                    <a:pt x="1618" y="137"/>
                  </a:lnTo>
                  <a:lnTo>
                    <a:pt x="1481" y="78"/>
                  </a:lnTo>
                  <a:lnTo>
                    <a:pt x="1325" y="40"/>
                  </a:lnTo>
                  <a:lnTo>
                    <a:pt x="1150" y="20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fill="none" extrusionOk="0">
                  <a:moveTo>
                    <a:pt x="2436" y="1949"/>
                  </a:moveTo>
                  <a:lnTo>
                    <a:pt x="2436" y="1949"/>
                  </a:lnTo>
                  <a:lnTo>
                    <a:pt x="2397" y="2105"/>
                  </a:lnTo>
                  <a:lnTo>
                    <a:pt x="2338" y="2261"/>
                  </a:lnTo>
                  <a:lnTo>
                    <a:pt x="2261" y="2417"/>
                  </a:lnTo>
                  <a:lnTo>
                    <a:pt x="2183" y="2553"/>
                  </a:lnTo>
                  <a:lnTo>
                    <a:pt x="2105" y="2670"/>
                  </a:lnTo>
                  <a:lnTo>
                    <a:pt x="2007" y="2787"/>
                  </a:lnTo>
                  <a:lnTo>
                    <a:pt x="1890" y="2904"/>
                  </a:lnTo>
                  <a:lnTo>
                    <a:pt x="1773" y="2982"/>
                  </a:lnTo>
                  <a:lnTo>
                    <a:pt x="1657" y="3079"/>
                  </a:lnTo>
                  <a:lnTo>
                    <a:pt x="1520" y="3137"/>
                  </a:lnTo>
                  <a:lnTo>
                    <a:pt x="1384" y="3196"/>
                  </a:lnTo>
                  <a:lnTo>
                    <a:pt x="1247" y="3235"/>
                  </a:lnTo>
                  <a:lnTo>
                    <a:pt x="1091" y="3254"/>
                  </a:lnTo>
                  <a:lnTo>
                    <a:pt x="955" y="3274"/>
                  </a:lnTo>
                  <a:lnTo>
                    <a:pt x="799" y="3274"/>
                  </a:lnTo>
                  <a:lnTo>
                    <a:pt x="643" y="3235"/>
                  </a:lnTo>
                  <a:lnTo>
                    <a:pt x="643" y="3235"/>
                  </a:lnTo>
                  <a:lnTo>
                    <a:pt x="468" y="3196"/>
                  </a:lnTo>
                  <a:lnTo>
                    <a:pt x="312" y="3118"/>
                  </a:lnTo>
                  <a:lnTo>
                    <a:pt x="156" y="3021"/>
                  </a:lnTo>
                  <a:lnTo>
                    <a:pt x="0" y="2904"/>
                  </a:lnTo>
                  <a:lnTo>
                    <a:pt x="0" y="2904"/>
                  </a:lnTo>
                  <a:lnTo>
                    <a:pt x="176" y="2904"/>
                  </a:lnTo>
                  <a:lnTo>
                    <a:pt x="176" y="2904"/>
                  </a:lnTo>
                  <a:lnTo>
                    <a:pt x="371" y="2884"/>
                  </a:lnTo>
                  <a:lnTo>
                    <a:pt x="371" y="2884"/>
                  </a:lnTo>
                  <a:lnTo>
                    <a:pt x="546" y="2826"/>
                  </a:lnTo>
                  <a:lnTo>
                    <a:pt x="702" y="2748"/>
                  </a:lnTo>
                  <a:lnTo>
                    <a:pt x="702" y="2748"/>
                  </a:lnTo>
                  <a:lnTo>
                    <a:pt x="858" y="2631"/>
                  </a:lnTo>
                  <a:lnTo>
                    <a:pt x="994" y="2514"/>
                  </a:lnTo>
                  <a:lnTo>
                    <a:pt x="994" y="2514"/>
                  </a:lnTo>
                  <a:lnTo>
                    <a:pt x="1111" y="2358"/>
                  </a:lnTo>
                  <a:lnTo>
                    <a:pt x="1208" y="2202"/>
                  </a:lnTo>
                  <a:lnTo>
                    <a:pt x="1306" y="2027"/>
                  </a:lnTo>
                  <a:lnTo>
                    <a:pt x="1364" y="1832"/>
                  </a:lnTo>
                  <a:lnTo>
                    <a:pt x="1364" y="1832"/>
                  </a:lnTo>
                  <a:lnTo>
                    <a:pt x="1423" y="1657"/>
                  </a:lnTo>
                  <a:lnTo>
                    <a:pt x="1462" y="1462"/>
                  </a:lnTo>
                  <a:lnTo>
                    <a:pt x="1462" y="1462"/>
                  </a:lnTo>
                  <a:lnTo>
                    <a:pt x="1462" y="1267"/>
                  </a:lnTo>
                  <a:lnTo>
                    <a:pt x="1442" y="1072"/>
                  </a:lnTo>
                  <a:lnTo>
                    <a:pt x="1442" y="1072"/>
                  </a:lnTo>
                  <a:lnTo>
                    <a:pt x="1423" y="897"/>
                  </a:lnTo>
                  <a:lnTo>
                    <a:pt x="1364" y="721"/>
                  </a:lnTo>
                  <a:lnTo>
                    <a:pt x="1364" y="721"/>
                  </a:lnTo>
                  <a:lnTo>
                    <a:pt x="1267" y="546"/>
                  </a:lnTo>
                  <a:lnTo>
                    <a:pt x="1169" y="410"/>
                  </a:lnTo>
                  <a:lnTo>
                    <a:pt x="1169" y="410"/>
                  </a:lnTo>
                  <a:lnTo>
                    <a:pt x="1033" y="273"/>
                  </a:lnTo>
                  <a:lnTo>
                    <a:pt x="858" y="176"/>
                  </a:lnTo>
                  <a:lnTo>
                    <a:pt x="858" y="176"/>
                  </a:lnTo>
                  <a:lnTo>
                    <a:pt x="760" y="117"/>
                  </a:lnTo>
                  <a:lnTo>
                    <a:pt x="643" y="78"/>
                  </a:lnTo>
                  <a:lnTo>
                    <a:pt x="643" y="78"/>
                  </a:lnTo>
                  <a:lnTo>
                    <a:pt x="799" y="20"/>
                  </a:lnTo>
                  <a:lnTo>
                    <a:pt x="975" y="1"/>
                  </a:lnTo>
                  <a:lnTo>
                    <a:pt x="1150" y="20"/>
                  </a:lnTo>
                  <a:lnTo>
                    <a:pt x="1325" y="40"/>
                  </a:lnTo>
                  <a:lnTo>
                    <a:pt x="1325" y="40"/>
                  </a:lnTo>
                  <a:lnTo>
                    <a:pt x="1481" y="78"/>
                  </a:lnTo>
                  <a:lnTo>
                    <a:pt x="1618" y="137"/>
                  </a:lnTo>
                  <a:lnTo>
                    <a:pt x="1754" y="195"/>
                  </a:lnTo>
                  <a:lnTo>
                    <a:pt x="1871" y="273"/>
                  </a:lnTo>
                  <a:lnTo>
                    <a:pt x="1968" y="371"/>
                  </a:lnTo>
                  <a:lnTo>
                    <a:pt x="2085" y="488"/>
                  </a:lnTo>
                  <a:lnTo>
                    <a:pt x="2163" y="605"/>
                  </a:lnTo>
                  <a:lnTo>
                    <a:pt x="2261" y="721"/>
                  </a:lnTo>
                  <a:lnTo>
                    <a:pt x="2319" y="858"/>
                  </a:lnTo>
                  <a:lnTo>
                    <a:pt x="2377" y="994"/>
                  </a:lnTo>
                  <a:lnTo>
                    <a:pt x="2416" y="1150"/>
                  </a:lnTo>
                  <a:lnTo>
                    <a:pt x="2455" y="1306"/>
                  </a:lnTo>
                  <a:lnTo>
                    <a:pt x="2475" y="1462"/>
                  </a:lnTo>
                  <a:lnTo>
                    <a:pt x="2475" y="1618"/>
                  </a:lnTo>
                  <a:lnTo>
                    <a:pt x="2455" y="1774"/>
                  </a:lnTo>
                  <a:lnTo>
                    <a:pt x="2436" y="19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0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08" y="1"/>
                  </a:moveTo>
                  <a:lnTo>
                    <a:pt x="994" y="78"/>
                  </a:lnTo>
                  <a:lnTo>
                    <a:pt x="799" y="176"/>
                  </a:lnTo>
                  <a:lnTo>
                    <a:pt x="624" y="312"/>
                  </a:lnTo>
                  <a:lnTo>
                    <a:pt x="448" y="468"/>
                  </a:lnTo>
                  <a:lnTo>
                    <a:pt x="312" y="643"/>
                  </a:lnTo>
                  <a:lnTo>
                    <a:pt x="195" y="838"/>
                  </a:lnTo>
                  <a:lnTo>
                    <a:pt x="98" y="1053"/>
                  </a:lnTo>
                  <a:lnTo>
                    <a:pt x="39" y="1286"/>
                  </a:lnTo>
                  <a:lnTo>
                    <a:pt x="0" y="1540"/>
                  </a:lnTo>
                  <a:lnTo>
                    <a:pt x="0" y="1774"/>
                  </a:lnTo>
                  <a:lnTo>
                    <a:pt x="20" y="2007"/>
                  </a:lnTo>
                  <a:lnTo>
                    <a:pt x="78" y="2222"/>
                  </a:lnTo>
                  <a:lnTo>
                    <a:pt x="176" y="2436"/>
                  </a:lnTo>
                  <a:lnTo>
                    <a:pt x="273" y="2611"/>
                  </a:lnTo>
                  <a:lnTo>
                    <a:pt x="409" y="2787"/>
                  </a:lnTo>
                  <a:lnTo>
                    <a:pt x="565" y="2943"/>
                  </a:lnTo>
                  <a:lnTo>
                    <a:pt x="663" y="2962"/>
                  </a:lnTo>
                  <a:lnTo>
                    <a:pt x="799" y="2982"/>
                  </a:lnTo>
                  <a:lnTo>
                    <a:pt x="916" y="2982"/>
                  </a:lnTo>
                  <a:lnTo>
                    <a:pt x="1052" y="2962"/>
                  </a:lnTo>
                  <a:lnTo>
                    <a:pt x="1189" y="2923"/>
                  </a:lnTo>
                  <a:lnTo>
                    <a:pt x="1325" y="2865"/>
                  </a:lnTo>
                  <a:lnTo>
                    <a:pt x="1462" y="2787"/>
                  </a:lnTo>
                  <a:lnTo>
                    <a:pt x="1598" y="2689"/>
                  </a:lnTo>
                  <a:lnTo>
                    <a:pt x="1734" y="2553"/>
                  </a:lnTo>
                  <a:lnTo>
                    <a:pt x="1871" y="2397"/>
                  </a:lnTo>
                  <a:lnTo>
                    <a:pt x="1988" y="2202"/>
                  </a:lnTo>
                  <a:lnTo>
                    <a:pt x="2085" y="1988"/>
                  </a:lnTo>
                  <a:lnTo>
                    <a:pt x="2144" y="1735"/>
                  </a:lnTo>
                  <a:lnTo>
                    <a:pt x="2182" y="1481"/>
                  </a:lnTo>
                  <a:lnTo>
                    <a:pt x="2182" y="1325"/>
                  </a:lnTo>
                  <a:lnTo>
                    <a:pt x="2182" y="1228"/>
                  </a:lnTo>
                  <a:lnTo>
                    <a:pt x="2182" y="1209"/>
                  </a:lnTo>
                  <a:lnTo>
                    <a:pt x="2163" y="1033"/>
                  </a:lnTo>
                  <a:lnTo>
                    <a:pt x="2163" y="1014"/>
                  </a:lnTo>
                  <a:lnTo>
                    <a:pt x="2124" y="858"/>
                  </a:lnTo>
                  <a:lnTo>
                    <a:pt x="2085" y="760"/>
                  </a:lnTo>
                  <a:lnTo>
                    <a:pt x="2046" y="682"/>
                  </a:lnTo>
                  <a:lnTo>
                    <a:pt x="2046" y="663"/>
                  </a:lnTo>
                  <a:lnTo>
                    <a:pt x="2007" y="585"/>
                  </a:lnTo>
                  <a:lnTo>
                    <a:pt x="1968" y="507"/>
                  </a:lnTo>
                  <a:lnTo>
                    <a:pt x="1929" y="468"/>
                  </a:lnTo>
                  <a:lnTo>
                    <a:pt x="1929" y="449"/>
                  </a:lnTo>
                  <a:lnTo>
                    <a:pt x="1871" y="410"/>
                  </a:lnTo>
                  <a:lnTo>
                    <a:pt x="1851" y="371"/>
                  </a:lnTo>
                  <a:lnTo>
                    <a:pt x="1812" y="312"/>
                  </a:lnTo>
                  <a:lnTo>
                    <a:pt x="1773" y="273"/>
                  </a:lnTo>
                  <a:lnTo>
                    <a:pt x="1754" y="254"/>
                  </a:lnTo>
                  <a:lnTo>
                    <a:pt x="1734" y="254"/>
                  </a:lnTo>
                  <a:lnTo>
                    <a:pt x="1734" y="234"/>
                  </a:lnTo>
                  <a:lnTo>
                    <a:pt x="1637" y="176"/>
                  </a:lnTo>
                  <a:lnTo>
                    <a:pt x="1617" y="156"/>
                  </a:lnTo>
                  <a:lnTo>
                    <a:pt x="1598" y="156"/>
                  </a:lnTo>
                  <a:lnTo>
                    <a:pt x="1520" y="117"/>
                  </a:lnTo>
                  <a:lnTo>
                    <a:pt x="1442" y="78"/>
                  </a:lnTo>
                  <a:lnTo>
                    <a:pt x="1423" y="59"/>
                  </a:lnTo>
                  <a:lnTo>
                    <a:pt x="1403" y="59"/>
                  </a:lnTo>
                  <a:lnTo>
                    <a:pt x="1286" y="20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286" y="20"/>
                  </a:moveTo>
                  <a:lnTo>
                    <a:pt x="1286" y="20"/>
                  </a:lnTo>
                  <a:lnTo>
                    <a:pt x="1403" y="59"/>
                  </a:lnTo>
                  <a:lnTo>
                    <a:pt x="1403" y="59"/>
                  </a:lnTo>
                  <a:lnTo>
                    <a:pt x="1423" y="59"/>
                  </a:lnTo>
                  <a:lnTo>
                    <a:pt x="1423" y="59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520" y="117"/>
                  </a:lnTo>
                  <a:lnTo>
                    <a:pt x="1520" y="117"/>
                  </a:lnTo>
                  <a:lnTo>
                    <a:pt x="1598" y="156"/>
                  </a:lnTo>
                  <a:lnTo>
                    <a:pt x="1598" y="156"/>
                  </a:lnTo>
                  <a:lnTo>
                    <a:pt x="1617" y="156"/>
                  </a:lnTo>
                  <a:lnTo>
                    <a:pt x="1617" y="15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56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734" y="234"/>
                  </a:lnTo>
                  <a:lnTo>
                    <a:pt x="1734" y="254"/>
                  </a:lnTo>
                  <a:lnTo>
                    <a:pt x="1734" y="254"/>
                  </a:lnTo>
                  <a:lnTo>
                    <a:pt x="1754" y="254"/>
                  </a:lnTo>
                  <a:lnTo>
                    <a:pt x="1773" y="273"/>
                  </a:lnTo>
                  <a:lnTo>
                    <a:pt x="1773" y="273"/>
                  </a:lnTo>
                  <a:lnTo>
                    <a:pt x="1812" y="312"/>
                  </a:lnTo>
                  <a:lnTo>
                    <a:pt x="1812" y="312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71" y="410"/>
                  </a:lnTo>
                  <a:lnTo>
                    <a:pt x="1871" y="410"/>
                  </a:lnTo>
                  <a:lnTo>
                    <a:pt x="1929" y="449"/>
                  </a:lnTo>
                  <a:lnTo>
                    <a:pt x="1929" y="449"/>
                  </a:lnTo>
                  <a:lnTo>
                    <a:pt x="1929" y="468"/>
                  </a:lnTo>
                  <a:lnTo>
                    <a:pt x="1929" y="468"/>
                  </a:lnTo>
                  <a:lnTo>
                    <a:pt x="1968" y="507"/>
                  </a:lnTo>
                  <a:lnTo>
                    <a:pt x="1968" y="507"/>
                  </a:lnTo>
                  <a:lnTo>
                    <a:pt x="2007" y="585"/>
                  </a:lnTo>
                  <a:lnTo>
                    <a:pt x="2007" y="585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82"/>
                  </a:lnTo>
                  <a:lnTo>
                    <a:pt x="2046" y="682"/>
                  </a:lnTo>
                  <a:lnTo>
                    <a:pt x="2085" y="760"/>
                  </a:lnTo>
                  <a:lnTo>
                    <a:pt x="2085" y="760"/>
                  </a:lnTo>
                  <a:lnTo>
                    <a:pt x="2124" y="858"/>
                  </a:lnTo>
                  <a:lnTo>
                    <a:pt x="2124" y="858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82" y="1209"/>
                  </a:lnTo>
                  <a:lnTo>
                    <a:pt x="2182" y="1228"/>
                  </a:lnTo>
                  <a:lnTo>
                    <a:pt x="2182" y="1228"/>
                  </a:lnTo>
                  <a:lnTo>
                    <a:pt x="2182" y="1325"/>
                  </a:lnTo>
                  <a:lnTo>
                    <a:pt x="2182" y="1325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44" y="1735"/>
                  </a:lnTo>
                  <a:lnTo>
                    <a:pt x="2144" y="1735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1988" y="2202"/>
                  </a:lnTo>
                  <a:lnTo>
                    <a:pt x="1988" y="2202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734" y="2553"/>
                  </a:lnTo>
                  <a:lnTo>
                    <a:pt x="1734" y="2553"/>
                  </a:lnTo>
                  <a:lnTo>
                    <a:pt x="1598" y="2689"/>
                  </a:lnTo>
                  <a:lnTo>
                    <a:pt x="1617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462" y="2787"/>
                  </a:lnTo>
                  <a:lnTo>
                    <a:pt x="1462" y="2787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189" y="2923"/>
                  </a:lnTo>
                  <a:lnTo>
                    <a:pt x="1189" y="2923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916" y="2982"/>
                  </a:lnTo>
                  <a:lnTo>
                    <a:pt x="916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663" y="2962"/>
                  </a:lnTo>
                  <a:lnTo>
                    <a:pt x="663" y="2962"/>
                  </a:lnTo>
                  <a:lnTo>
                    <a:pt x="565" y="2943"/>
                  </a:lnTo>
                  <a:lnTo>
                    <a:pt x="565" y="2943"/>
                  </a:lnTo>
                  <a:lnTo>
                    <a:pt x="409" y="2787"/>
                  </a:lnTo>
                  <a:lnTo>
                    <a:pt x="273" y="2611"/>
                  </a:lnTo>
                  <a:lnTo>
                    <a:pt x="176" y="2436"/>
                  </a:lnTo>
                  <a:lnTo>
                    <a:pt x="78" y="2222"/>
                  </a:lnTo>
                  <a:lnTo>
                    <a:pt x="20" y="2007"/>
                  </a:lnTo>
                  <a:lnTo>
                    <a:pt x="0" y="1774"/>
                  </a:lnTo>
                  <a:lnTo>
                    <a:pt x="0" y="1540"/>
                  </a:lnTo>
                  <a:lnTo>
                    <a:pt x="39" y="1286"/>
                  </a:lnTo>
                  <a:lnTo>
                    <a:pt x="39" y="1286"/>
                  </a:lnTo>
                  <a:lnTo>
                    <a:pt x="98" y="1053"/>
                  </a:lnTo>
                  <a:lnTo>
                    <a:pt x="195" y="838"/>
                  </a:lnTo>
                  <a:lnTo>
                    <a:pt x="312" y="643"/>
                  </a:lnTo>
                  <a:lnTo>
                    <a:pt x="448" y="468"/>
                  </a:lnTo>
                  <a:lnTo>
                    <a:pt x="624" y="312"/>
                  </a:lnTo>
                  <a:lnTo>
                    <a:pt x="799" y="176"/>
                  </a:lnTo>
                  <a:lnTo>
                    <a:pt x="994" y="78"/>
                  </a:lnTo>
                  <a:lnTo>
                    <a:pt x="1208" y="1"/>
                  </a:lnTo>
                  <a:lnTo>
                    <a:pt x="1208" y="1"/>
                  </a:lnTo>
                  <a:lnTo>
                    <a:pt x="1286" y="20"/>
                  </a:lnTo>
                  <a:lnTo>
                    <a:pt x="128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13222350" y="59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13208725" y="610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2" y="0"/>
                  </a:moveTo>
                  <a:lnTo>
                    <a:pt x="156" y="20"/>
                  </a:lnTo>
                  <a:lnTo>
                    <a:pt x="39" y="5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4" y="351"/>
                  </a:lnTo>
                  <a:lnTo>
                    <a:pt x="390" y="390"/>
                  </a:lnTo>
                  <a:lnTo>
                    <a:pt x="565" y="409"/>
                  </a:lnTo>
                  <a:lnTo>
                    <a:pt x="721" y="409"/>
                  </a:lnTo>
                  <a:lnTo>
                    <a:pt x="819" y="370"/>
                  </a:lnTo>
                  <a:lnTo>
                    <a:pt x="858" y="331"/>
                  </a:lnTo>
                  <a:lnTo>
                    <a:pt x="877" y="312"/>
                  </a:lnTo>
                  <a:lnTo>
                    <a:pt x="877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3" y="78"/>
                  </a:lnTo>
                  <a:lnTo>
                    <a:pt x="468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877" y="312"/>
                  </a:moveTo>
                  <a:lnTo>
                    <a:pt x="877" y="312"/>
                  </a:lnTo>
                  <a:lnTo>
                    <a:pt x="858" y="331"/>
                  </a:lnTo>
                  <a:lnTo>
                    <a:pt x="819" y="370"/>
                  </a:lnTo>
                  <a:lnTo>
                    <a:pt x="721" y="409"/>
                  </a:lnTo>
                  <a:lnTo>
                    <a:pt x="565" y="409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234" y="351"/>
                  </a:lnTo>
                  <a:lnTo>
                    <a:pt x="98" y="273"/>
                  </a:lnTo>
                  <a:lnTo>
                    <a:pt x="20" y="195"/>
                  </a:lnTo>
                  <a:lnTo>
                    <a:pt x="0" y="15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0" y="78"/>
                  </a:lnTo>
                  <a:lnTo>
                    <a:pt x="39" y="59"/>
                  </a:lnTo>
                  <a:lnTo>
                    <a:pt x="156" y="20"/>
                  </a:lnTo>
                  <a:lnTo>
                    <a:pt x="312" y="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643" y="78"/>
                  </a:lnTo>
                  <a:lnTo>
                    <a:pt x="780" y="156"/>
                  </a:lnTo>
                  <a:lnTo>
                    <a:pt x="858" y="234"/>
                  </a:lnTo>
                  <a:lnTo>
                    <a:pt x="877" y="273"/>
                  </a:lnTo>
                  <a:lnTo>
                    <a:pt x="877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0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extrusionOk="0">
                  <a:moveTo>
                    <a:pt x="605" y="1"/>
                  </a:moveTo>
                  <a:lnTo>
                    <a:pt x="488" y="20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0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fill="none" extrusionOk="0">
                  <a:moveTo>
                    <a:pt x="955" y="20"/>
                  </a:moveTo>
                  <a:lnTo>
                    <a:pt x="955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41" y="1"/>
                  </a:lnTo>
                  <a:lnTo>
                    <a:pt x="605" y="1"/>
                  </a:lnTo>
                  <a:lnTo>
                    <a:pt x="605" y="1"/>
                  </a:lnTo>
                  <a:lnTo>
                    <a:pt x="488" y="20"/>
                  </a:lnTo>
                  <a:lnTo>
                    <a:pt x="351" y="79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0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0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0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extrusionOk="0">
                  <a:moveTo>
                    <a:pt x="917" y="644"/>
                  </a:moveTo>
                  <a:lnTo>
                    <a:pt x="1072" y="663"/>
                  </a:lnTo>
                  <a:lnTo>
                    <a:pt x="1228" y="702"/>
                  </a:lnTo>
                  <a:lnTo>
                    <a:pt x="1345" y="760"/>
                  </a:lnTo>
                  <a:lnTo>
                    <a:pt x="1462" y="838"/>
                  </a:lnTo>
                  <a:lnTo>
                    <a:pt x="1540" y="897"/>
                  </a:lnTo>
                  <a:lnTo>
                    <a:pt x="1618" y="975"/>
                  </a:lnTo>
                  <a:lnTo>
                    <a:pt x="1696" y="1092"/>
                  </a:lnTo>
                  <a:lnTo>
                    <a:pt x="1735" y="1189"/>
                  </a:lnTo>
                  <a:lnTo>
                    <a:pt x="1735" y="1209"/>
                  </a:lnTo>
                  <a:lnTo>
                    <a:pt x="1735" y="1228"/>
                  </a:lnTo>
                  <a:lnTo>
                    <a:pt x="1735" y="1248"/>
                  </a:lnTo>
                  <a:lnTo>
                    <a:pt x="1735" y="1267"/>
                  </a:lnTo>
                  <a:lnTo>
                    <a:pt x="1735" y="1306"/>
                  </a:lnTo>
                  <a:lnTo>
                    <a:pt x="1735" y="1345"/>
                  </a:lnTo>
                  <a:lnTo>
                    <a:pt x="1598" y="1423"/>
                  </a:lnTo>
                  <a:lnTo>
                    <a:pt x="1482" y="1462"/>
                  </a:lnTo>
                  <a:lnTo>
                    <a:pt x="1365" y="1481"/>
                  </a:lnTo>
                  <a:lnTo>
                    <a:pt x="1209" y="1501"/>
                  </a:lnTo>
                  <a:lnTo>
                    <a:pt x="1033" y="1481"/>
                  </a:lnTo>
                  <a:lnTo>
                    <a:pt x="936" y="1462"/>
                  </a:lnTo>
                  <a:lnTo>
                    <a:pt x="897" y="1462"/>
                  </a:lnTo>
                  <a:lnTo>
                    <a:pt x="780" y="1423"/>
                  </a:lnTo>
                  <a:lnTo>
                    <a:pt x="624" y="1364"/>
                  </a:lnTo>
                  <a:lnTo>
                    <a:pt x="468" y="1287"/>
                  </a:lnTo>
                  <a:lnTo>
                    <a:pt x="371" y="1228"/>
                  </a:lnTo>
                  <a:lnTo>
                    <a:pt x="274" y="1131"/>
                  </a:lnTo>
                  <a:lnTo>
                    <a:pt x="196" y="1014"/>
                  </a:lnTo>
                  <a:lnTo>
                    <a:pt x="196" y="994"/>
                  </a:lnTo>
                  <a:lnTo>
                    <a:pt x="254" y="897"/>
                  </a:lnTo>
                  <a:lnTo>
                    <a:pt x="332" y="799"/>
                  </a:lnTo>
                  <a:lnTo>
                    <a:pt x="449" y="721"/>
                  </a:lnTo>
                  <a:lnTo>
                    <a:pt x="546" y="683"/>
                  </a:lnTo>
                  <a:lnTo>
                    <a:pt x="644" y="663"/>
                  </a:lnTo>
                  <a:lnTo>
                    <a:pt x="780" y="644"/>
                  </a:lnTo>
                  <a:close/>
                  <a:moveTo>
                    <a:pt x="468" y="1"/>
                  </a:move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0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fill="none" extrusionOk="0">
                  <a:moveTo>
                    <a:pt x="1715" y="234"/>
                  </a:move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663" y="20"/>
                  </a:lnTo>
                  <a:lnTo>
                    <a:pt x="585" y="1"/>
                  </a:lnTo>
                  <a:lnTo>
                    <a:pt x="585" y="1"/>
                  </a:lnTo>
                  <a:lnTo>
                    <a:pt x="468" y="1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93" y="254"/>
                  </a:lnTo>
                  <a:lnTo>
                    <a:pt x="1715" y="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0"/>
            <p:cNvSpPr/>
            <p:nvPr/>
          </p:nvSpPr>
          <p:spPr>
            <a:xfrm>
              <a:off x="13119575" y="583375"/>
              <a:ext cx="38500" cy="21450"/>
            </a:xfrm>
            <a:custGeom>
              <a:avLst/>
              <a:gdLst/>
              <a:ahLst/>
              <a:cxnLst/>
              <a:rect l="l" t="t" r="r" b="b"/>
              <a:pathLst>
                <a:path w="1540" h="858" fill="none" extrusionOk="0">
                  <a:moveTo>
                    <a:pt x="722" y="1"/>
                  </a:moveTo>
                  <a:lnTo>
                    <a:pt x="722" y="1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1150" y="117"/>
                  </a:lnTo>
                  <a:lnTo>
                    <a:pt x="1267" y="195"/>
                  </a:lnTo>
                  <a:lnTo>
                    <a:pt x="1267" y="195"/>
                  </a:lnTo>
                  <a:lnTo>
                    <a:pt x="1345" y="254"/>
                  </a:lnTo>
                  <a:lnTo>
                    <a:pt x="1423" y="332"/>
                  </a:lnTo>
                  <a:lnTo>
                    <a:pt x="1423" y="332"/>
                  </a:lnTo>
                  <a:lnTo>
                    <a:pt x="1501" y="449"/>
                  </a:lnTo>
                  <a:lnTo>
                    <a:pt x="1501" y="449"/>
                  </a:lnTo>
                  <a:lnTo>
                    <a:pt x="1540" y="546"/>
                  </a:lnTo>
                  <a:lnTo>
                    <a:pt x="1540" y="546"/>
                  </a:lnTo>
                  <a:lnTo>
                    <a:pt x="1540" y="566"/>
                  </a:lnTo>
                  <a:lnTo>
                    <a:pt x="1540" y="566"/>
                  </a:lnTo>
                  <a:lnTo>
                    <a:pt x="1540" y="585"/>
                  </a:lnTo>
                  <a:lnTo>
                    <a:pt x="1540" y="585"/>
                  </a:lnTo>
                  <a:lnTo>
                    <a:pt x="1540" y="605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702"/>
                  </a:lnTo>
                  <a:lnTo>
                    <a:pt x="1540" y="702"/>
                  </a:lnTo>
                  <a:lnTo>
                    <a:pt x="1403" y="780"/>
                  </a:lnTo>
                  <a:lnTo>
                    <a:pt x="1403" y="780"/>
                  </a:lnTo>
                  <a:lnTo>
                    <a:pt x="1287" y="819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014" y="858"/>
                  </a:lnTo>
                  <a:lnTo>
                    <a:pt x="838" y="838"/>
                  </a:lnTo>
                  <a:lnTo>
                    <a:pt x="838" y="838"/>
                  </a:lnTo>
                  <a:lnTo>
                    <a:pt x="741" y="819"/>
                  </a:lnTo>
                  <a:lnTo>
                    <a:pt x="741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585" y="780"/>
                  </a:lnTo>
                  <a:lnTo>
                    <a:pt x="585" y="780"/>
                  </a:lnTo>
                  <a:lnTo>
                    <a:pt x="429" y="721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176" y="585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1" y="37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137" y="156"/>
                  </a:lnTo>
                  <a:lnTo>
                    <a:pt x="137" y="156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351" y="40"/>
                  </a:lnTo>
                  <a:lnTo>
                    <a:pt x="449" y="20"/>
                  </a:lnTo>
                  <a:lnTo>
                    <a:pt x="449" y="20"/>
                  </a:lnTo>
                  <a:lnTo>
                    <a:pt x="585" y="1"/>
                  </a:lnTo>
                  <a:lnTo>
                    <a:pt x="722" y="1"/>
                  </a:lnTo>
                  <a:lnTo>
                    <a:pt x="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0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extrusionOk="0">
                  <a:moveTo>
                    <a:pt x="5339" y="1"/>
                  </a:move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0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fill="none" extrusionOk="0">
                  <a:moveTo>
                    <a:pt x="5632" y="11282"/>
                  </a:moveTo>
                  <a:lnTo>
                    <a:pt x="5632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lnTo>
                    <a:pt x="5632" y="1"/>
                  </a:lnTo>
                  <a:lnTo>
                    <a:pt x="5632" y="1"/>
                  </a:lnTo>
                  <a:lnTo>
                    <a:pt x="5339" y="1"/>
                  </a:ln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632" y="11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0"/>
            <p:cNvSpPr/>
            <p:nvPr/>
          </p:nvSpPr>
          <p:spPr>
            <a:xfrm>
              <a:off x="13311500" y="492300"/>
              <a:ext cx="275725" cy="273275"/>
            </a:xfrm>
            <a:custGeom>
              <a:avLst/>
              <a:gdLst/>
              <a:ahLst/>
              <a:cxnLst/>
              <a:rect l="l" t="t" r="r" b="b"/>
              <a:pathLst>
                <a:path w="11029" h="10931" extrusionOk="0">
                  <a:moveTo>
                    <a:pt x="3624" y="0"/>
                  </a:moveTo>
                  <a:lnTo>
                    <a:pt x="3215" y="175"/>
                  </a:lnTo>
                  <a:lnTo>
                    <a:pt x="2845" y="370"/>
                  </a:lnTo>
                  <a:lnTo>
                    <a:pt x="2475" y="604"/>
                  </a:lnTo>
                  <a:lnTo>
                    <a:pt x="2144" y="857"/>
                  </a:lnTo>
                  <a:lnTo>
                    <a:pt x="1812" y="1130"/>
                  </a:lnTo>
                  <a:lnTo>
                    <a:pt x="1520" y="1422"/>
                  </a:lnTo>
                  <a:lnTo>
                    <a:pt x="1247" y="1734"/>
                  </a:lnTo>
                  <a:lnTo>
                    <a:pt x="994" y="2085"/>
                  </a:lnTo>
                  <a:lnTo>
                    <a:pt x="780" y="2436"/>
                  </a:lnTo>
                  <a:lnTo>
                    <a:pt x="585" y="2806"/>
                  </a:lnTo>
                  <a:lnTo>
                    <a:pt x="409" y="3195"/>
                  </a:lnTo>
                  <a:lnTo>
                    <a:pt x="254" y="3585"/>
                  </a:lnTo>
                  <a:lnTo>
                    <a:pt x="156" y="3994"/>
                  </a:lnTo>
                  <a:lnTo>
                    <a:pt x="59" y="4423"/>
                  </a:lnTo>
                  <a:lnTo>
                    <a:pt x="20" y="4832"/>
                  </a:lnTo>
                  <a:lnTo>
                    <a:pt x="0" y="5280"/>
                  </a:lnTo>
                  <a:lnTo>
                    <a:pt x="0" y="5572"/>
                  </a:lnTo>
                  <a:lnTo>
                    <a:pt x="39" y="5845"/>
                  </a:lnTo>
                  <a:lnTo>
                    <a:pt x="59" y="6137"/>
                  </a:lnTo>
                  <a:lnTo>
                    <a:pt x="117" y="6410"/>
                  </a:lnTo>
                  <a:lnTo>
                    <a:pt x="176" y="6683"/>
                  </a:lnTo>
                  <a:lnTo>
                    <a:pt x="254" y="6956"/>
                  </a:lnTo>
                  <a:lnTo>
                    <a:pt x="351" y="7209"/>
                  </a:lnTo>
                  <a:lnTo>
                    <a:pt x="448" y="7482"/>
                  </a:lnTo>
                  <a:lnTo>
                    <a:pt x="565" y="7716"/>
                  </a:lnTo>
                  <a:lnTo>
                    <a:pt x="682" y="7969"/>
                  </a:lnTo>
                  <a:lnTo>
                    <a:pt x="819" y="8203"/>
                  </a:lnTo>
                  <a:lnTo>
                    <a:pt x="974" y="8437"/>
                  </a:lnTo>
                  <a:lnTo>
                    <a:pt x="1130" y="8651"/>
                  </a:lnTo>
                  <a:lnTo>
                    <a:pt x="1286" y="8865"/>
                  </a:lnTo>
                  <a:lnTo>
                    <a:pt x="1481" y="9080"/>
                  </a:lnTo>
                  <a:lnTo>
                    <a:pt x="1656" y="9274"/>
                  </a:lnTo>
                  <a:lnTo>
                    <a:pt x="1851" y="9450"/>
                  </a:lnTo>
                  <a:lnTo>
                    <a:pt x="2066" y="9645"/>
                  </a:lnTo>
                  <a:lnTo>
                    <a:pt x="2280" y="9800"/>
                  </a:lnTo>
                  <a:lnTo>
                    <a:pt x="2494" y="9956"/>
                  </a:lnTo>
                  <a:lnTo>
                    <a:pt x="2728" y="10112"/>
                  </a:lnTo>
                  <a:lnTo>
                    <a:pt x="2962" y="10249"/>
                  </a:lnTo>
                  <a:lnTo>
                    <a:pt x="3215" y="10366"/>
                  </a:lnTo>
                  <a:lnTo>
                    <a:pt x="3449" y="10482"/>
                  </a:lnTo>
                  <a:lnTo>
                    <a:pt x="3722" y="10580"/>
                  </a:lnTo>
                  <a:lnTo>
                    <a:pt x="3975" y="10677"/>
                  </a:lnTo>
                  <a:lnTo>
                    <a:pt x="4248" y="10755"/>
                  </a:lnTo>
                  <a:lnTo>
                    <a:pt x="4521" y="10814"/>
                  </a:lnTo>
                  <a:lnTo>
                    <a:pt x="4793" y="10872"/>
                  </a:lnTo>
                  <a:lnTo>
                    <a:pt x="5086" y="10892"/>
                  </a:lnTo>
                  <a:lnTo>
                    <a:pt x="5358" y="10911"/>
                  </a:lnTo>
                  <a:lnTo>
                    <a:pt x="5651" y="10931"/>
                  </a:lnTo>
                  <a:lnTo>
                    <a:pt x="6118" y="10911"/>
                  </a:lnTo>
                  <a:lnTo>
                    <a:pt x="6566" y="10853"/>
                  </a:lnTo>
                  <a:lnTo>
                    <a:pt x="6995" y="10775"/>
                  </a:lnTo>
                  <a:lnTo>
                    <a:pt x="7424" y="10638"/>
                  </a:lnTo>
                  <a:lnTo>
                    <a:pt x="7833" y="10502"/>
                  </a:lnTo>
                  <a:lnTo>
                    <a:pt x="8242" y="10307"/>
                  </a:lnTo>
                  <a:lnTo>
                    <a:pt x="8612" y="10093"/>
                  </a:lnTo>
                  <a:lnTo>
                    <a:pt x="8982" y="9859"/>
                  </a:lnTo>
                  <a:lnTo>
                    <a:pt x="9314" y="9586"/>
                  </a:lnTo>
                  <a:lnTo>
                    <a:pt x="9645" y="9294"/>
                  </a:lnTo>
                  <a:lnTo>
                    <a:pt x="9937" y="8963"/>
                  </a:lnTo>
                  <a:lnTo>
                    <a:pt x="10210" y="8612"/>
                  </a:lnTo>
                  <a:lnTo>
                    <a:pt x="10463" y="8242"/>
                  </a:lnTo>
                  <a:lnTo>
                    <a:pt x="10677" y="7852"/>
                  </a:lnTo>
                  <a:lnTo>
                    <a:pt x="10872" y="7443"/>
                  </a:lnTo>
                  <a:lnTo>
                    <a:pt x="11028" y="7014"/>
                  </a:lnTo>
                  <a:lnTo>
                    <a:pt x="10970" y="7112"/>
                  </a:lnTo>
                  <a:lnTo>
                    <a:pt x="10794" y="7404"/>
                  </a:lnTo>
                  <a:lnTo>
                    <a:pt x="10619" y="7677"/>
                  </a:lnTo>
                  <a:lnTo>
                    <a:pt x="10424" y="7911"/>
                  </a:lnTo>
                  <a:lnTo>
                    <a:pt x="10229" y="8144"/>
                  </a:lnTo>
                  <a:lnTo>
                    <a:pt x="10015" y="8378"/>
                  </a:lnTo>
                  <a:lnTo>
                    <a:pt x="9781" y="8573"/>
                  </a:lnTo>
                  <a:lnTo>
                    <a:pt x="9547" y="8768"/>
                  </a:lnTo>
                  <a:lnTo>
                    <a:pt x="9294" y="8943"/>
                  </a:lnTo>
                  <a:lnTo>
                    <a:pt x="9021" y="9119"/>
                  </a:lnTo>
                  <a:lnTo>
                    <a:pt x="8749" y="9274"/>
                  </a:lnTo>
                  <a:lnTo>
                    <a:pt x="8476" y="9411"/>
                  </a:lnTo>
                  <a:lnTo>
                    <a:pt x="8184" y="9528"/>
                  </a:lnTo>
                  <a:lnTo>
                    <a:pt x="7872" y="9625"/>
                  </a:lnTo>
                  <a:lnTo>
                    <a:pt x="7560" y="9723"/>
                  </a:lnTo>
                  <a:lnTo>
                    <a:pt x="7248" y="9781"/>
                  </a:lnTo>
                  <a:lnTo>
                    <a:pt x="6937" y="9820"/>
                  </a:lnTo>
                  <a:lnTo>
                    <a:pt x="6625" y="9859"/>
                  </a:lnTo>
                  <a:lnTo>
                    <a:pt x="5962" y="9859"/>
                  </a:lnTo>
                  <a:lnTo>
                    <a:pt x="5592" y="9820"/>
                  </a:lnTo>
                  <a:lnTo>
                    <a:pt x="5222" y="9742"/>
                  </a:lnTo>
                  <a:lnTo>
                    <a:pt x="4891" y="9664"/>
                  </a:lnTo>
                  <a:lnTo>
                    <a:pt x="4579" y="9567"/>
                  </a:lnTo>
                  <a:lnTo>
                    <a:pt x="4267" y="9450"/>
                  </a:lnTo>
                  <a:lnTo>
                    <a:pt x="3975" y="9313"/>
                  </a:lnTo>
                  <a:lnTo>
                    <a:pt x="3683" y="9158"/>
                  </a:lnTo>
                  <a:lnTo>
                    <a:pt x="3429" y="9002"/>
                  </a:lnTo>
                  <a:lnTo>
                    <a:pt x="3157" y="8807"/>
                  </a:lnTo>
                  <a:lnTo>
                    <a:pt x="2903" y="8612"/>
                  </a:lnTo>
                  <a:lnTo>
                    <a:pt x="2670" y="8398"/>
                  </a:lnTo>
                  <a:lnTo>
                    <a:pt x="2436" y="8164"/>
                  </a:lnTo>
                  <a:lnTo>
                    <a:pt x="2241" y="7930"/>
                  </a:lnTo>
                  <a:lnTo>
                    <a:pt x="2046" y="7677"/>
                  </a:lnTo>
                  <a:lnTo>
                    <a:pt x="1871" y="7423"/>
                  </a:lnTo>
                  <a:lnTo>
                    <a:pt x="1695" y="7151"/>
                  </a:lnTo>
                  <a:lnTo>
                    <a:pt x="1559" y="6878"/>
                  </a:lnTo>
                  <a:lnTo>
                    <a:pt x="1423" y="6586"/>
                  </a:lnTo>
                  <a:lnTo>
                    <a:pt x="1325" y="6293"/>
                  </a:lnTo>
                  <a:lnTo>
                    <a:pt x="1228" y="6001"/>
                  </a:lnTo>
                  <a:lnTo>
                    <a:pt x="1150" y="5709"/>
                  </a:lnTo>
                  <a:lnTo>
                    <a:pt x="1091" y="5378"/>
                  </a:lnTo>
                  <a:lnTo>
                    <a:pt x="1052" y="5046"/>
                  </a:lnTo>
                  <a:lnTo>
                    <a:pt x="1033" y="4715"/>
                  </a:lnTo>
                  <a:lnTo>
                    <a:pt x="1033" y="4403"/>
                  </a:lnTo>
                  <a:lnTo>
                    <a:pt x="1052" y="4072"/>
                  </a:lnTo>
                  <a:lnTo>
                    <a:pt x="1091" y="3741"/>
                  </a:lnTo>
                  <a:lnTo>
                    <a:pt x="1150" y="3410"/>
                  </a:lnTo>
                  <a:lnTo>
                    <a:pt x="1228" y="3117"/>
                  </a:lnTo>
                  <a:lnTo>
                    <a:pt x="1325" y="2806"/>
                  </a:lnTo>
                  <a:lnTo>
                    <a:pt x="1442" y="2513"/>
                  </a:lnTo>
                  <a:lnTo>
                    <a:pt x="1578" y="2221"/>
                  </a:lnTo>
                  <a:lnTo>
                    <a:pt x="1715" y="1968"/>
                  </a:lnTo>
                  <a:lnTo>
                    <a:pt x="1929" y="1617"/>
                  </a:lnTo>
                  <a:lnTo>
                    <a:pt x="2007" y="1500"/>
                  </a:lnTo>
                  <a:lnTo>
                    <a:pt x="2182" y="1247"/>
                  </a:lnTo>
                  <a:lnTo>
                    <a:pt x="2377" y="1033"/>
                  </a:lnTo>
                  <a:lnTo>
                    <a:pt x="2611" y="799"/>
                  </a:lnTo>
                  <a:lnTo>
                    <a:pt x="2650" y="740"/>
                  </a:lnTo>
                  <a:lnTo>
                    <a:pt x="2689" y="721"/>
                  </a:lnTo>
                  <a:lnTo>
                    <a:pt x="3059" y="409"/>
                  </a:lnTo>
                  <a:lnTo>
                    <a:pt x="3429" y="117"/>
                  </a:lnTo>
                  <a:lnTo>
                    <a:pt x="362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0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extrusionOk="0">
                  <a:moveTo>
                    <a:pt x="371" y="0"/>
                  </a:moveTo>
                  <a:lnTo>
                    <a:pt x="293" y="20"/>
                  </a:lnTo>
                  <a:lnTo>
                    <a:pt x="215" y="39"/>
                  </a:lnTo>
                  <a:lnTo>
                    <a:pt x="137" y="98"/>
                  </a:lnTo>
                  <a:lnTo>
                    <a:pt x="78" y="195"/>
                  </a:lnTo>
                  <a:lnTo>
                    <a:pt x="20" y="312"/>
                  </a:lnTo>
                  <a:lnTo>
                    <a:pt x="0" y="468"/>
                  </a:lnTo>
                  <a:lnTo>
                    <a:pt x="0" y="585"/>
                  </a:lnTo>
                  <a:lnTo>
                    <a:pt x="39" y="721"/>
                  </a:lnTo>
                  <a:lnTo>
                    <a:pt x="59" y="780"/>
                  </a:lnTo>
                  <a:lnTo>
                    <a:pt x="98" y="838"/>
                  </a:lnTo>
                  <a:lnTo>
                    <a:pt x="176" y="935"/>
                  </a:lnTo>
                  <a:lnTo>
                    <a:pt x="254" y="994"/>
                  </a:lnTo>
                  <a:lnTo>
                    <a:pt x="371" y="1033"/>
                  </a:lnTo>
                  <a:lnTo>
                    <a:pt x="585" y="1033"/>
                  </a:lnTo>
                  <a:lnTo>
                    <a:pt x="643" y="1013"/>
                  </a:lnTo>
                  <a:lnTo>
                    <a:pt x="702" y="955"/>
                  </a:lnTo>
                  <a:lnTo>
                    <a:pt x="780" y="897"/>
                  </a:lnTo>
                  <a:lnTo>
                    <a:pt x="819" y="819"/>
                  </a:lnTo>
                  <a:lnTo>
                    <a:pt x="858" y="741"/>
                  </a:lnTo>
                  <a:lnTo>
                    <a:pt x="877" y="643"/>
                  </a:lnTo>
                  <a:lnTo>
                    <a:pt x="897" y="546"/>
                  </a:lnTo>
                  <a:lnTo>
                    <a:pt x="877" y="468"/>
                  </a:lnTo>
                  <a:lnTo>
                    <a:pt x="838" y="331"/>
                  </a:lnTo>
                  <a:lnTo>
                    <a:pt x="780" y="215"/>
                  </a:lnTo>
                  <a:lnTo>
                    <a:pt x="702" y="117"/>
                  </a:lnTo>
                  <a:lnTo>
                    <a:pt x="604" y="39"/>
                  </a:lnTo>
                  <a:lnTo>
                    <a:pt x="526" y="2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0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fill="none" extrusionOk="0">
                  <a:moveTo>
                    <a:pt x="293" y="20"/>
                  </a:moveTo>
                  <a:lnTo>
                    <a:pt x="293" y="20"/>
                  </a:lnTo>
                  <a:lnTo>
                    <a:pt x="371" y="0"/>
                  </a:lnTo>
                  <a:lnTo>
                    <a:pt x="449" y="0"/>
                  </a:lnTo>
                  <a:lnTo>
                    <a:pt x="526" y="20"/>
                  </a:lnTo>
                  <a:lnTo>
                    <a:pt x="604" y="39"/>
                  </a:lnTo>
                  <a:lnTo>
                    <a:pt x="604" y="39"/>
                  </a:lnTo>
                  <a:lnTo>
                    <a:pt x="702" y="117"/>
                  </a:lnTo>
                  <a:lnTo>
                    <a:pt x="780" y="215"/>
                  </a:lnTo>
                  <a:lnTo>
                    <a:pt x="838" y="331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97" y="546"/>
                  </a:lnTo>
                  <a:lnTo>
                    <a:pt x="877" y="643"/>
                  </a:lnTo>
                  <a:lnTo>
                    <a:pt x="877" y="643"/>
                  </a:lnTo>
                  <a:lnTo>
                    <a:pt x="858" y="741"/>
                  </a:lnTo>
                  <a:lnTo>
                    <a:pt x="819" y="819"/>
                  </a:lnTo>
                  <a:lnTo>
                    <a:pt x="780" y="897"/>
                  </a:lnTo>
                  <a:lnTo>
                    <a:pt x="702" y="955"/>
                  </a:lnTo>
                  <a:lnTo>
                    <a:pt x="702" y="955"/>
                  </a:lnTo>
                  <a:lnTo>
                    <a:pt x="643" y="1013"/>
                  </a:lnTo>
                  <a:lnTo>
                    <a:pt x="585" y="1033"/>
                  </a:lnTo>
                  <a:lnTo>
                    <a:pt x="585" y="1033"/>
                  </a:lnTo>
                  <a:lnTo>
                    <a:pt x="546" y="1033"/>
                  </a:lnTo>
                  <a:lnTo>
                    <a:pt x="487" y="1033"/>
                  </a:lnTo>
                  <a:lnTo>
                    <a:pt x="487" y="1033"/>
                  </a:lnTo>
                  <a:lnTo>
                    <a:pt x="371" y="1033"/>
                  </a:lnTo>
                  <a:lnTo>
                    <a:pt x="254" y="994"/>
                  </a:lnTo>
                  <a:lnTo>
                    <a:pt x="254" y="994"/>
                  </a:lnTo>
                  <a:lnTo>
                    <a:pt x="176" y="935"/>
                  </a:lnTo>
                  <a:lnTo>
                    <a:pt x="98" y="838"/>
                  </a:lnTo>
                  <a:lnTo>
                    <a:pt x="98" y="838"/>
                  </a:lnTo>
                  <a:lnTo>
                    <a:pt x="59" y="780"/>
                  </a:lnTo>
                  <a:lnTo>
                    <a:pt x="39" y="721"/>
                  </a:lnTo>
                  <a:lnTo>
                    <a:pt x="0" y="585"/>
                  </a:lnTo>
                  <a:lnTo>
                    <a:pt x="0" y="585"/>
                  </a:lnTo>
                  <a:lnTo>
                    <a:pt x="0" y="468"/>
                  </a:lnTo>
                  <a:lnTo>
                    <a:pt x="20" y="312"/>
                  </a:lnTo>
                  <a:lnTo>
                    <a:pt x="20" y="312"/>
                  </a:lnTo>
                  <a:lnTo>
                    <a:pt x="78" y="195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215" y="39"/>
                  </a:lnTo>
                  <a:lnTo>
                    <a:pt x="293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0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extrusionOk="0">
                  <a:moveTo>
                    <a:pt x="1774" y="1"/>
                  </a:moveTo>
                  <a:lnTo>
                    <a:pt x="1598" y="20"/>
                  </a:lnTo>
                  <a:lnTo>
                    <a:pt x="1423" y="40"/>
                  </a:lnTo>
                  <a:lnTo>
                    <a:pt x="1248" y="79"/>
                  </a:lnTo>
                  <a:lnTo>
                    <a:pt x="1092" y="118"/>
                  </a:lnTo>
                  <a:lnTo>
                    <a:pt x="1053" y="118"/>
                  </a:lnTo>
                  <a:lnTo>
                    <a:pt x="858" y="196"/>
                  </a:lnTo>
                  <a:lnTo>
                    <a:pt x="702" y="274"/>
                  </a:lnTo>
                  <a:lnTo>
                    <a:pt x="546" y="352"/>
                  </a:lnTo>
                  <a:lnTo>
                    <a:pt x="410" y="449"/>
                  </a:lnTo>
                  <a:lnTo>
                    <a:pt x="254" y="585"/>
                  </a:lnTo>
                  <a:lnTo>
                    <a:pt x="157" y="722"/>
                  </a:lnTo>
                  <a:lnTo>
                    <a:pt x="59" y="858"/>
                  </a:lnTo>
                  <a:lnTo>
                    <a:pt x="20" y="1014"/>
                  </a:lnTo>
                  <a:lnTo>
                    <a:pt x="1" y="1228"/>
                  </a:lnTo>
                  <a:lnTo>
                    <a:pt x="1" y="1306"/>
                  </a:lnTo>
                  <a:lnTo>
                    <a:pt x="20" y="1404"/>
                  </a:lnTo>
                  <a:lnTo>
                    <a:pt x="79" y="1599"/>
                  </a:lnTo>
                  <a:lnTo>
                    <a:pt x="195" y="1774"/>
                  </a:lnTo>
                  <a:lnTo>
                    <a:pt x="254" y="1852"/>
                  </a:lnTo>
                  <a:lnTo>
                    <a:pt x="332" y="1930"/>
                  </a:lnTo>
                  <a:lnTo>
                    <a:pt x="488" y="2047"/>
                  </a:lnTo>
                  <a:lnTo>
                    <a:pt x="644" y="2144"/>
                  </a:lnTo>
                  <a:lnTo>
                    <a:pt x="799" y="2203"/>
                  </a:lnTo>
                  <a:lnTo>
                    <a:pt x="955" y="2242"/>
                  </a:lnTo>
                  <a:lnTo>
                    <a:pt x="1111" y="2280"/>
                  </a:lnTo>
                  <a:lnTo>
                    <a:pt x="1481" y="2339"/>
                  </a:lnTo>
                  <a:lnTo>
                    <a:pt x="1559" y="2358"/>
                  </a:lnTo>
                  <a:lnTo>
                    <a:pt x="1891" y="2417"/>
                  </a:lnTo>
                  <a:lnTo>
                    <a:pt x="2261" y="2475"/>
                  </a:lnTo>
                  <a:lnTo>
                    <a:pt x="2650" y="2573"/>
                  </a:lnTo>
                  <a:lnTo>
                    <a:pt x="2884" y="2651"/>
                  </a:lnTo>
                  <a:lnTo>
                    <a:pt x="3177" y="2748"/>
                  </a:lnTo>
                  <a:lnTo>
                    <a:pt x="3469" y="2884"/>
                  </a:lnTo>
                  <a:lnTo>
                    <a:pt x="3527" y="2904"/>
                  </a:lnTo>
                  <a:lnTo>
                    <a:pt x="3781" y="3060"/>
                  </a:lnTo>
                  <a:lnTo>
                    <a:pt x="4014" y="3216"/>
                  </a:lnTo>
                  <a:lnTo>
                    <a:pt x="4073" y="3235"/>
                  </a:lnTo>
                  <a:lnTo>
                    <a:pt x="4112" y="3255"/>
                  </a:lnTo>
                  <a:lnTo>
                    <a:pt x="4385" y="3372"/>
                  </a:lnTo>
                  <a:lnTo>
                    <a:pt x="4579" y="3430"/>
                  </a:lnTo>
                  <a:lnTo>
                    <a:pt x="4755" y="3450"/>
                  </a:lnTo>
                  <a:lnTo>
                    <a:pt x="4911" y="3450"/>
                  </a:lnTo>
                  <a:lnTo>
                    <a:pt x="5047" y="3430"/>
                  </a:lnTo>
                  <a:lnTo>
                    <a:pt x="5203" y="3352"/>
                  </a:lnTo>
                  <a:lnTo>
                    <a:pt x="5320" y="3255"/>
                  </a:lnTo>
                  <a:lnTo>
                    <a:pt x="5378" y="3196"/>
                  </a:lnTo>
                  <a:lnTo>
                    <a:pt x="5417" y="3118"/>
                  </a:lnTo>
                  <a:lnTo>
                    <a:pt x="5456" y="3040"/>
                  </a:lnTo>
                  <a:lnTo>
                    <a:pt x="5476" y="2962"/>
                  </a:lnTo>
                  <a:lnTo>
                    <a:pt x="5495" y="2865"/>
                  </a:lnTo>
                  <a:lnTo>
                    <a:pt x="5495" y="2787"/>
                  </a:lnTo>
                  <a:lnTo>
                    <a:pt x="5476" y="2573"/>
                  </a:lnTo>
                  <a:lnTo>
                    <a:pt x="5417" y="2358"/>
                  </a:lnTo>
                  <a:lnTo>
                    <a:pt x="5320" y="2125"/>
                  </a:lnTo>
                  <a:lnTo>
                    <a:pt x="5203" y="1891"/>
                  </a:lnTo>
                  <a:lnTo>
                    <a:pt x="5066" y="1657"/>
                  </a:lnTo>
                  <a:lnTo>
                    <a:pt x="4891" y="1443"/>
                  </a:lnTo>
                  <a:lnTo>
                    <a:pt x="4716" y="1248"/>
                  </a:lnTo>
                  <a:lnTo>
                    <a:pt x="4501" y="1053"/>
                  </a:lnTo>
                  <a:lnTo>
                    <a:pt x="4287" y="878"/>
                  </a:lnTo>
                  <a:lnTo>
                    <a:pt x="4073" y="722"/>
                  </a:lnTo>
                  <a:lnTo>
                    <a:pt x="3839" y="585"/>
                  </a:lnTo>
                  <a:lnTo>
                    <a:pt x="3586" y="449"/>
                  </a:lnTo>
                  <a:lnTo>
                    <a:pt x="3313" y="332"/>
                  </a:lnTo>
                  <a:lnTo>
                    <a:pt x="3060" y="235"/>
                  </a:lnTo>
                  <a:lnTo>
                    <a:pt x="2806" y="157"/>
                  </a:lnTo>
                  <a:lnTo>
                    <a:pt x="2534" y="79"/>
                  </a:lnTo>
                  <a:lnTo>
                    <a:pt x="2261" y="40"/>
                  </a:lnTo>
                  <a:lnTo>
                    <a:pt x="2007" y="20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0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fill="none" extrusionOk="0">
                  <a:moveTo>
                    <a:pt x="1053" y="118"/>
                  </a:moveTo>
                  <a:lnTo>
                    <a:pt x="1092" y="118"/>
                  </a:lnTo>
                  <a:lnTo>
                    <a:pt x="1092" y="118"/>
                  </a:lnTo>
                  <a:lnTo>
                    <a:pt x="1248" y="79"/>
                  </a:lnTo>
                  <a:lnTo>
                    <a:pt x="1423" y="40"/>
                  </a:lnTo>
                  <a:lnTo>
                    <a:pt x="1598" y="20"/>
                  </a:lnTo>
                  <a:lnTo>
                    <a:pt x="1774" y="1"/>
                  </a:lnTo>
                  <a:lnTo>
                    <a:pt x="1774" y="1"/>
                  </a:lnTo>
                  <a:lnTo>
                    <a:pt x="2007" y="20"/>
                  </a:lnTo>
                  <a:lnTo>
                    <a:pt x="2261" y="40"/>
                  </a:lnTo>
                  <a:lnTo>
                    <a:pt x="2534" y="79"/>
                  </a:lnTo>
                  <a:lnTo>
                    <a:pt x="2806" y="157"/>
                  </a:lnTo>
                  <a:lnTo>
                    <a:pt x="2806" y="157"/>
                  </a:lnTo>
                  <a:lnTo>
                    <a:pt x="3060" y="235"/>
                  </a:lnTo>
                  <a:lnTo>
                    <a:pt x="3313" y="332"/>
                  </a:lnTo>
                  <a:lnTo>
                    <a:pt x="3586" y="449"/>
                  </a:lnTo>
                  <a:lnTo>
                    <a:pt x="3839" y="585"/>
                  </a:lnTo>
                  <a:lnTo>
                    <a:pt x="3839" y="585"/>
                  </a:lnTo>
                  <a:lnTo>
                    <a:pt x="4073" y="722"/>
                  </a:lnTo>
                  <a:lnTo>
                    <a:pt x="4287" y="878"/>
                  </a:lnTo>
                  <a:lnTo>
                    <a:pt x="4501" y="1053"/>
                  </a:lnTo>
                  <a:lnTo>
                    <a:pt x="4716" y="1248"/>
                  </a:lnTo>
                  <a:lnTo>
                    <a:pt x="4716" y="1248"/>
                  </a:lnTo>
                  <a:lnTo>
                    <a:pt x="4891" y="1443"/>
                  </a:lnTo>
                  <a:lnTo>
                    <a:pt x="5066" y="1657"/>
                  </a:lnTo>
                  <a:lnTo>
                    <a:pt x="5203" y="1891"/>
                  </a:lnTo>
                  <a:lnTo>
                    <a:pt x="5320" y="2125"/>
                  </a:lnTo>
                  <a:lnTo>
                    <a:pt x="5320" y="2125"/>
                  </a:lnTo>
                  <a:lnTo>
                    <a:pt x="5417" y="2358"/>
                  </a:lnTo>
                  <a:lnTo>
                    <a:pt x="5476" y="2573"/>
                  </a:lnTo>
                  <a:lnTo>
                    <a:pt x="5476" y="2573"/>
                  </a:lnTo>
                  <a:lnTo>
                    <a:pt x="5495" y="2787"/>
                  </a:lnTo>
                  <a:lnTo>
                    <a:pt x="5495" y="2787"/>
                  </a:lnTo>
                  <a:lnTo>
                    <a:pt x="5495" y="2865"/>
                  </a:lnTo>
                  <a:lnTo>
                    <a:pt x="5476" y="2962"/>
                  </a:lnTo>
                  <a:lnTo>
                    <a:pt x="5476" y="2962"/>
                  </a:lnTo>
                  <a:lnTo>
                    <a:pt x="5456" y="3040"/>
                  </a:lnTo>
                  <a:lnTo>
                    <a:pt x="5417" y="3118"/>
                  </a:lnTo>
                  <a:lnTo>
                    <a:pt x="5378" y="3196"/>
                  </a:lnTo>
                  <a:lnTo>
                    <a:pt x="5320" y="3255"/>
                  </a:lnTo>
                  <a:lnTo>
                    <a:pt x="5320" y="3255"/>
                  </a:lnTo>
                  <a:lnTo>
                    <a:pt x="5203" y="3352"/>
                  </a:lnTo>
                  <a:lnTo>
                    <a:pt x="5047" y="3430"/>
                  </a:lnTo>
                  <a:lnTo>
                    <a:pt x="5047" y="3430"/>
                  </a:lnTo>
                  <a:lnTo>
                    <a:pt x="4911" y="3450"/>
                  </a:lnTo>
                  <a:lnTo>
                    <a:pt x="4755" y="3450"/>
                  </a:lnTo>
                  <a:lnTo>
                    <a:pt x="4755" y="3450"/>
                  </a:lnTo>
                  <a:lnTo>
                    <a:pt x="4579" y="3430"/>
                  </a:lnTo>
                  <a:lnTo>
                    <a:pt x="4385" y="3372"/>
                  </a:lnTo>
                  <a:lnTo>
                    <a:pt x="4385" y="3372"/>
                  </a:lnTo>
                  <a:lnTo>
                    <a:pt x="4112" y="3255"/>
                  </a:lnTo>
                  <a:lnTo>
                    <a:pt x="4112" y="3255"/>
                  </a:lnTo>
                  <a:lnTo>
                    <a:pt x="4073" y="3235"/>
                  </a:lnTo>
                  <a:lnTo>
                    <a:pt x="4014" y="3216"/>
                  </a:lnTo>
                  <a:lnTo>
                    <a:pt x="4014" y="3216"/>
                  </a:lnTo>
                  <a:lnTo>
                    <a:pt x="3781" y="3060"/>
                  </a:lnTo>
                  <a:lnTo>
                    <a:pt x="3527" y="2904"/>
                  </a:lnTo>
                  <a:lnTo>
                    <a:pt x="3469" y="2884"/>
                  </a:lnTo>
                  <a:lnTo>
                    <a:pt x="3469" y="2884"/>
                  </a:lnTo>
                  <a:lnTo>
                    <a:pt x="3177" y="2748"/>
                  </a:lnTo>
                  <a:lnTo>
                    <a:pt x="2884" y="2651"/>
                  </a:lnTo>
                  <a:lnTo>
                    <a:pt x="2884" y="2651"/>
                  </a:lnTo>
                  <a:lnTo>
                    <a:pt x="2650" y="2573"/>
                  </a:lnTo>
                  <a:lnTo>
                    <a:pt x="2650" y="2573"/>
                  </a:lnTo>
                  <a:lnTo>
                    <a:pt x="2261" y="2475"/>
                  </a:lnTo>
                  <a:lnTo>
                    <a:pt x="1891" y="2417"/>
                  </a:lnTo>
                  <a:lnTo>
                    <a:pt x="1559" y="2358"/>
                  </a:lnTo>
                  <a:lnTo>
                    <a:pt x="1481" y="2339"/>
                  </a:lnTo>
                  <a:lnTo>
                    <a:pt x="1481" y="2339"/>
                  </a:lnTo>
                  <a:lnTo>
                    <a:pt x="1111" y="2280"/>
                  </a:lnTo>
                  <a:lnTo>
                    <a:pt x="955" y="2242"/>
                  </a:lnTo>
                  <a:lnTo>
                    <a:pt x="799" y="2203"/>
                  </a:lnTo>
                  <a:lnTo>
                    <a:pt x="799" y="2203"/>
                  </a:lnTo>
                  <a:lnTo>
                    <a:pt x="644" y="2144"/>
                  </a:lnTo>
                  <a:lnTo>
                    <a:pt x="488" y="2047"/>
                  </a:lnTo>
                  <a:lnTo>
                    <a:pt x="332" y="1930"/>
                  </a:lnTo>
                  <a:lnTo>
                    <a:pt x="254" y="1852"/>
                  </a:lnTo>
                  <a:lnTo>
                    <a:pt x="195" y="1774"/>
                  </a:lnTo>
                  <a:lnTo>
                    <a:pt x="195" y="1774"/>
                  </a:lnTo>
                  <a:lnTo>
                    <a:pt x="79" y="1599"/>
                  </a:lnTo>
                  <a:lnTo>
                    <a:pt x="20" y="1404"/>
                  </a:lnTo>
                  <a:lnTo>
                    <a:pt x="20" y="1404"/>
                  </a:lnTo>
                  <a:lnTo>
                    <a:pt x="1" y="1306"/>
                  </a:lnTo>
                  <a:lnTo>
                    <a:pt x="1" y="1228"/>
                  </a:lnTo>
                  <a:lnTo>
                    <a:pt x="20" y="1014"/>
                  </a:lnTo>
                  <a:lnTo>
                    <a:pt x="20" y="1014"/>
                  </a:lnTo>
                  <a:lnTo>
                    <a:pt x="59" y="858"/>
                  </a:lnTo>
                  <a:lnTo>
                    <a:pt x="157" y="722"/>
                  </a:lnTo>
                  <a:lnTo>
                    <a:pt x="157" y="722"/>
                  </a:lnTo>
                  <a:lnTo>
                    <a:pt x="254" y="585"/>
                  </a:lnTo>
                  <a:lnTo>
                    <a:pt x="410" y="449"/>
                  </a:lnTo>
                  <a:lnTo>
                    <a:pt x="410" y="449"/>
                  </a:lnTo>
                  <a:lnTo>
                    <a:pt x="546" y="352"/>
                  </a:lnTo>
                  <a:lnTo>
                    <a:pt x="702" y="274"/>
                  </a:lnTo>
                  <a:lnTo>
                    <a:pt x="858" y="196"/>
                  </a:lnTo>
                  <a:lnTo>
                    <a:pt x="1053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0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extrusionOk="0">
                  <a:moveTo>
                    <a:pt x="1189" y="1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0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fill="none" extrusionOk="0">
                  <a:moveTo>
                    <a:pt x="1111" y="20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lnTo>
                    <a:pt x="1228" y="1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11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0"/>
            <p:cNvSpPr/>
            <p:nvPr/>
          </p:nvSpPr>
          <p:spPr>
            <a:xfrm>
              <a:off x="13452275" y="5970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0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extrusionOk="0">
                  <a:moveTo>
                    <a:pt x="1676" y="1"/>
                  </a:move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0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fill="none" extrusionOk="0">
                  <a:moveTo>
                    <a:pt x="1735" y="1"/>
                  </a:moveTo>
                  <a:lnTo>
                    <a:pt x="1735" y="1"/>
                  </a:lnTo>
                  <a:lnTo>
                    <a:pt x="1676" y="1"/>
                  </a:lnTo>
                  <a:lnTo>
                    <a:pt x="1638" y="40"/>
                  </a:ln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832" y="40"/>
                  </a:lnTo>
                  <a:lnTo>
                    <a:pt x="1793" y="1"/>
                  </a:lnTo>
                  <a:lnTo>
                    <a:pt x="1735" y="1"/>
                  </a:lnTo>
                  <a:lnTo>
                    <a:pt x="17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0"/>
            <p:cNvSpPr/>
            <p:nvPr/>
          </p:nvSpPr>
          <p:spPr>
            <a:xfrm>
              <a:off x="13382125" y="5989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0"/>
            <p:cNvSpPr/>
            <p:nvPr/>
          </p:nvSpPr>
          <p:spPr>
            <a:xfrm>
              <a:off x="13379200" y="6496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0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extrusionOk="0">
                  <a:moveTo>
                    <a:pt x="1599" y="0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0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fill="none" extrusionOk="0">
                  <a:moveTo>
                    <a:pt x="1560" y="39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975" y="206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54" y="39"/>
                  </a:lnTo>
                  <a:lnTo>
                    <a:pt x="1715" y="0"/>
                  </a:lnTo>
                  <a:lnTo>
                    <a:pt x="1657" y="0"/>
                  </a:lnTo>
                  <a:lnTo>
                    <a:pt x="1657" y="0"/>
                  </a:lnTo>
                  <a:lnTo>
                    <a:pt x="1599" y="0"/>
                  </a:lnTo>
                  <a:lnTo>
                    <a:pt x="156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0"/>
            <p:cNvSpPr/>
            <p:nvPr/>
          </p:nvSpPr>
          <p:spPr>
            <a:xfrm>
              <a:off x="13488800" y="56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0"/>
            <p:cNvSpPr/>
            <p:nvPr/>
          </p:nvSpPr>
          <p:spPr>
            <a:xfrm>
              <a:off x="13469800" y="56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BF25F18-ADBA-D41A-2239-68185029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596" y="2694616"/>
            <a:ext cx="5518811" cy="2448884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E1159FF6-F140-7079-526A-3C135B0212DD}"/>
              </a:ext>
            </a:extLst>
          </p:cNvPr>
          <p:cNvSpPr/>
          <p:nvPr/>
        </p:nvSpPr>
        <p:spPr>
          <a:xfrm>
            <a:off x="1616479" y="303605"/>
            <a:ext cx="4317615" cy="94209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AF92DA1C-1988-AA60-FEB7-FDCC01005247}"/>
              </a:ext>
            </a:extLst>
          </p:cNvPr>
          <p:cNvSpPr txBox="1"/>
          <p:nvPr/>
        </p:nvSpPr>
        <p:spPr>
          <a:xfrm>
            <a:off x="298036" y="1658795"/>
            <a:ext cx="834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D556CFD0-6C6F-262C-3897-977FBED80034}"/>
                  </a:ext>
                </a:extLst>
              </p:cNvPr>
              <p:cNvSpPr txBox="1"/>
              <p:nvPr/>
            </p:nvSpPr>
            <p:spPr>
              <a:xfrm>
                <a:off x="1520109" y="3174940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D556CFD0-6C6F-262C-3897-977FBED8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3174940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6977" r="-775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Hộp Văn bản 148">
                <a:extLst>
                  <a:ext uri="{FF2B5EF4-FFF2-40B4-BE49-F238E27FC236}">
                    <a16:creationId xmlns:a16="http://schemas.microsoft.com/office/drawing/2014/main" id="{351895A4-A599-D185-FC0F-6836A0E4CA52}"/>
                  </a:ext>
                </a:extLst>
              </p:cNvPr>
              <p:cNvSpPr txBox="1"/>
              <p:nvPr/>
            </p:nvSpPr>
            <p:spPr>
              <a:xfrm>
                <a:off x="1520109" y="2451628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Hộp Văn bản 148">
                <a:extLst>
                  <a:ext uri="{FF2B5EF4-FFF2-40B4-BE49-F238E27FC236}">
                    <a16:creationId xmlns:a16="http://schemas.microsoft.com/office/drawing/2014/main" id="{351895A4-A599-D185-FC0F-6836A0E4C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2451628"/>
                <a:ext cx="781240" cy="369332"/>
              </a:xfrm>
              <a:prstGeom prst="rect">
                <a:avLst/>
              </a:prstGeom>
              <a:blipFill>
                <a:blip r:embed="rId5"/>
                <a:stretch>
                  <a:fillRect l="-6977" r="-852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Hộp Văn bản 149">
                <a:extLst>
                  <a:ext uri="{FF2B5EF4-FFF2-40B4-BE49-F238E27FC236}">
                    <a16:creationId xmlns:a16="http://schemas.microsoft.com/office/drawing/2014/main" id="{0CFB784B-A534-FD4E-4E1F-81C09804CA9F}"/>
                  </a:ext>
                </a:extLst>
              </p:cNvPr>
              <p:cNvSpPr txBox="1"/>
              <p:nvPr/>
            </p:nvSpPr>
            <p:spPr>
              <a:xfrm>
                <a:off x="1520109" y="3870541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0" name="Hộp Văn bản 149">
                <a:extLst>
                  <a:ext uri="{FF2B5EF4-FFF2-40B4-BE49-F238E27FC236}">
                    <a16:creationId xmlns:a16="http://schemas.microsoft.com/office/drawing/2014/main" id="{0CFB784B-A534-FD4E-4E1F-81C09804C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3870541"/>
                <a:ext cx="781240" cy="369332"/>
              </a:xfrm>
              <a:prstGeom prst="rect">
                <a:avLst/>
              </a:prstGeom>
              <a:blipFill>
                <a:blip r:embed="rId6"/>
                <a:stretch>
                  <a:fillRect l="-6977" r="-775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7" grpId="0"/>
      <p:bldP spid="148" grpId="0"/>
      <p:bldP spid="149" grpId="0"/>
      <p:bldP spid="1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45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5"/>
          <p:cNvSpPr/>
          <p:nvPr/>
        </p:nvSpPr>
        <p:spPr>
          <a:xfrm>
            <a:off x="210154" y="306509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5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2" name="Google Shape;2552;p45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2553" name="Google Shape;2553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9" name="Google Shape;2559;p45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0" name="Google Shape;2560;p45"/>
          <p:cNvGrpSpPr/>
          <p:nvPr/>
        </p:nvGrpSpPr>
        <p:grpSpPr>
          <a:xfrm flipH="1">
            <a:off x="422772" y="431936"/>
            <a:ext cx="320750" cy="262985"/>
            <a:chOff x="615275" y="238125"/>
            <a:chExt cx="6389450" cy="5238750"/>
          </a:xfrm>
        </p:grpSpPr>
        <p:sp>
          <p:nvSpPr>
            <p:cNvPr id="2561" name="Google Shape;2561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7" name="Google Shape;2567;p45">
            <a:hlinkClick r:id="" action="ppaction://hlinkshowjump?jump=previousslide"/>
          </p:cNvPr>
          <p:cNvSpPr/>
          <p:nvPr/>
        </p:nvSpPr>
        <p:spPr>
          <a:xfrm rot="-5400000">
            <a:off x="556147" y="411204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5"/>
          <p:cNvSpPr/>
          <p:nvPr/>
        </p:nvSpPr>
        <p:spPr>
          <a:xfrm>
            <a:off x="5745850" y="4642727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8EE3DC2-0A06-F7F7-9079-9A3D7DD7A887}"/>
                  </a:ext>
                </a:extLst>
              </p:cNvPr>
              <p:cNvSpPr txBox="1"/>
              <p:nvPr/>
            </p:nvSpPr>
            <p:spPr>
              <a:xfrm>
                <a:off x="1109440" y="580575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8EE3DC2-0A06-F7F7-9079-9A3D7DD7A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40" y="580575"/>
                <a:ext cx="781240" cy="369332"/>
              </a:xfrm>
              <a:prstGeom prst="rect">
                <a:avLst/>
              </a:prstGeom>
              <a:blipFill>
                <a:blip r:embed="rId3"/>
                <a:stretch>
                  <a:fillRect l="-7813" r="-859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99D2385-0B5A-4163-8AE5-AA99DA5A8D95}"/>
              </a:ext>
            </a:extLst>
          </p:cNvPr>
          <p:cNvSpPr/>
          <p:nvPr/>
        </p:nvSpPr>
        <p:spPr>
          <a:xfrm>
            <a:off x="2430511" y="65866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3A5620E6-6599-EE5A-F893-EAE0975B2182}"/>
              </a:ext>
            </a:extLst>
          </p:cNvPr>
          <p:cNvSpPr/>
          <p:nvPr/>
        </p:nvSpPr>
        <p:spPr>
          <a:xfrm>
            <a:off x="2545556" y="8003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F8492755-E838-28A8-A31A-B734B462FAD5}"/>
              </a:ext>
            </a:extLst>
          </p:cNvPr>
          <p:cNvSpPr/>
          <p:nvPr/>
        </p:nvSpPr>
        <p:spPr>
          <a:xfrm>
            <a:off x="2665281" y="6479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8E17064B-EFF7-519A-9362-D4DD679BA407}"/>
              </a:ext>
            </a:extLst>
          </p:cNvPr>
          <p:cNvSpPr/>
          <p:nvPr/>
        </p:nvSpPr>
        <p:spPr>
          <a:xfrm>
            <a:off x="3060024" y="65866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7156E24A-9DCB-FA7E-DCA5-4611652E3DDA}"/>
              </a:ext>
            </a:extLst>
          </p:cNvPr>
          <p:cNvSpPr/>
          <p:nvPr/>
        </p:nvSpPr>
        <p:spPr>
          <a:xfrm>
            <a:off x="3175069" y="8003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962117AF-59D9-8BD9-FFC3-3BCB7693BEAA}"/>
              </a:ext>
            </a:extLst>
          </p:cNvPr>
          <p:cNvSpPr/>
          <p:nvPr/>
        </p:nvSpPr>
        <p:spPr>
          <a:xfrm>
            <a:off x="3294794" y="6479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E5992312-3DF5-2815-0376-27A106609347}"/>
              </a:ext>
            </a:extLst>
          </p:cNvPr>
          <p:cNvSpPr/>
          <p:nvPr/>
        </p:nvSpPr>
        <p:spPr>
          <a:xfrm>
            <a:off x="3706095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A932C8BF-C045-1949-E40F-0982A57B21B2}"/>
              </a:ext>
            </a:extLst>
          </p:cNvPr>
          <p:cNvSpPr/>
          <p:nvPr/>
        </p:nvSpPr>
        <p:spPr>
          <a:xfrm>
            <a:off x="3821140" y="7846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70EF62E1-ABA8-535F-9BBD-7690855411F4}"/>
              </a:ext>
            </a:extLst>
          </p:cNvPr>
          <p:cNvSpPr/>
          <p:nvPr/>
        </p:nvSpPr>
        <p:spPr>
          <a:xfrm>
            <a:off x="3940865" y="6322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3B21242E-5277-F3FE-8768-89F8339F958A}"/>
              </a:ext>
            </a:extLst>
          </p:cNvPr>
          <p:cNvSpPr/>
          <p:nvPr/>
        </p:nvSpPr>
        <p:spPr>
          <a:xfrm>
            <a:off x="4412279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57057F92-9A33-9EEA-A657-95E03EE37B6E}"/>
              </a:ext>
            </a:extLst>
          </p:cNvPr>
          <p:cNvSpPr/>
          <p:nvPr/>
        </p:nvSpPr>
        <p:spPr>
          <a:xfrm>
            <a:off x="4527324" y="7846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8D478FCC-7548-5797-C1C5-E7CA2B55069A}"/>
              </a:ext>
            </a:extLst>
          </p:cNvPr>
          <p:cNvSpPr/>
          <p:nvPr/>
        </p:nvSpPr>
        <p:spPr>
          <a:xfrm>
            <a:off x="4647049" y="6322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2B59B6DD-125A-8046-8BBA-393DE85544F9}"/>
              </a:ext>
            </a:extLst>
          </p:cNvPr>
          <p:cNvSpPr/>
          <p:nvPr/>
        </p:nvSpPr>
        <p:spPr>
          <a:xfrm>
            <a:off x="5126216" y="65367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890AD717-CF62-13AB-AEAA-D98FBD62D548}"/>
              </a:ext>
            </a:extLst>
          </p:cNvPr>
          <p:cNvSpPr/>
          <p:nvPr/>
        </p:nvSpPr>
        <p:spPr>
          <a:xfrm>
            <a:off x="5241261" y="7953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908FFAD5-C401-ADFC-99C6-DBE25E01C20C}"/>
              </a:ext>
            </a:extLst>
          </p:cNvPr>
          <p:cNvSpPr/>
          <p:nvPr/>
        </p:nvSpPr>
        <p:spPr>
          <a:xfrm>
            <a:off x="5360986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6AEFE060-418B-992E-4C39-F87FC54C70D7}"/>
              </a:ext>
            </a:extLst>
          </p:cNvPr>
          <p:cNvSpPr/>
          <p:nvPr/>
        </p:nvSpPr>
        <p:spPr>
          <a:xfrm>
            <a:off x="2378652" y="2054081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6FFE03AE-4566-A22F-1077-08ED6A1F690D}"/>
              </a:ext>
            </a:extLst>
          </p:cNvPr>
          <p:cNvSpPr/>
          <p:nvPr/>
        </p:nvSpPr>
        <p:spPr>
          <a:xfrm>
            <a:off x="2493697" y="21957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641EB687-99C2-AA54-F107-60F29943ED97}"/>
              </a:ext>
            </a:extLst>
          </p:cNvPr>
          <p:cNvSpPr/>
          <p:nvPr/>
        </p:nvSpPr>
        <p:spPr>
          <a:xfrm>
            <a:off x="2613422" y="20433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9D6F7D02-0289-CE14-C6A4-FFA48FA89BC2}"/>
              </a:ext>
            </a:extLst>
          </p:cNvPr>
          <p:cNvSpPr/>
          <p:nvPr/>
        </p:nvSpPr>
        <p:spPr>
          <a:xfrm>
            <a:off x="3008165" y="2054081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CF32B70F-64FD-1261-C018-EA03035ED2E9}"/>
              </a:ext>
            </a:extLst>
          </p:cNvPr>
          <p:cNvSpPr/>
          <p:nvPr/>
        </p:nvSpPr>
        <p:spPr>
          <a:xfrm>
            <a:off x="3123210" y="21957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9153E346-E235-5209-9C79-BFF84E9CD9AE}"/>
              </a:ext>
            </a:extLst>
          </p:cNvPr>
          <p:cNvSpPr/>
          <p:nvPr/>
        </p:nvSpPr>
        <p:spPr>
          <a:xfrm>
            <a:off x="3242935" y="20433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8CA0E2B3-D68B-E2FC-391C-D0F20E987F9F}"/>
              </a:ext>
            </a:extLst>
          </p:cNvPr>
          <p:cNvSpPr/>
          <p:nvPr/>
        </p:nvSpPr>
        <p:spPr>
          <a:xfrm>
            <a:off x="3654236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D8FC1A1A-C288-9942-73BF-184F9812CBD7}"/>
              </a:ext>
            </a:extLst>
          </p:cNvPr>
          <p:cNvSpPr/>
          <p:nvPr/>
        </p:nvSpPr>
        <p:spPr>
          <a:xfrm>
            <a:off x="3769281" y="21801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00A49643-0CEB-CCE4-B963-B297BE311D9D}"/>
              </a:ext>
            </a:extLst>
          </p:cNvPr>
          <p:cNvSpPr/>
          <p:nvPr/>
        </p:nvSpPr>
        <p:spPr>
          <a:xfrm>
            <a:off x="3889006" y="20277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13FF8791-1E10-BFF8-D6A3-CE5CB2F0DD1D}"/>
              </a:ext>
            </a:extLst>
          </p:cNvPr>
          <p:cNvSpPr/>
          <p:nvPr/>
        </p:nvSpPr>
        <p:spPr>
          <a:xfrm>
            <a:off x="4360420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2C4BF139-5C93-26DF-3D1D-F2AB652BCB54}"/>
              </a:ext>
            </a:extLst>
          </p:cNvPr>
          <p:cNvSpPr/>
          <p:nvPr/>
        </p:nvSpPr>
        <p:spPr>
          <a:xfrm>
            <a:off x="4475465" y="21801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BB09C288-317A-35F0-A357-DDDDBEEFBB48}"/>
              </a:ext>
            </a:extLst>
          </p:cNvPr>
          <p:cNvSpPr/>
          <p:nvPr/>
        </p:nvSpPr>
        <p:spPr>
          <a:xfrm>
            <a:off x="4595190" y="20277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44132065-8460-1300-8A6B-D4599C0A426D}"/>
              </a:ext>
            </a:extLst>
          </p:cNvPr>
          <p:cNvSpPr/>
          <p:nvPr/>
        </p:nvSpPr>
        <p:spPr>
          <a:xfrm>
            <a:off x="5074357" y="20490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391F9C37-E5B9-873B-58D7-B7F936598CBA}"/>
              </a:ext>
            </a:extLst>
          </p:cNvPr>
          <p:cNvSpPr/>
          <p:nvPr/>
        </p:nvSpPr>
        <p:spPr>
          <a:xfrm>
            <a:off x="5189402" y="21907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ình Bầu dục 54">
            <a:extLst>
              <a:ext uri="{FF2B5EF4-FFF2-40B4-BE49-F238E27FC236}">
                <a16:creationId xmlns:a16="http://schemas.microsoft.com/office/drawing/2014/main" id="{C1C7E256-948A-F057-4FF8-EF830707E872}"/>
              </a:ext>
            </a:extLst>
          </p:cNvPr>
          <p:cNvSpPr/>
          <p:nvPr/>
        </p:nvSpPr>
        <p:spPr>
          <a:xfrm>
            <a:off x="5309127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ình Bầu dục 55">
            <a:extLst>
              <a:ext uri="{FF2B5EF4-FFF2-40B4-BE49-F238E27FC236}">
                <a16:creationId xmlns:a16="http://schemas.microsoft.com/office/drawing/2014/main" id="{FC5748E8-EA53-9F3F-A520-50FDCEC42BF3}"/>
              </a:ext>
            </a:extLst>
          </p:cNvPr>
          <p:cNvSpPr/>
          <p:nvPr/>
        </p:nvSpPr>
        <p:spPr>
          <a:xfrm>
            <a:off x="2399339" y="3449493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ình Bầu dục 56">
            <a:extLst>
              <a:ext uri="{FF2B5EF4-FFF2-40B4-BE49-F238E27FC236}">
                <a16:creationId xmlns:a16="http://schemas.microsoft.com/office/drawing/2014/main" id="{74BC9F22-503E-E9B9-2B7C-C82140F1E485}"/>
              </a:ext>
            </a:extLst>
          </p:cNvPr>
          <p:cNvSpPr/>
          <p:nvPr/>
        </p:nvSpPr>
        <p:spPr>
          <a:xfrm>
            <a:off x="2514384" y="35911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66419421-52D7-B589-1071-3F83DC0FE475}"/>
              </a:ext>
            </a:extLst>
          </p:cNvPr>
          <p:cNvSpPr/>
          <p:nvPr/>
        </p:nvSpPr>
        <p:spPr>
          <a:xfrm>
            <a:off x="2634109" y="34387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ình Bầu dục 58">
            <a:extLst>
              <a:ext uri="{FF2B5EF4-FFF2-40B4-BE49-F238E27FC236}">
                <a16:creationId xmlns:a16="http://schemas.microsoft.com/office/drawing/2014/main" id="{A2518E8C-6A68-6B82-DDE5-83092BFE1BD2}"/>
              </a:ext>
            </a:extLst>
          </p:cNvPr>
          <p:cNvSpPr/>
          <p:nvPr/>
        </p:nvSpPr>
        <p:spPr>
          <a:xfrm>
            <a:off x="3028852" y="3449493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5640A004-E413-6D0A-E3A5-FE47B32FE525}"/>
              </a:ext>
            </a:extLst>
          </p:cNvPr>
          <p:cNvSpPr/>
          <p:nvPr/>
        </p:nvSpPr>
        <p:spPr>
          <a:xfrm>
            <a:off x="3143897" y="35911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2E8EB919-E02E-B18B-42C4-9B981453C218}"/>
              </a:ext>
            </a:extLst>
          </p:cNvPr>
          <p:cNvSpPr/>
          <p:nvPr/>
        </p:nvSpPr>
        <p:spPr>
          <a:xfrm>
            <a:off x="3263622" y="34387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5CCAFC02-37F2-FFF4-5F68-96E2CAB21856}"/>
              </a:ext>
            </a:extLst>
          </p:cNvPr>
          <p:cNvSpPr/>
          <p:nvPr/>
        </p:nvSpPr>
        <p:spPr>
          <a:xfrm>
            <a:off x="3674923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id="{23F10DCD-0100-2B4F-C501-DEC38ED87177}"/>
              </a:ext>
            </a:extLst>
          </p:cNvPr>
          <p:cNvSpPr/>
          <p:nvPr/>
        </p:nvSpPr>
        <p:spPr>
          <a:xfrm>
            <a:off x="3789968" y="35755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ình Bầu dục 63">
            <a:extLst>
              <a:ext uri="{FF2B5EF4-FFF2-40B4-BE49-F238E27FC236}">
                <a16:creationId xmlns:a16="http://schemas.microsoft.com/office/drawing/2014/main" id="{25751DF1-B3BD-5580-D7C3-2A5974E6F218}"/>
              </a:ext>
            </a:extLst>
          </p:cNvPr>
          <p:cNvSpPr/>
          <p:nvPr/>
        </p:nvSpPr>
        <p:spPr>
          <a:xfrm>
            <a:off x="3909693" y="34231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id="{7208C9C8-7985-2FDD-A187-E823F4DF5076}"/>
              </a:ext>
            </a:extLst>
          </p:cNvPr>
          <p:cNvSpPr/>
          <p:nvPr/>
        </p:nvSpPr>
        <p:spPr>
          <a:xfrm>
            <a:off x="4381107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59041D1E-4DC5-7E73-ED13-54D2390AFFE7}"/>
              </a:ext>
            </a:extLst>
          </p:cNvPr>
          <p:cNvSpPr/>
          <p:nvPr/>
        </p:nvSpPr>
        <p:spPr>
          <a:xfrm>
            <a:off x="4496152" y="35755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ình Bầu dục 66">
            <a:extLst>
              <a:ext uri="{FF2B5EF4-FFF2-40B4-BE49-F238E27FC236}">
                <a16:creationId xmlns:a16="http://schemas.microsoft.com/office/drawing/2014/main" id="{E09B7A68-2365-39B7-DE3E-976C80183A8D}"/>
              </a:ext>
            </a:extLst>
          </p:cNvPr>
          <p:cNvSpPr/>
          <p:nvPr/>
        </p:nvSpPr>
        <p:spPr>
          <a:xfrm>
            <a:off x="4615877" y="34231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ình Bầu dục 67">
            <a:extLst>
              <a:ext uri="{FF2B5EF4-FFF2-40B4-BE49-F238E27FC236}">
                <a16:creationId xmlns:a16="http://schemas.microsoft.com/office/drawing/2014/main" id="{1C3947D8-35C2-F129-9E84-51B54F641C5D}"/>
              </a:ext>
            </a:extLst>
          </p:cNvPr>
          <p:cNvSpPr/>
          <p:nvPr/>
        </p:nvSpPr>
        <p:spPr>
          <a:xfrm>
            <a:off x="5095044" y="34445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ình Bầu dục 68">
            <a:extLst>
              <a:ext uri="{FF2B5EF4-FFF2-40B4-BE49-F238E27FC236}">
                <a16:creationId xmlns:a16="http://schemas.microsoft.com/office/drawing/2014/main" id="{D16CBBC3-99FB-1589-B2C2-4A5236B16ED7}"/>
              </a:ext>
            </a:extLst>
          </p:cNvPr>
          <p:cNvSpPr/>
          <p:nvPr/>
        </p:nvSpPr>
        <p:spPr>
          <a:xfrm>
            <a:off x="5210089" y="35862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Hình Bầu dục 69">
            <a:extLst>
              <a:ext uri="{FF2B5EF4-FFF2-40B4-BE49-F238E27FC236}">
                <a16:creationId xmlns:a16="http://schemas.microsoft.com/office/drawing/2014/main" id="{62DFB91B-E7C3-539F-8A67-A265311008F4}"/>
              </a:ext>
            </a:extLst>
          </p:cNvPr>
          <p:cNvSpPr/>
          <p:nvPr/>
        </p:nvSpPr>
        <p:spPr>
          <a:xfrm>
            <a:off x="5329814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Hình Bầu dục 70">
            <a:extLst>
              <a:ext uri="{FF2B5EF4-FFF2-40B4-BE49-F238E27FC236}">
                <a16:creationId xmlns:a16="http://schemas.microsoft.com/office/drawing/2014/main" id="{32A211DA-60CD-BBD8-F5BF-B95430A53C99}"/>
              </a:ext>
            </a:extLst>
          </p:cNvPr>
          <p:cNvSpPr/>
          <p:nvPr/>
        </p:nvSpPr>
        <p:spPr>
          <a:xfrm>
            <a:off x="5749920" y="345488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Hình Bầu dục 71">
            <a:extLst>
              <a:ext uri="{FF2B5EF4-FFF2-40B4-BE49-F238E27FC236}">
                <a16:creationId xmlns:a16="http://schemas.microsoft.com/office/drawing/2014/main" id="{B784DC3D-F7EB-3F65-2BEE-0BA3247E4F67}"/>
              </a:ext>
            </a:extLst>
          </p:cNvPr>
          <p:cNvSpPr/>
          <p:nvPr/>
        </p:nvSpPr>
        <p:spPr>
          <a:xfrm>
            <a:off x="5864965" y="35965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Hình Bầu dục 72">
            <a:extLst>
              <a:ext uri="{FF2B5EF4-FFF2-40B4-BE49-F238E27FC236}">
                <a16:creationId xmlns:a16="http://schemas.microsoft.com/office/drawing/2014/main" id="{515D3A7F-320A-9F36-FC1A-8257D6613D91}"/>
              </a:ext>
            </a:extLst>
          </p:cNvPr>
          <p:cNvSpPr/>
          <p:nvPr/>
        </p:nvSpPr>
        <p:spPr>
          <a:xfrm>
            <a:off x="5984690" y="34441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Hình Bầu dục 73">
            <a:extLst>
              <a:ext uri="{FF2B5EF4-FFF2-40B4-BE49-F238E27FC236}">
                <a16:creationId xmlns:a16="http://schemas.microsoft.com/office/drawing/2014/main" id="{60412723-C767-D87F-53A4-B950A63A83BF}"/>
              </a:ext>
            </a:extLst>
          </p:cNvPr>
          <p:cNvSpPr/>
          <p:nvPr/>
        </p:nvSpPr>
        <p:spPr>
          <a:xfrm>
            <a:off x="6379433" y="345488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Hình Bầu dục 74">
            <a:extLst>
              <a:ext uri="{FF2B5EF4-FFF2-40B4-BE49-F238E27FC236}">
                <a16:creationId xmlns:a16="http://schemas.microsoft.com/office/drawing/2014/main" id="{1094F849-83AF-7523-52E0-FED3CE0335AB}"/>
              </a:ext>
            </a:extLst>
          </p:cNvPr>
          <p:cNvSpPr/>
          <p:nvPr/>
        </p:nvSpPr>
        <p:spPr>
          <a:xfrm>
            <a:off x="6494478" y="35965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Hình Bầu dục 75">
            <a:extLst>
              <a:ext uri="{FF2B5EF4-FFF2-40B4-BE49-F238E27FC236}">
                <a16:creationId xmlns:a16="http://schemas.microsoft.com/office/drawing/2014/main" id="{ACFE218F-735A-A010-0C01-E8066E455AD5}"/>
              </a:ext>
            </a:extLst>
          </p:cNvPr>
          <p:cNvSpPr/>
          <p:nvPr/>
        </p:nvSpPr>
        <p:spPr>
          <a:xfrm>
            <a:off x="6614203" y="34441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Hình Bầu dục 76">
            <a:extLst>
              <a:ext uri="{FF2B5EF4-FFF2-40B4-BE49-F238E27FC236}">
                <a16:creationId xmlns:a16="http://schemas.microsoft.com/office/drawing/2014/main" id="{B475FB2B-7111-72A9-68E4-8C75A0FA4F17}"/>
              </a:ext>
            </a:extLst>
          </p:cNvPr>
          <p:cNvSpPr/>
          <p:nvPr/>
        </p:nvSpPr>
        <p:spPr>
          <a:xfrm>
            <a:off x="5724213" y="203606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Hình Bầu dục 77">
            <a:extLst>
              <a:ext uri="{FF2B5EF4-FFF2-40B4-BE49-F238E27FC236}">
                <a16:creationId xmlns:a16="http://schemas.microsoft.com/office/drawing/2014/main" id="{9A4A380F-224C-146C-82E1-12751B00B0A5}"/>
              </a:ext>
            </a:extLst>
          </p:cNvPr>
          <p:cNvSpPr/>
          <p:nvPr/>
        </p:nvSpPr>
        <p:spPr>
          <a:xfrm>
            <a:off x="5839258" y="217776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ình Bầu dục 78">
            <a:extLst>
              <a:ext uri="{FF2B5EF4-FFF2-40B4-BE49-F238E27FC236}">
                <a16:creationId xmlns:a16="http://schemas.microsoft.com/office/drawing/2014/main" id="{568EF031-520F-FD04-336A-ABEC997A2FA3}"/>
              </a:ext>
            </a:extLst>
          </p:cNvPr>
          <p:cNvSpPr/>
          <p:nvPr/>
        </p:nvSpPr>
        <p:spPr>
          <a:xfrm>
            <a:off x="5958983" y="202536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1203E5DA-D26D-CA2C-3440-5298D48B1A59}"/>
                  </a:ext>
                </a:extLst>
              </p:cNvPr>
              <p:cNvSpPr txBox="1"/>
              <p:nvPr/>
            </p:nvSpPr>
            <p:spPr>
              <a:xfrm>
                <a:off x="1105845" y="1981078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1203E5DA-D26D-CA2C-3440-5298D48B1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45" y="1981078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6977" r="-775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id="{6121DD38-30E2-77C2-69CC-D9E6D6732267}"/>
                  </a:ext>
                </a:extLst>
              </p:cNvPr>
              <p:cNvSpPr txBox="1"/>
              <p:nvPr/>
            </p:nvSpPr>
            <p:spPr>
              <a:xfrm>
                <a:off x="1140475" y="3381581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id="{6121DD38-30E2-77C2-69CC-D9E6D6732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75" y="3381581"/>
                <a:ext cx="781240" cy="369332"/>
              </a:xfrm>
              <a:prstGeom prst="rect">
                <a:avLst/>
              </a:prstGeom>
              <a:blipFill>
                <a:blip r:embed="rId5"/>
                <a:stretch>
                  <a:fillRect l="-7031" r="-859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oogle Shape;2600;p46">
            <a:extLst>
              <a:ext uri="{FF2B5EF4-FFF2-40B4-BE49-F238E27FC236}">
                <a16:creationId xmlns:a16="http://schemas.microsoft.com/office/drawing/2014/main" id="{AE422C4F-BD41-BD86-8344-980BD317CB4F}"/>
              </a:ext>
            </a:extLst>
          </p:cNvPr>
          <p:cNvGrpSpPr/>
          <p:nvPr/>
        </p:nvGrpSpPr>
        <p:grpSpPr>
          <a:xfrm>
            <a:off x="226301" y="3736492"/>
            <a:ext cx="1188292" cy="1288776"/>
            <a:chOff x="1184675" y="1644188"/>
            <a:chExt cx="1575775" cy="1709025"/>
          </a:xfrm>
        </p:grpSpPr>
        <p:sp>
          <p:nvSpPr>
            <p:cNvPr id="83" name="Google Shape;2601;p46">
              <a:extLst>
                <a:ext uri="{FF2B5EF4-FFF2-40B4-BE49-F238E27FC236}">
                  <a16:creationId xmlns:a16="http://schemas.microsoft.com/office/drawing/2014/main" id="{72ED65F7-71A6-4382-25FF-E8A9709214B7}"/>
                </a:ext>
              </a:extLst>
            </p:cNvPr>
            <p:cNvSpPr/>
            <p:nvPr/>
          </p:nvSpPr>
          <p:spPr>
            <a:xfrm>
              <a:off x="1999125" y="2873888"/>
              <a:ext cx="248025" cy="479325"/>
            </a:xfrm>
            <a:custGeom>
              <a:avLst/>
              <a:gdLst/>
              <a:ahLst/>
              <a:cxnLst/>
              <a:rect l="l" t="t" r="r" b="b"/>
              <a:pathLst>
                <a:path w="9921" h="19173" extrusionOk="0">
                  <a:moveTo>
                    <a:pt x="5230" y="0"/>
                  </a:moveTo>
                  <a:lnTo>
                    <a:pt x="4999" y="51"/>
                  </a:lnTo>
                  <a:lnTo>
                    <a:pt x="4768" y="128"/>
                  </a:lnTo>
                  <a:lnTo>
                    <a:pt x="4563" y="256"/>
                  </a:lnTo>
                  <a:lnTo>
                    <a:pt x="4461" y="333"/>
                  </a:lnTo>
                  <a:lnTo>
                    <a:pt x="4410" y="410"/>
                  </a:lnTo>
                  <a:lnTo>
                    <a:pt x="4358" y="487"/>
                  </a:lnTo>
                  <a:lnTo>
                    <a:pt x="4333" y="564"/>
                  </a:lnTo>
                  <a:lnTo>
                    <a:pt x="4230" y="1128"/>
                  </a:lnTo>
                  <a:lnTo>
                    <a:pt x="4179" y="1692"/>
                  </a:lnTo>
                  <a:lnTo>
                    <a:pt x="4076" y="2820"/>
                  </a:lnTo>
                  <a:lnTo>
                    <a:pt x="4051" y="3947"/>
                  </a:lnTo>
                  <a:lnTo>
                    <a:pt x="4025" y="5075"/>
                  </a:lnTo>
                  <a:lnTo>
                    <a:pt x="3999" y="7331"/>
                  </a:lnTo>
                  <a:lnTo>
                    <a:pt x="3974" y="8459"/>
                  </a:lnTo>
                  <a:lnTo>
                    <a:pt x="3897" y="9586"/>
                  </a:lnTo>
                  <a:lnTo>
                    <a:pt x="3871" y="10355"/>
                  </a:lnTo>
                  <a:lnTo>
                    <a:pt x="3871" y="11227"/>
                  </a:lnTo>
                  <a:lnTo>
                    <a:pt x="3923" y="12150"/>
                  </a:lnTo>
                  <a:lnTo>
                    <a:pt x="3974" y="12585"/>
                  </a:lnTo>
                  <a:lnTo>
                    <a:pt x="4025" y="13021"/>
                  </a:lnTo>
                  <a:lnTo>
                    <a:pt x="3538" y="13201"/>
                  </a:lnTo>
                  <a:lnTo>
                    <a:pt x="3051" y="13406"/>
                  </a:lnTo>
                  <a:lnTo>
                    <a:pt x="2590" y="13636"/>
                  </a:lnTo>
                  <a:lnTo>
                    <a:pt x="2128" y="13918"/>
                  </a:lnTo>
                  <a:lnTo>
                    <a:pt x="1693" y="14200"/>
                  </a:lnTo>
                  <a:lnTo>
                    <a:pt x="1257" y="14508"/>
                  </a:lnTo>
                  <a:lnTo>
                    <a:pt x="411" y="15149"/>
                  </a:lnTo>
                  <a:lnTo>
                    <a:pt x="308" y="15251"/>
                  </a:lnTo>
                  <a:lnTo>
                    <a:pt x="206" y="15354"/>
                  </a:lnTo>
                  <a:lnTo>
                    <a:pt x="129" y="15456"/>
                  </a:lnTo>
                  <a:lnTo>
                    <a:pt x="78" y="15584"/>
                  </a:lnTo>
                  <a:lnTo>
                    <a:pt x="26" y="15687"/>
                  </a:lnTo>
                  <a:lnTo>
                    <a:pt x="1" y="15815"/>
                  </a:lnTo>
                  <a:lnTo>
                    <a:pt x="1" y="16046"/>
                  </a:lnTo>
                  <a:lnTo>
                    <a:pt x="52" y="16276"/>
                  </a:lnTo>
                  <a:lnTo>
                    <a:pt x="129" y="16507"/>
                  </a:lnTo>
                  <a:lnTo>
                    <a:pt x="283" y="16712"/>
                  </a:lnTo>
                  <a:lnTo>
                    <a:pt x="437" y="16917"/>
                  </a:lnTo>
                  <a:lnTo>
                    <a:pt x="642" y="17097"/>
                  </a:lnTo>
                  <a:lnTo>
                    <a:pt x="847" y="17225"/>
                  </a:lnTo>
                  <a:lnTo>
                    <a:pt x="1077" y="17327"/>
                  </a:lnTo>
                  <a:lnTo>
                    <a:pt x="1308" y="17353"/>
                  </a:lnTo>
                  <a:lnTo>
                    <a:pt x="1564" y="17353"/>
                  </a:lnTo>
                  <a:lnTo>
                    <a:pt x="1667" y="17327"/>
                  </a:lnTo>
                  <a:lnTo>
                    <a:pt x="1795" y="17302"/>
                  </a:lnTo>
                  <a:lnTo>
                    <a:pt x="1898" y="17225"/>
                  </a:lnTo>
                  <a:lnTo>
                    <a:pt x="2000" y="17174"/>
                  </a:lnTo>
                  <a:lnTo>
                    <a:pt x="2128" y="17071"/>
                  </a:lnTo>
                  <a:lnTo>
                    <a:pt x="2231" y="16969"/>
                  </a:lnTo>
                  <a:lnTo>
                    <a:pt x="2667" y="16430"/>
                  </a:lnTo>
                  <a:lnTo>
                    <a:pt x="3154" y="15969"/>
                  </a:lnTo>
                  <a:lnTo>
                    <a:pt x="3666" y="15507"/>
                  </a:lnTo>
                  <a:lnTo>
                    <a:pt x="4204" y="15046"/>
                  </a:lnTo>
                  <a:lnTo>
                    <a:pt x="4102" y="15815"/>
                  </a:lnTo>
                  <a:lnTo>
                    <a:pt x="4051" y="16558"/>
                  </a:lnTo>
                  <a:lnTo>
                    <a:pt x="3923" y="18071"/>
                  </a:lnTo>
                  <a:lnTo>
                    <a:pt x="3948" y="18327"/>
                  </a:lnTo>
                  <a:lnTo>
                    <a:pt x="3999" y="18558"/>
                  </a:lnTo>
                  <a:lnTo>
                    <a:pt x="4102" y="18763"/>
                  </a:lnTo>
                  <a:lnTo>
                    <a:pt x="4230" y="18917"/>
                  </a:lnTo>
                  <a:lnTo>
                    <a:pt x="4384" y="19019"/>
                  </a:lnTo>
                  <a:lnTo>
                    <a:pt x="4563" y="19122"/>
                  </a:lnTo>
                  <a:lnTo>
                    <a:pt x="4768" y="19173"/>
                  </a:lnTo>
                  <a:lnTo>
                    <a:pt x="5204" y="19173"/>
                  </a:lnTo>
                  <a:lnTo>
                    <a:pt x="5409" y="19096"/>
                  </a:lnTo>
                  <a:lnTo>
                    <a:pt x="5614" y="19019"/>
                  </a:lnTo>
                  <a:lnTo>
                    <a:pt x="5794" y="18891"/>
                  </a:lnTo>
                  <a:lnTo>
                    <a:pt x="5947" y="18737"/>
                  </a:lnTo>
                  <a:lnTo>
                    <a:pt x="6076" y="18558"/>
                  </a:lnTo>
                  <a:lnTo>
                    <a:pt x="6153" y="18327"/>
                  </a:lnTo>
                  <a:lnTo>
                    <a:pt x="6204" y="18071"/>
                  </a:lnTo>
                  <a:lnTo>
                    <a:pt x="6229" y="18071"/>
                  </a:lnTo>
                  <a:lnTo>
                    <a:pt x="6127" y="17302"/>
                  </a:lnTo>
                  <a:lnTo>
                    <a:pt x="5999" y="16507"/>
                  </a:lnTo>
                  <a:lnTo>
                    <a:pt x="5871" y="15713"/>
                  </a:lnTo>
                  <a:lnTo>
                    <a:pt x="5794" y="14918"/>
                  </a:lnTo>
                  <a:lnTo>
                    <a:pt x="6358" y="15405"/>
                  </a:lnTo>
                  <a:lnTo>
                    <a:pt x="6614" y="15636"/>
                  </a:lnTo>
                  <a:lnTo>
                    <a:pt x="6870" y="15892"/>
                  </a:lnTo>
                  <a:lnTo>
                    <a:pt x="7127" y="16148"/>
                  </a:lnTo>
                  <a:lnTo>
                    <a:pt x="7357" y="16430"/>
                  </a:lnTo>
                  <a:lnTo>
                    <a:pt x="7537" y="16738"/>
                  </a:lnTo>
                  <a:lnTo>
                    <a:pt x="7691" y="17045"/>
                  </a:lnTo>
                  <a:lnTo>
                    <a:pt x="7742" y="17199"/>
                  </a:lnTo>
                  <a:lnTo>
                    <a:pt x="7819" y="17327"/>
                  </a:lnTo>
                  <a:lnTo>
                    <a:pt x="7998" y="17532"/>
                  </a:lnTo>
                  <a:lnTo>
                    <a:pt x="8178" y="17661"/>
                  </a:lnTo>
                  <a:lnTo>
                    <a:pt x="8408" y="17763"/>
                  </a:lnTo>
                  <a:lnTo>
                    <a:pt x="8613" y="17814"/>
                  </a:lnTo>
                  <a:lnTo>
                    <a:pt x="8844" y="17814"/>
                  </a:lnTo>
                  <a:lnTo>
                    <a:pt x="9075" y="17763"/>
                  </a:lnTo>
                  <a:lnTo>
                    <a:pt x="9280" y="17686"/>
                  </a:lnTo>
                  <a:lnTo>
                    <a:pt x="9485" y="17584"/>
                  </a:lnTo>
                  <a:lnTo>
                    <a:pt x="9639" y="17456"/>
                  </a:lnTo>
                  <a:lnTo>
                    <a:pt x="9792" y="17276"/>
                  </a:lnTo>
                  <a:lnTo>
                    <a:pt x="9869" y="17097"/>
                  </a:lnTo>
                  <a:lnTo>
                    <a:pt x="9921" y="16866"/>
                  </a:lnTo>
                  <a:lnTo>
                    <a:pt x="9921" y="16661"/>
                  </a:lnTo>
                  <a:lnTo>
                    <a:pt x="9869" y="16430"/>
                  </a:lnTo>
                  <a:lnTo>
                    <a:pt x="9818" y="16302"/>
                  </a:lnTo>
                  <a:lnTo>
                    <a:pt x="9741" y="16174"/>
                  </a:lnTo>
                  <a:lnTo>
                    <a:pt x="9434" y="15764"/>
                  </a:lnTo>
                  <a:lnTo>
                    <a:pt x="9075" y="15328"/>
                  </a:lnTo>
                  <a:lnTo>
                    <a:pt x="8716" y="14944"/>
                  </a:lnTo>
                  <a:lnTo>
                    <a:pt x="8306" y="14559"/>
                  </a:lnTo>
                  <a:lnTo>
                    <a:pt x="7870" y="14200"/>
                  </a:lnTo>
                  <a:lnTo>
                    <a:pt x="7409" y="13841"/>
                  </a:lnTo>
                  <a:lnTo>
                    <a:pt x="6947" y="13534"/>
                  </a:lnTo>
                  <a:lnTo>
                    <a:pt x="6486" y="13226"/>
                  </a:lnTo>
                  <a:lnTo>
                    <a:pt x="6511" y="12611"/>
                  </a:lnTo>
                  <a:lnTo>
                    <a:pt x="6486" y="11970"/>
                  </a:lnTo>
                  <a:lnTo>
                    <a:pt x="6460" y="11329"/>
                  </a:lnTo>
                  <a:lnTo>
                    <a:pt x="6409" y="10663"/>
                  </a:lnTo>
                  <a:lnTo>
                    <a:pt x="6306" y="9381"/>
                  </a:lnTo>
                  <a:lnTo>
                    <a:pt x="6204" y="8151"/>
                  </a:lnTo>
                  <a:lnTo>
                    <a:pt x="6153" y="7177"/>
                  </a:lnTo>
                  <a:lnTo>
                    <a:pt x="6101" y="6177"/>
                  </a:lnTo>
                  <a:lnTo>
                    <a:pt x="6024" y="4178"/>
                  </a:lnTo>
                  <a:lnTo>
                    <a:pt x="5999" y="3153"/>
                  </a:lnTo>
                  <a:lnTo>
                    <a:pt x="5922" y="2153"/>
                  </a:lnTo>
                  <a:lnTo>
                    <a:pt x="5819" y="1179"/>
                  </a:lnTo>
                  <a:lnTo>
                    <a:pt x="5666" y="231"/>
                  </a:lnTo>
                  <a:lnTo>
                    <a:pt x="5640" y="154"/>
                  </a:lnTo>
                  <a:lnTo>
                    <a:pt x="5589" y="77"/>
                  </a:lnTo>
                  <a:lnTo>
                    <a:pt x="5512" y="51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02;p46">
              <a:extLst>
                <a:ext uri="{FF2B5EF4-FFF2-40B4-BE49-F238E27FC236}">
                  <a16:creationId xmlns:a16="http://schemas.microsoft.com/office/drawing/2014/main" id="{E014C1D5-9736-4DF4-DDE4-67795E14E8EA}"/>
                </a:ext>
              </a:extLst>
            </p:cNvPr>
            <p:cNvSpPr/>
            <p:nvPr/>
          </p:nvSpPr>
          <p:spPr>
            <a:xfrm>
              <a:off x="1687050" y="2868113"/>
              <a:ext cx="237125" cy="463975"/>
            </a:xfrm>
            <a:custGeom>
              <a:avLst/>
              <a:gdLst/>
              <a:ahLst/>
              <a:cxnLst/>
              <a:rect l="l" t="t" r="r" b="b"/>
              <a:pathLst>
                <a:path w="9485" h="18559" extrusionOk="0">
                  <a:moveTo>
                    <a:pt x="8844" y="0"/>
                  </a:moveTo>
                  <a:lnTo>
                    <a:pt x="8613" y="26"/>
                  </a:lnTo>
                  <a:lnTo>
                    <a:pt x="8383" y="103"/>
                  </a:lnTo>
                  <a:lnTo>
                    <a:pt x="8280" y="154"/>
                  </a:lnTo>
                  <a:lnTo>
                    <a:pt x="8178" y="205"/>
                  </a:lnTo>
                  <a:lnTo>
                    <a:pt x="8126" y="282"/>
                  </a:lnTo>
                  <a:lnTo>
                    <a:pt x="8075" y="359"/>
                  </a:lnTo>
                  <a:lnTo>
                    <a:pt x="7844" y="872"/>
                  </a:lnTo>
                  <a:lnTo>
                    <a:pt x="7639" y="1410"/>
                  </a:lnTo>
                  <a:lnTo>
                    <a:pt x="7280" y="2461"/>
                  </a:lnTo>
                  <a:lnTo>
                    <a:pt x="6947" y="3563"/>
                  </a:lnTo>
                  <a:lnTo>
                    <a:pt x="6665" y="4640"/>
                  </a:lnTo>
                  <a:lnTo>
                    <a:pt x="6076" y="6819"/>
                  </a:lnTo>
                  <a:lnTo>
                    <a:pt x="5742" y="7895"/>
                  </a:lnTo>
                  <a:lnTo>
                    <a:pt x="5409" y="8972"/>
                  </a:lnTo>
                  <a:lnTo>
                    <a:pt x="5179" y="9715"/>
                  </a:lnTo>
                  <a:lnTo>
                    <a:pt x="4973" y="10561"/>
                  </a:lnTo>
                  <a:lnTo>
                    <a:pt x="4794" y="11458"/>
                  </a:lnTo>
                  <a:lnTo>
                    <a:pt x="4717" y="11894"/>
                  </a:lnTo>
                  <a:lnTo>
                    <a:pt x="4692" y="12329"/>
                  </a:lnTo>
                  <a:lnTo>
                    <a:pt x="4153" y="12381"/>
                  </a:lnTo>
                  <a:lnTo>
                    <a:pt x="3641" y="12458"/>
                  </a:lnTo>
                  <a:lnTo>
                    <a:pt x="3128" y="12586"/>
                  </a:lnTo>
                  <a:lnTo>
                    <a:pt x="2615" y="12714"/>
                  </a:lnTo>
                  <a:lnTo>
                    <a:pt x="2103" y="12893"/>
                  </a:lnTo>
                  <a:lnTo>
                    <a:pt x="1616" y="13073"/>
                  </a:lnTo>
                  <a:lnTo>
                    <a:pt x="642" y="13483"/>
                  </a:lnTo>
                  <a:lnTo>
                    <a:pt x="513" y="13560"/>
                  </a:lnTo>
                  <a:lnTo>
                    <a:pt x="385" y="13637"/>
                  </a:lnTo>
                  <a:lnTo>
                    <a:pt x="283" y="13714"/>
                  </a:lnTo>
                  <a:lnTo>
                    <a:pt x="206" y="13816"/>
                  </a:lnTo>
                  <a:lnTo>
                    <a:pt x="155" y="13919"/>
                  </a:lnTo>
                  <a:lnTo>
                    <a:pt x="78" y="14021"/>
                  </a:lnTo>
                  <a:lnTo>
                    <a:pt x="26" y="14252"/>
                  </a:lnTo>
                  <a:lnTo>
                    <a:pt x="1" y="14483"/>
                  </a:lnTo>
                  <a:lnTo>
                    <a:pt x="26" y="14739"/>
                  </a:lnTo>
                  <a:lnTo>
                    <a:pt x="103" y="14970"/>
                  </a:lnTo>
                  <a:lnTo>
                    <a:pt x="231" y="15200"/>
                  </a:lnTo>
                  <a:lnTo>
                    <a:pt x="360" y="15405"/>
                  </a:lnTo>
                  <a:lnTo>
                    <a:pt x="539" y="15610"/>
                  </a:lnTo>
                  <a:lnTo>
                    <a:pt x="744" y="15738"/>
                  </a:lnTo>
                  <a:lnTo>
                    <a:pt x="949" y="15841"/>
                  </a:lnTo>
                  <a:lnTo>
                    <a:pt x="1206" y="15918"/>
                  </a:lnTo>
                  <a:lnTo>
                    <a:pt x="1308" y="15918"/>
                  </a:lnTo>
                  <a:lnTo>
                    <a:pt x="1436" y="15892"/>
                  </a:lnTo>
                  <a:lnTo>
                    <a:pt x="1564" y="15867"/>
                  </a:lnTo>
                  <a:lnTo>
                    <a:pt x="1693" y="15841"/>
                  </a:lnTo>
                  <a:lnTo>
                    <a:pt x="1821" y="15764"/>
                  </a:lnTo>
                  <a:lnTo>
                    <a:pt x="1949" y="15687"/>
                  </a:lnTo>
                  <a:lnTo>
                    <a:pt x="2513" y="15303"/>
                  </a:lnTo>
                  <a:lnTo>
                    <a:pt x="3102" y="14944"/>
                  </a:lnTo>
                  <a:lnTo>
                    <a:pt x="3718" y="14636"/>
                  </a:lnTo>
                  <a:lnTo>
                    <a:pt x="4333" y="14329"/>
                  </a:lnTo>
                  <a:lnTo>
                    <a:pt x="4051" y="15046"/>
                  </a:lnTo>
                  <a:lnTo>
                    <a:pt x="3794" y="15764"/>
                  </a:lnTo>
                  <a:lnTo>
                    <a:pt x="3307" y="17200"/>
                  </a:lnTo>
                  <a:lnTo>
                    <a:pt x="3256" y="17456"/>
                  </a:lnTo>
                  <a:lnTo>
                    <a:pt x="3256" y="17687"/>
                  </a:lnTo>
                  <a:lnTo>
                    <a:pt x="3307" y="17892"/>
                  </a:lnTo>
                  <a:lnTo>
                    <a:pt x="3384" y="18071"/>
                  </a:lnTo>
                  <a:lnTo>
                    <a:pt x="3512" y="18225"/>
                  </a:lnTo>
                  <a:lnTo>
                    <a:pt x="3692" y="18353"/>
                  </a:lnTo>
                  <a:lnTo>
                    <a:pt x="3871" y="18455"/>
                  </a:lnTo>
                  <a:lnTo>
                    <a:pt x="4076" y="18532"/>
                  </a:lnTo>
                  <a:lnTo>
                    <a:pt x="4281" y="18558"/>
                  </a:lnTo>
                  <a:lnTo>
                    <a:pt x="4486" y="18558"/>
                  </a:lnTo>
                  <a:lnTo>
                    <a:pt x="4717" y="18532"/>
                  </a:lnTo>
                  <a:lnTo>
                    <a:pt x="4922" y="18455"/>
                  </a:lnTo>
                  <a:lnTo>
                    <a:pt x="5102" y="18353"/>
                  </a:lnTo>
                  <a:lnTo>
                    <a:pt x="5281" y="18199"/>
                  </a:lnTo>
                  <a:lnTo>
                    <a:pt x="5409" y="18020"/>
                  </a:lnTo>
                  <a:lnTo>
                    <a:pt x="5512" y="17763"/>
                  </a:lnTo>
                  <a:lnTo>
                    <a:pt x="5537" y="17789"/>
                  </a:lnTo>
                  <a:lnTo>
                    <a:pt x="5640" y="16994"/>
                  </a:lnTo>
                  <a:lnTo>
                    <a:pt x="5717" y="16200"/>
                  </a:lnTo>
                  <a:lnTo>
                    <a:pt x="5794" y="15405"/>
                  </a:lnTo>
                  <a:lnTo>
                    <a:pt x="5896" y="14611"/>
                  </a:lnTo>
                  <a:lnTo>
                    <a:pt x="6332" y="15200"/>
                  </a:lnTo>
                  <a:lnTo>
                    <a:pt x="6537" y="15508"/>
                  </a:lnTo>
                  <a:lnTo>
                    <a:pt x="6716" y="15815"/>
                  </a:lnTo>
                  <a:lnTo>
                    <a:pt x="6896" y="16123"/>
                  </a:lnTo>
                  <a:lnTo>
                    <a:pt x="7024" y="16456"/>
                  </a:lnTo>
                  <a:lnTo>
                    <a:pt x="7152" y="16789"/>
                  </a:lnTo>
                  <a:lnTo>
                    <a:pt x="7204" y="17148"/>
                  </a:lnTo>
                  <a:lnTo>
                    <a:pt x="7229" y="17302"/>
                  </a:lnTo>
                  <a:lnTo>
                    <a:pt x="7280" y="17430"/>
                  </a:lnTo>
                  <a:lnTo>
                    <a:pt x="7383" y="17687"/>
                  </a:lnTo>
                  <a:lnTo>
                    <a:pt x="7537" y="17866"/>
                  </a:lnTo>
                  <a:lnTo>
                    <a:pt x="7716" y="18020"/>
                  </a:lnTo>
                  <a:lnTo>
                    <a:pt x="7921" y="18122"/>
                  </a:lnTo>
                  <a:lnTo>
                    <a:pt x="8126" y="18174"/>
                  </a:lnTo>
                  <a:lnTo>
                    <a:pt x="8357" y="18199"/>
                  </a:lnTo>
                  <a:lnTo>
                    <a:pt x="8588" y="18174"/>
                  </a:lnTo>
                  <a:lnTo>
                    <a:pt x="8793" y="18097"/>
                  </a:lnTo>
                  <a:lnTo>
                    <a:pt x="8998" y="18020"/>
                  </a:lnTo>
                  <a:lnTo>
                    <a:pt x="9177" y="17892"/>
                  </a:lnTo>
                  <a:lnTo>
                    <a:pt x="9331" y="17738"/>
                  </a:lnTo>
                  <a:lnTo>
                    <a:pt x="9434" y="17533"/>
                  </a:lnTo>
                  <a:lnTo>
                    <a:pt x="9485" y="17328"/>
                  </a:lnTo>
                  <a:lnTo>
                    <a:pt x="9485" y="17071"/>
                  </a:lnTo>
                  <a:lnTo>
                    <a:pt x="9459" y="16943"/>
                  </a:lnTo>
                  <a:lnTo>
                    <a:pt x="9408" y="16815"/>
                  </a:lnTo>
                  <a:lnTo>
                    <a:pt x="9228" y="16328"/>
                  </a:lnTo>
                  <a:lnTo>
                    <a:pt x="8998" y="15841"/>
                  </a:lnTo>
                  <a:lnTo>
                    <a:pt x="8716" y="15354"/>
                  </a:lnTo>
                  <a:lnTo>
                    <a:pt x="8434" y="14893"/>
                  </a:lnTo>
                  <a:lnTo>
                    <a:pt x="8101" y="14431"/>
                  </a:lnTo>
                  <a:lnTo>
                    <a:pt x="7742" y="13970"/>
                  </a:lnTo>
                  <a:lnTo>
                    <a:pt x="7383" y="13560"/>
                  </a:lnTo>
                  <a:lnTo>
                    <a:pt x="6998" y="13150"/>
                  </a:lnTo>
                  <a:lnTo>
                    <a:pt x="7178" y="12560"/>
                  </a:lnTo>
                  <a:lnTo>
                    <a:pt x="7332" y="11919"/>
                  </a:lnTo>
                  <a:lnTo>
                    <a:pt x="7460" y="11279"/>
                  </a:lnTo>
                  <a:lnTo>
                    <a:pt x="7562" y="10638"/>
                  </a:lnTo>
                  <a:lnTo>
                    <a:pt x="7793" y="9356"/>
                  </a:lnTo>
                  <a:lnTo>
                    <a:pt x="7998" y="8151"/>
                  </a:lnTo>
                  <a:lnTo>
                    <a:pt x="8178" y="7203"/>
                  </a:lnTo>
                  <a:lnTo>
                    <a:pt x="8383" y="6229"/>
                  </a:lnTo>
                  <a:lnTo>
                    <a:pt x="8844" y="4255"/>
                  </a:lnTo>
                  <a:lnTo>
                    <a:pt x="9049" y="3281"/>
                  </a:lnTo>
                  <a:lnTo>
                    <a:pt x="9228" y="2282"/>
                  </a:lnTo>
                  <a:lnTo>
                    <a:pt x="9357" y="1308"/>
                  </a:lnTo>
                  <a:lnTo>
                    <a:pt x="9459" y="334"/>
                  </a:lnTo>
                  <a:lnTo>
                    <a:pt x="9459" y="257"/>
                  </a:lnTo>
                  <a:lnTo>
                    <a:pt x="9408" y="180"/>
                  </a:lnTo>
                  <a:lnTo>
                    <a:pt x="9357" y="129"/>
                  </a:lnTo>
                  <a:lnTo>
                    <a:pt x="9280" y="77"/>
                  </a:lnTo>
                  <a:lnTo>
                    <a:pt x="9075" y="26"/>
                  </a:lnTo>
                  <a:lnTo>
                    <a:pt x="88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03;p46">
              <a:extLst>
                <a:ext uri="{FF2B5EF4-FFF2-40B4-BE49-F238E27FC236}">
                  <a16:creationId xmlns:a16="http://schemas.microsoft.com/office/drawing/2014/main" id="{2077E243-8EF5-19D5-EBC9-69A04035F3B3}"/>
                </a:ext>
              </a:extLst>
            </p:cNvPr>
            <p:cNvSpPr/>
            <p:nvPr/>
          </p:nvSpPr>
          <p:spPr>
            <a:xfrm>
              <a:off x="1351275" y="1644188"/>
              <a:ext cx="1409175" cy="1302125"/>
            </a:xfrm>
            <a:custGeom>
              <a:avLst/>
              <a:gdLst/>
              <a:ahLst/>
              <a:cxnLst/>
              <a:rect l="l" t="t" r="r" b="b"/>
              <a:pathLst>
                <a:path w="56367" h="52085" extrusionOk="0">
                  <a:moveTo>
                    <a:pt x="19712" y="0"/>
                  </a:moveTo>
                  <a:lnTo>
                    <a:pt x="19584" y="26"/>
                  </a:lnTo>
                  <a:lnTo>
                    <a:pt x="19481" y="77"/>
                  </a:lnTo>
                  <a:lnTo>
                    <a:pt x="19404" y="154"/>
                  </a:lnTo>
                  <a:lnTo>
                    <a:pt x="19353" y="282"/>
                  </a:lnTo>
                  <a:lnTo>
                    <a:pt x="19353" y="410"/>
                  </a:lnTo>
                  <a:lnTo>
                    <a:pt x="19379" y="538"/>
                  </a:lnTo>
                  <a:lnTo>
                    <a:pt x="19686" y="1179"/>
                  </a:lnTo>
                  <a:lnTo>
                    <a:pt x="19968" y="1794"/>
                  </a:lnTo>
                  <a:lnTo>
                    <a:pt x="20224" y="2409"/>
                  </a:lnTo>
                  <a:lnTo>
                    <a:pt x="20455" y="3025"/>
                  </a:lnTo>
                  <a:lnTo>
                    <a:pt x="20635" y="3665"/>
                  </a:lnTo>
                  <a:lnTo>
                    <a:pt x="20814" y="4306"/>
                  </a:lnTo>
                  <a:lnTo>
                    <a:pt x="20942" y="4973"/>
                  </a:lnTo>
                  <a:lnTo>
                    <a:pt x="21070" y="5665"/>
                  </a:lnTo>
                  <a:lnTo>
                    <a:pt x="21096" y="5818"/>
                  </a:lnTo>
                  <a:lnTo>
                    <a:pt x="20840" y="5485"/>
                  </a:lnTo>
                  <a:lnTo>
                    <a:pt x="20583" y="5152"/>
                  </a:lnTo>
                  <a:lnTo>
                    <a:pt x="20301" y="4819"/>
                  </a:lnTo>
                  <a:lnTo>
                    <a:pt x="19994" y="4511"/>
                  </a:lnTo>
                  <a:lnTo>
                    <a:pt x="19712" y="4229"/>
                  </a:lnTo>
                  <a:lnTo>
                    <a:pt x="19379" y="3973"/>
                  </a:lnTo>
                  <a:lnTo>
                    <a:pt x="19071" y="3742"/>
                  </a:lnTo>
                  <a:lnTo>
                    <a:pt x="18738" y="3537"/>
                  </a:lnTo>
                  <a:lnTo>
                    <a:pt x="18379" y="3358"/>
                  </a:lnTo>
                  <a:lnTo>
                    <a:pt x="18020" y="3204"/>
                  </a:lnTo>
                  <a:lnTo>
                    <a:pt x="17661" y="3076"/>
                  </a:lnTo>
                  <a:lnTo>
                    <a:pt x="17302" y="2999"/>
                  </a:lnTo>
                  <a:lnTo>
                    <a:pt x="16943" y="2948"/>
                  </a:lnTo>
                  <a:lnTo>
                    <a:pt x="16559" y="2948"/>
                  </a:lnTo>
                  <a:lnTo>
                    <a:pt x="16174" y="2999"/>
                  </a:lnTo>
                  <a:lnTo>
                    <a:pt x="15816" y="3076"/>
                  </a:lnTo>
                  <a:lnTo>
                    <a:pt x="15713" y="3127"/>
                  </a:lnTo>
                  <a:lnTo>
                    <a:pt x="15611" y="3178"/>
                  </a:lnTo>
                  <a:lnTo>
                    <a:pt x="15559" y="3230"/>
                  </a:lnTo>
                  <a:lnTo>
                    <a:pt x="15508" y="3307"/>
                  </a:lnTo>
                  <a:lnTo>
                    <a:pt x="15482" y="3383"/>
                  </a:lnTo>
                  <a:lnTo>
                    <a:pt x="15457" y="3486"/>
                  </a:lnTo>
                  <a:lnTo>
                    <a:pt x="15482" y="3640"/>
                  </a:lnTo>
                  <a:lnTo>
                    <a:pt x="15559" y="3819"/>
                  </a:lnTo>
                  <a:lnTo>
                    <a:pt x="15611" y="3870"/>
                  </a:lnTo>
                  <a:lnTo>
                    <a:pt x="15687" y="3947"/>
                  </a:lnTo>
                  <a:lnTo>
                    <a:pt x="15764" y="3973"/>
                  </a:lnTo>
                  <a:lnTo>
                    <a:pt x="15841" y="3999"/>
                  </a:lnTo>
                  <a:lnTo>
                    <a:pt x="15944" y="4024"/>
                  </a:lnTo>
                  <a:lnTo>
                    <a:pt x="16072" y="3999"/>
                  </a:lnTo>
                  <a:lnTo>
                    <a:pt x="16482" y="3947"/>
                  </a:lnTo>
                  <a:lnTo>
                    <a:pt x="16892" y="3947"/>
                  </a:lnTo>
                  <a:lnTo>
                    <a:pt x="17302" y="3999"/>
                  </a:lnTo>
                  <a:lnTo>
                    <a:pt x="17687" y="4101"/>
                  </a:lnTo>
                  <a:lnTo>
                    <a:pt x="18046" y="4255"/>
                  </a:lnTo>
                  <a:lnTo>
                    <a:pt x="18404" y="4434"/>
                  </a:lnTo>
                  <a:lnTo>
                    <a:pt x="18763" y="4665"/>
                  </a:lnTo>
                  <a:lnTo>
                    <a:pt x="19097" y="4921"/>
                  </a:lnTo>
                  <a:lnTo>
                    <a:pt x="19404" y="5203"/>
                  </a:lnTo>
                  <a:lnTo>
                    <a:pt x="19712" y="5511"/>
                  </a:lnTo>
                  <a:lnTo>
                    <a:pt x="19994" y="5844"/>
                  </a:lnTo>
                  <a:lnTo>
                    <a:pt x="20276" y="6177"/>
                  </a:lnTo>
                  <a:lnTo>
                    <a:pt x="20532" y="6536"/>
                  </a:lnTo>
                  <a:lnTo>
                    <a:pt x="20788" y="6921"/>
                  </a:lnTo>
                  <a:lnTo>
                    <a:pt x="21224" y="7690"/>
                  </a:lnTo>
                  <a:lnTo>
                    <a:pt x="20635" y="7638"/>
                  </a:lnTo>
                  <a:lnTo>
                    <a:pt x="20019" y="7613"/>
                  </a:lnTo>
                  <a:lnTo>
                    <a:pt x="19379" y="7587"/>
                  </a:lnTo>
                  <a:lnTo>
                    <a:pt x="18738" y="7613"/>
                  </a:lnTo>
                  <a:lnTo>
                    <a:pt x="18123" y="7638"/>
                  </a:lnTo>
                  <a:lnTo>
                    <a:pt x="17482" y="7690"/>
                  </a:lnTo>
                  <a:lnTo>
                    <a:pt x="16841" y="7767"/>
                  </a:lnTo>
                  <a:lnTo>
                    <a:pt x="16174" y="7869"/>
                  </a:lnTo>
                  <a:lnTo>
                    <a:pt x="15534" y="7997"/>
                  </a:lnTo>
                  <a:lnTo>
                    <a:pt x="14893" y="8125"/>
                  </a:lnTo>
                  <a:lnTo>
                    <a:pt x="14252" y="8305"/>
                  </a:lnTo>
                  <a:lnTo>
                    <a:pt x="13611" y="8484"/>
                  </a:lnTo>
                  <a:lnTo>
                    <a:pt x="12945" y="8689"/>
                  </a:lnTo>
                  <a:lnTo>
                    <a:pt x="12330" y="8920"/>
                  </a:lnTo>
                  <a:lnTo>
                    <a:pt x="11689" y="9202"/>
                  </a:lnTo>
                  <a:lnTo>
                    <a:pt x="11048" y="9484"/>
                  </a:lnTo>
                  <a:lnTo>
                    <a:pt x="10433" y="9791"/>
                  </a:lnTo>
                  <a:lnTo>
                    <a:pt x="9818" y="10125"/>
                  </a:lnTo>
                  <a:lnTo>
                    <a:pt x="9202" y="10484"/>
                  </a:lnTo>
                  <a:lnTo>
                    <a:pt x="8613" y="10868"/>
                  </a:lnTo>
                  <a:lnTo>
                    <a:pt x="8023" y="11304"/>
                  </a:lnTo>
                  <a:lnTo>
                    <a:pt x="7434" y="11740"/>
                  </a:lnTo>
                  <a:lnTo>
                    <a:pt x="6870" y="12201"/>
                  </a:lnTo>
                  <a:lnTo>
                    <a:pt x="6332" y="12714"/>
                  </a:lnTo>
                  <a:lnTo>
                    <a:pt x="5793" y="13226"/>
                  </a:lnTo>
                  <a:lnTo>
                    <a:pt x="5255" y="13790"/>
                  </a:lnTo>
                  <a:lnTo>
                    <a:pt x="4742" y="14380"/>
                  </a:lnTo>
                  <a:lnTo>
                    <a:pt x="4255" y="14969"/>
                  </a:lnTo>
                  <a:lnTo>
                    <a:pt x="3794" y="15636"/>
                  </a:lnTo>
                  <a:lnTo>
                    <a:pt x="3333" y="16302"/>
                  </a:lnTo>
                  <a:lnTo>
                    <a:pt x="2897" y="16994"/>
                  </a:lnTo>
                  <a:lnTo>
                    <a:pt x="2487" y="17737"/>
                  </a:lnTo>
                  <a:lnTo>
                    <a:pt x="2205" y="18250"/>
                  </a:lnTo>
                  <a:lnTo>
                    <a:pt x="1974" y="18763"/>
                  </a:lnTo>
                  <a:lnTo>
                    <a:pt x="1743" y="19275"/>
                  </a:lnTo>
                  <a:lnTo>
                    <a:pt x="1513" y="19788"/>
                  </a:lnTo>
                  <a:lnTo>
                    <a:pt x="1128" y="20839"/>
                  </a:lnTo>
                  <a:lnTo>
                    <a:pt x="795" y="21890"/>
                  </a:lnTo>
                  <a:lnTo>
                    <a:pt x="513" y="22966"/>
                  </a:lnTo>
                  <a:lnTo>
                    <a:pt x="308" y="24069"/>
                  </a:lnTo>
                  <a:lnTo>
                    <a:pt x="129" y="25171"/>
                  </a:lnTo>
                  <a:lnTo>
                    <a:pt x="26" y="26273"/>
                  </a:lnTo>
                  <a:lnTo>
                    <a:pt x="0" y="27375"/>
                  </a:lnTo>
                  <a:lnTo>
                    <a:pt x="0" y="28477"/>
                  </a:lnTo>
                  <a:lnTo>
                    <a:pt x="52" y="29579"/>
                  </a:lnTo>
                  <a:lnTo>
                    <a:pt x="180" y="30707"/>
                  </a:lnTo>
                  <a:lnTo>
                    <a:pt x="359" y="31809"/>
                  </a:lnTo>
                  <a:lnTo>
                    <a:pt x="564" y="32886"/>
                  </a:lnTo>
                  <a:lnTo>
                    <a:pt x="846" y="33988"/>
                  </a:lnTo>
                  <a:lnTo>
                    <a:pt x="1180" y="35065"/>
                  </a:lnTo>
                  <a:lnTo>
                    <a:pt x="1564" y="36116"/>
                  </a:lnTo>
                  <a:lnTo>
                    <a:pt x="1974" y="37192"/>
                  </a:lnTo>
                  <a:lnTo>
                    <a:pt x="2461" y="38218"/>
                  </a:lnTo>
                  <a:lnTo>
                    <a:pt x="2999" y="39217"/>
                  </a:lnTo>
                  <a:lnTo>
                    <a:pt x="3563" y="40217"/>
                  </a:lnTo>
                  <a:lnTo>
                    <a:pt x="4179" y="41191"/>
                  </a:lnTo>
                  <a:lnTo>
                    <a:pt x="4871" y="42139"/>
                  </a:lnTo>
                  <a:lnTo>
                    <a:pt x="5563" y="43062"/>
                  </a:lnTo>
                  <a:lnTo>
                    <a:pt x="6332" y="43959"/>
                  </a:lnTo>
                  <a:lnTo>
                    <a:pt x="7152" y="44805"/>
                  </a:lnTo>
                  <a:lnTo>
                    <a:pt x="7998" y="45651"/>
                  </a:lnTo>
                  <a:lnTo>
                    <a:pt x="8895" y="46445"/>
                  </a:lnTo>
                  <a:lnTo>
                    <a:pt x="9843" y="47189"/>
                  </a:lnTo>
                  <a:lnTo>
                    <a:pt x="10817" y="47906"/>
                  </a:lnTo>
                  <a:lnTo>
                    <a:pt x="11843" y="48573"/>
                  </a:lnTo>
                  <a:lnTo>
                    <a:pt x="12919" y="49214"/>
                  </a:lnTo>
                  <a:lnTo>
                    <a:pt x="13457" y="49496"/>
                  </a:lnTo>
                  <a:lnTo>
                    <a:pt x="14047" y="49778"/>
                  </a:lnTo>
                  <a:lnTo>
                    <a:pt x="14637" y="50060"/>
                  </a:lnTo>
                  <a:lnTo>
                    <a:pt x="15252" y="50290"/>
                  </a:lnTo>
                  <a:lnTo>
                    <a:pt x="15867" y="50521"/>
                  </a:lnTo>
                  <a:lnTo>
                    <a:pt x="16508" y="50752"/>
                  </a:lnTo>
                  <a:lnTo>
                    <a:pt x="17174" y="50957"/>
                  </a:lnTo>
                  <a:lnTo>
                    <a:pt x="17866" y="51136"/>
                  </a:lnTo>
                  <a:lnTo>
                    <a:pt x="18558" y="51316"/>
                  </a:lnTo>
                  <a:lnTo>
                    <a:pt x="19276" y="51469"/>
                  </a:lnTo>
                  <a:lnTo>
                    <a:pt x="19994" y="51597"/>
                  </a:lnTo>
                  <a:lnTo>
                    <a:pt x="20711" y="51726"/>
                  </a:lnTo>
                  <a:lnTo>
                    <a:pt x="21480" y="51828"/>
                  </a:lnTo>
                  <a:lnTo>
                    <a:pt x="22224" y="51905"/>
                  </a:lnTo>
                  <a:lnTo>
                    <a:pt x="22993" y="51982"/>
                  </a:lnTo>
                  <a:lnTo>
                    <a:pt x="23762" y="52033"/>
                  </a:lnTo>
                  <a:lnTo>
                    <a:pt x="24556" y="52059"/>
                  </a:lnTo>
                  <a:lnTo>
                    <a:pt x="25351" y="52084"/>
                  </a:lnTo>
                  <a:lnTo>
                    <a:pt x="26940" y="52084"/>
                  </a:lnTo>
                  <a:lnTo>
                    <a:pt x="27760" y="52033"/>
                  </a:lnTo>
                  <a:lnTo>
                    <a:pt x="28581" y="51982"/>
                  </a:lnTo>
                  <a:lnTo>
                    <a:pt x="29401" y="51931"/>
                  </a:lnTo>
                  <a:lnTo>
                    <a:pt x="30221" y="51828"/>
                  </a:lnTo>
                  <a:lnTo>
                    <a:pt x="31041" y="51726"/>
                  </a:lnTo>
                  <a:lnTo>
                    <a:pt x="31861" y="51597"/>
                  </a:lnTo>
                  <a:lnTo>
                    <a:pt x="32707" y="51469"/>
                  </a:lnTo>
                  <a:lnTo>
                    <a:pt x="33528" y="51290"/>
                  </a:lnTo>
                  <a:lnTo>
                    <a:pt x="34348" y="51110"/>
                  </a:lnTo>
                  <a:lnTo>
                    <a:pt x="35168" y="50931"/>
                  </a:lnTo>
                  <a:lnTo>
                    <a:pt x="35988" y="50700"/>
                  </a:lnTo>
                  <a:lnTo>
                    <a:pt x="36809" y="50470"/>
                  </a:lnTo>
                  <a:lnTo>
                    <a:pt x="37629" y="50213"/>
                  </a:lnTo>
                  <a:lnTo>
                    <a:pt x="38423" y="49931"/>
                  </a:lnTo>
                  <a:lnTo>
                    <a:pt x="39218" y="49649"/>
                  </a:lnTo>
                  <a:lnTo>
                    <a:pt x="40013" y="49342"/>
                  </a:lnTo>
                  <a:lnTo>
                    <a:pt x="40807" y="49009"/>
                  </a:lnTo>
                  <a:lnTo>
                    <a:pt x="41576" y="48650"/>
                  </a:lnTo>
                  <a:lnTo>
                    <a:pt x="42371" y="48265"/>
                  </a:lnTo>
                  <a:lnTo>
                    <a:pt x="43114" y="47881"/>
                  </a:lnTo>
                  <a:lnTo>
                    <a:pt x="43857" y="47471"/>
                  </a:lnTo>
                  <a:lnTo>
                    <a:pt x="44601" y="47035"/>
                  </a:lnTo>
                  <a:lnTo>
                    <a:pt x="45344" y="46574"/>
                  </a:lnTo>
                  <a:lnTo>
                    <a:pt x="46036" y="46112"/>
                  </a:lnTo>
                  <a:lnTo>
                    <a:pt x="46754" y="45600"/>
                  </a:lnTo>
                  <a:lnTo>
                    <a:pt x="47420" y="45087"/>
                  </a:lnTo>
                  <a:lnTo>
                    <a:pt x="48112" y="44549"/>
                  </a:lnTo>
                  <a:lnTo>
                    <a:pt x="48753" y="44010"/>
                  </a:lnTo>
                  <a:lnTo>
                    <a:pt x="49394" y="43421"/>
                  </a:lnTo>
                  <a:lnTo>
                    <a:pt x="50009" y="42831"/>
                  </a:lnTo>
                  <a:lnTo>
                    <a:pt x="50599" y="42216"/>
                  </a:lnTo>
                  <a:lnTo>
                    <a:pt x="51188" y="41575"/>
                  </a:lnTo>
                  <a:lnTo>
                    <a:pt x="51752" y="40909"/>
                  </a:lnTo>
                  <a:lnTo>
                    <a:pt x="52291" y="40217"/>
                  </a:lnTo>
                  <a:lnTo>
                    <a:pt x="52803" y="39499"/>
                  </a:lnTo>
                  <a:lnTo>
                    <a:pt x="53316" y="38781"/>
                  </a:lnTo>
                  <a:lnTo>
                    <a:pt x="53777" y="38038"/>
                  </a:lnTo>
                  <a:lnTo>
                    <a:pt x="54213" y="37269"/>
                  </a:lnTo>
                  <a:lnTo>
                    <a:pt x="54649" y="36475"/>
                  </a:lnTo>
                  <a:lnTo>
                    <a:pt x="55033" y="35654"/>
                  </a:lnTo>
                  <a:lnTo>
                    <a:pt x="55418" y="34808"/>
                  </a:lnTo>
                  <a:lnTo>
                    <a:pt x="55751" y="33937"/>
                  </a:lnTo>
                  <a:lnTo>
                    <a:pt x="56084" y="33065"/>
                  </a:lnTo>
                  <a:lnTo>
                    <a:pt x="56366" y="32143"/>
                  </a:lnTo>
                  <a:lnTo>
                    <a:pt x="37654" y="34450"/>
                  </a:lnTo>
                  <a:lnTo>
                    <a:pt x="37680" y="34270"/>
                  </a:lnTo>
                  <a:lnTo>
                    <a:pt x="37808" y="33706"/>
                  </a:lnTo>
                  <a:lnTo>
                    <a:pt x="37988" y="32835"/>
                  </a:lnTo>
                  <a:lnTo>
                    <a:pt x="38141" y="31681"/>
                  </a:lnTo>
                  <a:lnTo>
                    <a:pt x="38218" y="30989"/>
                  </a:lnTo>
                  <a:lnTo>
                    <a:pt x="38295" y="30272"/>
                  </a:lnTo>
                  <a:lnTo>
                    <a:pt x="38321" y="29477"/>
                  </a:lnTo>
                  <a:lnTo>
                    <a:pt x="38346" y="28657"/>
                  </a:lnTo>
                  <a:lnTo>
                    <a:pt x="38346" y="27760"/>
                  </a:lnTo>
                  <a:lnTo>
                    <a:pt x="38321" y="26862"/>
                  </a:lnTo>
                  <a:lnTo>
                    <a:pt x="38244" y="25914"/>
                  </a:lnTo>
                  <a:lnTo>
                    <a:pt x="38141" y="24940"/>
                  </a:lnTo>
                  <a:lnTo>
                    <a:pt x="37962" y="23940"/>
                  </a:lnTo>
                  <a:lnTo>
                    <a:pt x="37757" y="22915"/>
                  </a:lnTo>
                  <a:lnTo>
                    <a:pt x="37501" y="21890"/>
                  </a:lnTo>
                  <a:lnTo>
                    <a:pt x="37193" y="20839"/>
                  </a:lnTo>
                  <a:lnTo>
                    <a:pt x="36988" y="20326"/>
                  </a:lnTo>
                  <a:lnTo>
                    <a:pt x="36809" y="19814"/>
                  </a:lnTo>
                  <a:lnTo>
                    <a:pt x="36578" y="19275"/>
                  </a:lnTo>
                  <a:lnTo>
                    <a:pt x="36347" y="18763"/>
                  </a:lnTo>
                  <a:lnTo>
                    <a:pt x="36091" y="18224"/>
                  </a:lnTo>
                  <a:lnTo>
                    <a:pt x="35835" y="17712"/>
                  </a:lnTo>
                  <a:lnTo>
                    <a:pt x="35527" y="17199"/>
                  </a:lnTo>
                  <a:lnTo>
                    <a:pt x="35219" y="16687"/>
                  </a:lnTo>
                  <a:lnTo>
                    <a:pt x="34886" y="16174"/>
                  </a:lnTo>
                  <a:lnTo>
                    <a:pt x="34553" y="15661"/>
                  </a:lnTo>
                  <a:lnTo>
                    <a:pt x="34168" y="15174"/>
                  </a:lnTo>
                  <a:lnTo>
                    <a:pt x="33784" y="14662"/>
                  </a:lnTo>
                  <a:lnTo>
                    <a:pt x="33348" y="14175"/>
                  </a:lnTo>
                  <a:lnTo>
                    <a:pt x="32912" y="13688"/>
                  </a:lnTo>
                  <a:lnTo>
                    <a:pt x="32451" y="13201"/>
                  </a:lnTo>
                  <a:lnTo>
                    <a:pt x="31964" y="12739"/>
                  </a:lnTo>
                  <a:lnTo>
                    <a:pt x="31451" y="12278"/>
                  </a:lnTo>
                  <a:lnTo>
                    <a:pt x="30913" y="11842"/>
                  </a:lnTo>
                  <a:lnTo>
                    <a:pt x="30349" y="11381"/>
                  </a:lnTo>
                  <a:lnTo>
                    <a:pt x="29760" y="10945"/>
                  </a:lnTo>
                  <a:lnTo>
                    <a:pt x="29119" y="10535"/>
                  </a:lnTo>
                  <a:lnTo>
                    <a:pt x="28478" y="10125"/>
                  </a:lnTo>
                  <a:lnTo>
                    <a:pt x="27812" y="9715"/>
                  </a:lnTo>
                  <a:lnTo>
                    <a:pt x="27094" y="9330"/>
                  </a:lnTo>
                  <a:lnTo>
                    <a:pt x="26658" y="9099"/>
                  </a:lnTo>
                  <a:lnTo>
                    <a:pt x="26171" y="8894"/>
                  </a:lnTo>
                  <a:lnTo>
                    <a:pt x="25684" y="8689"/>
                  </a:lnTo>
                  <a:lnTo>
                    <a:pt x="25197" y="8510"/>
                  </a:lnTo>
                  <a:lnTo>
                    <a:pt x="24684" y="8356"/>
                  </a:lnTo>
                  <a:lnTo>
                    <a:pt x="24146" y="8202"/>
                  </a:lnTo>
                  <a:lnTo>
                    <a:pt x="23608" y="8074"/>
                  </a:lnTo>
                  <a:lnTo>
                    <a:pt x="23070" y="7946"/>
                  </a:lnTo>
                  <a:lnTo>
                    <a:pt x="23223" y="7587"/>
                  </a:lnTo>
                  <a:lnTo>
                    <a:pt x="23377" y="7254"/>
                  </a:lnTo>
                  <a:lnTo>
                    <a:pt x="23582" y="6946"/>
                  </a:lnTo>
                  <a:lnTo>
                    <a:pt x="23813" y="6664"/>
                  </a:lnTo>
                  <a:lnTo>
                    <a:pt x="24044" y="6382"/>
                  </a:lnTo>
                  <a:lnTo>
                    <a:pt x="24300" y="6100"/>
                  </a:lnTo>
                  <a:lnTo>
                    <a:pt x="24582" y="5870"/>
                  </a:lnTo>
                  <a:lnTo>
                    <a:pt x="24864" y="5639"/>
                  </a:lnTo>
                  <a:lnTo>
                    <a:pt x="25171" y="5434"/>
                  </a:lnTo>
                  <a:lnTo>
                    <a:pt x="25505" y="5229"/>
                  </a:lnTo>
                  <a:lnTo>
                    <a:pt x="25838" y="5050"/>
                  </a:lnTo>
                  <a:lnTo>
                    <a:pt x="26171" y="4896"/>
                  </a:lnTo>
                  <a:lnTo>
                    <a:pt x="26556" y="4768"/>
                  </a:lnTo>
                  <a:lnTo>
                    <a:pt x="26914" y="4665"/>
                  </a:lnTo>
                  <a:lnTo>
                    <a:pt x="27299" y="4563"/>
                  </a:lnTo>
                  <a:lnTo>
                    <a:pt x="27709" y="4486"/>
                  </a:lnTo>
                  <a:lnTo>
                    <a:pt x="27837" y="4460"/>
                  </a:lnTo>
                  <a:lnTo>
                    <a:pt x="27940" y="4383"/>
                  </a:lnTo>
                  <a:lnTo>
                    <a:pt x="28042" y="4306"/>
                  </a:lnTo>
                  <a:lnTo>
                    <a:pt x="28094" y="4204"/>
                  </a:lnTo>
                  <a:lnTo>
                    <a:pt x="28145" y="4101"/>
                  </a:lnTo>
                  <a:lnTo>
                    <a:pt x="28170" y="3999"/>
                  </a:lnTo>
                  <a:lnTo>
                    <a:pt x="28196" y="3870"/>
                  </a:lnTo>
                  <a:lnTo>
                    <a:pt x="28170" y="3742"/>
                  </a:lnTo>
                  <a:lnTo>
                    <a:pt x="28145" y="3614"/>
                  </a:lnTo>
                  <a:lnTo>
                    <a:pt x="28119" y="3512"/>
                  </a:lnTo>
                  <a:lnTo>
                    <a:pt x="28042" y="3409"/>
                  </a:lnTo>
                  <a:lnTo>
                    <a:pt x="27965" y="3307"/>
                  </a:lnTo>
                  <a:lnTo>
                    <a:pt x="27888" y="3230"/>
                  </a:lnTo>
                  <a:lnTo>
                    <a:pt x="27786" y="3178"/>
                  </a:lnTo>
                  <a:lnTo>
                    <a:pt x="27658" y="3153"/>
                  </a:lnTo>
                  <a:lnTo>
                    <a:pt x="27530" y="3153"/>
                  </a:lnTo>
                  <a:lnTo>
                    <a:pt x="27145" y="3204"/>
                  </a:lnTo>
                  <a:lnTo>
                    <a:pt x="26761" y="3281"/>
                  </a:lnTo>
                  <a:lnTo>
                    <a:pt x="26376" y="3409"/>
                  </a:lnTo>
                  <a:lnTo>
                    <a:pt x="25992" y="3537"/>
                  </a:lnTo>
                  <a:lnTo>
                    <a:pt x="25607" y="3691"/>
                  </a:lnTo>
                  <a:lnTo>
                    <a:pt x="25223" y="3845"/>
                  </a:lnTo>
                  <a:lnTo>
                    <a:pt x="24864" y="4050"/>
                  </a:lnTo>
                  <a:lnTo>
                    <a:pt x="24505" y="4255"/>
                  </a:lnTo>
                  <a:lnTo>
                    <a:pt x="24146" y="4486"/>
                  </a:lnTo>
                  <a:lnTo>
                    <a:pt x="23813" y="4742"/>
                  </a:lnTo>
                  <a:lnTo>
                    <a:pt x="23505" y="5024"/>
                  </a:lnTo>
                  <a:lnTo>
                    <a:pt x="23198" y="5306"/>
                  </a:lnTo>
                  <a:lnTo>
                    <a:pt x="22916" y="5613"/>
                  </a:lnTo>
                  <a:lnTo>
                    <a:pt x="22685" y="5921"/>
                  </a:lnTo>
                  <a:lnTo>
                    <a:pt x="22454" y="6254"/>
                  </a:lnTo>
                  <a:lnTo>
                    <a:pt x="22249" y="6613"/>
                  </a:lnTo>
                  <a:lnTo>
                    <a:pt x="22147" y="5716"/>
                  </a:lnTo>
                  <a:lnTo>
                    <a:pt x="22019" y="4819"/>
                  </a:lnTo>
                  <a:lnTo>
                    <a:pt x="21865" y="3947"/>
                  </a:lnTo>
                  <a:lnTo>
                    <a:pt x="21762" y="3512"/>
                  </a:lnTo>
                  <a:lnTo>
                    <a:pt x="21660" y="3076"/>
                  </a:lnTo>
                  <a:lnTo>
                    <a:pt x="21506" y="2666"/>
                  </a:lnTo>
                  <a:lnTo>
                    <a:pt x="21378" y="2256"/>
                  </a:lnTo>
                  <a:lnTo>
                    <a:pt x="21198" y="1871"/>
                  </a:lnTo>
                  <a:lnTo>
                    <a:pt x="20993" y="1487"/>
                  </a:lnTo>
                  <a:lnTo>
                    <a:pt x="20788" y="1102"/>
                  </a:lnTo>
                  <a:lnTo>
                    <a:pt x="20532" y="769"/>
                  </a:lnTo>
                  <a:lnTo>
                    <a:pt x="20250" y="410"/>
                  </a:lnTo>
                  <a:lnTo>
                    <a:pt x="19968" y="103"/>
                  </a:lnTo>
                  <a:lnTo>
                    <a:pt x="19840" y="26"/>
                  </a:lnTo>
                  <a:lnTo>
                    <a:pt x="19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04;p46">
              <a:extLst>
                <a:ext uri="{FF2B5EF4-FFF2-40B4-BE49-F238E27FC236}">
                  <a16:creationId xmlns:a16="http://schemas.microsoft.com/office/drawing/2014/main" id="{32AF5808-D55B-3A18-ADD9-C075F5DDDA4F}"/>
                </a:ext>
              </a:extLst>
            </p:cNvPr>
            <p:cNvSpPr/>
            <p:nvPr/>
          </p:nvSpPr>
          <p:spPr>
            <a:xfrm>
              <a:off x="1547350" y="2350338"/>
              <a:ext cx="297375" cy="290300"/>
            </a:xfrm>
            <a:custGeom>
              <a:avLst/>
              <a:gdLst/>
              <a:ahLst/>
              <a:cxnLst/>
              <a:rect l="l" t="t" r="r" b="b"/>
              <a:pathLst>
                <a:path w="11895" h="11612" extrusionOk="0">
                  <a:moveTo>
                    <a:pt x="5153" y="1"/>
                  </a:moveTo>
                  <a:lnTo>
                    <a:pt x="4794" y="26"/>
                  </a:lnTo>
                  <a:lnTo>
                    <a:pt x="4435" y="103"/>
                  </a:lnTo>
                  <a:lnTo>
                    <a:pt x="4076" y="180"/>
                  </a:lnTo>
                  <a:lnTo>
                    <a:pt x="3743" y="283"/>
                  </a:lnTo>
                  <a:lnTo>
                    <a:pt x="3410" y="411"/>
                  </a:lnTo>
                  <a:lnTo>
                    <a:pt x="3077" y="565"/>
                  </a:lnTo>
                  <a:lnTo>
                    <a:pt x="2769" y="744"/>
                  </a:lnTo>
                  <a:lnTo>
                    <a:pt x="2462" y="923"/>
                  </a:lnTo>
                  <a:lnTo>
                    <a:pt x="2154" y="1128"/>
                  </a:lnTo>
                  <a:lnTo>
                    <a:pt x="1872" y="1359"/>
                  </a:lnTo>
                  <a:lnTo>
                    <a:pt x="1616" y="1615"/>
                  </a:lnTo>
                  <a:lnTo>
                    <a:pt x="1359" y="1872"/>
                  </a:lnTo>
                  <a:lnTo>
                    <a:pt x="1154" y="2154"/>
                  </a:lnTo>
                  <a:lnTo>
                    <a:pt x="924" y="2436"/>
                  </a:lnTo>
                  <a:lnTo>
                    <a:pt x="744" y="2743"/>
                  </a:lnTo>
                  <a:lnTo>
                    <a:pt x="565" y="3051"/>
                  </a:lnTo>
                  <a:lnTo>
                    <a:pt x="411" y="3384"/>
                  </a:lnTo>
                  <a:lnTo>
                    <a:pt x="283" y="3743"/>
                  </a:lnTo>
                  <a:lnTo>
                    <a:pt x="180" y="4076"/>
                  </a:lnTo>
                  <a:lnTo>
                    <a:pt x="103" y="4435"/>
                  </a:lnTo>
                  <a:lnTo>
                    <a:pt x="52" y="4794"/>
                  </a:lnTo>
                  <a:lnTo>
                    <a:pt x="1" y="5153"/>
                  </a:lnTo>
                  <a:lnTo>
                    <a:pt x="1" y="5512"/>
                  </a:lnTo>
                  <a:lnTo>
                    <a:pt x="180" y="6973"/>
                  </a:lnTo>
                  <a:lnTo>
                    <a:pt x="283" y="7383"/>
                  </a:lnTo>
                  <a:lnTo>
                    <a:pt x="385" y="7742"/>
                  </a:lnTo>
                  <a:lnTo>
                    <a:pt x="565" y="8126"/>
                  </a:lnTo>
                  <a:lnTo>
                    <a:pt x="796" y="8510"/>
                  </a:lnTo>
                  <a:lnTo>
                    <a:pt x="1052" y="8895"/>
                  </a:lnTo>
                  <a:lnTo>
                    <a:pt x="1283" y="9203"/>
                  </a:lnTo>
                  <a:lnTo>
                    <a:pt x="1513" y="9484"/>
                  </a:lnTo>
                  <a:lnTo>
                    <a:pt x="1718" y="9690"/>
                  </a:lnTo>
                  <a:lnTo>
                    <a:pt x="1949" y="9920"/>
                  </a:lnTo>
                  <a:lnTo>
                    <a:pt x="2205" y="10125"/>
                  </a:lnTo>
                  <a:lnTo>
                    <a:pt x="2897" y="10638"/>
                  </a:lnTo>
                  <a:lnTo>
                    <a:pt x="3282" y="10894"/>
                  </a:lnTo>
                  <a:lnTo>
                    <a:pt x="3743" y="11125"/>
                  </a:lnTo>
                  <a:lnTo>
                    <a:pt x="4205" y="11304"/>
                  </a:lnTo>
                  <a:lnTo>
                    <a:pt x="4435" y="11356"/>
                  </a:lnTo>
                  <a:lnTo>
                    <a:pt x="4666" y="11407"/>
                  </a:lnTo>
                  <a:lnTo>
                    <a:pt x="5051" y="11484"/>
                  </a:lnTo>
                  <a:lnTo>
                    <a:pt x="5435" y="11561"/>
                  </a:lnTo>
                  <a:lnTo>
                    <a:pt x="5794" y="11586"/>
                  </a:lnTo>
                  <a:lnTo>
                    <a:pt x="6178" y="11612"/>
                  </a:lnTo>
                  <a:lnTo>
                    <a:pt x="6563" y="11586"/>
                  </a:lnTo>
                  <a:lnTo>
                    <a:pt x="6947" y="11561"/>
                  </a:lnTo>
                  <a:lnTo>
                    <a:pt x="7332" y="11484"/>
                  </a:lnTo>
                  <a:lnTo>
                    <a:pt x="7716" y="11407"/>
                  </a:lnTo>
                  <a:lnTo>
                    <a:pt x="8075" y="11304"/>
                  </a:lnTo>
                  <a:lnTo>
                    <a:pt x="8408" y="11151"/>
                  </a:lnTo>
                  <a:lnTo>
                    <a:pt x="8742" y="10997"/>
                  </a:lnTo>
                  <a:lnTo>
                    <a:pt x="9075" y="10843"/>
                  </a:lnTo>
                  <a:lnTo>
                    <a:pt x="9382" y="10638"/>
                  </a:lnTo>
                  <a:lnTo>
                    <a:pt x="9664" y="10433"/>
                  </a:lnTo>
                  <a:lnTo>
                    <a:pt x="9946" y="10202"/>
                  </a:lnTo>
                  <a:lnTo>
                    <a:pt x="10228" y="9946"/>
                  </a:lnTo>
                  <a:lnTo>
                    <a:pt x="10613" y="9510"/>
                  </a:lnTo>
                  <a:lnTo>
                    <a:pt x="10946" y="9074"/>
                  </a:lnTo>
                  <a:lnTo>
                    <a:pt x="11228" y="8587"/>
                  </a:lnTo>
                  <a:lnTo>
                    <a:pt x="11459" y="8075"/>
                  </a:lnTo>
                  <a:lnTo>
                    <a:pt x="11664" y="7562"/>
                  </a:lnTo>
                  <a:lnTo>
                    <a:pt x="11792" y="7024"/>
                  </a:lnTo>
                  <a:lnTo>
                    <a:pt x="11869" y="6460"/>
                  </a:lnTo>
                  <a:lnTo>
                    <a:pt x="11894" y="5896"/>
                  </a:lnTo>
                  <a:lnTo>
                    <a:pt x="11869" y="5332"/>
                  </a:lnTo>
                  <a:lnTo>
                    <a:pt x="11792" y="4768"/>
                  </a:lnTo>
                  <a:lnTo>
                    <a:pt x="11664" y="4230"/>
                  </a:lnTo>
                  <a:lnTo>
                    <a:pt x="11459" y="3717"/>
                  </a:lnTo>
                  <a:lnTo>
                    <a:pt x="11228" y="3205"/>
                  </a:lnTo>
                  <a:lnTo>
                    <a:pt x="10946" y="2718"/>
                  </a:lnTo>
                  <a:lnTo>
                    <a:pt x="10613" y="2256"/>
                  </a:lnTo>
                  <a:lnTo>
                    <a:pt x="10228" y="1846"/>
                  </a:lnTo>
                  <a:lnTo>
                    <a:pt x="9946" y="1590"/>
                  </a:lnTo>
                  <a:lnTo>
                    <a:pt x="9639" y="1359"/>
                  </a:lnTo>
                  <a:lnTo>
                    <a:pt x="9331" y="1128"/>
                  </a:lnTo>
                  <a:lnTo>
                    <a:pt x="9024" y="923"/>
                  </a:lnTo>
                  <a:lnTo>
                    <a:pt x="8690" y="770"/>
                  </a:lnTo>
                  <a:lnTo>
                    <a:pt x="8357" y="616"/>
                  </a:lnTo>
                  <a:lnTo>
                    <a:pt x="7998" y="488"/>
                  </a:lnTo>
                  <a:lnTo>
                    <a:pt x="7639" y="385"/>
                  </a:lnTo>
                  <a:lnTo>
                    <a:pt x="7178" y="206"/>
                  </a:lnTo>
                  <a:lnTo>
                    <a:pt x="6665" y="78"/>
                  </a:lnTo>
                  <a:lnTo>
                    <a:pt x="6281" y="26"/>
                  </a:lnTo>
                  <a:lnTo>
                    <a:pt x="5896" y="26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05;p46">
              <a:extLst>
                <a:ext uri="{FF2B5EF4-FFF2-40B4-BE49-F238E27FC236}">
                  <a16:creationId xmlns:a16="http://schemas.microsoft.com/office/drawing/2014/main" id="{F75B87B6-CF5D-EA29-844B-9C1C7F2F6D02}"/>
                </a:ext>
              </a:extLst>
            </p:cNvPr>
            <p:cNvSpPr/>
            <p:nvPr/>
          </p:nvSpPr>
          <p:spPr>
            <a:xfrm>
              <a:off x="1578750" y="2104263"/>
              <a:ext cx="214075" cy="178175"/>
            </a:xfrm>
            <a:custGeom>
              <a:avLst/>
              <a:gdLst/>
              <a:ahLst/>
              <a:cxnLst/>
              <a:rect l="l" t="t" r="r" b="b"/>
              <a:pathLst>
                <a:path w="8563" h="7127" extrusionOk="0">
                  <a:moveTo>
                    <a:pt x="4256" y="1"/>
                  </a:moveTo>
                  <a:lnTo>
                    <a:pt x="3948" y="52"/>
                  </a:lnTo>
                  <a:lnTo>
                    <a:pt x="3641" y="103"/>
                  </a:lnTo>
                  <a:lnTo>
                    <a:pt x="3333" y="155"/>
                  </a:lnTo>
                  <a:lnTo>
                    <a:pt x="3051" y="257"/>
                  </a:lnTo>
                  <a:lnTo>
                    <a:pt x="2744" y="360"/>
                  </a:lnTo>
                  <a:lnTo>
                    <a:pt x="2462" y="514"/>
                  </a:lnTo>
                  <a:lnTo>
                    <a:pt x="2180" y="667"/>
                  </a:lnTo>
                  <a:lnTo>
                    <a:pt x="1923" y="821"/>
                  </a:lnTo>
                  <a:lnTo>
                    <a:pt x="1641" y="1001"/>
                  </a:lnTo>
                  <a:lnTo>
                    <a:pt x="1411" y="1206"/>
                  </a:lnTo>
                  <a:lnTo>
                    <a:pt x="1180" y="1436"/>
                  </a:lnTo>
                  <a:lnTo>
                    <a:pt x="975" y="1667"/>
                  </a:lnTo>
                  <a:lnTo>
                    <a:pt x="770" y="1898"/>
                  </a:lnTo>
                  <a:lnTo>
                    <a:pt x="590" y="2154"/>
                  </a:lnTo>
                  <a:lnTo>
                    <a:pt x="437" y="2436"/>
                  </a:lnTo>
                  <a:lnTo>
                    <a:pt x="283" y="2718"/>
                  </a:lnTo>
                  <a:lnTo>
                    <a:pt x="180" y="3000"/>
                  </a:lnTo>
                  <a:lnTo>
                    <a:pt x="78" y="3307"/>
                  </a:lnTo>
                  <a:lnTo>
                    <a:pt x="1" y="3615"/>
                  </a:lnTo>
                  <a:lnTo>
                    <a:pt x="1" y="3615"/>
                  </a:lnTo>
                  <a:lnTo>
                    <a:pt x="411" y="3410"/>
                  </a:lnTo>
                  <a:lnTo>
                    <a:pt x="821" y="3231"/>
                  </a:lnTo>
                  <a:lnTo>
                    <a:pt x="1257" y="3077"/>
                  </a:lnTo>
                  <a:lnTo>
                    <a:pt x="1693" y="2974"/>
                  </a:lnTo>
                  <a:lnTo>
                    <a:pt x="2128" y="2923"/>
                  </a:lnTo>
                  <a:lnTo>
                    <a:pt x="2564" y="2897"/>
                  </a:lnTo>
                  <a:lnTo>
                    <a:pt x="3026" y="2923"/>
                  </a:lnTo>
                  <a:lnTo>
                    <a:pt x="3461" y="2974"/>
                  </a:lnTo>
                  <a:lnTo>
                    <a:pt x="3897" y="3077"/>
                  </a:lnTo>
                  <a:lnTo>
                    <a:pt x="4333" y="3231"/>
                  </a:lnTo>
                  <a:lnTo>
                    <a:pt x="4743" y="3436"/>
                  </a:lnTo>
                  <a:lnTo>
                    <a:pt x="5127" y="3666"/>
                  </a:lnTo>
                  <a:lnTo>
                    <a:pt x="5512" y="3974"/>
                  </a:lnTo>
                  <a:lnTo>
                    <a:pt x="5896" y="4333"/>
                  </a:lnTo>
                  <a:lnTo>
                    <a:pt x="6230" y="4743"/>
                  </a:lnTo>
                  <a:lnTo>
                    <a:pt x="6537" y="5230"/>
                  </a:lnTo>
                  <a:lnTo>
                    <a:pt x="6794" y="5691"/>
                  </a:lnTo>
                  <a:lnTo>
                    <a:pt x="6999" y="6178"/>
                  </a:lnTo>
                  <a:lnTo>
                    <a:pt x="7152" y="6665"/>
                  </a:lnTo>
                  <a:lnTo>
                    <a:pt x="7229" y="7127"/>
                  </a:lnTo>
                  <a:lnTo>
                    <a:pt x="7486" y="6896"/>
                  </a:lnTo>
                  <a:lnTo>
                    <a:pt x="7691" y="6640"/>
                  </a:lnTo>
                  <a:lnTo>
                    <a:pt x="7870" y="6358"/>
                  </a:lnTo>
                  <a:lnTo>
                    <a:pt x="8050" y="6076"/>
                  </a:lnTo>
                  <a:lnTo>
                    <a:pt x="8203" y="5794"/>
                  </a:lnTo>
                  <a:lnTo>
                    <a:pt x="8331" y="5486"/>
                  </a:lnTo>
                  <a:lnTo>
                    <a:pt x="8434" y="5179"/>
                  </a:lnTo>
                  <a:lnTo>
                    <a:pt x="8511" y="4845"/>
                  </a:lnTo>
                  <a:lnTo>
                    <a:pt x="8537" y="4512"/>
                  </a:lnTo>
                  <a:lnTo>
                    <a:pt x="8562" y="4179"/>
                  </a:lnTo>
                  <a:lnTo>
                    <a:pt x="8537" y="3820"/>
                  </a:lnTo>
                  <a:lnTo>
                    <a:pt x="8485" y="3487"/>
                  </a:lnTo>
                  <a:lnTo>
                    <a:pt x="8408" y="3128"/>
                  </a:lnTo>
                  <a:lnTo>
                    <a:pt x="8280" y="2744"/>
                  </a:lnTo>
                  <a:lnTo>
                    <a:pt x="8126" y="2385"/>
                  </a:lnTo>
                  <a:lnTo>
                    <a:pt x="7921" y="2026"/>
                  </a:lnTo>
                  <a:lnTo>
                    <a:pt x="7691" y="1693"/>
                  </a:lnTo>
                  <a:lnTo>
                    <a:pt x="7460" y="1385"/>
                  </a:lnTo>
                  <a:lnTo>
                    <a:pt x="7204" y="1129"/>
                  </a:lnTo>
                  <a:lnTo>
                    <a:pt x="6947" y="872"/>
                  </a:lnTo>
                  <a:lnTo>
                    <a:pt x="6691" y="667"/>
                  </a:lnTo>
                  <a:lnTo>
                    <a:pt x="6409" y="488"/>
                  </a:lnTo>
                  <a:lnTo>
                    <a:pt x="6101" y="360"/>
                  </a:lnTo>
                  <a:lnTo>
                    <a:pt x="5819" y="232"/>
                  </a:lnTo>
                  <a:lnTo>
                    <a:pt x="5512" y="129"/>
                  </a:lnTo>
                  <a:lnTo>
                    <a:pt x="5204" y="52"/>
                  </a:lnTo>
                  <a:lnTo>
                    <a:pt x="4897" y="27"/>
                  </a:lnTo>
                  <a:lnTo>
                    <a:pt x="4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6;p46">
              <a:extLst>
                <a:ext uri="{FF2B5EF4-FFF2-40B4-BE49-F238E27FC236}">
                  <a16:creationId xmlns:a16="http://schemas.microsoft.com/office/drawing/2014/main" id="{05BC9EAA-E18A-465D-4F33-E3421FC5ED13}"/>
                </a:ext>
              </a:extLst>
            </p:cNvPr>
            <p:cNvSpPr/>
            <p:nvPr/>
          </p:nvSpPr>
          <p:spPr>
            <a:xfrm>
              <a:off x="1184675" y="2280488"/>
              <a:ext cx="240325" cy="203800"/>
            </a:xfrm>
            <a:custGeom>
              <a:avLst/>
              <a:gdLst/>
              <a:ahLst/>
              <a:cxnLst/>
              <a:rect l="l" t="t" r="r" b="b"/>
              <a:pathLst>
                <a:path w="9613" h="8152" extrusionOk="0">
                  <a:moveTo>
                    <a:pt x="8407" y="1"/>
                  </a:moveTo>
                  <a:lnTo>
                    <a:pt x="0" y="2795"/>
                  </a:lnTo>
                  <a:lnTo>
                    <a:pt x="8125" y="8152"/>
                  </a:lnTo>
                  <a:lnTo>
                    <a:pt x="8407" y="7819"/>
                  </a:lnTo>
                  <a:lnTo>
                    <a:pt x="8638" y="7485"/>
                  </a:lnTo>
                  <a:lnTo>
                    <a:pt x="8869" y="7126"/>
                  </a:lnTo>
                  <a:lnTo>
                    <a:pt x="9048" y="6793"/>
                  </a:lnTo>
                  <a:lnTo>
                    <a:pt x="9202" y="6434"/>
                  </a:lnTo>
                  <a:lnTo>
                    <a:pt x="9330" y="6076"/>
                  </a:lnTo>
                  <a:lnTo>
                    <a:pt x="9433" y="5742"/>
                  </a:lnTo>
                  <a:lnTo>
                    <a:pt x="9510" y="5383"/>
                  </a:lnTo>
                  <a:lnTo>
                    <a:pt x="9561" y="5050"/>
                  </a:lnTo>
                  <a:lnTo>
                    <a:pt x="9587" y="4691"/>
                  </a:lnTo>
                  <a:lnTo>
                    <a:pt x="9612" y="4358"/>
                  </a:lnTo>
                  <a:lnTo>
                    <a:pt x="9612" y="4025"/>
                  </a:lnTo>
                  <a:lnTo>
                    <a:pt x="9561" y="3359"/>
                  </a:lnTo>
                  <a:lnTo>
                    <a:pt x="9458" y="2743"/>
                  </a:lnTo>
                  <a:lnTo>
                    <a:pt x="9305" y="2179"/>
                  </a:lnTo>
                  <a:lnTo>
                    <a:pt x="9151" y="1641"/>
                  </a:lnTo>
                  <a:lnTo>
                    <a:pt x="8971" y="1180"/>
                  </a:lnTo>
                  <a:lnTo>
                    <a:pt x="8818" y="795"/>
                  </a:lnTo>
                  <a:lnTo>
                    <a:pt x="8510" y="206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7;p46">
              <a:extLst>
                <a:ext uri="{FF2B5EF4-FFF2-40B4-BE49-F238E27FC236}">
                  <a16:creationId xmlns:a16="http://schemas.microsoft.com/office/drawing/2014/main" id="{7716C64C-B67C-633E-1B41-0BCF9E9B88CC}"/>
                </a:ext>
              </a:extLst>
            </p:cNvPr>
            <p:cNvSpPr/>
            <p:nvPr/>
          </p:nvSpPr>
          <p:spPr>
            <a:xfrm>
              <a:off x="2481650" y="2572063"/>
              <a:ext cx="43600" cy="44875"/>
            </a:xfrm>
            <a:custGeom>
              <a:avLst/>
              <a:gdLst/>
              <a:ahLst/>
              <a:cxnLst/>
              <a:rect l="l" t="t" r="r" b="b"/>
              <a:pathLst>
                <a:path w="1744" h="1795" extrusionOk="0">
                  <a:moveTo>
                    <a:pt x="1180" y="0"/>
                  </a:moveTo>
                  <a:lnTo>
                    <a:pt x="898" y="26"/>
                  </a:lnTo>
                  <a:lnTo>
                    <a:pt x="667" y="77"/>
                  </a:lnTo>
                  <a:lnTo>
                    <a:pt x="462" y="180"/>
                  </a:lnTo>
                  <a:lnTo>
                    <a:pt x="309" y="282"/>
                  </a:lnTo>
                  <a:lnTo>
                    <a:pt x="180" y="410"/>
                  </a:lnTo>
                  <a:lnTo>
                    <a:pt x="78" y="564"/>
                  </a:lnTo>
                  <a:lnTo>
                    <a:pt x="27" y="718"/>
                  </a:lnTo>
                  <a:lnTo>
                    <a:pt x="1" y="897"/>
                  </a:lnTo>
                  <a:lnTo>
                    <a:pt x="27" y="1077"/>
                  </a:lnTo>
                  <a:lnTo>
                    <a:pt x="78" y="1231"/>
                  </a:lnTo>
                  <a:lnTo>
                    <a:pt x="180" y="1384"/>
                  </a:lnTo>
                  <a:lnTo>
                    <a:pt x="309" y="1513"/>
                  </a:lnTo>
                  <a:lnTo>
                    <a:pt x="462" y="1641"/>
                  </a:lnTo>
                  <a:lnTo>
                    <a:pt x="667" y="1718"/>
                  </a:lnTo>
                  <a:lnTo>
                    <a:pt x="898" y="1769"/>
                  </a:lnTo>
                  <a:lnTo>
                    <a:pt x="1180" y="1795"/>
                  </a:lnTo>
                  <a:lnTo>
                    <a:pt x="1308" y="1769"/>
                  </a:lnTo>
                  <a:lnTo>
                    <a:pt x="1436" y="1718"/>
                  </a:lnTo>
                  <a:lnTo>
                    <a:pt x="1539" y="1641"/>
                  </a:lnTo>
                  <a:lnTo>
                    <a:pt x="1616" y="1513"/>
                  </a:lnTo>
                  <a:lnTo>
                    <a:pt x="1667" y="1384"/>
                  </a:lnTo>
                  <a:lnTo>
                    <a:pt x="1718" y="1231"/>
                  </a:lnTo>
                  <a:lnTo>
                    <a:pt x="1744" y="1077"/>
                  </a:lnTo>
                  <a:lnTo>
                    <a:pt x="1744" y="897"/>
                  </a:lnTo>
                  <a:lnTo>
                    <a:pt x="1744" y="718"/>
                  </a:lnTo>
                  <a:lnTo>
                    <a:pt x="1718" y="564"/>
                  </a:lnTo>
                  <a:lnTo>
                    <a:pt x="1667" y="410"/>
                  </a:lnTo>
                  <a:lnTo>
                    <a:pt x="1616" y="282"/>
                  </a:lnTo>
                  <a:lnTo>
                    <a:pt x="1539" y="180"/>
                  </a:lnTo>
                  <a:lnTo>
                    <a:pt x="1436" y="77"/>
                  </a:lnTo>
                  <a:lnTo>
                    <a:pt x="1308" y="2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8;p46">
              <a:extLst>
                <a:ext uri="{FF2B5EF4-FFF2-40B4-BE49-F238E27FC236}">
                  <a16:creationId xmlns:a16="http://schemas.microsoft.com/office/drawing/2014/main" id="{D8C9B4DE-AD6D-C5EB-35FB-4E95ACBA1D83}"/>
                </a:ext>
              </a:extLst>
            </p:cNvPr>
            <p:cNvSpPr/>
            <p:nvPr/>
          </p:nvSpPr>
          <p:spPr>
            <a:xfrm>
              <a:off x="2404125" y="2694463"/>
              <a:ext cx="58350" cy="46150"/>
            </a:xfrm>
            <a:custGeom>
              <a:avLst/>
              <a:gdLst/>
              <a:ahLst/>
              <a:cxnLst/>
              <a:rect l="l" t="t" r="r" b="b"/>
              <a:pathLst>
                <a:path w="2334" h="1846" extrusionOk="0">
                  <a:moveTo>
                    <a:pt x="1154" y="0"/>
                  </a:moveTo>
                  <a:lnTo>
                    <a:pt x="898" y="26"/>
                  </a:lnTo>
                  <a:lnTo>
                    <a:pt x="641" y="77"/>
                  </a:lnTo>
                  <a:lnTo>
                    <a:pt x="462" y="179"/>
                  </a:lnTo>
                  <a:lnTo>
                    <a:pt x="282" y="308"/>
                  </a:lnTo>
                  <a:lnTo>
                    <a:pt x="154" y="436"/>
                  </a:lnTo>
                  <a:lnTo>
                    <a:pt x="77" y="590"/>
                  </a:lnTo>
                  <a:lnTo>
                    <a:pt x="26" y="743"/>
                  </a:lnTo>
                  <a:lnTo>
                    <a:pt x="0" y="923"/>
                  </a:lnTo>
                  <a:lnTo>
                    <a:pt x="26" y="1102"/>
                  </a:lnTo>
                  <a:lnTo>
                    <a:pt x="77" y="1256"/>
                  </a:lnTo>
                  <a:lnTo>
                    <a:pt x="154" y="1410"/>
                  </a:lnTo>
                  <a:lnTo>
                    <a:pt x="282" y="1564"/>
                  </a:lnTo>
                  <a:lnTo>
                    <a:pt x="462" y="1666"/>
                  </a:lnTo>
                  <a:lnTo>
                    <a:pt x="641" y="1769"/>
                  </a:lnTo>
                  <a:lnTo>
                    <a:pt x="898" y="1820"/>
                  </a:lnTo>
                  <a:lnTo>
                    <a:pt x="1154" y="1846"/>
                  </a:lnTo>
                  <a:lnTo>
                    <a:pt x="1436" y="1820"/>
                  </a:lnTo>
                  <a:lnTo>
                    <a:pt x="1667" y="1769"/>
                  </a:lnTo>
                  <a:lnTo>
                    <a:pt x="1872" y="1666"/>
                  </a:lnTo>
                  <a:lnTo>
                    <a:pt x="2025" y="1564"/>
                  </a:lnTo>
                  <a:lnTo>
                    <a:pt x="2154" y="1410"/>
                  </a:lnTo>
                  <a:lnTo>
                    <a:pt x="2256" y="1256"/>
                  </a:lnTo>
                  <a:lnTo>
                    <a:pt x="2307" y="1102"/>
                  </a:lnTo>
                  <a:lnTo>
                    <a:pt x="2333" y="923"/>
                  </a:lnTo>
                  <a:lnTo>
                    <a:pt x="2307" y="743"/>
                  </a:lnTo>
                  <a:lnTo>
                    <a:pt x="2256" y="590"/>
                  </a:lnTo>
                  <a:lnTo>
                    <a:pt x="2154" y="436"/>
                  </a:lnTo>
                  <a:lnTo>
                    <a:pt x="2025" y="308"/>
                  </a:lnTo>
                  <a:lnTo>
                    <a:pt x="1872" y="179"/>
                  </a:lnTo>
                  <a:lnTo>
                    <a:pt x="1667" y="77"/>
                  </a:lnTo>
                  <a:lnTo>
                    <a:pt x="1436" y="2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9;p46">
              <a:extLst>
                <a:ext uri="{FF2B5EF4-FFF2-40B4-BE49-F238E27FC236}">
                  <a16:creationId xmlns:a16="http://schemas.microsoft.com/office/drawing/2014/main" id="{2D4958BF-A70B-503C-4654-D34A5E81A04C}"/>
                </a:ext>
              </a:extLst>
            </p:cNvPr>
            <p:cNvSpPr/>
            <p:nvPr/>
          </p:nvSpPr>
          <p:spPr>
            <a:xfrm>
              <a:off x="2365025" y="2609213"/>
              <a:ext cx="29500" cy="42975"/>
            </a:xfrm>
            <a:custGeom>
              <a:avLst/>
              <a:gdLst/>
              <a:ahLst/>
              <a:cxnLst/>
              <a:rect l="l" t="t" r="r" b="b"/>
              <a:pathLst>
                <a:path w="1180" h="1719" extrusionOk="0">
                  <a:moveTo>
                    <a:pt x="898" y="1"/>
                  </a:moveTo>
                  <a:lnTo>
                    <a:pt x="667" y="78"/>
                  </a:lnTo>
                  <a:lnTo>
                    <a:pt x="462" y="155"/>
                  </a:lnTo>
                  <a:lnTo>
                    <a:pt x="308" y="257"/>
                  </a:lnTo>
                  <a:lnTo>
                    <a:pt x="180" y="385"/>
                  </a:lnTo>
                  <a:lnTo>
                    <a:pt x="78" y="539"/>
                  </a:lnTo>
                  <a:lnTo>
                    <a:pt x="27" y="693"/>
                  </a:lnTo>
                  <a:lnTo>
                    <a:pt x="1" y="872"/>
                  </a:lnTo>
                  <a:lnTo>
                    <a:pt x="27" y="1026"/>
                  </a:lnTo>
                  <a:lnTo>
                    <a:pt x="78" y="1180"/>
                  </a:lnTo>
                  <a:lnTo>
                    <a:pt x="180" y="1334"/>
                  </a:lnTo>
                  <a:lnTo>
                    <a:pt x="308" y="1462"/>
                  </a:lnTo>
                  <a:lnTo>
                    <a:pt x="462" y="1565"/>
                  </a:lnTo>
                  <a:lnTo>
                    <a:pt x="667" y="1667"/>
                  </a:lnTo>
                  <a:lnTo>
                    <a:pt x="898" y="1718"/>
                  </a:lnTo>
                  <a:lnTo>
                    <a:pt x="1180" y="1718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10;p46">
              <a:extLst>
                <a:ext uri="{FF2B5EF4-FFF2-40B4-BE49-F238E27FC236}">
                  <a16:creationId xmlns:a16="http://schemas.microsoft.com/office/drawing/2014/main" id="{32067A3C-90D7-D6CF-7883-B79311F009C1}"/>
                </a:ext>
              </a:extLst>
            </p:cNvPr>
            <p:cNvSpPr/>
            <p:nvPr/>
          </p:nvSpPr>
          <p:spPr>
            <a:xfrm>
              <a:off x="2287500" y="2700863"/>
              <a:ext cx="43600" cy="48075"/>
            </a:xfrm>
            <a:custGeom>
              <a:avLst/>
              <a:gdLst/>
              <a:ahLst/>
              <a:cxnLst/>
              <a:rect l="l" t="t" r="r" b="b"/>
              <a:pathLst>
                <a:path w="1744" h="1923" extrusionOk="0">
                  <a:moveTo>
                    <a:pt x="1154" y="0"/>
                  </a:moveTo>
                  <a:lnTo>
                    <a:pt x="897" y="26"/>
                  </a:lnTo>
                  <a:lnTo>
                    <a:pt x="641" y="103"/>
                  </a:lnTo>
                  <a:lnTo>
                    <a:pt x="462" y="180"/>
                  </a:lnTo>
                  <a:lnTo>
                    <a:pt x="282" y="308"/>
                  </a:lnTo>
                  <a:lnTo>
                    <a:pt x="154" y="462"/>
                  </a:lnTo>
                  <a:lnTo>
                    <a:pt x="77" y="616"/>
                  </a:lnTo>
                  <a:lnTo>
                    <a:pt x="26" y="795"/>
                  </a:lnTo>
                  <a:lnTo>
                    <a:pt x="0" y="949"/>
                  </a:lnTo>
                  <a:lnTo>
                    <a:pt x="26" y="1128"/>
                  </a:lnTo>
                  <a:lnTo>
                    <a:pt x="77" y="1308"/>
                  </a:lnTo>
                  <a:lnTo>
                    <a:pt x="154" y="1461"/>
                  </a:lnTo>
                  <a:lnTo>
                    <a:pt x="282" y="1615"/>
                  </a:lnTo>
                  <a:lnTo>
                    <a:pt x="462" y="1743"/>
                  </a:lnTo>
                  <a:lnTo>
                    <a:pt x="641" y="1820"/>
                  </a:lnTo>
                  <a:lnTo>
                    <a:pt x="897" y="1897"/>
                  </a:lnTo>
                  <a:lnTo>
                    <a:pt x="1154" y="1923"/>
                  </a:lnTo>
                  <a:lnTo>
                    <a:pt x="1308" y="1897"/>
                  </a:lnTo>
                  <a:lnTo>
                    <a:pt x="1410" y="1820"/>
                  </a:lnTo>
                  <a:lnTo>
                    <a:pt x="1513" y="1743"/>
                  </a:lnTo>
                  <a:lnTo>
                    <a:pt x="1590" y="1615"/>
                  </a:lnTo>
                  <a:lnTo>
                    <a:pt x="1666" y="1461"/>
                  </a:lnTo>
                  <a:lnTo>
                    <a:pt x="1718" y="1308"/>
                  </a:lnTo>
                  <a:lnTo>
                    <a:pt x="1743" y="1128"/>
                  </a:lnTo>
                  <a:lnTo>
                    <a:pt x="1743" y="949"/>
                  </a:lnTo>
                  <a:lnTo>
                    <a:pt x="1743" y="795"/>
                  </a:lnTo>
                  <a:lnTo>
                    <a:pt x="1718" y="616"/>
                  </a:lnTo>
                  <a:lnTo>
                    <a:pt x="1666" y="462"/>
                  </a:lnTo>
                  <a:lnTo>
                    <a:pt x="1590" y="308"/>
                  </a:lnTo>
                  <a:lnTo>
                    <a:pt x="1513" y="180"/>
                  </a:lnTo>
                  <a:lnTo>
                    <a:pt x="1410" y="103"/>
                  </a:lnTo>
                  <a:lnTo>
                    <a:pt x="1308" y="2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11;p46">
              <a:extLst>
                <a:ext uri="{FF2B5EF4-FFF2-40B4-BE49-F238E27FC236}">
                  <a16:creationId xmlns:a16="http://schemas.microsoft.com/office/drawing/2014/main" id="{27FC7B15-68C4-56B7-3369-4B4A3960C9EE}"/>
                </a:ext>
              </a:extLst>
            </p:cNvPr>
            <p:cNvSpPr/>
            <p:nvPr/>
          </p:nvSpPr>
          <p:spPr>
            <a:xfrm>
              <a:off x="2248400" y="2595138"/>
              <a:ext cx="43600" cy="42300"/>
            </a:xfrm>
            <a:custGeom>
              <a:avLst/>
              <a:gdLst/>
              <a:ahLst/>
              <a:cxnLst/>
              <a:rect l="l" t="t" r="r" b="b"/>
              <a:pathLst>
                <a:path w="1744" h="1692" extrusionOk="0">
                  <a:moveTo>
                    <a:pt x="1180" y="0"/>
                  </a:moveTo>
                  <a:lnTo>
                    <a:pt x="898" y="26"/>
                  </a:lnTo>
                  <a:lnTo>
                    <a:pt x="667" y="77"/>
                  </a:lnTo>
                  <a:lnTo>
                    <a:pt x="462" y="154"/>
                  </a:lnTo>
                  <a:lnTo>
                    <a:pt x="308" y="256"/>
                  </a:lnTo>
                  <a:lnTo>
                    <a:pt x="180" y="385"/>
                  </a:lnTo>
                  <a:lnTo>
                    <a:pt x="78" y="538"/>
                  </a:lnTo>
                  <a:lnTo>
                    <a:pt x="26" y="692"/>
                  </a:lnTo>
                  <a:lnTo>
                    <a:pt x="1" y="846"/>
                  </a:lnTo>
                  <a:lnTo>
                    <a:pt x="26" y="1000"/>
                  </a:lnTo>
                  <a:lnTo>
                    <a:pt x="78" y="1154"/>
                  </a:lnTo>
                  <a:lnTo>
                    <a:pt x="180" y="1307"/>
                  </a:lnTo>
                  <a:lnTo>
                    <a:pt x="308" y="1435"/>
                  </a:lnTo>
                  <a:lnTo>
                    <a:pt x="462" y="1538"/>
                  </a:lnTo>
                  <a:lnTo>
                    <a:pt x="667" y="1615"/>
                  </a:lnTo>
                  <a:lnTo>
                    <a:pt x="898" y="1666"/>
                  </a:lnTo>
                  <a:lnTo>
                    <a:pt x="1180" y="1692"/>
                  </a:lnTo>
                  <a:lnTo>
                    <a:pt x="1308" y="1666"/>
                  </a:lnTo>
                  <a:lnTo>
                    <a:pt x="1436" y="1615"/>
                  </a:lnTo>
                  <a:lnTo>
                    <a:pt x="1539" y="1538"/>
                  </a:lnTo>
                  <a:lnTo>
                    <a:pt x="1616" y="1435"/>
                  </a:lnTo>
                  <a:lnTo>
                    <a:pt x="1667" y="1307"/>
                  </a:lnTo>
                  <a:lnTo>
                    <a:pt x="1718" y="1154"/>
                  </a:lnTo>
                  <a:lnTo>
                    <a:pt x="1744" y="1000"/>
                  </a:lnTo>
                  <a:lnTo>
                    <a:pt x="1744" y="846"/>
                  </a:lnTo>
                  <a:lnTo>
                    <a:pt x="1744" y="692"/>
                  </a:lnTo>
                  <a:lnTo>
                    <a:pt x="1718" y="538"/>
                  </a:lnTo>
                  <a:lnTo>
                    <a:pt x="1667" y="385"/>
                  </a:lnTo>
                  <a:lnTo>
                    <a:pt x="1616" y="256"/>
                  </a:lnTo>
                  <a:lnTo>
                    <a:pt x="1539" y="154"/>
                  </a:lnTo>
                  <a:lnTo>
                    <a:pt x="1436" y="77"/>
                  </a:lnTo>
                  <a:lnTo>
                    <a:pt x="1308" y="2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12;p46">
              <a:extLst>
                <a:ext uri="{FF2B5EF4-FFF2-40B4-BE49-F238E27FC236}">
                  <a16:creationId xmlns:a16="http://schemas.microsoft.com/office/drawing/2014/main" id="{85F9A3E0-938F-835A-8365-E68404BAB1FB}"/>
                </a:ext>
              </a:extLst>
            </p:cNvPr>
            <p:cNvSpPr/>
            <p:nvPr/>
          </p:nvSpPr>
          <p:spPr>
            <a:xfrm>
              <a:off x="2185600" y="2725213"/>
              <a:ext cx="28875" cy="42950"/>
            </a:xfrm>
            <a:custGeom>
              <a:avLst/>
              <a:gdLst/>
              <a:ahLst/>
              <a:cxnLst/>
              <a:rect l="l" t="t" r="r" b="b"/>
              <a:pathLst>
                <a:path w="1155" h="1718" extrusionOk="0">
                  <a:moveTo>
                    <a:pt x="437" y="0"/>
                  </a:moveTo>
                  <a:lnTo>
                    <a:pt x="308" y="77"/>
                  </a:lnTo>
                  <a:lnTo>
                    <a:pt x="232" y="154"/>
                  </a:lnTo>
                  <a:lnTo>
                    <a:pt x="129" y="257"/>
                  </a:lnTo>
                  <a:lnTo>
                    <a:pt x="78" y="385"/>
                  </a:lnTo>
                  <a:lnTo>
                    <a:pt x="26" y="539"/>
                  </a:lnTo>
                  <a:lnTo>
                    <a:pt x="1" y="692"/>
                  </a:lnTo>
                  <a:lnTo>
                    <a:pt x="1" y="846"/>
                  </a:lnTo>
                  <a:lnTo>
                    <a:pt x="1" y="1026"/>
                  </a:lnTo>
                  <a:lnTo>
                    <a:pt x="26" y="1179"/>
                  </a:lnTo>
                  <a:lnTo>
                    <a:pt x="78" y="1308"/>
                  </a:lnTo>
                  <a:lnTo>
                    <a:pt x="129" y="1436"/>
                  </a:lnTo>
                  <a:lnTo>
                    <a:pt x="232" y="1564"/>
                  </a:lnTo>
                  <a:lnTo>
                    <a:pt x="308" y="1641"/>
                  </a:lnTo>
                  <a:lnTo>
                    <a:pt x="437" y="1692"/>
                  </a:lnTo>
                  <a:lnTo>
                    <a:pt x="565" y="1718"/>
                  </a:lnTo>
                  <a:lnTo>
                    <a:pt x="719" y="1692"/>
                  </a:lnTo>
                  <a:lnTo>
                    <a:pt x="821" y="1641"/>
                  </a:lnTo>
                  <a:lnTo>
                    <a:pt x="924" y="1564"/>
                  </a:lnTo>
                  <a:lnTo>
                    <a:pt x="1000" y="1436"/>
                  </a:lnTo>
                  <a:lnTo>
                    <a:pt x="1077" y="1308"/>
                  </a:lnTo>
                  <a:lnTo>
                    <a:pt x="1129" y="1179"/>
                  </a:lnTo>
                  <a:lnTo>
                    <a:pt x="1154" y="1026"/>
                  </a:lnTo>
                  <a:lnTo>
                    <a:pt x="1154" y="846"/>
                  </a:lnTo>
                  <a:lnTo>
                    <a:pt x="1154" y="692"/>
                  </a:lnTo>
                  <a:lnTo>
                    <a:pt x="1129" y="539"/>
                  </a:lnTo>
                  <a:lnTo>
                    <a:pt x="1077" y="385"/>
                  </a:lnTo>
                  <a:lnTo>
                    <a:pt x="1000" y="257"/>
                  </a:lnTo>
                  <a:lnTo>
                    <a:pt x="924" y="154"/>
                  </a:lnTo>
                  <a:lnTo>
                    <a:pt x="821" y="77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2592;p46">
            <a:extLst>
              <a:ext uri="{FF2B5EF4-FFF2-40B4-BE49-F238E27FC236}">
                <a16:creationId xmlns:a16="http://schemas.microsoft.com/office/drawing/2014/main" id="{FE1B7B19-14A1-C0C5-6E2C-BF6240869AD5}"/>
              </a:ext>
            </a:extLst>
          </p:cNvPr>
          <p:cNvGrpSpPr/>
          <p:nvPr/>
        </p:nvGrpSpPr>
        <p:grpSpPr>
          <a:xfrm>
            <a:off x="7376345" y="2838998"/>
            <a:ext cx="1320767" cy="1774220"/>
            <a:chOff x="5299300" y="1742213"/>
            <a:chExt cx="1278450" cy="1717375"/>
          </a:xfrm>
        </p:grpSpPr>
        <p:sp>
          <p:nvSpPr>
            <p:cNvPr id="96" name="Google Shape;2593;p46">
              <a:extLst>
                <a:ext uri="{FF2B5EF4-FFF2-40B4-BE49-F238E27FC236}">
                  <a16:creationId xmlns:a16="http://schemas.microsoft.com/office/drawing/2014/main" id="{17111837-C1CF-0D8F-4998-906B9B43F332}"/>
                </a:ext>
              </a:extLst>
            </p:cNvPr>
            <p:cNvSpPr/>
            <p:nvPr/>
          </p:nvSpPr>
          <p:spPr>
            <a:xfrm>
              <a:off x="5945250" y="3075738"/>
              <a:ext cx="300550" cy="348625"/>
            </a:xfrm>
            <a:custGeom>
              <a:avLst/>
              <a:gdLst/>
              <a:ahLst/>
              <a:cxnLst/>
              <a:rect l="l" t="t" r="r" b="b"/>
              <a:pathLst>
                <a:path w="12022" h="13945" extrusionOk="0">
                  <a:moveTo>
                    <a:pt x="5101" y="0"/>
                  </a:moveTo>
                  <a:lnTo>
                    <a:pt x="4973" y="26"/>
                  </a:lnTo>
                  <a:lnTo>
                    <a:pt x="4845" y="77"/>
                  </a:lnTo>
                  <a:lnTo>
                    <a:pt x="4742" y="154"/>
                  </a:lnTo>
                  <a:lnTo>
                    <a:pt x="4640" y="231"/>
                  </a:lnTo>
                  <a:lnTo>
                    <a:pt x="4563" y="333"/>
                  </a:lnTo>
                  <a:lnTo>
                    <a:pt x="4486" y="436"/>
                  </a:lnTo>
                  <a:lnTo>
                    <a:pt x="4460" y="564"/>
                  </a:lnTo>
                  <a:lnTo>
                    <a:pt x="4332" y="1461"/>
                  </a:lnTo>
                  <a:lnTo>
                    <a:pt x="4204" y="2333"/>
                  </a:lnTo>
                  <a:lnTo>
                    <a:pt x="4101" y="3230"/>
                  </a:lnTo>
                  <a:lnTo>
                    <a:pt x="4024" y="4127"/>
                  </a:lnTo>
                  <a:lnTo>
                    <a:pt x="3973" y="4998"/>
                  </a:lnTo>
                  <a:lnTo>
                    <a:pt x="3948" y="5896"/>
                  </a:lnTo>
                  <a:lnTo>
                    <a:pt x="3948" y="6793"/>
                  </a:lnTo>
                  <a:lnTo>
                    <a:pt x="3973" y="7690"/>
                  </a:lnTo>
                  <a:lnTo>
                    <a:pt x="3717" y="7767"/>
                  </a:lnTo>
                  <a:lnTo>
                    <a:pt x="3460" y="7844"/>
                  </a:lnTo>
                  <a:lnTo>
                    <a:pt x="3204" y="7946"/>
                  </a:lnTo>
                  <a:lnTo>
                    <a:pt x="2948" y="8049"/>
                  </a:lnTo>
                  <a:lnTo>
                    <a:pt x="2461" y="8331"/>
                  </a:lnTo>
                  <a:lnTo>
                    <a:pt x="1974" y="8638"/>
                  </a:lnTo>
                  <a:lnTo>
                    <a:pt x="1538" y="8997"/>
                  </a:lnTo>
                  <a:lnTo>
                    <a:pt x="1102" y="9382"/>
                  </a:lnTo>
                  <a:lnTo>
                    <a:pt x="718" y="9740"/>
                  </a:lnTo>
                  <a:lnTo>
                    <a:pt x="359" y="10125"/>
                  </a:lnTo>
                  <a:lnTo>
                    <a:pt x="180" y="10356"/>
                  </a:lnTo>
                  <a:lnTo>
                    <a:pt x="51" y="10612"/>
                  </a:lnTo>
                  <a:lnTo>
                    <a:pt x="0" y="10843"/>
                  </a:lnTo>
                  <a:lnTo>
                    <a:pt x="0" y="11099"/>
                  </a:lnTo>
                  <a:lnTo>
                    <a:pt x="26" y="11330"/>
                  </a:lnTo>
                  <a:lnTo>
                    <a:pt x="128" y="11560"/>
                  </a:lnTo>
                  <a:lnTo>
                    <a:pt x="256" y="11765"/>
                  </a:lnTo>
                  <a:lnTo>
                    <a:pt x="410" y="11945"/>
                  </a:lnTo>
                  <a:lnTo>
                    <a:pt x="590" y="12099"/>
                  </a:lnTo>
                  <a:lnTo>
                    <a:pt x="795" y="12227"/>
                  </a:lnTo>
                  <a:lnTo>
                    <a:pt x="1000" y="12304"/>
                  </a:lnTo>
                  <a:lnTo>
                    <a:pt x="1230" y="12329"/>
                  </a:lnTo>
                  <a:lnTo>
                    <a:pt x="1487" y="12329"/>
                  </a:lnTo>
                  <a:lnTo>
                    <a:pt x="1717" y="12278"/>
                  </a:lnTo>
                  <a:lnTo>
                    <a:pt x="1948" y="12150"/>
                  </a:lnTo>
                  <a:lnTo>
                    <a:pt x="2179" y="11970"/>
                  </a:lnTo>
                  <a:lnTo>
                    <a:pt x="2486" y="11637"/>
                  </a:lnTo>
                  <a:lnTo>
                    <a:pt x="2794" y="11304"/>
                  </a:lnTo>
                  <a:lnTo>
                    <a:pt x="3358" y="10586"/>
                  </a:lnTo>
                  <a:lnTo>
                    <a:pt x="3948" y="9894"/>
                  </a:lnTo>
                  <a:lnTo>
                    <a:pt x="4229" y="9561"/>
                  </a:lnTo>
                  <a:lnTo>
                    <a:pt x="4563" y="9228"/>
                  </a:lnTo>
                  <a:lnTo>
                    <a:pt x="4716" y="9330"/>
                  </a:lnTo>
                  <a:lnTo>
                    <a:pt x="4896" y="9382"/>
                  </a:lnTo>
                  <a:lnTo>
                    <a:pt x="5050" y="9407"/>
                  </a:lnTo>
                  <a:lnTo>
                    <a:pt x="5075" y="9638"/>
                  </a:lnTo>
                  <a:lnTo>
                    <a:pt x="5127" y="9894"/>
                  </a:lnTo>
                  <a:lnTo>
                    <a:pt x="5178" y="10125"/>
                  </a:lnTo>
                  <a:lnTo>
                    <a:pt x="5255" y="10381"/>
                  </a:lnTo>
                  <a:lnTo>
                    <a:pt x="5434" y="10868"/>
                  </a:lnTo>
                  <a:lnTo>
                    <a:pt x="5665" y="11355"/>
                  </a:lnTo>
                  <a:lnTo>
                    <a:pt x="6152" y="12278"/>
                  </a:lnTo>
                  <a:lnTo>
                    <a:pt x="6383" y="12739"/>
                  </a:lnTo>
                  <a:lnTo>
                    <a:pt x="6588" y="13175"/>
                  </a:lnTo>
                  <a:lnTo>
                    <a:pt x="6690" y="13406"/>
                  </a:lnTo>
                  <a:lnTo>
                    <a:pt x="6844" y="13585"/>
                  </a:lnTo>
                  <a:lnTo>
                    <a:pt x="6998" y="13739"/>
                  </a:lnTo>
                  <a:lnTo>
                    <a:pt x="7177" y="13842"/>
                  </a:lnTo>
                  <a:lnTo>
                    <a:pt x="7382" y="13893"/>
                  </a:lnTo>
                  <a:lnTo>
                    <a:pt x="7562" y="13944"/>
                  </a:lnTo>
                  <a:lnTo>
                    <a:pt x="7767" y="13944"/>
                  </a:lnTo>
                  <a:lnTo>
                    <a:pt x="7946" y="13918"/>
                  </a:lnTo>
                  <a:lnTo>
                    <a:pt x="8126" y="13842"/>
                  </a:lnTo>
                  <a:lnTo>
                    <a:pt x="8305" y="13739"/>
                  </a:lnTo>
                  <a:lnTo>
                    <a:pt x="8433" y="13636"/>
                  </a:lnTo>
                  <a:lnTo>
                    <a:pt x="8561" y="13483"/>
                  </a:lnTo>
                  <a:lnTo>
                    <a:pt x="8664" y="13303"/>
                  </a:lnTo>
                  <a:lnTo>
                    <a:pt x="8715" y="13098"/>
                  </a:lnTo>
                  <a:lnTo>
                    <a:pt x="8741" y="12868"/>
                  </a:lnTo>
                  <a:lnTo>
                    <a:pt x="8715" y="12611"/>
                  </a:lnTo>
                  <a:lnTo>
                    <a:pt x="8664" y="12380"/>
                  </a:lnTo>
                  <a:lnTo>
                    <a:pt x="8587" y="12175"/>
                  </a:lnTo>
                  <a:lnTo>
                    <a:pt x="8433" y="11791"/>
                  </a:lnTo>
                  <a:lnTo>
                    <a:pt x="8228" y="11432"/>
                  </a:lnTo>
                  <a:lnTo>
                    <a:pt x="7972" y="11073"/>
                  </a:lnTo>
                  <a:lnTo>
                    <a:pt x="7459" y="10407"/>
                  </a:lnTo>
                  <a:lnTo>
                    <a:pt x="7203" y="10074"/>
                  </a:lnTo>
                  <a:lnTo>
                    <a:pt x="6946" y="9715"/>
                  </a:lnTo>
                  <a:lnTo>
                    <a:pt x="7613" y="9869"/>
                  </a:lnTo>
                  <a:lnTo>
                    <a:pt x="8279" y="10022"/>
                  </a:lnTo>
                  <a:lnTo>
                    <a:pt x="8946" y="10202"/>
                  </a:lnTo>
                  <a:lnTo>
                    <a:pt x="9612" y="10407"/>
                  </a:lnTo>
                  <a:lnTo>
                    <a:pt x="9945" y="10509"/>
                  </a:lnTo>
                  <a:lnTo>
                    <a:pt x="10304" y="10561"/>
                  </a:lnTo>
                  <a:lnTo>
                    <a:pt x="10638" y="10586"/>
                  </a:lnTo>
                  <a:lnTo>
                    <a:pt x="10996" y="10586"/>
                  </a:lnTo>
                  <a:lnTo>
                    <a:pt x="11150" y="10561"/>
                  </a:lnTo>
                  <a:lnTo>
                    <a:pt x="11304" y="10509"/>
                  </a:lnTo>
                  <a:lnTo>
                    <a:pt x="11432" y="10458"/>
                  </a:lnTo>
                  <a:lnTo>
                    <a:pt x="11560" y="10381"/>
                  </a:lnTo>
                  <a:lnTo>
                    <a:pt x="11688" y="10279"/>
                  </a:lnTo>
                  <a:lnTo>
                    <a:pt x="11765" y="10176"/>
                  </a:lnTo>
                  <a:lnTo>
                    <a:pt x="11868" y="10074"/>
                  </a:lnTo>
                  <a:lnTo>
                    <a:pt x="11919" y="9945"/>
                  </a:lnTo>
                  <a:lnTo>
                    <a:pt x="11970" y="9817"/>
                  </a:lnTo>
                  <a:lnTo>
                    <a:pt x="11996" y="9663"/>
                  </a:lnTo>
                  <a:lnTo>
                    <a:pt x="12022" y="9535"/>
                  </a:lnTo>
                  <a:lnTo>
                    <a:pt x="11996" y="9382"/>
                  </a:lnTo>
                  <a:lnTo>
                    <a:pt x="11970" y="9253"/>
                  </a:lnTo>
                  <a:lnTo>
                    <a:pt x="11919" y="9100"/>
                  </a:lnTo>
                  <a:lnTo>
                    <a:pt x="11817" y="8971"/>
                  </a:lnTo>
                  <a:lnTo>
                    <a:pt x="11714" y="8843"/>
                  </a:lnTo>
                  <a:lnTo>
                    <a:pt x="11483" y="8613"/>
                  </a:lnTo>
                  <a:lnTo>
                    <a:pt x="11227" y="8433"/>
                  </a:lnTo>
                  <a:lnTo>
                    <a:pt x="10945" y="8254"/>
                  </a:lnTo>
                  <a:lnTo>
                    <a:pt x="10663" y="8100"/>
                  </a:lnTo>
                  <a:lnTo>
                    <a:pt x="10330" y="7946"/>
                  </a:lnTo>
                  <a:lnTo>
                    <a:pt x="9997" y="7818"/>
                  </a:lnTo>
                  <a:lnTo>
                    <a:pt x="9638" y="7715"/>
                  </a:lnTo>
                  <a:lnTo>
                    <a:pt x="9279" y="7613"/>
                  </a:lnTo>
                  <a:lnTo>
                    <a:pt x="8561" y="7433"/>
                  </a:lnTo>
                  <a:lnTo>
                    <a:pt x="7792" y="7305"/>
                  </a:lnTo>
                  <a:lnTo>
                    <a:pt x="6357" y="7126"/>
                  </a:lnTo>
                  <a:lnTo>
                    <a:pt x="6306" y="5485"/>
                  </a:lnTo>
                  <a:lnTo>
                    <a:pt x="6254" y="3845"/>
                  </a:lnTo>
                  <a:lnTo>
                    <a:pt x="6203" y="3025"/>
                  </a:lnTo>
                  <a:lnTo>
                    <a:pt x="6152" y="2205"/>
                  </a:lnTo>
                  <a:lnTo>
                    <a:pt x="6101" y="1384"/>
                  </a:lnTo>
                  <a:lnTo>
                    <a:pt x="5998" y="564"/>
                  </a:lnTo>
                  <a:lnTo>
                    <a:pt x="5972" y="436"/>
                  </a:lnTo>
                  <a:lnTo>
                    <a:pt x="5896" y="308"/>
                  </a:lnTo>
                  <a:lnTo>
                    <a:pt x="5819" y="231"/>
                  </a:lnTo>
                  <a:lnTo>
                    <a:pt x="5716" y="128"/>
                  </a:lnTo>
                  <a:lnTo>
                    <a:pt x="5614" y="77"/>
                  </a:lnTo>
                  <a:lnTo>
                    <a:pt x="5485" y="26"/>
                  </a:lnTo>
                  <a:lnTo>
                    <a:pt x="5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4;p46">
              <a:extLst>
                <a:ext uri="{FF2B5EF4-FFF2-40B4-BE49-F238E27FC236}">
                  <a16:creationId xmlns:a16="http://schemas.microsoft.com/office/drawing/2014/main" id="{E12401D0-016A-3663-6283-41272041D088}"/>
                </a:ext>
              </a:extLst>
            </p:cNvPr>
            <p:cNvSpPr/>
            <p:nvPr/>
          </p:nvSpPr>
          <p:spPr>
            <a:xfrm>
              <a:off x="5637000" y="3081488"/>
              <a:ext cx="285200" cy="378100"/>
            </a:xfrm>
            <a:custGeom>
              <a:avLst/>
              <a:gdLst/>
              <a:ahLst/>
              <a:cxnLst/>
              <a:rect l="l" t="t" r="r" b="b"/>
              <a:pathLst>
                <a:path w="11408" h="15124" extrusionOk="0">
                  <a:moveTo>
                    <a:pt x="6076" y="1"/>
                  </a:moveTo>
                  <a:lnTo>
                    <a:pt x="5948" y="26"/>
                  </a:lnTo>
                  <a:lnTo>
                    <a:pt x="5819" y="52"/>
                  </a:lnTo>
                  <a:lnTo>
                    <a:pt x="5691" y="78"/>
                  </a:lnTo>
                  <a:lnTo>
                    <a:pt x="5563" y="155"/>
                  </a:lnTo>
                  <a:lnTo>
                    <a:pt x="5461" y="232"/>
                  </a:lnTo>
                  <a:lnTo>
                    <a:pt x="5358" y="308"/>
                  </a:lnTo>
                  <a:lnTo>
                    <a:pt x="5281" y="411"/>
                  </a:lnTo>
                  <a:lnTo>
                    <a:pt x="5230" y="539"/>
                  </a:lnTo>
                  <a:lnTo>
                    <a:pt x="5204" y="667"/>
                  </a:lnTo>
                  <a:lnTo>
                    <a:pt x="5204" y="821"/>
                  </a:lnTo>
                  <a:lnTo>
                    <a:pt x="5307" y="2000"/>
                  </a:lnTo>
                  <a:lnTo>
                    <a:pt x="5332" y="3154"/>
                  </a:lnTo>
                  <a:lnTo>
                    <a:pt x="5332" y="4307"/>
                  </a:lnTo>
                  <a:lnTo>
                    <a:pt x="5256" y="5486"/>
                  </a:lnTo>
                  <a:lnTo>
                    <a:pt x="5179" y="6255"/>
                  </a:lnTo>
                  <a:lnTo>
                    <a:pt x="5076" y="7075"/>
                  </a:lnTo>
                  <a:lnTo>
                    <a:pt x="5025" y="7485"/>
                  </a:lnTo>
                  <a:lnTo>
                    <a:pt x="5025" y="7896"/>
                  </a:lnTo>
                  <a:lnTo>
                    <a:pt x="5025" y="8306"/>
                  </a:lnTo>
                  <a:lnTo>
                    <a:pt x="5076" y="8690"/>
                  </a:lnTo>
                  <a:lnTo>
                    <a:pt x="4538" y="8870"/>
                  </a:lnTo>
                  <a:lnTo>
                    <a:pt x="3974" y="9075"/>
                  </a:lnTo>
                  <a:lnTo>
                    <a:pt x="3436" y="9305"/>
                  </a:lnTo>
                  <a:lnTo>
                    <a:pt x="2897" y="9562"/>
                  </a:lnTo>
                  <a:lnTo>
                    <a:pt x="2308" y="9844"/>
                  </a:lnTo>
                  <a:lnTo>
                    <a:pt x="1693" y="10126"/>
                  </a:lnTo>
                  <a:lnTo>
                    <a:pt x="1077" y="10433"/>
                  </a:lnTo>
                  <a:lnTo>
                    <a:pt x="796" y="10613"/>
                  </a:lnTo>
                  <a:lnTo>
                    <a:pt x="514" y="10792"/>
                  </a:lnTo>
                  <a:lnTo>
                    <a:pt x="360" y="10946"/>
                  </a:lnTo>
                  <a:lnTo>
                    <a:pt x="206" y="11125"/>
                  </a:lnTo>
                  <a:lnTo>
                    <a:pt x="129" y="11305"/>
                  </a:lnTo>
                  <a:lnTo>
                    <a:pt x="52" y="11510"/>
                  </a:lnTo>
                  <a:lnTo>
                    <a:pt x="27" y="11689"/>
                  </a:lnTo>
                  <a:lnTo>
                    <a:pt x="1" y="11894"/>
                  </a:lnTo>
                  <a:lnTo>
                    <a:pt x="27" y="12099"/>
                  </a:lnTo>
                  <a:lnTo>
                    <a:pt x="103" y="12304"/>
                  </a:lnTo>
                  <a:lnTo>
                    <a:pt x="180" y="12458"/>
                  </a:lnTo>
                  <a:lnTo>
                    <a:pt x="283" y="12638"/>
                  </a:lnTo>
                  <a:lnTo>
                    <a:pt x="411" y="12766"/>
                  </a:lnTo>
                  <a:lnTo>
                    <a:pt x="565" y="12868"/>
                  </a:lnTo>
                  <a:lnTo>
                    <a:pt x="744" y="12945"/>
                  </a:lnTo>
                  <a:lnTo>
                    <a:pt x="949" y="12971"/>
                  </a:lnTo>
                  <a:lnTo>
                    <a:pt x="1180" y="12971"/>
                  </a:lnTo>
                  <a:lnTo>
                    <a:pt x="1411" y="12919"/>
                  </a:lnTo>
                  <a:lnTo>
                    <a:pt x="1770" y="12791"/>
                  </a:lnTo>
                  <a:lnTo>
                    <a:pt x="2103" y="12612"/>
                  </a:lnTo>
                  <a:lnTo>
                    <a:pt x="2410" y="12432"/>
                  </a:lnTo>
                  <a:lnTo>
                    <a:pt x="2744" y="12227"/>
                  </a:lnTo>
                  <a:lnTo>
                    <a:pt x="3359" y="11792"/>
                  </a:lnTo>
                  <a:lnTo>
                    <a:pt x="3948" y="11356"/>
                  </a:lnTo>
                  <a:lnTo>
                    <a:pt x="4717" y="10869"/>
                  </a:lnTo>
                  <a:lnTo>
                    <a:pt x="5486" y="10382"/>
                  </a:lnTo>
                  <a:lnTo>
                    <a:pt x="5486" y="10818"/>
                  </a:lnTo>
                  <a:lnTo>
                    <a:pt x="5538" y="11228"/>
                  </a:lnTo>
                  <a:lnTo>
                    <a:pt x="5614" y="12074"/>
                  </a:lnTo>
                  <a:lnTo>
                    <a:pt x="5640" y="12407"/>
                  </a:lnTo>
                  <a:lnTo>
                    <a:pt x="5640" y="12714"/>
                  </a:lnTo>
                  <a:lnTo>
                    <a:pt x="5640" y="13355"/>
                  </a:lnTo>
                  <a:lnTo>
                    <a:pt x="5666" y="13663"/>
                  </a:lnTo>
                  <a:lnTo>
                    <a:pt x="5691" y="13970"/>
                  </a:lnTo>
                  <a:lnTo>
                    <a:pt x="5768" y="14252"/>
                  </a:lnTo>
                  <a:lnTo>
                    <a:pt x="5896" y="14560"/>
                  </a:lnTo>
                  <a:lnTo>
                    <a:pt x="5948" y="14688"/>
                  </a:lnTo>
                  <a:lnTo>
                    <a:pt x="6025" y="14791"/>
                  </a:lnTo>
                  <a:lnTo>
                    <a:pt x="6127" y="14867"/>
                  </a:lnTo>
                  <a:lnTo>
                    <a:pt x="6230" y="14944"/>
                  </a:lnTo>
                  <a:lnTo>
                    <a:pt x="6332" y="14996"/>
                  </a:lnTo>
                  <a:lnTo>
                    <a:pt x="6460" y="15047"/>
                  </a:lnTo>
                  <a:lnTo>
                    <a:pt x="6717" y="15124"/>
                  </a:lnTo>
                  <a:lnTo>
                    <a:pt x="6973" y="15124"/>
                  </a:lnTo>
                  <a:lnTo>
                    <a:pt x="7229" y="15073"/>
                  </a:lnTo>
                  <a:lnTo>
                    <a:pt x="7357" y="15021"/>
                  </a:lnTo>
                  <a:lnTo>
                    <a:pt x="7460" y="14944"/>
                  </a:lnTo>
                  <a:lnTo>
                    <a:pt x="7562" y="14893"/>
                  </a:lnTo>
                  <a:lnTo>
                    <a:pt x="7665" y="14791"/>
                  </a:lnTo>
                  <a:lnTo>
                    <a:pt x="7844" y="14560"/>
                  </a:lnTo>
                  <a:lnTo>
                    <a:pt x="7973" y="14329"/>
                  </a:lnTo>
                  <a:lnTo>
                    <a:pt x="8075" y="14073"/>
                  </a:lnTo>
                  <a:lnTo>
                    <a:pt x="8152" y="13817"/>
                  </a:lnTo>
                  <a:lnTo>
                    <a:pt x="8178" y="13535"/>
                  </a:lnTo>
                  <a:lnTo>
                    <a:pt x="8178" y="13253"/>
                  </a:lnTo>
                  <a:lnTo>
                    <a:pt x="8152" y="12971"/>
                  </a:lnTo>
                  <a:lnTo>
                    <a:pt x="8126" y="12689"/>
                  </a:lnTo>
                  <a:lnTo>
                    <a:pt x="8075" y="12407"/>
                  </a:lnTo>
                  <a:lnTo>
                    <a:pt x="7998" y="12125"/>
                  </a:lnTo>
                  <a:lnTo>
                    <a:pt x="7793" y="11535"/>
                  </a:lnTo>
                  <a:lnTo>
                    <a:pt x="7383" y="10382"/>
                  </a:lnTo>
                  <a:lnTo>
                    <a:pt x="7768" y="10638"/>
                  </a:lnTo>
                  <a:lnTo>
                    <a:pt x="7998" y="10792"/>
                  </a:lnTo>
                  <a:lnTo>
                    <a:pt x="8229" y="10971"/>
                  </a:lnTo>
                  <a:lnTo>
                    <a:pt x="8639" y="11356"/>
                  </a:lnTo>
                  <a:lnTo>
                    <a:pt x="9075" y="11715"/>
                  </a:lnTo>
                  <a:lnTo>
                    <a:pt x="9305" y="11869"/>
                  </a:lnTo>
                  <a:lnTo>
                    <a:pt x="9536" y="12022"/>
                  </a:lnTo>
                  <a:lnTo>
                    <a:pt x="9741" y="12125"/>
                  </a:lnTo>
                  <a:lnTo>
                    <a:pt x="9921" y="12176"/>
                  </a:lnTo>
                  <a:lnTo>
                    <a:pt x="10126" y="12202"/>
                  </a:lnTo>
                  <a:lnTo>
                    <a:pt x="10331" y="12176"/>
                  </a:lnTo>
                  <a:lnTo>
                    <a:pt x="10510" y="12125"/>
                  </a:lnTo>
                  <a:lnTo>
                    <a:pt x="10690" y="12048"/>
                  </a:lnTo>
                  <a:lnTo>
                    <a:pt x="10869" y="11945"/>
                  </a:lnTo>
                  <a:lnTo>
                    <a:pt x="11023" y="11817"/>
                  </a:lnTo>
                  <a:lnTo>
                    <a:pt x="11151" y="11663"/>
                  </a:lnTo>
                  <a:lnTo>
                    <a:pt x="11254" y="11510"/>
                  </a:lnTo>
                  <a:lnTo>
                    <a:pt x="11330" y="11330"/>
                  </a:lnTo>
                  <a:lnTo>
                    <a:pt x="11382" y="11151"/>
                  </a:lnTo>
                  <a:lnTo>
                    <a:pt x="11407" y="10946"/>
                  </a:lnTo>
                  <a:lnTo>
                    <a:pt x="11382" y="10766"/>
                  </a:lnTo>
                  <a:lnTo>
                    <a:pt x="11305" y="10561"/>
                  </a:lnTo>
                  <a:lnTo>
                    <a:pt x="11202" y="10356"/>
                  </a:lnTo>
                  <a:lnTo>
                    <a:pt x="11074" y="10151"/>
                  </a:lnTo>
                  <a:lnTo>
                    <a:pt x="10920" y="9972"/>
                  </a:lnTo>
                  <a:lnTo>
                    <a:pt x="10741" y="9792"/>
                  </a:lnTo>
                  <a:lnTo>
                    <a:pt x="10561" y="9613"/>
                  </a:lnTo>
                  <a:lnTo>
                    <a:pt x="10151" y="9305"/>
                  </a:lnTo>
                  <a:lnTo>
                    <a:pt x="9690" y="9023"/>
                  </a:lnTo>
                  <a:lnTo>
                    <a:pt x="9203" y="8793"/>
                  </a:lnTo>
                  <a:lnTo>
                    <a:pt x="8690" y="8562"/>
                  </a:lnTo>
                  <a:lnTo>
                    <a:pt x="8178" y="8383"/>
                  </a:lnTo>
                  <a:lnTo>
                    <a:pt x="7665" y="8254"/>
                  </a:lnTo>
                  <a:lnTo>
                    <a:pt x="7716" y="7844"/>
                  </a:lnTo>
                  <a:lnTo>
                    <a:pt x="7742" y="7409"/>
                  </a:lnTo>
                  <a:lnTo>
                    <a:pt x="7742" y="6537"/>
                  </a:lnTo>
                  <a:lnTo>
                    <a:pt x="7665" y="4948"/>
                  </a:lnTo>
                  <a:lnTo>
                    <a:pt x="7665" y="4358"/>
                  </a:lnTo>
                  <a:lnTo>
                    <a:pt x="7614" y="3769"/>
                  </a:lnTo>
                  <a:lnTo>
                    <a:pt x="7562" y="3179"/>
                  </a:lnTo>
                  <a:lnTo>
                    <a:pt x="7486" y="2615"/>
                  </a:lnTo>
                  <a:lnTo>
                    <a:pt x="7357" y="2051"/>
                  </a:lnTo>
                  <a:lnTo>
                    <a:pt x="7204" y="1488"/>
                  </a:lnTo>
                  <a:lnTo>
                    <a:pt x="6999" y="949"/>
                  </a:lnTo>
                  <a:lnTo>
                    <a:pt x="6768" y="411"/>
                  </a:lnTo>
                  <a:lnTo>
                    <a:pt x="6691" y="283"/>
                  </a:lnTo>
                  <a:lnTo>
                    <a:pt x="6588" y="180"/>
                  </a:lnTo>
                  <a:lnTo>
                    <a:pt x="6460" y="103"/>
                  </a:lnTo>
                  <a:lnTo>
                    <a:pt x="6358" y="52"/>
                  </a:lnTo>
                  <a:lnTo>
                    <a:pt x="6230" y="26"/>
                  </a:lnTo>
                  <a:lnTo>
                    <a:pt x="6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5;p46">
              <a:extLst>
                <a:ext uri="{FF2B5EF4-FFF2-40B4-BE49-F238E27FC236}">
                  <a16:creationId xmlns:a16="http://schemas.microsoft.com/office/drawing/2014/main" id="{FF82A3B1-ECE1-154C-852A-8FB7619CB637}"/>
                </a:ext>
              </a:extLst>
            </p:cNvPr>
            <p:cNvSpPr/>
            <p:nvPr/>
          </p:nvSpPr>
          <p:spPr>
            <a:xfrm>
              <a:off x="5662650" y="2772638"/>
              <a:ext cx="544075" cy="408200"/>
            </a:xfrm>
            <a:custGeom>
              <a:avLst/>
              <a:gdLst/>
              <a:ahLst/>
              <a:cxnLst/>
              <a:rect l="l" t="t" r="r" b="b"/>
              <a:pathLst>
                <a:path w="21763" h="16328" extrusionOk="0">
                  <a:moveTo>
                    <a:pt x="10945" y="0"/>
                  </a:moveTo>
                  <a:lnTo>
                    <a:pt x="10330" y="77"/>
                  </a:lnTo>
                  <a:lnTo>
                    <a:pt x="9715" y="180"/>
                  </a:lnTo>
                  <a:lnTo>
                    <a:pt x="9100" y="333"/>
                  </a:lnTo>
                  <a:lnTo>
                    <a:pt x="8510" y="513"/>
                  </a:lnTo>
                  <a:lnTo>
                    <a:pt x="7895" y="744"/>
                  </a:lnTo>
                  <a:lnTo>
                    <a:pt x="7305" y="1000"/>
                  </a:lnTo>
                  <a:lnTo>
                    <a:pt x="6690" y="1307"/>
                  </a:lnTo>
                  <a:lnTo>
                    <a:pt x="6126" y="1615"/>
                  </a:lnTo>
                  <a:lnTo>
                    <a:pt x="5562" y="1974"/>
                  </a:lnTo>
                  <a:lnTo>
                    <a:pt x="4999" y="2333"/>
                  </a:lnTo>
                  <a:lnTo>
                    <a:pt x="4460" y="2743"/>
                  </a:lnTo>
                  <a:lnTo>
                    <a:pt x="3948" y="3153"/>
                  </a:lnTo>
                  <a:lnTo>
                    <a:pt x="3461" y="3589"/>
                  </a:lnTo>
                  <a:lnTo>
                    <a:pt x="2974" y="4024"/>
                  </a:lnTo>
                  <a:lnTo>
                    <a:pt x="2538" y="4486"/>
                  </a:lnTo>
                  <a:lnTo>
                    <a:pt x="2102" y="4973"/>
                  </a:lnTo>
                  <a:lnTo>
                    <a:pt x="1718" y="5460"/>
                  </a:lnTo>
                  <a:lnTo>
                    <a:pt x="1384" y="5947"/>
                  </a:lnTo>
                  <a:lnTo>
                    <a:pt x="1051" y="6434"/>
                  </a:lnTo>
                  <a:lnTo>
                    <a:pt x="769" y="6921"/>
                  </a:lnTo>
                  <a:lnTo>
                    <a:pt x="539" y="7433"/>
                  </a:lnTo>
                  <a:lnTo>
                    <a:pt x="333" y="7921"/>
                  </a:lnTo>
                  <a:lnTo>
                    <a:pt x="180" y="8408"/>
                  </a:lnTo>
                  <a:lnTo>
                    <a:pt x="77" y="8895"/>
                  </a:lnTo>
                  <a:lnTo>
                    <a:pt x="0" y="9382"/>
                  </a:lnTo>
                  <a:lnTo>
                    <a:pt x="0" y="9843"/>
                  </a:lnTo>
                  <a:lnTo>
                    <a:pt x="51" y="10279"/>
                  </a:lnTo>
                  <a:lnTo>
                    <a:pt x="154" y="10714"/>
                  </a:lnTo>
                  <a:lnTo>
                    <a:pt x="205" y="10945"/>
                  </a:lnTo>
                  <a:lnTo>
                    <a:pt x="308" y="11150"/>
                  </a:lnTo>
                  <a:lnTo>
                    <a:pt x="410" y="11330"/>
                  </a:lnTo>
                  <a:lnTo>
                    <a:pt x="513" y="11535"/>
                  </a:lnTo>
                  <a:lnTo>
                    <a:pt x="846" y="11996"/>
                  </a:lnTo>
                  <a:lnTo>
                    <a:pt x="1205" y="12457"/>
                  </a:lnTo>
                  <a:lnTo>
                    <a:pt x="1589" y="12868"/>
                  </a:lnTo>
                  <a:lnTo>
                    <a:pt x="2000" y="13278"/>
                  </a:lnTo>
                  <a:lnTo>
                    <a:pt x="2461" y="13636"/>
                  </a:lnTo>
                  <a:lnTo>
                    <a:pt x="2922" y="13995"/>
                  </a:lnTo>
                  <a:lnTo>
                    <a:pt x="3409" y="14329"/>
                  </a:lnTo>
                  <a:lnTo>
                    <a:pt x="3922" y="14636"/>
                  </a:lnTo>
                  <a:lnTo>
                    <a:pt x="4460" y="14918"/>
                  </a:lnTo>
                  <a:lnTo>
                    <a:pt x="4999" y="15174"/>
                  </a:lnTo>
                  <a:lnTo>
                    <a:pt x="5562" y="15405"/>
                  </a:lnTo>
                  <a:lnTo>
                    <a:pt x="6152" y="15610"/>
                  </a:lnTo>
                  <a:lnTo>
                    <a:pt x="6716" y="15790"/>
                  </a:lnTo>
                  <a:lnTo>
                    <a:pt x="7331" y="15943"/>
                  </a:lnTo>
                  <a:lnTo>
                    <a:pt x="7921" y="16072"/>
                  </a:lnTo>
                  <a:lnTo>
                    <a:pt x="8536" y="16174"/>
                  </a:lnTo>
                  <a:lnTo>
                    <a:pt x="9279" y="16251"/>
                  </a:lnTo>
                  <a:lnTo>
                    <a:pt x="10022" y="16302"/>
                  </a:lnTo>
                  <a:lnTo>
                    <a:pt x="10791" y="16328"/>
                  </a:lnTo>
                  <a:lnTo>
                    <a:pt x="11509" y="16302"/>
                  </a:lnTo>
                  <a:lnTo>
                    <a:pt x="12253" y="16225"/>
                  </a:lnTo>
                  <a:lnTo>
                    <a:pt x="12970" y="16123"/>
                  </a:lnTo>
                  <a:lnTo>
                    <a:pt x="13662" y="15969"/>
                  </a:lnTo>
                  <a:lnTo>
                    <a:pt x="14329" y="15764"/>
                  </a:lnTo>
                  <a:lnTo>
                    <a:pt x="15046" y="15508"/>
                  </a:lnTo>
                  <a:lnTo>
                    <a:pt x="15713" y="15226"/>
                  </a:lnTo>
                  <a:lnTo>
                    <a:pt x="16379" y="14918"/>
                  </a:lnTo>
                  <a:lnTo>
                    <a:pt x="16995" y="14585"/>
                  </a:lnTo>
                  <a:lnTo>
                    <a:pt x="17584" y="14226"/>
                  </a:lnTo>
                  <a:lnTo>
                    <a:pt x="18122" y="13842"/>
                  </a:lnTo>
                  <a:lnTo>
                    <a:pt x="18661" y="13431"/>
                  </a:lnTo>
                  <a:lnTo>
                    <a:pt x="19148" y="12996"/>
                  </a:lnTo>
                  <a:lnTo>
                    <a:pt x="19481" y="12662"/>
                  </a:lnTo>
                  <a:lnTo>
                    <a:pt x="19763" y="12329"/>
                  </a:lnTo>
                  <a:lnTo>
                    <a:pt x="20070" y="11996"/>
                  </a:lnTo>
                  <a:lnTo>
                    <a:pt x="20327" y="11637"/>
                  </a:lnTo>
                  <a:lnTo>
                    <a:pt x="20583" y="11278"/>
                  </a:lnTo>
                  <a:lnTo>
                    <a:pt x="20814" y="10919"/>
                  </a:lnTo>
                  <a:lnTo>
                    <a:pt x="20993" y="10535"/>
                  </a:lnTo>
                  <a:lnTo>
                    <a:pt x="21173" y="10151"/>
                  </a:lnTo>
                  <a:lnTo>
                    <a:pt x="21352" y="9766"/>
                  </a:lnTo>
                  <a:lnTo>
                    <a:pt x="21480" y="9382"/>
                  </a:lnTo>
                  <a:lnTo>
                    <a:pt x="21583" y="8971"/>
                  </a:lnTo>
                  <a:lnTo>
                    <a:pt x="21660" y="8561"/>
                  </a:lnTo>
                  <a:lnTo>
                    <a:pt x="21736" y="8151"/>
                  </a:lnTo>
                  <a:lnTo>
                    <a:pt x="21762" y="7715"/>
                  </a:lnTo>
                  <a:lnTo>
                    <a:pt x="21762" y="7305"/>
                  </a:lnTo>
                  <a:lnTo>
                    <a:pt x="21736" y="6870"/>
                  </a:lnTo>
                  <a:lnTo>
                    <a:pt x="21711" y="6511"/>
                  </a:lnTo>
                  <a:lnTo>
                    <a:pt x="21634" y="6152"/>
                  </a:lnTo>
                  <a:lnTo>
                    <a:pt x="21557" y="5819"/>
                  </a:lnTo>
                  <a:lnTo>
                    <a:pt x="21455" y="5485"/>
                  </a:lnTo>
                  <a:lnTo>
                    <a:pt x="21326" y="5152"/>
                  </a:lnTo>
                  <a:lnTo>
                    <a:pt x="21173" y="4845"/>
                  </a:lnTo>
                  <a:lnTo>
                    <a:pt x="21019" y="4537"/>
                  </a:lnTo>
                  <a:lnTo>
                    <a:pt x="20839" y="4229"/>
                  </a:lnTo>
                  <a:lnTo>
                    <a:pt x="20634" y="3948"/>
                  </a:lnTo>
                  <a:lnTo>
                    <a:pt x="20429" y="3666"/>
                  </a:lnTo>
                  <a:lnTo>
                    <a:pt x="20199" y="3384"/>
                  </a:lnTo>
                  <a:lnTo>
                    <a:pt x="19942" y="3127"/>
                  </a:lnTo>
                  <a:lnTo>
                    <a:pt x="19660" y="2871"/>
                  </a:lnTo>
                  <a:lnTo>
                    <a:pt x="19378" y="2615"/>
                  </a:lnTo>
                  <a:lnTo>
                    <a:pt x="19096" y="2384"/>
                  </a:lnTo>
                  <a:lnTo>
                    <a:pt x="18763" y="2153"/>
                  </a:lnTo>
                  <a:lnTo>
                    <a:pt x="18456" y="1948"/>
                  </a:lnTo>
                  <a:lnTo>
                    <a:pt x="18097" y="1743"/>
                  </a:lnTo>
                  <a:lnTo>
                    <a:pt x="17379" y="1359"/>
                  </a:lnTo>
                  <a:lnTo>
                    <a:pt x="16610" y="1025"/>
                  </a:lnTo>
                  <a:lnTo>
                    <a:pt x="15790" y="744"/>
                  </a:lnTo>
                  <a:lnTo>
                    <a:pt x="14918" y="487"/>
                  </a:lnTo>
                  <a:lnTo>
                    <a:pt x="14021" y="282"/>
                  </a:lnTo>
                  <a:lnTo>
                    <a:pt x="13098" y="128"/>
                  </a:lnTo>
                  <a:lnTo>
                    <a:pt x="12150" y="26"/>
                  </a:lnTo>
                  <a:lnTo>
                    <a:pt x="115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6;p46">
              <a:extLst>
                <a:ext uri="{FF2B5EF4-FFF2-40B4-BE49-F238E27FC236}">
                  <a16:creationId xmlns:a16="http://schemas.microsoft.com/office/drawing/2014/main" id="{1021CF52-7698-CB33-DA16-E8096EE93CF3}"/>
                </a:ext>
              </a:extLst>
            </p:cNvPr>
            <p:cNvSpPr/>
            <p:nvPr/>
          </p:nvSpPr>
          <p:spPr>
            <a:xfrm>
              <a:off x="5299300" y="1742213"/>
              <a:ext cx="1278450" cy="1434800"/>
            </a:xfrm>
            <a:custGeom>
              <a:avLst/>
              <a:gdLst/>
              <a:ahLst/>
              <a:cxnLst/>
              <a:rect l="l" t="t" r="r" b="b"/>
              <a:pathLst>
                <a:path w="51138" h="57392" extrusionOk="0">
                  <a:moveTo>
                    <a:pt x="25402" y="1"/>
                  </a:moveTo>
                  <a:lnTo>
                    <a:pt x="25223" y="52"/>
                  </a:lnTo>
                  <a:lnTo>
                    <a:pt x="25146" y="78"/>
                  </a:lnTo>
                  <a:lnTo>
                    <a:pt x="25069" y="155"/>
                  </a:lnTo>
                  <a:lnTo>
                    <a:pt x="25018" y="206"/>
                  </a:lnTo>
                  <a:lnTo>
                    <a:pt x="24967" y="308"/>
                  </a:lnTo>
                  <a:lnTo>
                    <a:pt x="24941" y="385"/>
                  </a:lnTo>
                  <a:lnTo>
                    <a:pt x="24941" y="513"/>
                  </a:lnTo>
                  <a:lnTo>
                    <a:pt x="25018" y="1308"/>
                  </a:lnTo>
                  <a:lnTo>
                    <a:pt x="25069" y="2128"/>
                  </a:lnTo>
                  <a:lnTo>
                    <a:pt x="25069" y="2923"/>
                  </a:lnTo>
                  <a:lnTo>
                    <a:pt x="25095" y="3743"/>
                  </a:lnTo>
                  <a:lnTo>
                    <a:pt x="25044" y="5358"/>
                  </a:lnTo>
                  <a:lnTo>
                    <a:pt x="24992" y="6973"/>
                  </a:lnTo>
                  <a:lnTo>
                    <a:pt x="24685" y="6537"/>
                  </a:lnTo>
                  <a:lnTo>
                    <a:pt x="24377" y="6101"/>
                  </a:lnTo>
                  <a:lnTo>
                    <a:pt x="24044" y="5691"/>
                  </a:lnTo>
                  <a:lnTo>
                    <a:pt x="23685" y="5307"/>
                  </a:lnTo>
                  <a:lnTo>
                    <a:pt x="23326" y="4922"/>
                  </a:lnTo>
                  <a:lnTo>
                    <a:pt x="22967" y="4563"/>
                  </a:lnTo>
                  <a:lnTo>
                    <a:pt x="22583" y="4230"/>
                  </a:lnTo>
                  <a:lnTo>
                    <a:pt x="22198" y="3922"/>
                  </a:lnTo>
                  <a:lnTo>
                    <a:pt x="21814" y="3666"/>
                  </a:lnTo>
                  <a:lnTo>
                    <a:pt x="21404" y="3435"/>
                  </a:lnTo>
                  <a:lnTo>
                    <a:pt x="20968" y="3230"/>
                  </a:lnTo>
                  <a:lnTo>
                    <a:pt x="20532" y="3051"/>
                  </a:lnTo>
                  <a:lnTo>
                    <a:pt x="20096" y="2948"/>
                  </a:lnTo>
                  <a:lnTo>
                    <a:pt x="19661" y="2872"/>
                  </a:lnTo>
                  <a:lnTo>
                    <a:pt x="19199" y="2820"/>
                  </a:lnTo>
                  <a:lnTo>
                    <a:pt x="18712" y="2846"/>
                  </a:lnTo>
                  <a:lnTo>
                    <a:pt x="18533" y="2897"/>
                  </a:lnTo>
                  <a:lnTo>
                    <a:pt x="18405" y="2974"/>
                  </a:lnTo>
                  <a:lnTo>
                    <a:pt x="18277" y="3102"/>
                  </a:lnTo>
                  <a:lnTo>
                    <a:pt x="18225" y="3256"/>
                  </a:lnTo>
                  <a:lnTo>
                    <a:pt x="18200" y="3410"/>
                  </a:lnTo>
                  <a:lnTo>
                    <a:pt x="18225" y="3564"/>
                  </a:lnTo>
                  <a:lnTo>
                    <a:pt x="18302" y="3717"/>
                  </a:lnTo>
                  <a:lnTo>
                    <a:pt x="18456" y="3846"/>
                  </a:lnTo>
                  <a:lnTo>
                    <a:pt x="19661" y="4691"/>
                  </a:lnTo>
                  <a:lnTo>
                    <a:pt x="20225" y="5127"/>
                  </a:lnTo>
                  <a:lnTo>
                    <a:pt x="20763" y="5563"/>
                  </a:lnTo>
                  <a:lnTo>
                    <a:pt x="21276" y="6024"/>
                  </a:lnTo>
                  <a:lnTo>
                    <a:pt x="21763" y="6537"/>
                  </a:lnTo>
                  <a:lnTo>
                    <a:pt x="22224" y="7075"/>
                  </a:lnTo>
                  <a:lnTo>
                    <a:pt x="22685" y="7665"/>
                  </a:lnTo>
                  <a:lnTo>
                    <a:pt x="22147" y="7793"/>
                  </a:lnTo>
                  <a:lnTo>
                    <a:pt x="21660" y="7895"/>
                  </a:lnTo>
                  <a:lnTo>
                    <a:pt x="21147" y="8024"/>
                  </a:lnTo>
                  <a:lnTo>
                    <a:pt x="20660" y="8177"/>
                  </a:lnTo>
                  <a:lnTo>
                    <a:pt x="20173" y="8331"/>
                  </a:lnTo>
                  <a:lnTo>
                    <a:pt x="19712" y="8511"/>
                  </a:lnTo>
                  <a:lnTo>
                    <a:pt x="18764" y="8921"/>
                  </a:lnTo>
                  <a:lnTo>
                    <a:pt x="17866" y="9356"/>
                  </a:lnTo>
                  <a:lnTo>
                    <a:pt x="16995" y="9843"/>
                  </a:lnTo>
                  <a:lnTo>
                    <a:pt x="16149" y="10382"/>
                  </a:lnTo>
                  <a:lnTo>
                    <a:pt x="15354" y="10971"/>
                  </a:lnTo>
                  <a:lnTo>
                    <a:pt x="14560" y="11612"/>
                  </a:lnTo>
                  <a:lnTo>
                    <a:pt x="13817" y="12279"/>
                  </a:lnTo>
                  <a:lnTo>
                    <a:pt x="13099" y="12996"/>
                  </a:lnTo>
                  <a:lnTo>
                    <a:pt x="12407" y="13740"/>
                  </a:lnTo>
                  <a:lnTo>
                    <a:pt x="11766" y="14534"/>
                  </a:lnTo>
                  <a:lnTo>
                    <a:pt x="11151" y="15380"/>
                  </a:lnTo>
                  <a:lnTo>
                    <a:pt x="10561" y="16226"/>
                  </a:lnTo>
                  <a:lnTo>
                    <a:pt x="9997" y="17123"/>
                  </a:lnTo>
                  <a:lnTo>
                    <a:pt x="9459" y="18046"/>
                  </a:lnTo>
                  <a:lnTo>
                    <a:pt x="8972" y="19020"/>
                  </a:lnTo>
                  <a:lnTo>
                    <a:pt x="8511" y="19994"/>
                  </a:lnTo>
                  <a:lnTo>
                    <a:pt x="8100" y="20993"/>
                  </a:lnTo>
                  <a:lnTo>
                    <a:pt x="7690" y="22019"/>
                  </a:lnTo>
                  <a:lnTo>
                    <a:pt x="7332" y="23070"/>
                  </a:lnTo>
                  <a:lnTo>
                    <a:pt x="6998" y="24146"/>
                  </a:lnTo>
                  <a:lnTo>
                    <a:pt x="6716" y="25223"/>
                  </a:lnTo>
                  <a:lnTo>
                    <a:pt x="6460" y="26351"/>
                  </a:lnTo>
                  <a:lnTo>
                    <a:pt x="6229" y="27453"/>
                  </a:lnTo>
                  <a:lnTo>
                    <a:pt x="6024" y="28581"/>
                  </a:lnTo>
                  <a:lnTo>
                    <a:pt x="5870" y="29734"/>
                  </a:lnTo>
                  <a:lnTo>
                    <a:pt x="5768" y="30887"/>
                  </a:lnTo>
                  <a:lnTo>
                    <a:pt x="5665" y="32041"/>
                  </a:lnTo>
                  <a:lnTo>
                    <a:pt x="5614" y="33194"/>
                  </a:lnTo>
                  <a:lnTo>
                    <a:pt x="5589" y="34373"/>
                  </a:lnTo>
                  <a:lnTo>
                    <a:pt x="5614" y="35168"/>
                  </a:lnTo>
                  <a:lnTo>
                    <a:pt x="5640" y="35963"/>
                  </a:lnTo>
                  <a:lnTo>
                    <a:pt x="5717" y="36757"/>
                  </a:lnTo>
                  <a:lnTo>
                    <a:pt x="5794" y="37526"/>
                  </a:lnTo>
                  <a:lnTo>
                    <a:pt x="5794" y="37526"/>
                  </a:lnTo>
                  <a:lnTo>
                    <a:pt x="5230" y="37244"/>
                  </a:lnTo>
                  <a:lnTo>
                    <a:pt x="4691" y="36937"/>
                  </a:lnTo>
                  <a:lnTo>
                    <a:pt x="4179" y="36603"/>
                  </a:lnTo>
                  <a:lnTo>
                    <a:pt x="3692" y="36245"/>
                  </a:lnTo>
                  <a:lnTo>
                    <a:pt x="3256" y="35834"/>
                  </a:lnTo>
                  <a:lnTo>
                    <a:pt x="2846" y="35399"/>
                  </a:lnTo>
                  <a:lnTo>
                    <a:pt x="2666" y="35142"/>
                  </a:lnTo>
                  <a:lnTo>
                    <a:pt x="2487" y="34886"/>
                  </a:lnTo>
                  <a:lnTo>
                    <a:pt x="2308" y="34630"/>
                  </a:lnTo>
                  <a:lnTo>
                    <a:pt x="2154" y="34348"/>
                  </a:lnTo>
                  <a:lnTo>
                    <a:pt x="2026" y="34168"/>
                  </a:lnTo>
                  <a:lnTo>
                    <a:pt x="1897" y="34015"/>
                  </a:lnTo>
                  <a:lnTo>
                    <a:pt x="1744" y="33912"/>
                  </a:lnTo>
                  <a:lnTo>
                    <a:pt x="1590" y="33835"/>
                  </a:lnTo>
                  <a:lnTo>
                    <a:pt x="1436" y="33784"/>
                  </a:lnTo>
                  <a:lnTo>
                    <a:pt x="1257" y="33784"/>
                  </a:lnTo>
                  <a:lnTo>
                    <a:pt x="1077" y="33809"/>
                  </a:lnTo>
                  <a:lnTo>
                    <a:pt x="923" y="33835"/>
                  </a:lnTo>
                  <a:lnTo>
                    <a:pt x="770" y="33912"/>
                  </a:lnTo>
                  <a:lnTo>
                    <a:pt x="590" y="34015"/>
                  </a:lnTo>
                  <a:lnTo>
                    <a:pt x="462" y="34117"/>
                  </a:lnTo>
                  <a:lnTo>
                    <a:pt x="334" y="34245"/>
                  </a:lnTo>
                  <a:lnTo>
                    <a:pt x="231" y="34399"/>
                  </a:lnTo>
                  <a:lnTo>
                    <a:pt x="129" y="34553"/>
                  </a:lnTo>
                  <a:lnTo>
                    <a:pt x="78" y="34732"/>
                  </a:lnTo>
                  <a:lnTo>
                    <a:pt x="26" y="34937"/>
                  </a:lnTo>
                  <a:lnTo>
                    <a:pt x="1" y="35322"/>
                  </a:lnTo>
                  <a:lnTo>
                    <a:pt x="1" y="35681"/>
                  </a:lnTo>
                  <a:lnTo>
                    <a:pt x="26" y="36065"/>
                  </a:lnTo>
                  <a:lnTo>
                    <a:pt x="103" y="36398"/>
                  </a:lnTo>
                  <a:lnTo>
                    <a:pt x="180" y="36757"/>
                  </a:lnTo>
                  <a:lnTo>
                    <a:pt x="283" y="37090"/>
                  </a:lnTo>
                  <a:lnTo>
                    <a:pt x="411" y="37398"/>
                  </a:lnTo>
                  <a:lnTo>
                    <a:pt x="565" y="37731"/>
                  </a:lnTo>
                  <a:lnTo>
                    <a:pt x="744" y="38039"/>
                  </a:lnTo>
                  <a:lnTo>
                    <a:pt x="949" y="38321"/>
                  </a:lnTo>
                  <a:lnTo>
                    <a:pt x="1154" y="38603"/>
                  </a:lnTo>
                  <a:lnTo>
                    <a:pt x="1385" y="38885"/>
                  </a:lnTo>
                  <a:lnTo>
                    <a:pt x="1641" y="39141"/>
                  </a:lnTo>
                  <a:lnTo>
                    <a:pt x="1923" y="39397"/>
                  </a:lnTo>
                  <a:lnTo>
                    <a:pt x="2205" y="39628"/>
                  </a:lnTo>
                  <a:lnTo>
                    <a:pt x="2487" y="39884"/>
                  </a:lnTo>
                  <a:lnTo>
                    <a:pt x="2051" y="39936"/>
                  </a:lnTo>
                  <a:lnTo>
                    <a:pt x="1590" y="40012"/>
                  </a:lnTo>
                  <a:lnTo>
                    <a:pt x="1180" y="40141"/>
                  </a:lnTo>
                  <a:lnTo>
                    <a:pt x="744" y="40320"/>
                  </a:lnTo>
                  <a:lnTo>
                    <a:pt x="590" y="40397"/>
                  </a:lnTo>
                  <a:lnTo>
                    <a:pt x="462" y="40525"/>
                  </a:lnTo>
                  <a:lnTo>
                    <a:pt x="334" y="40653"/>
                  </a:lnTo>
                  <a:lnTo>
                    <a:pt x="257" y="40807"/>
                  </a:lnTo>
                  <a:lnTo>
                    <a:pt x="180" y="40961"/>
                  </a:lnTo>
                  <a:lnTo>
                    <a:pt x="129" y="41140"/>
                  </a:lnTo>
                  <a:lnTo>
                    <a:pt x="78" y="41320"/>
                  </a:lnTo>
                  <a:lnTo>
                    <a:pt x="78" y="41525"/>
                  </a:lnTo>
                  <a:lnTo>
                    <a:pt x="78" y="41704"/>
                  </a:lnTo>
                  <a:lnTo>
                    <a:pt x="103" y="41884"/>
                  </a:lnTo>
                  <a:lnTo>
                    <a:pt x="154" y="42063"/>
                  </a:lnTo>
                  <a:lnTo>
                    <a:pt x="231" y="42217"/>
                  </a:lnTo>
                  <a:lnTo>
                    <a:pt x="334" y="42371"/>
                  </a:lnTo>
                  <a:lnTo>
                    <a:pt x="436" y="42499"/>
                  </a:lnTo>
                  <a:lnTo>
                    <a:pt x="590" y="42627"/>
                  </a:lnTo>
                  <a:lnTo>
                    <a:pt x="744" y="42704"/>
                  </a:lnTo>
                  <a:lnTo>
                    <a:pt x="1000" y="42806"/>
                  </a:lnTo>
                  <a:lnTo>
                    <a:pt x="1257" y="42883"/>
                  </a:lnTo>
                  <a:lnTo>
                    <a:pt x="1513" y="42935"/>
                  </a:lnTo>
                  <a:lnTo>
                    <a:pt x="1769" y="42986"/>
                  </a:lnTo>
                  <a:lnTo>
                    <a:pt x="2308" y="43037"/>
                  </a:lnTo>
                  <a:lnTo>
                    <a:pt x="2871" y="43037"/>
                  </a:lnTo>
                  <a:lnTo>
                    <a:pt x="3461" y="42986"/>
                  </a:lnTo>
                  <a:lnTo>
                    <a:pt x="4025" y="42909"/>
                  </a:lnTo>
                  <a:lnTo>
                    <a:pt x="4614" y="42755"/>
                  </a:lnTo>
                  <a:lnTo>
                    <a:pt x="5178" y="42576"/>
                  </a:lnTo>
                  <a:lnTo>
                    <a:pt x="5178" y="42576"/>
                  </a:lnTo>
                  <a:lnTo>
                    <a:pt x="4973" y="42935"/>
                  </a:lnTo>
                  <a:lnTo>
                    <a:pt x="4640" y="43422"/>
                  </a:lnTo>
                  <a:lnTo>
                    <a:pt x="4281" y="43857"/>
                  </a:lnTo>
                  <a:lnTo>
                    <a:pt x="3948" y="44293"/>
                  </a:lnTo>
                  <a:lnTo>
                    <a:pt x="3640" y="44729"/>
                  </a:lnTo>
                  <a:lnTo>
                    <a:pt x="3512" y="44959"/>
                  </a:lnTo>
                  <a:lnTo>
                    <a:pt x="3384" y="45216"/>
                  </a:lnTo>
                  <a:lnTo>
                    <a:pt x="3282" y="45446"/>
                  </a:lnTo>
                  <a:lnTo>
                    <a:pt x="3205" y="45703"/>
                  </a:lnTo>
                  <a:lnTo>
                    <a:pt x="3153" y="45959"/>
                  </a:lnTo>
                  <a:lnTo>
                    <a:pt x="3102" y="46215"/>
                  </a:lnTo>
                  <a:lnTo>
                    <a:pt x="3128" y="46497"/>
                  </a:lnTo>
                  <a:lnTo>
                    <a:pt x="3153" y="46805"/>
                  </a:lnTo>
                  <a:lnTo>
                    <a:pt x="3205" y="47010"/>
                  </a:lnTo>
                  <a:lnTo>
                    <a:pt x="3307" y="47215"/>
                  </a:lnTo>
                  <a:lnTo>
                    <a:pt x="3461" y="47369"/>
                  </a:lnTo>
                  <a:lnTo>
                    <a:pt x="3640" y="47523"/>
                  </a:lnTo>
                  <a:lnTo>
                    <a:pt x="3820" y="47651"/>
                  </a:lnTo>
                  <a:lnTo>
                    <a:pt x="4025" y="47728"/>
                  </a:lnTo>
                  <a:lnTo>
                    <a:pt x="4256" y="47779"/>
                  </a:lnTo>
                  <a:lnTo>
                    <a:pt x="4461" y="47805"/>
                  </a:lnTo>
                  <a:lnTo>
                    <a:pt x="4768" y="47779"/>
                  </a:lnTo>
                  <a:lnTo>
                    <a:pt x="5076" y="47728"/>
                  </a:lnTo>
                  <a:lnTo>
                    <a:pt x="5358" y="47625"/>
                  </a:lnTo>
                  <a:lnTo>
                    <a:pt x="5614" y="47497"/>
                  </a:lnTo>
                  <a:lnTo>
                    <a:pt x="5845" y="47318"/>
                  </a:lnTo>
                  <a:lnTo>
                    <a:pt x="6076" y="47138"/>
                  </a:lnTo>
                  <a:lnTo>
                    <a:pt x="6281" y="46933"/>
                  </a:lnTo>
                  <a:lnTo>
                    <a:pt x="6460" y="46702"/>
                  </a:lnTo>
                  <a:lnTo>
                    <a:pt x="6665" y="46446"/>
                  </a:lnTo>
                  <a:lnTo>
                    <a:pt x="6819" y="46190"/>
                  </a:lnTo>
                  <a:lnTo>
                    <a:pt x="7126" y="45652"/>
                  </a:lnTo>
                  <a:lnTo>
                    <a:pt x="7408" y="45088"/>
                  </a:lnTo>
                  <a:lnTo>
                    <a:pt x="7665" y="44524"/>
                  </a:lnTo>
                  <a:lnTo>
                    <a:pt x="7972" y="45216"/>
                  </a:lnTo>
                  <a:lnTo>
                    <a:pt x="8306" y="45882"/>
                  </a:lnTo>
                  <a:lnTo>
                    <a:pt x="8639" y="46523"/>
                  </a:lnTo>
                  <a:lnTo>
                    <a:pt x="8998" y="47164"/>
                  </a:lnTo>
                  <a:lnTo>
                    <a:pt x="9356" y="47805"/>
                  </a:lnTo>
                  <a:lnTo>
                    <a:pt x="9741" y="48394"/>
                  </a:lnTo>
                  <a:lnTo>
                    <a:pt x="10151" y="48984"/>
                  </a:lnTo>
                  <a:lnTo>
                    <a:pt x="10561" y="49573"/>
                  </a:lnTo>
                  <a:lnTo>
                    <a:pt x="10997" y="50137"/>
                  </a:lnTo>
                  <a:lnTo>
                    <a:pt x="11433" y="50675"/>
                  </a:lnTo>
                  <a:lnTo>
                    <a:pt x="11894" y="51188"/>
                  </a:lnTo>
                  <a:lnTo>
                    <a:pt x="12355" y="51701"/>
                  </a:lnTo>
                  <a:lnTo>
                    <a:pt x="12817" y="52188"/>
                  </a:lnTo>
                  <a:lnTo>
                    <a:pt x="13304" y="52649"/>
                  </a:lnTo>
                  <a:lnTo>
                    <a:pt x="13791" y="53110"/>
                  </a:lnTo>
                  <a:lnTo>
                    <a:pt x="14304" y="53521"/>
                  </a:lnTo>
                  <a:lnTo>
                    <a:pt x="14816" y="53931"/>
                  </a:lnTo>
                  <a:lnTo>
                    <a:pt x="15329" y="54341"/>
                  </a:lnTo>
                  <a:lnTo>
                    <a:pt x="15867" y="54700"/>
                  </a:lnTo>
                  <a:lnTo>
                    <a:pt x="16405" y="55033"/>
                  </a:lnTo>
                  <a:lnTo>
                    <a:pt x="16944" y="55366"/>
                  </a:lnTo>
                  <a:lnTo>
                    <a:pt x="17482" y="55674"/>
                  </a:lnTo>
                  <a:lnTo>
                    <a:pt x="18020" y="55956"/>
                  </a:lnTo>
                  <a:lnTo>
                    <a:pt x="18584" y="56212"/>
                  </a:lnTo>
                  <a:lnTo>
                    <a:pt x="19122" y="56443"/>
                  </a:lnTo>
                  <a:lnTo>
                    <a:pt x="19686" y="56648"/>
                  </a:lnTo>
                  <a:lnTo>
                    <a:pt x="20250" y="56827"/>
                  </a:lnTo>
                  <a:lnTo>
                    <a:pt x="20814" y="57007"/>
                  </a:lnTo>
                  <a:lnTo>
                    <a:pt x="21378" y="57135"/>
                  </a:lnTo>
                  <a:lnTo>
                    <a:pt x="21942" y="57237"/>
                  </a:lnTo>
                  <a:lnTo>
                    <a:pt x="22506" y="57340"/>
                  </a:lnTo>
                  <a:lnTo>
                    <a:pt x="23070" y="57391"/>
                  </a:lnTo>
                  <a:lnTo>
                    <a:pt x="22455" y="57289"/>
                  </a:lnTo>
                  <a:lnTo>
                    <a:pt x="21865" y="57160"/>
                  </a:lnTo>
                  <a:lnTo>
                    <a:pt x="21250" y="57007"/>
                  </a:lnTo>
                  <a:lnTo>
                    <a:pt x="20686" y="56827"/>
                  </a:lnTo>
                  <a:lnTo>
                    <a:pt x="20096" y="56622"/>
                  </a:lnTo>
                  <a:lnTo>
                    <a:pt x="19533" y="56391"/>
                  </a:lnTo>
                  <a:lnTo>
                    <a:pt x="18994" y="56135"/>
                  </a:lnTo>
                  <a:lnTo>
                    <a:pt x="18456" y="55853"/>
                  </a:lnTo>
                  <a:lnTo>
                    <a:pt x="17943" y="55546"/>
                  </a:lnTo>
                  <a:lnTo>
                    <a:pt x="17456" y="55212"/>
                  </a:lnTo>
                  <a:lnTo>
                    <a:pt x="16995" y="54853"/>
                  </a:lnTo>
                  <a:lnTo>
                    <a:pt x="16534" y="54495"/>
                  </a:lnTo>
                  <a:lnTo>
                    <a:pt x="16123" y="54085"/>
                  </a:lnTo>
                  <a:lnTo>
                    <a:pt x="15739" y="53674"/>
                  </a:lnTo>
                  <a:lnTo>
                    <a:pt x="15380" y="53213"/>
                  </a:lnTo>
                  <a:lnTo>
                    <a:pt x="15047" y="52752"/>
                  </a:lnTo>
                  <a:lnTo>
                    <a:pt x="14944" y="52547"/>
                  </a:lnTo>
                  <a:lnTo>
                    <a:pt x="14842" y="52367"/>
                  </a:lnTo>
                  <a:lnTo>
                    <a:pt x="14739" y="52162"/>
                  </a:lnTo>
                  <a:lnTo>
                    <a:pt x="14688" y="51931"/>
                  </a:lnTo>
                  <a:lnTo>
                    <a:pt x="14585" y="51496"/>
                  </a:lnTo>
                  <a:lnTo>
                    <a:pt x="14534" y="51060"/>
                  </a:lnTo>
                  <a:lnTo>
                    <a:pt x="14534" y="50599"/>
                  </a:lnTo>
                  <a:lnTo>
                    <a:pt x="14611" y="50112"/>
                  </a:lnTo>
                  <a:lnTo>
                    <a:pt x="14714" y="49625"/>
                  </a:lnTo>
                  <a:lnTo>
                    <a:pt x="14867" y="49138"/>
                  </a:lnTo>
                  <a:lnTo>
                    <a:pt x="15073" y="48650"/>
                  </a:lnTo>
                  <a:lnTo>
                    <a:pt x="15303" y="48138"/>
                  </a:lnTo>
                  <a:lnTo>
                    <a:pt x="15585" y="47651"/>
                  </a:lnTo>
                  <a:lnTo>
                    <a:pt x="15918" y="47164"/>
                  </a:lnTo>
                  <a:lnTo>
                    <a:pt x="16252" y="46677"/>
                  </a:lnTo>
                  <a:lnTo>
                    <a:pt x="16636" y="46190"/>
                  </a:lnTo>
                  <a:lnTo>
                    <a:pt x="17072" y="45703"/>
                  </a:lnTo>
                  <a:lnTo>
                    <a:pt x="17508" y="45241"/>
                  </a:lnTo>
                  <a:lnTo>
                    <a:pt x="17995" y="44806"/>
                  </a:lnTo>
                  <a:lnTo>
                    <a:pt x="18482" y="44370"/>
                  </a:lnTo>
                  <a:lnTo>
                    <a:pt x="18994" y="43960"/>
                  </a:lnTo>
                  <a:lnTo>
                    <a:pt x="19533" y="43550"/>
                  </a:lnTo>
                  <a:lnTo>
                    <a:pt x="20096" y="43191"/>
                  </a:lnTo>
                  <a:lnTo>
                    <a:pt x="20660" y="42832"/>
                  </a:lnTo>
                  <a:lnTo>
                    <a:pt x="21224" y="42524"/>
                  </a:lnTo>
                  <a:lnTo>
                    <a:pt x="21839" y="42217"/>
                  </a:lnTo>
                  <a:lnTo>
                    <a:pt x="22429" y="41961"/>
                  </a:lnTo>
                  <a:lnTo>
                    <a:pt x="23044" y="41730"/>
                  </a:lnTo>
                  <a:lnTo>
                    <a:pt x="23634" y="41550"/>
                  </a:lnTo>
                  <a:lnTo>
                    <a:pt x="24249" y="41397"/>
                  </a:lnTo>
                  <a:lnTo>
                    <a:pt x="24864" y="41294"/>
                  </a:lnTo>
                  <a:lnTo>
                    <a:pt x="25479" y="41217"/>
                  </a:lnTo>
                  <a:lnTo>
                    <a:pt x="26069" y="41217"/>
                  </a:lnTo>
                  <a:lnTo>
                    <a:pt x="26684" y="41243"/>
                  </a:lnTo>
                  <a:lnTo>
                    <a:pt x="27632" y="41345"/>
                  </a:lnTo>
                  <a:lnTo>
                    <a:pt x="28555" y="41499"/>
                  </a:lnTo>
                  <a:lnTo>
                    <a:pt x="29452" y="41704"/>
                  </a:lnTo>
                  <a:lnTo>
                    <a:pt x="30324" y="41961"/>
                  </a:lnTo>
                  <a:lnTo>
                    <a:pt x="31144" y="42242"/>
                  </a:lnTo>
                  <a:lnTo>
                    <a:pt x="31913" y="42576"/>
                  </a:lnTo>
                  <a:lnTo>
                    <a:pt x="32631" y="42960"/>
                  </a:lnTo>
                  <a:lnTo>
                    <a:pt x="32990" y="43165"/>
                  </a:lnTo>
                  <a:lnTo>
                    <a:pt x="33297" y="43370"/>
                  </a:lnTo>
                  <a:lnTo>
                    <a:pt x="33630" y="43601"/>
                  </a:lnTo>
                  <a:lnTo>
                    <a:pt x="33912" y="43832"/>
                  </a:lnTo>
                  <a:lnTo>
                    <a:pt x="34194" y="44088"/>
                  </a:lnTo>
                  <a:lnTo>
                    <a:pt x="34476" y="44344"/>
                  </a:lnTo>
                  <a:lnTo>
                    <a:pt x="34733" y="44601"/>
                  </a:lnTo>
                  <a:lnTo>
                    <a:pt x="34963" y="44883"/>
                  </a:lnTo>
                  <a:lnTo>
                    <a:pt x="35168" y="45165"/>
                  </a:lnTo>
                  <a:lnTo>
                    <a:pt x="35373" y="45446"/>
                  </a:lnTo>
                  <a:lnTo>
                    <a:pt x="35553" y="45754"/>
                  </a:lnTo>
                  <a:lnTo>
                    <a:pt x="35707" y="46062"/>
                  </a:lnTo>
                  <a:lnTo>
                    <a:pt x="35860" y="46369"/>
                  </a:lnTo>
                  <a:lnTo>
                    <a:pt x="35989" y="46702"/>
                  </a:lnTo>
                  <a:lnTo>
                    <a:pt x="36091" y="47036"/>
                  </a:lnTo>
                  <a:lnTo>
                    <a:pt x="36168" y="47369"/>
                  </a:lnTo>
                  <a:lnTo>
                    <a:pt x="36245" y="47728"/>
                  </a:lnTo>
                  <a:lnTo>
                    <a:pt x="36270" y="48087"/>
                  </a:lnTo>
                  <a:lnTo>
                    <a:pt x="36296" y="48522"/>
                  </a:lnTo>
                  <a:lnTo>
                    <a:pt x="36296" y="48932"/>
                  </a:lnTo>
                  <a:lnTo>
                    <a:pt x="36270" y="49368"/>
                  </a:lnTo>
                  <a:lnTo>
                    <a:pt x="36194" y="49778"/>
                  </a:lnTo>
                  <a:lnTo>
                    <a:pt x="36117" y="50188"/>
                  </a:lnTo>
                  <a:lnTo>
                    <a:pt x="36014" y="50599"/>
                  </a:lnTo>
                  <a:lnTo>
                    <a:pt x="35886" y="50983"/>
                  </a:lnTo>
                  <a:lnTo>
                    <a:pt x="35707" y="51368"/>
                  </a:lnTo>
                  <a:lnTo>
                    <a:pt x="35527" y="51752"/>
                  </a:lnTo>
                  <a:lnTo>
                    <a:pt x="35348" y="52136"/>
                  </a:lnTo>
                  <a:lnTo>
                    <a:pt x="35117" y="52495"/>
                  </a:lnTo>
                  <a:lnTo>
                    <a:pt x="34861" y="52854"/>
                  </a:lnTo>
                  <a:lnTo>
                    <a:pt x="34604" y="53213"/>
                  </a:lnTo>
                  <a:lnTo>
                    <a:pt x="34297" y="53546"/>
                  </a:lnTo>
                  <a:lnTo>
                    <a:pt x="34015" y="53879"/>
                  </a:lnTo>
                  <a:lnTo>
                    <a:pt x="33682" y="54213"/>
                  </a:lnTo>
                  <a:lnTo>
                    <a:pt x="34348" y="53751"/>
                  </a:lnTo>
                  <a:lnTo>
                    <a:pt x="35015" y="53264"/>
                  </a:lnTo>
                  <a:lnTo>
                    <a:pt x="35655" y="52777"/>
                  </a:lnTo>
                  <a:lnTo>
                    <a:pt x="36296" y="52239"/>
                  </a:lnTo>
                  <a:lnTo>
                    <a:pt x="36911" y="51675"/>
                  </a:lnTo>
                  <a:lnTo>
                    <a:pt x="37501" y="51086"/>
                  </a:lnTo>
                  <a:lnTo>
                    <a:pt x="38090" y="50470"/>
                  </a:lnTo>
                  <a:lnTo>
                    <a:pt x="38654" y="49830"/>
                  </a:lnTo>
                  <a:lnTo>
                    <a:pt x="39193" y="49163"/>
                  </a:lnTo>
                  <a:lnTo>
                    <a:pt x="39731" y="48471"/>
                  </a:lnTo>
                  <a:lnTo>
                    <a:pt x="40244" y="47728"/>
                  </a:lnTo>
                  <a:lnTo>
                    <a:pt x="40731" y="46984"/>
                  </a:lnTo>
                  <a:lnTo>
                    <a:pt x="41192" y="46215"/>
                  </a:lnTo>
                  <a:lnTo>
                    <a:pt x="41653" y="45421"/>
                  </a:lnTo>
                  <a:lnTo>
                    <a:pt x="42089" y="44575"/>
                  </a:lnTo>
                  <a:lnTo>
                    <a:pt x="42474" y="43729"/>
                  </a:lnTo>
                  <a:lnTo>
                    <a:pt x="42730" y="44191"/>
                  </a:lnTo>
                  <a:lnTo>
                    <a:pt x="42986" y="44678"/>
                  </a:lnTo>
                  <a:lnTo>
                    <a:pt x="43268" y="45139"/>
                  </a:lnTo>
                  <a:lnTo>
                    <a:pt x="43601" y="45575"/>
                  </a:lnTo>
                  <a:lnTo>
                    <a:pt x="43935" y="46010"/>
                  </a:lnTo>
                  <a:lnTo>
                    <a:pt x="44293" y="46420"/>
                  </a:lnTo>
                  <a:lnTo>
                    <a:pt x="44678" y="46805"/>
                  </a:lnTo>
                  <a:lnTo>
                    <a:pt x="45062" y="47189"/>
                  </a:lnTo>
                  <a:lnTo>
                    <a:pt x="45319" y="47369"/>
                  </a:lnTo>
                  <a:lnTo>
                    <a:pt x="45575" y="47523"/>
                  </a:lnTo>
                  <a:lnTo>
                    <a:pt x="45831" y="47625"/>
                  </a:lnTo>
                  <a:lnTo>
                    <a:pt x="46113" y="47676"/>
                  </a:lnTo>
                  <a:lnTo>
                    <a:pt x="46370" y="47676"/>
                  </a:lnTo>
                  <a:lnTo>
                    <a:pt x="46652" y="47651"/>
                  </a:lnTo>
                  <a:lnTo>
                    <a:pt x="46959" y="47574"/>
                  </a:lnTo>
                  <a:lnTo>
                    <a:pt x="47241" y="47471"/>
                  </a:lnTo>
                  <a:lnTo>
                    <a:pt x="47395" y="47395"/>
                  </a:lnTo>
                  <a:lnTo>
                    <a:pt x="47574" y="47292"/>
                  </a:lnTo>
                  <a:lnTo>
                    <a:pt x="47703" y="47164"/>
                  </a:lnTo>
                  <a:lnTo>
                    <a:pt x="47831" y="47036"/>
                  </a:lnTo>
                  <a:lnTo>
                    <a:pt x="47908" y="46882"/>
                  </a:lnTo>
                  <a:lnTo>
                    <a:pt x="47985" y="46702"/>
                  </a:lnTo>
                  <a:lnTo>
                    <a:pt x="48036" y="46523"/>
                  </a:lnTo>
                  <a:lnTo>
                    <a:pt x="48087" y="46344"/>
                  </a:lnTo>
                  <a:lnTo>
                    <a:pt x="48113" y="46164"/>
                  </a:lnTo>
                  <a:lnTo>
                    <a:pt x="48113" y="45908"/>
                  </a:lnTo>
                  <a:lnTo>
                    <a:pt x="48113" y="45677"/>
                  </a:lnTo>
                  <a:lnTo>
                    <a:pt x="48087" y="45446"/>
                  </a:lnTo>
                  <a:lnTo>
                    <a:pt x="47985" y="45241"/>
                  </a:lnTo>
                  <a:lnTo>
                    <a:pt x="47882" y="45036"/>
                  </a:lnTo>
                  <a:lnTo>
                    <a:pt x="47754" y="44831"/>
                  </a:lnTo>
                  <a:lnTo>
                    <a:pt x="47600" y="44652"/>
                  </a:lnTo>
                  <a:lnTo>
                    <a:pt x="47421" y="44498"/>
                  </a:lnTo>
                  <a:lnTo>
                    <a:pt x="47241" y="44370"/>
                  </a:lnTo>
                  <a:lnTo>
                    <a:pt x="46908" y="44139"/>
                  </a:lnTo>
                  <a:lnTo>
                    <a:pt x="46575" y="43857"/>
                  </a:lnTo>
                  <a:lnTo>
                    <a:pt x="46293" y="43575"/>
                  </a:lnTo>
                  <a:lnTo>
                    <a:pt x="45985" y="43293"/>
                  </a:lnTo>
                  <a:lnTo>
                    <a:pt x="45703" y="42986"/>
                  </a:lnTo>
                  <a:lnTo>
                    <a:pt x="45447" y="42653"/>
                  </a:lnTo>
                  <a:lnTo>
                    <a:pt x="45191" y="42319"/>
                  </a:lnTo>
                  <a:lnTo>
                    <a:pt x="44934" y="41961"/>
                  </a:lnTo>
                  <a:lnTo>
                    <a:pt x="44934" y="41961"/>
                  </a:lnTo>
                  <a:lnTo>
                    <a:pt x="45524" y="42422"/>
                  </a:lnTo>
                  <a:lnTo>
                    <a:pt x="46113" y="42832"/>
                  </a:lnTo>
                  <a:lnTo>
                    <a:pt x="46729" y="43191"/>
                  </a:lnTo>
                  <a:lnTo>
                    <a:pt x="47344" y="43498"/>
                  </a:lnTo>
                  <a:lnTo>
                    <a:pt x="47651" y="43627"/>
                  </a:lnTo>
                  <a:lnTo>
                    <a:pt x="47985" y="43729"/>
                  </a:lnTo>
                  <a:lnTo>
                    <a:pt x="48318" y="43832"/>
                  </a:lnTo>
                  <a:lnTo>
                    <a:pt x="48651" y="43909"/>
                  </a:lnTo>
                  <a:lnTo>
                    <a:pt x="48984" y="43985"/>
                  </a:lnTo>
                  <a:lnTo>
                    <a:pt x="49317" y="44037"/>
                  </a:lnTo>
                  <a:lnTo>
                    <a:pt x="49651" y="44062"/>
                  </a:lnTo>
                  <a:lnTo>
                    <a:pt x="49984" y="44062"/>
                  </a:lnTo>
                  <a:lnTo>
                    <a:pt x="50215" y="44037"/>
                  </a:lnTo>
                  <a:lnTo>
                    <a:pt x="50394" y="43985"/>
                  </a:lnTo>
                  <a:lnTo>
                    <a:pt x="50573" y="43909"/>
                  </a:lnTo>
                  <a:lnTo>
                    <a:pt x="50727" y="43806"/>
                  </a:lnTo>
                  <a:lnTo>
                    <a:pt x="50855" y="43678"/>
                  </a:lnTo>
                  <a:lnTo>
                    <a:pt x="50958" y="43524"/>
                  </a:lnTo>
                  <a:lnTo>
                    <a:pt x="51035" y="43370"/>
                  </a:lnTo>
                  <a:lnTo>
                    <a:pt x="51112" y="43191"/>
                  </a:lnTo>
                  <a:lnTo>
                    <a:pt x="51137" y="43011"/>
                  </a:lnTo>
                  <a:lnTo>
                    <a:pt x="51137" y="42832"/>
                  </a:lnTo>
                  <a:lnTo>
                    <a:pt x="51112" y="42653"/>
                  </a:lnTo>
                  <a:lnTo>
                    <a:pt x="51086" y="42473"/>
                  </a:lnTo>
                  <a:lnTo>
                    <a:pt x="51009" y="42294"/>
                  </a:lnTo>
                  <a:lnTo>
                    <a:pt x="50881" y="42140"/>
                  </a:lnTo>
                  <a:lnTo>
                    <a:pt x="50753" y="41986"/>
                  </a:lnTo>
                  <a:lnTo>
                    <a:pt x="50573" y="41858"/>
                  </a:lnTo>
                  <a:lnTo>
                    <a:pt x="50086" y="41576"/>
                  </a:lnTo>
                  <a:lnTo>
                    <a:pt x="49574" y="41294"/>
                  </a:lnTo>
                  <a:lnTo>
                    <a:pt x="48548" y="40781"/>
                  </a:lnTo>
                  <a:lnTo>
                    <a:pt x="47497" y="40269"/>
                  </a:lnTo>
                  <a:lnTo>
                    <a:pt x="46985" y="40012"/>
                  </a:lnTo>
                  <a:lnTo>
                    <a:pt x="46472" y="39731"/>
                  </a:lnTo>
                  <a:lnTo>
                    <a:pt x="47062" y="39372"/>
                  </a:lnTo>
                  <a:lnTo>
                    <a:pt x="47626" y="38987"/>
                  </a:lnTo>
                  <a:lnTo>
                    <a:pt x="47908" y="38782"/>
                  </a:lnTo>
                  <a:lnTo>
                    <a:pt x="48164" y="38551"/>
                  </a:lnTo>
                  <a:lnTo>
                    <a:pt x="48395" y="38321"/>
                  </a:lnTo>
                  <a:lnTo>
                    <a:pt x="48625" y="38064"/>
                  </a:lnTo>
                  <a:lnTo>
                    <a:pt x="48805" y="37834"/>
                  </a:lnTo>
                  <a:lnTo>
                    <a:pt x="48984" y="37552"/>
                  </a:lnTo>
                  <a:lnTo>
                    <a:pt x="49138" y="37270"/>
                  </a:lnTo>
                  <a:lnTo>
                    <a:pt x="49266" y="36988"/>
                  </a:lnTo>
                  <a:lnTo>
                    <a:pt x="49369" y="36706"/>
                  </a:lnTo>
                  <a:lnTo>
                    <a:pt x="49420" y="36398"/>
                  </a:lnTo>
                  <a:lnTo>
                    <a:pt x="49446" y="36065"/>
                  </a:lnTo>
                  <a:lnTo>
                    <a:pt x="49420" y="35758"/>
                  </a:lnTo>
                  <a:lnTo>
                    <a:pt x="49394" y="35578"/>
                  </a:lnTo>
                  <a:lnTo>
                    <a:pt x="49343" y="35399"/>
                  </a:lnTo>
                  <a:lnTo>
                    <a:pt x="49240" y="35245"/>
                  </a:lnTo>
                  <a:lnTo>
                    <a:pt x="49138" y="35117"/>
                  </a:lnTo>
                  <a:lnTo>
                    <a:pt x="49010" y="34989"/>
                  </a:lnTo>
                  <a:lnTo>
                    <a:pt x="48882" y="34860"/>
                  </a:lnTo>
                  <a:lnTo>
                    <a:pt x="48728" y="34784"/>
                  </a:lnTo>
                  <a:lnTo>
                    <a:pt x="48574" y="34707"/>
                  </a:lnTo>
                  <a:lnTo>
                    <a:pt x="48420" y="34681"/>
                  </a:lnTo>
                  <a:lnTo>
                    <a:pt x="48266" y="34655"/>
                  </a:lnTo>
                  <a:lnTo>
                    <a:pt x="48087" y="34655"/>
                  </a:lnTo>
                  <a:lnTo>
                    <a:pt x="47933" y="34707"/>
                  </a:lnTo>
                  <a:lnTo>
                    <a:pt x="47779" y="34784"/>
                  </a:lnTo>
                  <a:lnTo>
                    <a:pt x="47651" y="34886"/>
                  </a:lnTo>
                  <a:lnTo>
                    <a:pt x="47523" y="35014"/>
                  </a:lnTo>
                  <a:lnTo>
                    <a:pt x="47421" y="35194"/>
                  </a:lnTo>
                  <a:lnTo>
                    <a:pt x="47292" y="35399"/>
                  </a:lnTo>
                  <a:lnTo>
                    <a:pt x="47190" y="35578"/>
                  </a:lnTo>
                  <a:lnTo>
                    <a:pt x="46908" y="35911"/>
                  </a:lnTo>
                  <a:lnTo>
                    <a:pt x="46600" y="36193"/>
                  </a:lnTo>
                  <a:lnTo>
                    <a:pt x="46242" y="36475"/>
                  </a:lnTo>
                  <a:lnTo>
                    <a:pt x="45857" y="36706"/>
                  </a:lnTo>
                  <a:lnTo>
                    <a:pt x="45447" y="36911"/>
                  </a:lnTo>
                  <a:lnTo>
                    <a:pt x="45037" y="37090"/>
                  </a:lnTo>
                  <a:lnTo>
                    <a:pt x="44601" y="37270"/>
                  </a:lnTo>
                  <a:lnTo>
                    <a:pt x="44806" y="36245"/>
                  </a:lnTo>
                  <a:lnTo>
                    <a:pt x="44986" y="35219"/>
                  </a:lnTo>
                  <a:lnTo>
                    <a:pt x="45088" y="34655"/>
                  </a:lnTo>
                  <a:lnTo>
                    <a:pt x="45139" y="34066"/>
                  </a:lnTo>
                  <a:lnTo>
                    <a:pt x="45191" y="33502"/>
                  </a:lnTo>
                  <a:lnTo>
                    <a:pt x="45242" y="32912"/>
                  </a:lnTo>
                  <a:lnTo>
                    <a:pt x="45242" y="32323"/>
                  </a:lnTo>
                  <a:lnTo>
                    <a:pt x="45267" y="31733"/>
                  </a:lnTo>
                  <a:lnTo>
                    <a:pt x="45242" y="31144"/>
                  </a:lnTo>
                  <a:lnTo>
                    <a:pt x="45216" y="30580"/>
                  </a:lnTo>
                  <a:lnTo>
                    <a:pt x="45114" y="29401"/>
                  </a:lnTo>
                  <a:lnTo>
                    <a:pt x="44960" y="28247"/>
                  </a:lnTo>
                  <a:lnTo>
                    <a:pt x="44729" y="27068"/>
                  </a:lnTo>
                  <a:lnTo>
                    <a:pt x="44473" y="25915"/>
                  </a:lnTo>
                  <a:lnTo>
                    <a:pt x="44140" y="24787"/>
                  </a:lnTo>
                  <a:lnTo>
                    <a:pt x="43781" y="23659"/>
                  </a:lnTo>
                  <a:lnTo>
                    <a:pt x="43371" y="22557"/>
                  </a:lnTo>
                  <a:lnTo>
                    <a:pt x="42909" y="21455"/>
                  </a:lnTo>
                  <a:lnTo>
                    <a:pt x="42422" y="20378"/>
                  </a:lnTo>
                  <a:lnTo>
                    <a:pt x="41884" y="19327"/>
                  </a:lnTo>
                  <a:lnTo>
                    <a:pt x="41320" y="18328"/>
                  </a:lnTo>
                  <a:lnTo>
                    <a:pt x="40705" y="17328"/>
                  </a:lnTo>
                  <a:lnTo>
                    <a:pt x="40064" y="16380"/>
                  </a:lnTo>
                  <a:lnTo>
                    <a:pt x="39398" y="15431"/>
                  </a:lnTo>
                  <a:lnTo>
                    <a:pt x="38706" y="14560"/>
                  </a:lnTo>
                  <a:lnTo>
                    <a:pt x="37988" y="13714"/>
                  </a:lnTo>
                  <a:lnTo>
                    <a:pt x="37245" y="12894"/>
                  </a:lnTo>
                  <a:lnTo>
                    <a:pt x="36501" y="12125"/>
                  </a:lnTo>
                  <a:lnTo>
                    <a:pt x="35707" y="11433"/>
                  </a:lnTo>
                  <a:lnTo>
                    <a:pt x="34938" y="10766"/>
                  </a:lnTo>
                  <a:lnTo>
                    <a:pt x="34117" y="10151"/>
                  </a:lnTo>
                  <a:lnTo>
                    <a:pt x="33323" y="9587"/>
                  </a:lnTo>
                  <a:lnTo>
                    <a:pt x="32503" y="9074"/>
                  </a:lnTo>
                  <a:lnTo>
                    <a:pt x="31657" y="8639"/>
                  </a:lnTo>
                  <a:lnTo>
                    <a:pt x="30836" y="8254"/>
                  </a:lnTo>
                  <a:lnTo>
                    <a:pt x="30426" y="8100"/>
                  </a:lnTo>
                  <a:lnTo>
                    <a:pt x="30016" y="7947"/>
                  </a:lnTo>
                  <a:lnTo>
                    <a:pt x="29606" y="7819"/>
                  </a:lnTo>
                  <a:lnTo>
                    <a:pt x="29196" y="7690"/>
                  </a:lnTo>
                  <a:lnTo>
                    <a:pt x="28786" y="7588"/>
                  </a:lnTo>
                  <a:lnTo>
                    <a:pt x="28376" y="7511"/>
                  </a:lnTo>
                  <a:lnTo>
                    <a:pt x="28632" y="7101"/>
                  </a:lnTo>
                  <a:lnTo>
                    <a:pt x="28914" y="6691"/>
                  </a:lnTo>
                  <a:lnTo>
                    <a:pt x="29222" y="6281"/>
                  </a:lnTo>
                  <a:lnTo>
                    <a:pt x="29555" y="5896"/>
                  </a:lnTo>
                  <a:lnTo>
                    <a:pt x="29939" y="5537"/>
                  </a:lnTo>
                  <a:lnTo>
                    <a:pt x="30349" y="5178"/>
                  </a:lnTo>
                  <a:lnTo>
                    <a:pt x="30785" y="4845"/>
                  </a:lnTo>
                  <a:lnTo>
                    <a:pt x="31247" y="4538"/>
                  </a:lnTo>
                  <a:lnTo>
                    <a:pt x="31375" y="4435"/>
                  </a:lnTo>
                  <a:lnTo>
                    <a:pt x="31426" y="4307"/>
                  </a:lnTo>
                  <a:lnTo>
                    <a:pt x="31426" y="4204"/>
                  </a:lnTo>
                  <a:lnTo>
                    <a:pt x="31400" y="4076"/>
                  </a:lnTo>
                  <a:lnTo>
                    <a:pt x="31323" y="3974"/>
                  </a:lnTo>
                  <a:lnTo>
                    <a:pt x="31247" y="3897"/>
                  </a:lnTo>
                  <a:lnTo>
                    <a:pt x="31118" y="3846"/>
                  </a:lnTo>
                  <a:lnTo>
                    <a:pt x="30965" y="3846"/>
                  </a:lnTo>
                  <a:lnTo>
                    <a:pt x="30606" y="3948"/>
                  </a:lnTo>
                  <a:lnTo>
                    <a:pt x="30273" y="4051"/>
                  </a:lnTo>
                  <a:lnTo>
                    <a:pt x="29939" y="4179"/>
                  </a:lnTo>
                  <a:lnTo>
                    <a:pt x="29632" y="4307"/>
                  </a:lnTo>
                  <a:lnTo>
                    <a:pt x="29324" y="4486"/>
                  </a:lnTo>
                  <a:lnTo>
                    <a:pt x="29042" y="4666"/>
                  </a:lnTo>
                  <a:lnTo>
                    <a:pt x="28760" y="4845"/>
                  </a:lnTo>
                  <a:lnTo>
                    <a:pt x="28504" y="5076"/>
                  </a:lnTo>
                  <a:lnTo>
                    <a:pt x="28248" y="5281"/>
                  </a:lnTo>
                  <a:lnTo>
                    <a:pt x="28017" y="5537"/>
                  </a:lnTo>
                  <a:lnTo>
                    <a:pt x="27786" y="5794"/>
                  </a:lnTo>
                  <a:lnTo>
                    <a:pt x="27581" y="6050"/>
                  </a:lnTo>
                  <a:lnTo>
                    <a:pt x="27376" y="6332"/>
                  </a:lnTo>
                  <a:lnTo>
                    <a:pt x="27197" y="6614"/>
                  </a:lnTo>
                  <a:lnTo>
                    <a:pt x="26838" y="7203"/>
                  </a:lnTo>
                  <a:lnTo>
                    <a:pt x="26787" y="6332"/>
                  </a:lnTo>
                  <a:lnTo>
                    <a:pt x="26735" y="5486"/>
                  </a:lnTo>
                  <a:lnTo>
                    <a:pt x="26658" y="4615"/>
                  </a:lnTo>
                  <a:lnTo>
                    <a:pt x="26581" y="3769"/>
                  </a:lnTo>
                  <a:lnTo>
                    <a:pt x="26453" y="2923"/>
                  </a:lnTo>
                  <a:lnTo>
                    <a:pt x="26325" y="2051"/>
                  </a:lnTo>
                  <a:lnTo>
                    <a:pt x="26171" y="1205"/>
                  </a:lnTo>
                  <a:lnTo>
                    <a:pt x="25992" y="360"/>
                  </a:lnTo>
                  <a:lnTo>
                    <a:pt x="25966" y="257"/>
                  </a:lnTo>
                  <a:lnTo>
                    <a:pt x="25915" y="180"/>
                  </a:lnTo>
                  <a:lnTo>
                    <a:pt x="25838" y="103"/>
                  </a:lnTo>
                  <a:lnTo>
                    <a:pt x="25761" y="52"/>
                  </a:lnTo>
                  <a:lnTo>
                    <a:pt x="25684" y="26"/>
                  </a:lnTo>
                  <a:lnTo>
                    <a:pt x="25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7;p46">
              <a:extLst>
                <a:ext uri="{FF2B5EF4-FFF2-40B4-BE49-F238E27FC236}">
                  <a16:creationId xmlns:a16="http://schemas.microsoft.com/office/drawing/2014/main" id="{AAC9CDBD-A358-A5FE-CB47-7CF365E6711E}"/>
                </a:ext>
              </a:extLst>
            </p:cNvPr>
            <p:cNvSpPr/>
            <p:nvPr/>
          </p:nvSpPr>
          <p:spPr>
            <a:xfrm>
              <a:off x="5784400" y="2507338"/>
              <a:ext cx="322350" cy="168550"/>
            </a:xfrm>
            <a:custGeom>
              <a:avLst/>
              <a:gdLst/>
              <a:ahLst/>
              <a:cxnLst/>
              <a:rect l="l" t="t" r="r" b="b"/>
              <a:pathLst>
                <a:path w="12894" h="6742" extrusionOk="0">
                  <a:moveTo>
                    <a:pt x="6332" y="0"/>
                  </a:moveTo>
                  <a:lnTo>
                    <a:pt x="5793" y="26"/>
                  </a:lnTo>
                  <a:lnTo>
                    <a:pt x="5281" y="77"/>
                  </a:lnTo>
                  <a:lnTo>
                    <a:pt x="4768" y="154"/>
                  </a:lnTo>
                  <a:lnTo>
                    <a:pt x="4307" y="231"/>
                  </a:lnTo>
                  <a:lnTo>
                    <a:pt x="3845" y="359"/>
                  </a:lnTo>
                  <a:lnTo>
                    <a:pt x="3435" y="462"/>
                  </a:lnTo>
                  <a:lnTo>
                    <a:pt x="3025" y="590"/>
                  </a:lnTo>
                  <a:lnTo>
                    <a:pt x="2641" y="744"/>
                  </a:lnTo>
                  <a:lnTo>
                    <a:pt x="1948" y="1026"/>
                  </a:lnTo>
                  <a:lnTo>
                    <a:pt x="1359" y="1333"/>
                  </a:lnTo>
                  <a:lnTo>
                    <a:pt x="872" y="1641"/>
                  </a:lnTo>
                  <a:lnTo>
                    <a:pt x="513" y="1897"/>
                  </a:lnTo>
                  <a:lnTo>
                    <a:pt x="231" y="2102"/>
                  </a:lnTo>
                  <a:lnTo>
                    <a:pt x="0" y="2307"/>
                  </a:lnTo>
                  <a:lnTo>
                    <a:pt x="6460" y="6742"/>
                  </a:lnTo>
                  <a:lnTo>
                    <a:pt x="12893" y="1615"/>
                  </a:lnTo>
                  <a:lnTo>
                    <a:pt x="12150" y="1256"/>
                  </a:lnTo>
                  <a:lnTo>
                    <a:pt x="11432" y="974"/>
                  </a:lnTo>
                  <a:lnTo>
                    <a:pt x="10715" y="718"/>
                  </a:lnTo>
                  <a:lnTo>
                    <a:pt x="10023" y="513"/>
                  </a:lnTo>
                  <a:lnTo>
                    <a:pt x="9356" y="334"/>
                  </a:lnTo>
                  <a:lnTo>
                    <a:pt x="8715" y="206"/>
                  </a:lnTo>
                  <a:lnTo>
                    <a:pt x="8075" y="103"/>
                  </a:lnTo>
                  <a:lnTo>
                    <a:pt x="7485" y="52"/>
                  </a:lnTo>
                  <a:lnTo>
                    <a:pt x="6895" y="26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8;p46">
              <a:extLst>
                <a:ext uri="{FF2B5EF4-FFF2-40B4-BE49-F238E27FC236}">
                  <a16:creationId xmlns:a16="http://schemas.microsoft.com/office/drawing/2014/main" id="{7BC01EF3-DEA3-7499-8147-7174FA27789F}"/>
                </a:ext>
              </a:extLst>
            </p:cNvPr>
            <p:cNvSpPr/>
            <p:nvPr/>
          </p:nvSpPr>
          <p:spPr>
            <a:xfrm>
              <a:off x="5826050" y="2386238"/>
              <a:ext cx="57050" cy="55125"/>
            </a:xfrm>
            <a:custGeom>
              <a:avLst/>
              <a:gdLst/>
              <a:ahLst/>
              <a:cxnLst/>
              <a:rect l="l" t="t" r="r" b="b"/>
              <a:pathLst>
                <a:path w="2282" h="2205" extrusionOk="0">
                  <a:moveTo>
                    <a:pt x="1128" y="0"/>
                  </a:moveTo>
                  <a:lnTo>
                    <a:pt x="898" y="26"/>
                  </a:lnTo>
                  <a:lnTo>
                    <a:pt x="693" y="77"/>
                  </a:lnTo>
                  <a:lnTo>
                    <a:pt x="513" y="179"/>
                  </a:lnTo>
                  <a:lnTo>
                    <a:pt x="334" y="333"/>
                  </a:lnTo>
                  <a:lnTo>
                    <a:pt x="206" y="487"/>
                  </a:lnTo>
                  <a:lnTo>
                    <a:pt x="103" y="666"/>
                  </a:lnTo>
                  <a:lnTo>
                    <a:pt x="26" y="871"/>
                  </a:lnTo>
                  <a:lnTo>
                    <a:pt x="0" y="1102"/>
                  </a:lnTo>
                  <a:lnTo>
                    <a:pt x="26" y="1333"/>
                  </a:lnTo>
                  <a:lnTo>
                    <a:pt x="103" y="1538"/>
                  </a:lnTo>
                  <a:lnTo>
                    <a:pt x="206" y="1717"/>
                  </a:lnTo>
                  <a:lnTo>
                    <a:pt x="334" y="1871"/>
                  </a:lnTo>
                  <a:lnTo>
                    <a:pt x="513" y="2025"/>
                  </a:lnTo>
                  <a:lnTo>
                    <a:pt x="693" y="2127"/>
                  </a:lnTo>
                  <a:lnTo>
                    <a:pt x="898" y="2179"/>
                  </a:lnTo>
                  <a:lnTo>
                    <a:pt x="1128" y="2204"/>
                  </a:lnTo>
                  <a:lnTo>
                    <a:pt x="1359" y="2179"/>
                  </a:lnTo>
                  <a:lnTo>
                    <a:pt x="1590" y="2127"/>
                  </a:lnTo>
                  <a:lnTo>
                    <a:pt x="1769" y="2025"/>
                  </a:lnTo>
                  <a:lnTo>
                    <a:pt x="1949" y="1871"/>
                  </a:lnTo>
                  <a:lnTo>
                    <a:pt x="2077" y="1717"/>
                  </a:lnTo>
                  <a:lnTo>
                    <a:pt x="2179" y="1538"/>
                  </a:lnTo>
                  <a:lnTo>
                    <a:pt x="2256" y="1333"/>
                  </a:lnTo>
                  <a:lnTo>
                    <a:pt x="2282" y="1102"/>
                  </a:lnTo>
                  <a:lnTo>
                    <a:pt x="2256" y="871"/>
                  </a:lnTo>
                  <a:lnTo>
                    <a:pt x="2179" y="666"/>
                  </a:lnTo>
                  <a:lnTo>
                    <a:pt x="2077" y="487"/>
                  </a:lnTo>
                  <a:lnTo>
                    <a:pt x="1949" y="333"/>
                  </a:lnTo>
                  <a:lnTo>
                    <a:pt x="1769" y="179"/>
                  </a:lnTo>
                  <a:lnTo>
                    <a:pt x="1590" y="77"/>
                  </a:lnTo>
                  <a:lnTo>
                    <a:pt x="1359" y="26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9;p46">
              <a:extLst>
                <a:ext uri="{FF2B5EF4-FFF2-40B4-BE49-F238E27FC236}">
                  <a16:creationId xmlns:a16="http://schemas.microsoft.com/office/drawing/2014/main" id="{20B70858-8397-8C11-B80F-9123FA9FB42D}"/>
                </a:ext>
              </a:extLst>
            </p:cNvPr>
            <p:cNvSpPr/>
            <p:nvPr/>
          </p:nvSpPr>
          <p:spPr>
            <a:xfrm>
              <a:off x="6001000" y="2386238"/>
              <a:ext cx="57050" cy="55125"/>
            </a:xfrm>
            <a:custGeom>
              <a:avLst/>
              <a:gdLst/>
              <a:ahLst/>
              <a:cxnLst/>
              <a:rect l="l" t="t" r="r" b="b"/>
              <a:pathLst>
                <a:path w="2282" h="2205" extrusionOk="0">
                  <a:moveTo>
                    <a:pt x="1128" y="0"/>
                  </a:moveTo>
                  <a:lnTo>
                    <a:pt x="897" y="26"/>
                  </a:lnTo>
                  <a:lnTo>
                    <a:pt x="692" y="77"/>
                  </a:lnTo>
                  <a:lnTo>
                    <a:pt x="513" y="179"/>
                  </a:lnTo>
                  <a:lnTo>
                    <a:pt x="333" y="333"/>
                  </a:lnTo>
                  <a:lnTo>
                    <a:pt x="205" y="487"/>
                  </a:lnTo>
                  <a:lnTo>
                    <a:pt x="103" y="666"/>
                  </a:lnTo>
                  <a:lnTo>
                    <a:pt x="26" y="871"/>
                  </a:lnTo>
                  <a:lnTo>
                    <a:pt x="0" y="1102"/>
                  </a:lnTo>
                  <a:lnTo>
                    <a:pt x="26" y="1333"/>
                  </a:lnTo>
                  <a:lnTo>
                    <a:pt x="103" y="1538"/>
                  </a:lnTo>
                  <a:lnTo>
                    <a:pt x="205" y="1717"/>
                  </a:lnTo>
                  <a:lnTo>
                    <a:pt x="333" y="1871"/>
                  </a:lnTo>
                  <a:lnTo>
                    <a:pt x="513" y="2025"/>
                  </a:lnTo>
                  <a:lnTo>
                    <a:pt x="692" y="2127"/>
                  </a:lnTo>
                  <a:lnTo>
                    <a:pt x="897" y="2179"/>
                  </a:lnTo>
                  <a:lnTo>
                    <a:pt x="1128" y="2204"/>
                  </a:lnTo>
                  <a:lnTo>
                    <a:pt x="1359" y="2179"/>
                  </a:lnTo>
                  <a:lnTo>
                    <a:pt x="1589" y="2127"/>
                  </a:lnTo>
                  <a:lnTo>
                    <a:pt x="1769" y="2025"/>
                  </a:lnTo>
                  <a:lnTo>
                    <a:pt x="1948" y="1871"/>
                  </a:lnTo>
                  <a:lnTo>
                    <a:pt x="2076" y="1717"/>
                  </a:lnTo>
                  <a:lnTo>
                    <a:pt x="2179" y="1538"/>
                  </a:lnTo>
                  <a:lnTo>
                    <a:pt x="2256" y="1333"/>
                  </a:lnTo>
                  <a:lnTo>
                    <a:pt x="2281" y="1102"/>
                  </a:lnTo>
                  <a:lnTo>
                    <a:pt x="2256" y="871"/>
                  </a:lnTo>
                  <a:lnTo>
                    <a:pt x="2179" y="666"/>
                  </a:lnTo>
                  <a:lnTo>
                    <a:pt x="2076" y="487"/>
                  </a:lnTo>
                  <a:lnTo>
                    <a:pt x="1948" y="333"/>
                  </a:lnTo>
                  <a:lnTo>
                    <a:pt x="1769" y="179"/>
                  </a:lnTo>
                  <a:lnTo>
                    <a:pt x="1589" y="77"/>
                  </a:lnTo>
                  <a:lnTo>
                    <a:pt x="1359" y="26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2">
            <a:extLst>
              <a:ext uri="{FF2B5EF4-FFF2-40B4-BE49-F238E27FC236}">
                <a16:creationId xmlns:a16="http://schemas.microsoft.com/office/drawing/2014/main" id="{9F0B5029-1843-1D93-FA59-32C1A639C5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1382" y="-45122"/>
            <a:ext cx="2535195" cy="1939424"/>
          </a:xfrm>
          <a:prstGeom prst="rect">
            <a:avLst/>
          </a:prstGeom>
        </p:spPr>
      </p:pic>
      <p:grpSp>
        <p:nvGrpSpPr>
          <p:cNvPr id="104" name="Google Shape;1955;p40">
            <a:extLst>
              <a:ext uri="{FF2B5EF4-FFF2-40B4-BE49-F238E27FC236}">
                <a16:creationId xmlns:a16="http://schemas.microsoft.com/office/drawing/2014/main" id="{6DF4AD6E-F0EF-A3BF-143A-9F4F37668924}"/>
              </a:ext>
            </a:extLst>
          </p:cNvPr>
          <p:cNvGrpSpPr/>
          <p:nvPr/>
        </p:nvGrpSpPr>
        <p:grpSpPr>
          <a:xfrm rot="-722961">
            <a:off x="3193751" y="4366370"/>
            <a:ext cx="429333" cy="324747"/>
            <a:chOff x="9501450" y="282563"/>
            <a:chExt cx="827125" cy="935750"/>
          </a:xfrm>
        </p:grpSpPr>
        <p:sp>
          <p:nvSpPr>
            <p:cNvPr id="105" name="Google Shape;1956;p40">
              <a:extLst>
                <a:ext uri="{FF2B5EF4-FFF2-40B4-BE49-F238E27FC236}">
                  <a16:creationId xmlns:a16="http://schemas.microsoft.com/office/drawing/2014/main" id="{B643BD7C-6463-5BA5-14AB-EDEC567B369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57;p40">
              <a:extLst>
                <a:ext uri="{FF2B5EF4-FFF2-40B4-BE49-F238E27FC236}">
                  <a16:creationId xmlns:a16="http://schemas.microsoft.com/office/drawing/2014/main" id="{06538DBA-DB25-C134-CBE8-7A47BAE99B0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58;p40">
              <a:extLst>
                <a:ext uri="{FF2B5EF4-FFF2-40B4-BE49-F238E27FC236}">
                  <a16:creationId xmlns:a16="http://schemas.microsoft.com/office/drawing/2014/main" id="{F0032F51-BA77-D476-617B-198522B4AFDC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59;p40">
              <a:extLst>
                <a:ext uri="{FF2B5EF4-FFF2-40B4-BE49-F238E27FC236}">
                  <a16:creationId xmlns:a16="http://schemas.microsoft.com/office/drawing/2014/main" id="{A9E283E5-E520-146D-3FDF-8B1E6862E55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60;p40">
              <a:extLst>
                <a:ext uri="{FF2B5EF4-FFF2-40B4-BE49-F238E27FC236}">
                  <a16:creationId xmlns:a16="http://schemas.microsoft.com/office/drawing/2014/main" id="{8718DFEB-BAB8-119E-E17C-AF6842CABFE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61;p40">
              <a:extLst>
                <a:ext uri="{FF2B5EF4-FFF2-40B4-BE49-F238E27FC236}">
                  <a16:creationId xmlns:a16="http://schemas.microsoft.com/office/drawing/2014/main" id="{AF5BA236-EA23-D845-6C0F-25484036EBA3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62;p40">
              <a:extLst>
                <a:ext uri="{FF2B5EF4-FFF2-40B4-BE49-F238E27FC236}">
                  <a16:creationId xmlns:a16="http://schemas.microsoft.com/office/drawing/2014/main" id="{65E3C1D1-98D2-1358-03E7-6A5092F29CB9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63;p40">
              <a:extLst>
                <a:ext uri="{FF2B5EF4-FFF2-40B4-BE49-F238E27FC236}">
                  <a16:creationId xmlns:a16="http://schemas.microsoft.com/office/drawing/2014/main" id="{231AD706-C61C-7036-9C12-EE9D95018D83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64;p40">
              <a:extLst>
                <a:ext uri="{FF2B5EF4-FFF2-40B4-BE49-F238E27FC236}">
                  <a16:creationId xmlns:a16="http://schemas.microsoft.com/office/drawing/2014/main" id="{20C4C93F-A853-335C-15C7-E398C943B6C8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65;p40">
              <a:extLst>
                <a:ext uri="{FF2B5EF4-FFF2-40B4-BE49-F238E27FC236}">
                  <a16:creationId xmlns:a16="http://schemas.microsoft.com/office/drawing/2014/main" id="{E593398D-F16D-2878-DEA1-DFD23E3469DD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66;p40">
              <a:extLst>
                <a:ext uri="{FF2B5EF4-FFF2-40B4-BE49-F238E27FC236}">
                  <a16:creationId xmlns:a16="http://schemas.microsoft.com/office/drawing/2014/main" id="{B3F0307E-79D3-8B4E-5553-E8A2E75114FA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67;p40">
              <a:extLst>
                <a:ext uri="{FF2B5EF4-FFF2-40B4-BE49-F238E27FC236}">
                  <a16:creationId xmlns:a16="http://schemas.microsoft.com/office/drawing/2014/main" id="{4F8E922A-A4EF-B690-35BA-958357A98A49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68;p40">
              <a:extLst>
                <a:ext uri="{FF2B5EF4-FFF2-40B4-BE49-F238E27FC236}">
                  <a16:creationId xmlns:a16="http://schemas.microsoft.com/office/drawing/2014/main" id="{8964C70F-F94C-3320-E3B4-149800825795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69;p40">
              <a:extLst>
                <a:ext uri="{FF2B5EF4-FFF2-40B4-BE49-F238E27FC236}">
                  <a16:creationId xmlns:a16="http://schemas.microsoft.com/office/drawing/2014/main" id="{05A874D2-A55E-9CEF-CC66-30E57ED801FA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70;p40">
              <a:extLst>
                <a:ext uri="{FF2B5EF4-FFF2-40B4-BE49-F238E27FC236}">
                  <a16:creationId xmlns:a16="http://schemas.microsoft.com/office/drawing/2014/main" id="{A5B63E34-D292-5294-CC5E-725EE229500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71;p40">
              <a:extLst>
                <a:ext uri="{FF2B5EF4-FFF2-40B4-BE49-F238E27FC236}">
                  <a16:creationId xmlns:a16="http://schemas.microsoft.com/office/drawing/2014/main" id="{E8E97E0D-A1C9-FBBE-8AEB-73ED183C760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72;p40">
              <a:extLst>
                <a:ext uri="{FF2B5EF4-FFF2-40B4-BE49-F238E27FC236}">
                  <a16:creationId xmlns:a16="http://schemas.microsoft.com/office/drawing/2014/main" id="{5371E83B-DE59-7775-6848-53C97921605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73;p40">
              <a:extLst>
                <a:ext uri="{FF2B5EF4-FFF2-40B4-BE49-F238E27FC236}">
                  <a16:creationId xmlns:a16="http://schemas.microsoft.com/office/drawing/2014/main" id="{2E2CD0CF-2CB3-47EA-9E98-EA79387346D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74;p40">
              <a:extLst>
                <a:ext uri="{FF2B5EF4-FFF2-40B4-BE49-F238E27FC236}">
                  <a16:creationId xmlns:a16="http://schemas.microsoft.com/office/drawing/2014/main" id="{F0B66925-CC92-6C11-8072-F759CC6AAEED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75;p40">
              <a:extLst>
                <a:ext uri="{FF2B5EF4-FFF2-40B4-BE49-F238E27FC236}">
                  <a16:creationId xmlns:a16="http://schemas.microsoft.com/office/drawing/2014/main" id="{497BEB7F-D8FD-3E16-5E3A-7D434C9CFA83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76;p40">
              <a:extLst>
                <a:ext uri="{FF2B5EF4-FFF2-40B4-BE49-F238E27FC236}">
                  <a16:creationId xmlns:a16="http://schemas.microsoft.com/office/drawing/2014/main" id="{98A23FDA-133B-6E09-C615-08154CB600B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77;p40">
              <a:extLst>
                <a:ext uri="{FF2B5EF4-FFF2-40B4-BE49-F238E27FC236}">
                  <a16:creationId xmlns:a16="http://schemas.microsoft.com/office/drawing/2014/main" id="{02756149-EC29-CEE0-C1C6-C74F31115ADA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78;p40">
              <a:extLst>
                <a:ext uri="{FF2B5EF4-FFF2-40B4-BE49-F238E27FC236}">
                  <a16:creationId xmlns:a16="http://schemas.microsoft.com/office/drawing/2014/main" id="{1D6D4827-A2D0-6759-2830-1BB49EB4C14C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79;p40">
              <a:extLst>
                <a:ext uri="{FF2B5EF4-FFF2-40B4-BE49-F238E27FC236}">
                  <a16:creationId xmlns:a16="http://schemas.microsoft.com/office/drawing/2014/main" id="{AE3F661B-0D9B-576F-FA28-CD6E452315D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80;p40">
              <a:extLst>
                <a:ext uri="{FF2B5EF4-FFF2-40B4-BE49-F238E27FC236}">
                  <a16:creationId xmlns:a16="http://schemas.microsoft.com/office/drawing/2014/main" id="{FC255178-3D23-5A07-DCF0-16B97610888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81;p40">
              <a:extLst>
                <a:ext uri="{FF2B5EF4-FFF2-40B4-BE49-F238E27FC236}">
                  <a16:creationId xmlns:a16="http://schemas.microsoft.com/office/drawing/2014/main" id="{071CF639-BD31-EFFD-1B6B-1B1BE3409C0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82;p40">
              <a:extLst>
                <a:ext uri="{FF2B5EF4-FFF2-40B4-BE49-F238E27FC236}">
                  <a16:creationId xmlns:a16="http://schemas.microsoft.com/office/drawing/2014/main" id="{59AE9070-3C95-888C-CA00-372EE8F8D3D7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83;p40">
              <a:extLst>
                <a:ext uri="{FF2B5EF4-FFF2-40B4-BE49-F238E27FC236}">
                  <a16:creationId xmlns:a16="http://schemas.microsoft.com/office/drawing/2014/main" id="{1BB83B8D-7156-043D-AC39-A7F27914EC4D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84;p40">
              <a:extLst>
                <a:ext uri="{FF2B5EF4-FFF2-40B4-BE49-F238E27FC236}">
                  <a16:creationId xmlns:a16="http://schemas.microsoft.com/office/drawing/2014/main" id="{D881C64E-230F-DB48-04DB-76C690B79F6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85;p40">
              <a:extLst>
                <a:ext uri="{FF2B5EF4-FFF2-40B4-BE49-F238E27FC236}">
                  <a16:creationId xmlns:a16="http://schemas.microsoft.com/office/drawing/2014/main" id="{9D95C86E-B4B6-8BAF-ECD2-F8D4A1B37AF5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86;p40">
              <a:extLst>
                <a:ext uri="{FF2B5EF4-FFF2-40B4-BE49-F238E27FC236}">
                  <a16:creationId xmlns:a16="http://schemas.microsoft.com/office/drawing/2014/main" id="{55A8E408-9899-05A0-E023-E94ADEEC95C4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87;p40">
              <a:extLst>
                <a:ext uri="{FF2B5EF4-FFF2-40B4-BE49-F238E27FC236}">
                  <a16:creationId xmlns:a16="http://schemas.microsoft.com/office/drawing/2014/main" id="{0109F21C-25FA-CB4B-E09C-ABB3E7181A9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88;p40">
              <a:extLst>
                <a:ext uri="{FF2B5EF4-FFF2-40B4-BE49-F238E27FC236}">
                  <a16:creationId xmlns:a16="http://schemas.microsoft.com/office/drawing/2014/main" id="{49070E20-B660-937C-2C57-CEC24A9595D2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89;p40">
              <a:extLst>
                <a:ext uri="{FF2B5EF4-FFF2-40B4-BE49-F238E27FC236}">
                  <a16:creationId xmlns:a16="http://schemas.microsoft.com/office/drawing/2014/main" id="{E77309DA-37C6-011D-0B31-C08BEA588792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90;p40">
              <a:extLst>
                <a:ext uri="{FF2B5EF4-FFF2-40B4-BE49-F238E27FC236}">
                  <a16:creationId xmlns:a16="http://schemas.microsoft.com/office/drawing/2014/main" id="{EB55055D-0064-564E-6BCC-BB8C34D082E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91;p40">
              <a:extLst>
                <a:ext uri="{FF2B5EF4-FFF2-40B4-BE49-F238E27FC236}">
                  <a16:creationId xmlns:a16="http://schemas.microsoft.com/office/drawing/2014/main" id="{FAA0999B-DA7D-B3BE-BBCF-1DD53E24FCB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92;p40">
              <a:extLst>
                <a:ext uri="{FF2B5EF4-FFF2-40B4-BE49-F238E27FC236}">
                  <a16:creationId xmlns:a16="http://schemas.microsoft.com/office/drawing/2014/main" id="{F067EC65-DFF2-4551-9898-B3544F0629B1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955;p40">
            <a:extLst>
              <a:ext uri="{FF2B5EF4-FFF2-40B4-BE49-F238E27FC236}">
                <a16:creationId xmlns:a16="http://schemas.microsoft.com/office/drawing/2014/main" id="{C393F722-8456-B972-B4C7-802BAA7C0A8B}"/>
              </a:ext>
            </a:extLst>
          </p:cNvPr>
          <p:cNvGrpSpPr/>
          <p:nvPr/>
        </p:nvGrpSpPr>
        <p:grpSpPr>
          <a:xfrm rot="-722961">
            <a:off x="5040576" y="2654371"/>
            <a:ext cx="429333" cy="324747"/>
            <a:chOff x="9501450" y="282563"/>
            <a:chExt cx="827125" cy="935750"/>
          </a:xfrm>
        </p:grpSpPr>
        <p:sp>
          <p:nvSpPr>
            <p:cNvPr id="144" name="Google Shape;1956;p40">
              <a:extLst>
                <a:ext uri="{FF2B5EF4-FFF2-40B4-BE49-F238E27FC236}">
                  <a16:creationId xmlns:a16="http://schemas.microsoft.com/office/drawing/2014/main" id="{F2060D2A-8561-7300-66BE-E2D1B97A824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57;p40">
              <a:extLst>
                <a:ext uri="{FF2B5EF4-FFF2-40B4-BE49-F238E27FC236}">
                  <a16:creationId xmlns:a16="http://schemas.microsoft.com/office/drawing/2014/main" id="{4B30E680-D27A-C75E-EAE8-8B183243824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58;p40">
              <a:extLst>
                <a:ext uri="{FF2B5EF4-FFF2-40B4-BE49-F238E27FC236}">
                  <a16:creationId xmlns:a16="http://schemas.microsoft.com/office/drawing/2014/main" id="{ACF28AE4-6A49-E8E7-0CE5-A8A7057413E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59;p40">
              <a:extLst>
                <a:ext uri="{FF2B5EF4-FFF2-40B4-BE49-F238E27FC236}">
                  <a16:creationId xmlns:a16="http://schemas.microsoft.com/office/drawing/2014/main" id="{49D0B415-0F69-7705-2219-834B1D071E9F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60;p40">
              <a:extLst>
                <a:ext uri="{FF2B5EF4-FFF2-40B4-BE49-F238E27FC236}">
                  <a16:creationId xmlns:a16="http://schemas.microsoft.com/office/drawing/2014/main" id="{778445B9-7EAB-4E64-2026-9C3EF101191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61;p40">
              <a:extLst>
                <a:ext uri="{FF2B5EF4-FFF2-40B4-BE49-F238E27FC236}">
                  <a16:creationId xmlns:a16="http://schemas.microsoft.com/office/drawing/2014/main" id="{76850100-6D18-3926-13B7-2C225B76D5E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62;p40">
              <a:extLst>
                <a:ext uri="{FF2B5EF4-FFF2-40B4-BE49-F238E27FC236}">
                  <a16:creationId xmlns:a16="http://schemas.microsoft.com/office/drawing/2014/main" id="{E17D096B-760F-BB48-FD99-0C329D388866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63;p40">
              <a:extLst>
                <a:ext uri="{FF2B5EF4-FFF2-40B4-BE49-F238E27FC236}">
                  <a16:creationId xmlns:a16="http://schemas.microsoft.com/office/drawing/2014/main" id="{6AE42011-E143-9B2E-AF65-FFF9AE6E02A1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64;p40">
              <a:extLst>
                <a:ext uri="{FF2B5EF4-FFF2-40B4-BE49-F238E27FC236}">
                  <a16:creationId xmlns:a16="http://schemas.microsoft.com/office/drawing/2014/main" id="{026BFAE6-7448-4969-F852-C73B9AC32D41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65;p40">
              <a:extLst>
                <a:ext uri="{FF2B5EF4-FFF2-40B4-BE49-F238E27FC236}">
                  <a16:creationId xmlns:a16="http://schemas.microsoft.com/office/drawing/2014/main" id="{78C3F055-9C36-2FCD-D388-BE4FA9CD7DE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66;p40">
              <a:extLst>
                <a:ext uri="{FF2B5EF4-FFF2-40B4-BE49-F238E27FC236}">
                  <a16:creationId xmlns:a16="http://schemas.microsoft.com/office/drawing/2014/main" id="{331265EB-CD2B-6A67-CECA-32291FA3350F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67;p40">
              <a:extLst>
                <a:ext uri="{FF2B5EF4-FFF2-40B4-BE49-F238E27FC236}">
                  <a16:creationId xmlns:a16="http://schemas.microsoft.com/office/drawing/2014/main" id="{C5FA912A-B5DA-B78E-2EB4-91051E857D0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68;p40">
              <a:extLst>
                <a:ext uri="{FF2B5EF4-FFF2-40B4-BE49-F238E27FC236}">
                  <a16:creationId xmlns:a16="http://schemas.microsoft.com/office/drawing/2014/main" id="{8D36BE14-C754-8A3E-2F4D-A4D0F2C5D818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69;p40">
              <a:extLst>
                <a:ext uri="{FF2B5EF4-FFF2-40B4-BE49-F238E27FC236}">
                  <a16:creationId xmlns:a16="http://schemas.microsoft.com/office/drawing/2014/main" id="{ACA22F0A-9F23-840A-2D9F-3792C4BD461A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70;p40">
              <a:extLst>
                <a:ext uri="{FF2B5EF4-FFF2-40B4-BE49-F238E27FC236}">
                  <a16:creationId xmlns:a16="http://schemas.microsoft.com/office/drawing/2014/main" id="{EB8DCAD3-4848-0C66-2702-5B8925A56A68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71;p40">
              <a:extLst>
                <a:ext uri="{FF2B5EF4-FFF2-40B4-BE49-F238E27FC236}">
                  <a16:creationId xmlns:a16="http://schemas.microsoft.com/office/drawing/2014/main" id="{103431EA-9686-581F-A1B3-89940F6EB230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72;p40">
              <a:extLst>
                <a:ext uri="{FF2B5EF4-FFF2-40B4-BE49-F238E27FC236}">
                  <a16:creationId xmlns:a16="http://schemas.microsoft.com/office/drawing/2014/main" id="{7625EBD3-C0CD-1922-1FA1-C89BAD6D988A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73;p40">
              <a:extLst>
                <a:ext uri="{FF2B5EF4-FFF2-40B4-BE49-F238E27FC236}">
                  <a16:creationId xmlns:a16="http://schemas.microsoft.com/office/drawing/2014/main" id="{809A8F27-8A87-3E6B-35A9-C21BA15616B1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974;p40">
              <a:extLst>
                <a:ext uri="{FF2B5EF4-FFF2-40B4-BE49-F238E27FC236}">
                  <a16:creationId xmlns:a16="http://schemas.microsoft.com/office/drawing/2014/main" id="{16E71194-1B36-FD7E-D20D-CABD142C9485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75;p40">
              <a:extLst>
                <a:ext uri="{FF2B5EF4-FFF2-40B4-BE49-F238E27FC236}">
                  <a16:creationId xmlns:a16="http://schemas.microsoft.com/office/drawing/2014/main" id="{EC2C0AFB-58B5-BFEA-D004-5B03869CD04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76;p40">
              <a:extLst>
                <a:ext uri="{FF2B5EF4-FFF2-40B4-BE49-F238E27FC236}">
                  <a16:creationId xmlns:a16="http://schemas.microsoft.com/office/drawing/2014/main" id="{F413B1EE-BCB6-A5BF-99EB-4AAB5453E29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77;p40">
              <a:extLst>
                <a:ext uri="{FF2B5EF4-FFF2-40B4-BE49-F238E27FC236}">
                  <a16:creationId xmlns:a16="http://schemas.microsoft.com/office/drawing/2014/main" id="{A54600FD-9E17-42AC-DDF9-5F8FD26E818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78;p40">
              <a:extLst>
                <a:ext uri="{FF2B5EF4-FFF2-40B4-BE49-F238E27FC236}">
                  <a16:creationId xmlns:a16="http://schemas.microsoft.com/office/drawing/2014/main" id="{3D951C60-C0B8-70C2-9546-EFEBCF0FE6E6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79;p40">
              <a:extLst>
                <a:ext uri="{FF2B5EF4-FFF2-40B4-BE49-F238E27FC236}">
                  <a16:creationId xmlns:a16="http://schemas.microsoft.com/office/drawing/2014/main" id="{DBF04247-A00C-8233-BA0C-B8E0304D69E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80;p40">
              <a:extLst>
                <a:ext uri="{FF2B5EF4-FFF2-40B4-BE49-F238E27FC236}">
                  <a16:creationId xmlns:a16="http://schemas.microsoft.com/office/drawing/2014/main" id="{6EE4DDE7-289F-2443-4298-0D6E11FC600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81;p40">
              <a:extLst>
                <a:ext uri="{FF2B5EF4-FFF2-40B4-BE49-F238E27FC236}">
                  <a16:creationId xmlns:a16="http://schemas.microsoft.com/office/drawing/2014/main" id="{B04EB024-C08E-CDE2-B29B-2D461938A23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82;p40">
              <a:extLst>
                <a:ext uri="{FF2B5EF4-FFF2-40B4-BE49-F238E27FC236}">
                  <a16:creationId xmlns:a16="http://schemas.microsoft.com/office/drawing/2014/main" id="{D0832649-0D53-0B3F-7924-8178BE609A7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83;p40">
              <a:extLst>
                <a:ext uri="{FF2B5EF4-FFF2-40B4-BE49-F238E27FC236}">
                  <a16:creationId xmlns:a16="http://schemas.microsoft.com/office/drawing/2014/main" id="{7CB0DDC4-2754-518D-815B-D413BFF31623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84;p40">
              <a:extLst>
                <a:ext uri="{FF2B5EF4-FFF2-40B4-BE49-F238E27FC236}">
                  <a16:creationId xmlns:a16="http://schemas.microsoft.com/office/drawing/2014/main" id="{A4C2BF47-C972-EF57-C293-547C39D6961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85;p40">
              <a:extLst>
                <a:ext uri="{FF2B5EF4-FFF2-40B4-BE49-F238E27FC236}">
                  <a16:creationId xmlns:a16="http://schemas.microsoft.com/office/drawing/2014/main" id="{242CC2B5-5EC8-9DBF-A6F4-E5563C64FAFD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86;p40">
              <a:extLst>
                <a:ext uri="{FF2B5EF4-FFF2-40B4-BE49-F238E27FC236}">
                  <a16:creationId xmlns:a16="http://schemas.microsoft.com/office/drawing/2014/main" id="{A842A942-7460-3ADB-6A60-15E9770DCFA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87;p40">
              <a:extLst>
                <a:ext uri="{FF2B5EF4-FFF2-40B4-BE49-F238E27FC236}">
                  <a16:creationId xmlns:a16="http://schemas.microsoft.com/office/drawing/2014/main" id="{3CFD3CA3-9871-FB6E-AABE-6D2D763D8A7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88;p40">
              <a:extLst>
                <a:ext uri="{FF2B5EF4-FFF2-40B4-BE49-F238E27FC236}">
                  <a16:creationId xmlns:a16="http://schemas.microsoft.com/office/drawing/2014/main" id="{36D473D7-A936-9F38-0A3D-8A645477DB9F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89;p40">
              <a:extLst>
                <a:ext uri="{FF2B5EF4-FFF2-40B4-BE49-F238E27FC236}">
                  <a16:creationId xmlns:a16="http://schemas.microsoft.com/office/drawing/2014/main" id="{7469E90A-5182-721A-0772-9C1518C38C9A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90;p40">
              <a:extLst>
                <a:ext uri="{FF2B5EF4-FFF2-40B4-BE49-F238E27FC236}">
                  <a16:creationId xmlns:a16="http://schemas.microsoft.com/office/drawing/2014/main" id="{A3244409-5A53-0D2A-2461-E8443A56B82B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91;p40">
              <a:extLst>
                <a:ext uri="{FF2B5EF4-FFF2-40B4-BE49-F238E27FC236}">
                  <a16:creationId xmlns:a16="http://schemas.microsoft.com/office/drawing/2014/main" id="{527DAA00-8D75-ADB4-45D0-FA81FAC9734D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92;p40">
              <a:extLst>
                <a:ext uri="{FF2B5EF4-FFF2-40B4-BE49-F238E27FC236}">
                  <a16:creationId xmlns:a16="http://schemas.microsoft.com/office/drawing/2014/main" id="{647A1071-7551-2D58-B7F3-C6457B9F17D0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955;p40">
            <a:extLst>
              <a:ext uri="{FF2B5EF4-FFF2-40B4-BE49-F238E27FC236}">
                <a16:creationId xmlns:a16="http://schemas.microsoft.com/office/drawing/2014/main" id="{CCC81FA0-8ABD-4563-CE0A-CD13CA3F4F15}"/>
              </a:ext>
            </a:extLst>
          </p:cNvPr>
          <p:cNvGrpSpPr/>
          <p:nvPr/>
        </p:nvGrpSpPr>
        <p:grpSpPr>
          <a:xfrm rot="-722961">
            <a:off x="451939" y="1668434"/>
            <a:ext cx="429333" cy="324747"/>
            <a:chOff x="9501450" y="282563"/>
            <a:chExt cx="827125" cy="935750"/>
          </a:xfrm>
        </p:grpSpPr>
        <p:sp>
          <p:nvSpPr>
            <p:cNvPr id="182" name="Google Shape;1956;p40">
              <a:extLst>
                <a:ext uri="{FF2B5EF4-FFF2-40B4-BE49-F238E27FC236}">
                  <a16:creationId xmlns:a16="http://schemas.microsoft.com/office/drawing/2014/main" id="{F1F524B4-22D9-8C3B-738D-1D1E6976047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57;p40">
              <a:extLst>
                <a:ext uri="{FF2B5EF4-FFF2-40B4-BE49-F238E27FC236}">
                  <a16:creationId xmlns:a16="http://schemas.microsoft.com/office/drawing/2014/main" id="{3530945B-31C7-7C53-A647-D3BB7DC242A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58;p40">
              <a:extLst>
                <a:ext uri="{FF2B5EF4-FFF2-40B4-BE49-F238E27FC236}">
                  <a16:creationId xmlns:a16="http://schemas.microsoft.com/office/drawing/2014/main" id="{60DF1C33-33CB-FD92-29A8-43B63D3CA33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59;p40">
              <a:extLst>
                <a:ext uri="{FF2B5EF4-FFF2-40B4-BE49-F238E27FC236}">
                  <a16:creationId xmlns:a16="http://schemas.microsoft.com/office/drawing/2014/main" id="{0950AA72-042D-BA1F-49A3-8964CC83BD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60;p40">
              <a:extLst>
                <a:ext uri="{FF2B5EF4-FFF2-40B4-BE49-F238E27FC236}">
                  <a16:creationId xmlns:a16="http://schemas.microsoft.com/office/drawing/2014/main" id="{D4BB5C6D-3574-A7B6-62B6-C8B4AADADE5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61;p40">
              <a:extLst>
                <a:ext uri="{FF2B5EF4-FFF2-40B4-BE49-F238E27FC236}">
                  <a16:creationId xmlns:a16="http://schemas.microsoft.com/office/drawing/2014/main" id="{C6C055A7-B01A-502D-8E8E-40E9782648B3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62;p40">
              <a:extLst>
                <a:ext uri="{FF2B5EF4-FFF2-40B4-BE49-F238E27FC236}">
                  <a16:creationId xmlns:a16="http://schemas.microsoft.com/office/drawing/2014/main" id="{02B76B4B-9930-212C-1D8C-EA7A57615873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63;p40">
              <a:extLst>
                <a:ext uri="{FF2B5EF4-FFF2-40B4-BE49-F238E27FC236}">
                  <a16:creationId xmlns:a16="http://schemas.microsoft.com/office/drawing/2014/main" id="{00C48FA7-1D12-1FB4-908B-D1DC8C3D99FA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64;p40">
              <a:extLst>
                <a:ext uri="{FF2B5EF4-FFF2-40B4-BE49-F238E27FC236}">
                  <a16:creationId xmlns:a16="http://schemas.microsoft.com/office/drawing/2014/main" id="{A6E6D3F7-AFB4-19B0-768C-F8E463419D23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65;p40">
              <a:extLst>
                <a:ext uri="{FF2B5EF4-FFF2-40B4-BE49-F238E27FC236}">
                  <a16:creationId xmlns:a16="http://schemas.microsoft.com/office/drawing/2014/main" id="{7909D851-6E38-980F-71F6-AA090B7675C9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66;p40">
              <a:extLst>
                <a:ext uri="{FF2B5EF4-FFF2-40B4-BE49-F238E27FC236}">
                  <a16:creationId xmlns:a16="http://schemas.microsoft.com/office/drawing/2014/main" id="{83844579-1DB4-9321-1BD2-5CF50B02C809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67;p40">
              <a:extLst>
                <a:ext uri="{FF2B5EF4-FFF2-40B4-BE49-F238E27FC236}">
                  <a16:creationId xmlns:a16="http://schemas.microsoft.com/office/drawing/2014/main" id="{881C00AE-A04B-95B2-A006-5C9B424663C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68;p40">
              <a:extLst>
                <a:ext uri="{FF2B5EF4-FFF2-40B4-BE49-F238E27FC236}">
                  <a16:creationId xmlns:a16="http://schemas.microsoft.com/office/drawing/2014/main" id="{E0AE7F71-7221-1C0D-9B8E-97DBA4B98C8F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69;p40">
              <a:extLst>
                <a:ext uri="{FF2B5EF4-FFF2-40B4-BE49-F238E27FC236}">
                  <a16:creationId xmlns:a16="http://schemas.microsoft.com/office/drawing/2014/main" id="{CFD18967-3010-BE5A-C757-76A718DF1A5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70;p40">
              <a:extLst>
                <a:ext uri="{FF2B5EF4-FFF2-40B4-BE49-F238E27FC236}">
                  <a16:creationId xmlns:a16="http://schemas.microsoft.com/office/drawing/2014/main" id="{1E5DC2FF-6C40-ACC8-2C00-4EFAAA4CDCBA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1;p40">
              <a:extLst>
                <a:ext uri="{FF2B5EF4-FFF2-40B4-BE49-F238E27FC236}">
                  <a16:creationId xmlns:a16="http://schemas.microsoft.com/office/drawing/2014/main" id="{6407BFEE-FB2E-0F43-69A5-D536A1AE96D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72;p40">
              <a:extLst>
                <a:ext uri="{FF2B5EF4-FFF2-40B4-BE49-F238E27FC236}">
                  <a16:creationId xmlns:a16="http://schemas.microsoft.com/office/drawing/2014/main" id="{1AE80716-9F58-2365-2DB8-186D00FFD9B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73;p40">
              <a:extLst>
                <a:ext uri="{FF2B5EF4-FFF2-40B4-BE49-F238E27FC236}">
                  <a16:creationId xmlns:a16="http://schemas.microsoft.com/office/drawing/2014/main" id="{281811A1-EEF7-2A29-BC11-F543649C42EB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74;p40">
              <a:extLst>
                <a:ext uri="{FF2B5EF4-FFF2-40B4-BE49-F238E27FC236}">
                  <a16:creationId xmlns:a16="http://schemas.microsoft.com/office/drawing/2014/main" id="{BCE81FED-987E-C8D4-FCFD-1A6DF4F1FBB6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975;p40">
              <a:extLst>
                <a:ext uri="{FF2B5EF4-FFF2-40B4-BE49-F238E27FC236}">
                  <a16:creationId xmlns:a16="http://schemas.microsoft.com/office/drawing/2014/main" id="{738390FE-4721-F945-1A76-65FD58C6336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976;p40">
              <a:extLst>
                <a:ext uri="{FF2B5EF4-FFF2-40B4-BE49-F238E27FC236}">
                  <a16:creationId xmlns:a16="http://schemas.microsoft.com/office/drawing/2014/main" id="{A4B57E92-6FC3-3961-F2F2-D158C0E0099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977;p40">
              <a:extLst>
                <a:ext uri="{FF2B5EF4-FFF2-40B4-BE49-F238E27FC236}">
                  <a16:creationId xmlns:a16="http://schemas.microsoft.com/office/drawing/2014/main" id="{C2B2068D-3C94-8062-9395-0B1C9698008A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978;p40">
              <a:extLst>
                <a:ext uri="{FF2B5EF4-FFF2-40B4-BE49-F238E27FC236}">
                  <a16:creationId xmlns:a16="http://schemas.microsoft.com/office/drawing/2014/main" id="{C3E0C086-53DE-5995-1A28-0BCAE4A054A8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979;p40">
              <a:extLst>
                <a:ext uri="{FF2B5EF4-FFF2-40B4-BE49-F238E27FC236}">
                  <a16:creationId xmlns:a16="http://schemas.microsoft.com/office/drawing/2014/main" id="{8D086EA8-48AB-F032-A7E7-8F76EF85FD72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980;p40">
              <a:extLst>
                <a:ext uri="{FF2B5EF4-FFF2-40B4-BE49-F238E27FC236}">
                  <a16:creationId xmlns:a16="http://schemas.microsoft.com/office/drawing/2014/main" id="{2E88DD16-573E-B491-39D4-5F07E82D16FF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981;p40">
              <a:extLst>
                <a:ext uri="{FF2B5EF4-FFF2-40B4-BE49-F238E27FC236}">
                  <a16:creationId xmlns:a16="http://schemas.microsoft.com/office/drawing/2014/main" id="{878526AC-A21E-848C-EEB3-F20077E993AA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982;p40">
              <a:extLst>
                <a:ext uri="{FF2B5EF4-FFF2-40B4-BE49-F238E27FC236}">
                  <a16:creationId xmlns:a16="http://schemas.microsoft.com/office/drawing/2014/main" id="{8A4A2A55-0BD2-2039-EE90-5B4FB065AEBD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983;p40">
              <a:extLst>
                <a:ext uri="{FF2B5EF4-FFF2-40B4-BE49-F238E27FC236}">
                  <a16:creationId xmlns:a16="http://schemas.microsoft.com/office/drawing/2014/main" id="{1F2597DF-8DDA-10A7-5F96-34FC045182F6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984;p40">
              <a:extLst>
                <a:ext uri="{FF2B5EF4-FFF2-40B4-BE49-F238E27FC236}">
                  <a16:creationId xmlns:a16="http://schemas.microsoft.com/office/drawing/2014/main" id="{4956463D-772A-B219-61CE-8B052FE2E12D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985;p40">
              <a:extLst>
                <a:ext uri="{FF2B5EF4-FFF2-40B4-BE49-F238E27FC236}">
                  <a16:creationId xmlns:a16="http://schemas.microsoft.com/office/drawing/2014/main" id="{F7C50BD4-2653-D778-9151-5A9C50EF05D0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986;p40">
              <a:extLst>
                <a:ext uri="{FF2B5EF4-FFF2-40B4-BE49-F238E27FC236}">
                  <a16:creationId xmlns:a16="http://schemas.microsoft.com/office/drawing/2014/main" id="{B027EEA3-CB4E-FF0A-06FD-02B87239FA0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987;p40">
              <a:extLst>
                <a:ext uri="{FF2B5EF4-FFF2-40B4-BE49-F238E27FC236}">
                  <a16:creationId xmlns:a16="http://schemas.microsoft.com/office/drawing/2014/main" id="{EBB3E7FF-875D-B596-168D-D8C79ADDB82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988;p40">
              <a:extLst>
                <a:ext uri="{FF2B5EF4-FFF2-40B4-BE49-F238E27FC236}">
                  <a16:creationId xmlns:a16="http://schemas.microsoft.com/office/drawing/2014/main" id="{EFA329AA-17A2-4F73-0656-E43D80C67021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989;p40">
              <a:extLst>
                <a:ext uri="{FF2B5EF4-FFF2-40B4-BE49-F238E27FC236}">
                  <a16:creationId xmlns:a16="http://schemas.microsoft.com/office/drawing/2014/main" id="{0CB11F1A-5DCF-233B-EAD5-5771094BF7B9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990;p40">
              <a:extLst>
                <a:ext uri="{FF2B5EF4-FFF2-40B4-BE49-F238E27FC236}">
                  <a16:creationId xmlns:a16="http://schemas.microsoft.com/office/drawing/2014/main" id="{97545A00-F288-869D-1605-84C540BF753C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991;p40">
              <a:extLst>
                <a:ext uri="{FF2B5EF4-FFF2-40B4-BE49-F238E27FC236}">
                  <a16:creationId xmlns:a16="http://schemas.microsoft.com/office/drawing/2014/main" id="{5AFCA3FC-6CE4-B9C9-609F-A81B373AA48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992;p40">
              <a:extLst>
                <a:ext uri="{FF2B5EF4-FFF2-40B4-BE49-F238E27FC236}">
                  <a16:creationId xmlns:a16="http://schemas.microsoft.com/office/drawing/2014/main" id="{251E6360-84F3-7C10-18DB-0C6C7D8FBFD4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1955;p40">
            <a:extLst>
              <a:ext uri="{FF2B5EF4-FFF2-40B4-BE49-F238E27FC236}">
                <a16:creationId xmlns:a16="http://schemas.microsoft.com/office/drawing/2014/main" id="{BEFD185B-5F5D-B6B8-0DD3-9949E9F29986}"/>
              </a:ext>
            </a:extLst>
          </p:cNvPr>
          <p:cNvGrpSpPr/>
          <p:nvPr/>
        </p:nvGrpSpPr>
        <p:grpSpPr>
          <a:xfrm rot="-722961">
            <a:off x="7804832" y="2017454"/>
            <a:ext cx="429333" cy="324747"/>
            <a:chOff x="9501450" y="282563"/>
            <a:chExt cx="827125" cy="935750"/>
          </a:xfrm>
        </p:grpSpPr>
        <p:sp>
          <p:nvSpPr>
            <p:cNvPr id="220" name="Google Shape;1956;p40">
              <a:extLst>
                <a:ext uri="{FF2B5EF4-FFF2-40B4-BE49-F238E27FC236}">
                  <a16:creationId xmlns:a16="http://schemas.microsoft.com/office/drawing/2014/main" id="{B443CF16-CAAA-5E57-FBA4-5034D5D48AE8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57;p40">
              <a:extLst>
                <a:ext uri="{FF2B5EF4-FFF2-40B4-BE49-F238E27FC236}">
                  <a16:creationId xmlns:a16="http://schemas.microsoft.com/office/drawing/2014/main" id="{93EEEEF0-C574-1551-806D-381F81B804E3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58;p40">
              <a:extLst>
                <a:ext uri="{FF2B5EF4-FFF2-40B4-BE49-F238E27FC236}">
                  <a16:creationId xmlns:a16="http://schemas.microsoft.com/office/drawing/2014/main" id="{21C4D7DA-47A7-3576-EC2D-0CF74973FE8F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59;p40">
              <a:extLst>
                <a:ext uri="{FF2B5EF4-FFF2-40B4-BE49-F238E27FC236}">
                  <a16:creationId xmlns:a16="http://schemas.microsoft.com/office/drawing/2014/main" id="{8985ACDD-D805-22EA-F9F2-372A97BFD0F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60;p40">
              <a:extLst>
                <a:ext uri="{FF2B5EF4-FFF2-40B4-BE49-F238E27FC236}">
                  <a16:creationId xmlns:a16="http://schemas.microsoft.com/office/drawing/2014/main" id="{A6075AB6-8AB7-2278-39D0-C1AAA1D4ECFA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61;p40">
              <a:extLst>
                <a:ext uri="{FF2B5EF4-FFF2-40B4-BE49-F238E27FC236}">
                  <a16:creationId xmlns:a16="http://schemas.microsoft.com/office/drawing/2014/main" id="{4860864B-16AC-38A9-9C54-A4B9D66C10C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962;p40">
              <a:extLst>
                <a:ext uri="{FF2B5EF4-FFF2-40B4-BE49-F238E27FC236}">
                  <a16:creationId xmlns:a16="http://schemas.microsoft.com/office/drawing/2014/main" id="{04793503-3A5A-B09D-D6D9-56E60397ABE2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963;p40">
              <a:extLst>
                <a:ext uri="{FF2B5EF4-FFF2-40B4-BE49-F238E27FC236}">
                  <a16:creationId xmlns:a16="http://schemas.microsoft.com/office/drawing/2014/main" id="{0F80BB04-8936-C228-8BB5-AF722D8D066A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64;p40">
              <a:extLst>
                <a:ext uri="{FF2B5EF4-FFF2-40B4-BE49-F238E27FC236}">
                  <a16:creationId xmlns:a16="http://schemas.microsoft.com/office/drawing/2014/main" id="{67545065-FCD1-CB10-758C-69A42C4BF2B4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65;p40">
              <a:extLst>
                <a:ext uri="{FF2B5EF4-FFF2-40B4-BE49-F238E27FC236}">
                  <a16:creationId xmlns:a16="http://schemas.microsoft.com/office/drawing/2014/main" id="{70D26138-AE2A-A887-6764-44B7AAB7FAEA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66;p40">
              <a:extLst>
                <a:ext uri="{FF2B5EF4-FFF2-40B4-BE49-F238E27FC236}">
                  <a16:creationId xmlns:a16="http://schemas.microsoft.com/office/drawing/2014/main" id="{C4981131-59E8-26D4-5FAD-BBADE635850D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67;p40">
              <a:extLst>
                <a:ext uri="{FF2B5EF4-FFF2-40B4-BE49-F238E27FC236}">
                  <a16:creationId xmlns:a16="http://schemas.microsoft.com/office/drawing/2014/main" id="{1BD20F8F-1689-05B8-56D2-E9AD210CAD63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68;p40">
              <a:extLst>
                <a:ext uri="{FF2B5EF4-FFF2-40B4-BE49-F238E27FC236}">
                  <a16:creationId xmlns:a16="http://schemas.microsoft.com/office/drawing/2014/main" id="{80785ADF-C445-6A0D-8D77-FFC1F550479E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69;p40">
              <a:extLst>
                <a:ext uri="{FF2B5EF4-FFF2-40B4-BE49-F238E27FC236}">
                  <a16:creationId xmlns:a16="http://schemas.microsoft.com/office/drawing/2014/main" id="{1AA827D5-E266-DAD2-1776-9C7FAD355A34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70;p40">
              <a:extLst>
                <a:ext uri="{FF2B5EF4-FFF2-40B4-BE49-F238E27FC236}">
                  <a16:creationId xmlns:a16="http://schemas.microsoft.com/office/drawing/2014/main" id="{5BF5E400-DE8D-7A95-BED0-FA3326782E86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71;p40">
              <a:extLst>
                <a:ext uri="{FF2B5EF4-FFF2-40B4-BE49-F238E27FC236}">
                  <a16:creationId xmlns:a16="http://schemas.microsoft.com/office/drawing/2014/main" id="{C9FB6ACB-779A-57A5-FBB4-CFFAA91C3C3B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72;p40">
              <a:extLst>
                <a:ext uri="{FF2B5EF4-FFF2-40B4-BE49-F238E27FC236}">
                  <a16:creationId xmlns:a16="http://schemas.microsoft.com/office/drawing/2014/main" id="{01C5DD0B-6721-7731-5EB7-0DC67C5CF87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73;p40">
              <a:extLst>
                <a:ext uri="{FF2B5EF4-FFF2-40B4-BE49-F238E27FC236}">
                  <a16:creationId xmlns:a16="http://schemas.microsoft.com/office/drawing/2014/main" id="{D8D2AE38-B10C-F6F1-3C06-F0969D185D2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74;p40">
              <a:extLst>
                <a:ext uri="{FF2B5EF4-FFF2-40B4-BE49-F238E27FC236}">
                  <a16:creationId xmlns:a16="http://schemas.microsoft.com/office/drawing/2014/main" id="{66E07EDB-2105-80CA-A2D8-F26DFF97599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75;p40">
              <a:extLst>
                <a:ext uri="{FF2B5EF4-FFF2-40B4-BE49-F238E27FC236}">
                  <a16:creationId xmlns:a16="http://schemas.microsoft.com/office/drawing/2014/main" id="{EAEED182-1838-33F0-86BE-7E10867C5CC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76;p40">
              <a:extLst>
                <a:ext uri="{FF2B5EF4-FFF2-40B4-BE49-F238E27FC236}">
                  <a16:creationId xmlns:a16="http://schemas.microsoft.com/office/drawing/2014/main" id="{485026B9-687D-DD31-4450-5F8B6D464E3B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77;p40">
              <a:extLst>
                <a:ext uri="{FF2B5EF4-FFF2-40B4-BE49-F238E27FC236}">
                  <a16:creationId xmlns:a16="http://schemas.microsoft.com/office/drawing/2014/main" id="{9E8ABBA4-DB03-B6E3-8297-F60945B4B91B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78;p40">
              <a:extLst>
                <a:ext uri="{FF2B5EF4-FFF2-40B4-BE49-F238E27FC236}">
                  <a16:creationId xmlns:a16="http://schemas.microsoft.com/office/drawing/2014/main" id="{2C3CC713-FC4B-3B7A-D070-7424AE9DC853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79;p40">
              <a:extLst>
                <a:ext uri="{FF2B5EF4-FFF2-40B4-BE49-F238E27FC236}">
                  <a16:creationId xmlns:a16="http://schemas.microsoft.com/office/drawing/2014/main" id="{071A9CBC-467E-94DE-E537-1CE10661F715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80;p40">
              <a:extLst>
                <a:ext uri="{FF2B5EF4-FFF2-40B4-BE49-F238E27FC236}">
                  <a16:creationId xmlns:a16="http://schemas.microsoft.com/office/drawing/2014/main" id="{E771F5B2-5830-4DF7-3510-516D2DAD7D99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81;p40">
              <a:extLst>
                <a:ext uri="{FF2B5EF4-FFF2-40B4-BE49-F238E27FC236}">
                  <a16:creationId xmlns:a16="http://schemas.microsoft.com/office/drawing/2014/main" id="{9B3757AB-6765-E8B3-DA40-B29A24BBB2B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82;p40">
              <a:extLst>
                <a:ext uri="{FF2B5EF4-FFF2-40B4-BE49-F238E27FC236}">
                  <a16:creationId xmlns:a16="http://schemas.microsoft.com/office/drawing/2014/main" id="{2DFD86BC-252D-AB2D-5137-136DDDFAC9D1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83;p40">
              <a:extLst>
                <a:ext uri="{FF2B5EF4-FFF2-40B4-BE49-F238E27FC236}">
                  <a16:creationId xmlns:a16="http://schemas.microsoft.com/office/drawing/2014/main" id="{A55718B9-EF67-62B8-C4A9-EA94FD162AF9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984;p40">
              <a:extLst>
                <a:ext uri="{FF2B5EF4-FFF2-40B4-BE49-F238E27FC236}">
                  <a16:creationId xmlns:a16="http://schemas.microsoft.com/office/drawing/2014/main" id="{8470703E-2400-648C-DB1E-807C940336D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985;p40">
              <a:extLst>
                <a:ext uri="{FF2B5EF4-FFF2-40B4-BE49-F238E27FC236}">
                  <a16:creationId xmlns:a16="http://schemas.microsoft.com/office/drawing/2014/main" id="{9C4383DA-F4EC-833A-6AA3-97BC0B73D4E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986;p40">
              <a:extLst>
                <a:ext uri="{FF2B5EF4-FFF2-40B4-BE49-F238E27FC236}">
                  <a16:creationId xmlns:a16="http://schemas.microsoft.com/office/drawing/2014/main" id="{A4BEACDB-879D-A971-B00C-A12C2BF2E6BC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87;p40">
              <a:extLst>
                <a:ext uri="{FF2B5EF4-FFF2-40B4-BE49-F238E27FC236}">
                  <a16:creationId xmlns:a16="http://schemas.microsoft.com/office/drawing/2014/main" id="{C49B3058-A570-2EB1-A4B7-71F9565C6196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988;p40">
              <a:extLst>
                <a:ext uri="{FF2B5EF4-FFF2-40B4-BE49-F238E27FC236}">
                  <a16:creationId xmlns:a16="http://schemas.microsoft.com/office/drawing/2014/main" id="{6EF32F03-271C-6675-43EA-0A41B4CD37A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989;p40">
              <a:extLst>
                <a:ext uri="{FF2B5EF4-FFF2-40B4-BE49-F238E27FC236}">
                  <a16:creationId xmlns:a16="http://schemas.microsoft.com/office/drawing/2014/main" id="{357AE873-57FF-2ED4-DA72-93E57D2CC1C7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990;p40">
              <a:extLst>
                <a:ext uri="{FF2B5EF4-FFF2-40B4-BE49-F238E27FC236}">
                  <a16:creationId xmlns:a16="http://schemas.microsoft.com/office/drawing/2014/main" id="{A5506F2A-BC85-E367-46E3-BED6571FA014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991;p40">
              <a:extLst>
                <a:ext uri="{FF2B5EF4-FFF2-40B4-BE49-F238E27FC236}">
                  <a16:creationId xmlns:a16="http://schemas.microsoft.com/office/drawing/2014/main" id="{584EFC80-805C-61A0-E8B9-B09E4DDFCA1C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992;p40">
              <a:extLst>
                <a:ext uri="{FF2B5EF4-FFF2-40B4-BE49-F238E27FC236}">
                  <a16:creationId xmlns:a16="http://schemas.microsoft.com/office/drawing/2014/main" id="{FEDE4B9F-700F-517B-18EC-D00C6DEDA236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1955;p40">
            <a:extLst>
              <a:ext uri="{FF2B5EF4-FFF2-40B4-BE49-F238E27FC236}">
                <a16:creationId xmlns:a16="http://schemas.microsoft.com/office/drawing/2014/main" id="{6B9FCDBC-2334-E64B-A110-2E3A6B0017D2}"/>
              </a:ext>
            </a:extLst>
          </p:cNvPr>
          <p:cNvGrpSpPr/>
          <p:nvPr/>
        </p:nvGrpSpPr>
        <p:grpSpPr>
          <a:xfrm rot="-722961">
            <a:off x="4715799" y="141350"/>
            <a:ext cx="429333" cy="324747"/>
            <a:chOff x="9501450" y="282563"/>
            <a:chExt cx="827125" cy="935750"/>
          </a:xfrm>
        </p:grpSpPr>
        <p:sp>
          <p:nvSpPr>
            <p:cNvPr id="258" name="Google Shape;1956;p40">
              <a:extLst>
                <a:ext uri="{FF2B5EF4-FFF2-40B4-BE49-F238E27FC236}">
                  <a16:creationId xmlns:a16="http://schemas.microsoft.com/office/drawing/2014/main" id="{F3E0BDD8-6288-D418-3CED-BDD8F06E0D83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957;p40">
              <a:extLst>
                <a:ext uri="{FF2B5EF4-FFF2-40B4-BE49-F238E27FC236}">
                  <a16:creationId xmlns:a16="http://schemas.microsoft.com/office/drawing/2014/main" id="{0E4D327A-12DE-5F72-D9E7-569399A55942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958;p40">
              <a:extLst>
                <a:ext uri="{FF2B5EF4-FFF2-40B4-BE49-F238E27FC236}">
                  <a16:creationId xmlns:a16="http://schemas.microsoft.com/office/drawing/2014/main" id="{98F63EAE-2596-0B56-3C8A-669EF87419B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959;p40">
              <a:extLst>
                <a:ext uri="{FF2B5EF4-FFF2-40B4-BE49-F238E27FC236}">
                  <a16:creationId xmlns:a16="http://schemas.microsoft.com/office/drawing/2014/main" id="{3054A9C6-EA31-1C13-84BA-10043DB13C7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960;p40">
              <a:extLst>
                <a:ext uri="{FF2B5EF4-FFF2-40B4-BE49-F238E27FC236}">
                  <a16:creationId xmlns:a16="http://schemas.microsoft.com/office/drawing/2014/main" id="{52D3B797-312A-6C7A-1998-FE1D912BD85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961;p40">
              <a:extLst>
                <a:ext uri="{FF2B5EF4-FFF2-40B4-BE49-F238E27FC236}">
                  <a16:creationId xmlns:a16="http://schemas.microsoft.com/office/drawing/2014/main" id="{4B76F28A-2BDC-8A5F-4C5F-DA320729DFC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962;p40">
              <a:extLst>
                <a:ext uri="{FF2B5EF4-FFF2-40B4-BE49-F238E27FC236}">
                  <a16:creationId xmlns:a16="http://schemas.microsoft.com/office/drawing/2014/main" id="{DE9E4133-F080-31ED-5822-F6E282E0414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963;p40">
              <a:extLst>
                <a:ext uri="{FF2B5EF4-FFF2-40B4-BE49-F238E27FC236}">
                  <a16:creationId xmlns:a16="http://schemas.microsoft.com/office/drawing/2014/main" id="{9FD614FE-CD37-AB4D-4F30-C51298EE691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964;p40">
              <a:extLst>
                <a:ext uri="{FF2B5EF4-FFF2-40B4-BE49-F238E27FC236}">
                  <a16:creationId xmlns:a16="http://schemas.microsoft.com/office/drawing/2014/main" id="{94427238-75F2-3D3A-75AB-B9EE7DD4554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965;p40">
              <a:extLst>
                <a:ext uri="{FF2B5EF4-FFF2-40B4-BE49-F238E27FC236}">
                  <a16:creationId xmlns:a16="http://schemas.microsoft.com/office/drawing/2014/main" id="{8791DFEC-2579-FD07-BFFB-EA56B3FF7FE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966;p40">
              <a:extLst>
                <a:ext uri="{FF2B5EF4-FFF2-40B4-BE49-F238E27FC236}">
                  <a16:creationId xmlns:a16="http://schemas.microsoft.com/office/drawing/2014/main" id="{8714F78D-1270-4D0B-DD9A-E37B86674138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67;p40">
              <a:extLst>
                <a:ext uri="{FF2B5EF4-FFF2-40B4-BE49-F238E27FC236}">
                  <a16:creationId xmlns:a16="http://schemas.microsoft.com/office/drawing/2014/main" id="{8EB2C992-5EA6-54AC-B741-A414AB7C9476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68;p40">
              <a:extLst>
                <a:ext uri="{FF2B5EF4-FFF2-40B4-BE49-F238E27FC236}">
                  <a16:creationId xmlns:a16="http://schemas.microsoft.com/office/drawing/2014/main" id="{C52377E1-206E-3494-3279-33B43CFB1FD8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69;p40">
              <a:extLst>
                <a:ext uri="{FF2B5EF4-FFF2-40B4-BE49-F238E27FC236}">
                  <a16:creationId xmlns:a16="http://schemas.microsoft.com/office/drawing/2014/main" id="{075064B8-A6A1-6AFE-2EB8-28898F48902C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70;p40">
              <a:extLst>
                <a:ext uri="{FF2B5EF4-FFF2-40B4-BE49-F238E27FC236}">
                  <a16:creationId xmlns:a16="http://schemas.microsoft.com/office/drawing/2014/main" id="{0DDA77BD-44F9-7379-F78B-3D29C2BD9D74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71;p40">
              <a:extLst>
                <a:ext uri="{FF2B5EF4-FFF2-40B4-BE49-F238E27FC236}">
                  <a16:creationId xmlns:a16="http://schemas.microsoft.com/office/drawing/2014/main" id="{AB970FF5-7D4A-B94E-8502-7890912A7EE8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72;p40">
              <a:extLst>
                <a:ext uri="{FF2B5EF4-FFF2-40B4-BE49-F238E27FC236}">
                  <a16:creationId xmlns:a16="http://schemas.microsoft.com/office/drawing/2014/main" id="{A9BDE7DC-14BC-28AC-9D6A-5B3F093309A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73;p40">
              <a:extLst>
                <a:ext uri="{FF2B5EF4-FFF2-40B4-BE49-F238E27FC236}">
                  <a16:creationId xmlns:a16="http://schemas.microsoft.com/office/drawing/2014/main" id="{E80E5A66-A21B-A936-B943-F4A9683331D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74;p40">
              <a:extLst>
                <a:ext uri="{FF2B5EF4-FFF2-40B4-BE49-F238E27FC236}">
                  <a16:creationId xmlns:a16="http://schemas.microsoft.com/office/drawing/2014/main" id="{7B0D7B66-DF83-8559-C749-B5AA109619E0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975;p40">
              <a:extLst>
                <a:ext uri="{FF2B5EF4-FFF2-40B4-BE49-F238E27FC236}">
                  <a16:creationId xmlns:a16="http://schemas.microsoft.com/office/drawing/2014/main" id="{2196FADF-D91A-BF9E-D64B-B4EA566C50E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76;p40">
              <a:extLst>
                <a:ext uri="{FF2B5EF4-FFF2-40B4-BE49-F238E27FC236}">
                  <a16:creationId xmlns:a16="http://schemas.microsoft.com/office/drawing/2014/main" id="{86755FD4-0A37-FD1D-469D-5B8439BE4EA7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77;p40">
              <a:extLst>
                <a:ext uri="{FF2B5EF4-FFF2-40B4-BE49-F238E27FC236}">
                  <a16:creationId xmlns:a16="http://schemas.microsoft.com/office/drawing/2014/main" id="{A312F0B8-56D8-275E-468B-408044D8CDD6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78;p40">
              <a:extLst>
                <a:ext uri="{FF2B5EF4-FFF2-40B4-BE49-F238E27FC236}">
                  <a16:creationId xmlns:a16="http://schemas.microsoft.com/office/drawing/2014/main" id="{B6422E4D-35FC-CAC2-BAF4-2B56FAD65752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79;p40">
              <a:extLst>
                <a:ext uri="{FF2B5EF4-FFF2-40B4-BE49-F238E27FC236}">
                  <a16:creationId xmlns:a16="http://schemas.microsoft.com/office/drawing/2014/main" id="{12CFB1EE-1E75-C58E-E34E-C23116D7C5E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80;p40">
              <a:extLst>
                <a:ext uri="{FF2B5EF4-FFF2-40B4-BE49-F238E27FC236}">
                  <a16:creationId xmlns:a16="http://schemas.microsoft.com/office/drawing/2014/main" id="{C9F89FFD-FFBD-6DAA-6AEF-C87B7809641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981;p40">
              <a:extLst>
                <a:ext uri="{FF2B5EF4-FFF2-40B4-BE49-F238E27FC236}">
                  <a16:creationId xmlns:a16="http://schemas.microsoft.com/office/drawing/2014/main" id="{CE091E99-D669-FA1F-7ACF-36486D1E6189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982;p40">
              <a:extLst>
                <a:ext uri="{FF2B5EF4-FFF2-40B4-BE49-F238E27FC236}">
                  <a16:creationId xmlns:a16="http://schemas.microsoft.com/office/drawing/2014/main" id="{90F7EF34-82F4-59BC-DB1B-3D5A76B6A1EF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983;p40">
              <a:extLst>
                <a:ext uri="{FF2B5EF4-FFF2-40B4-BE49-F238E27FC236}">
                  <a16:creationId xmlns:a16="http://schemas.microsoft.com/office/drawing/2014/main" id="{A5D7B65E-EE27-433C-1292-4235BCD8C04F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984;p40">
              <a:extLst>
                <a:ext uri="{FF2B5EF4-FFF2-40B4-BE49-F238E27FC236}">
                  <a16:creationId xmlns:a16="http://schemas.microsoft.com/office/drawing/2014/main" id="{971A54E7-81AD-8D25-6FFA-3228C12B887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985;p40">
              <a:extLst>
                <a:ext uri="{FF2B5EF4-FFF2-40B4-BE49-F238E27FC236}">
                  <a16:creationId xmlns:a16="http://schemas.microsoft.com/office/drawing/2014/main" id="{77D01DDC-9EDA-E623-F75D-9B86C72F374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986;p40">
              <a:extLst>
                <a:ext uri="{FF2B5EF4-FFF2-40B4-BE49-F238E27FC236}">
                  <a16:creationId xmlns:a16="http://schemas.microsoft.com/office/drawing/2014/main" id="{52A50783-79D4-B912-7BA9-6F26EB857229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987;p40">
              <a:extLst>
                <a:ext uri="{FF2B5EF4-FFF2-40B4-BE49-F238E27FC236}">
                  <a16:creationId xmlns:a16="http://schemas.microsoft.com/office/drawing/2014/main" id="{61E600B2-72F4-9214-EAA8-A8DF58F4E63D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988;p40">
              <a:extLst>
                <a:ext uri="{FF2B5EF4-FFF2-40B4-BE49-F238E27FC236}">
                  <a16:creationId xmlns:a16="http://schemas.microsoft.com/office/drawing/2014/main" id="{9CF910B3-2797-78E0-8214-86C64384249B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989;p40">
              <a:extLst>
                <a:ext uri="{FF2B5EF4-FFF2-40B4-BE49-F238E27FC236}">
                  <a16:creationId xmlns:a16="http://schemas.microsoft.com/office/drawing/2014/main" id="{1D3614FC-4C5B-57FA-88B6-3B3A9613C60A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990;p40">
              <a:extLst>
                <a:ext uri="{FF2B5EF4-FFF2-40B4-BE49-F238E27FC236}">
                  <a16:creationId xmlns:a16="http://schemas.microsoft.com/office/drawing/2014/main" id="{266112B2-CEE6-29AC-49B0-CAA74D0CE882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991;p40">
              <a:extLst>
                <a:ext uri="{FF2B5EF4-FFF2-40B4-BE49-F238E27FC236}">
                  <a16:creationId xmlns:a16="http://schemas.microsoft.com/office/drawing/2014/main" id="{D1ADBED7-3EA5-19D7-9B41-956A5BB9C5B0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992;p40">
              <a:extLst>
                <a:ext uri="{FF2B5EF4-FFF2-40B4-BE49-F238E27FC236}">
                  <a16:creationId xmlns:a16="http://schemas.microsoft.com/office/drawing/2014/main" id="{D87E7E2C-4206-D715-080B-8C4C00A33B75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Google Shape;4475;p54"/>
          <p:cNvSpPr/>
          <p:nvPr/>
        </p:nvSpPr>
        <p:spPr>
          <a:xfrm>
            <a:off x="212071" y="2157336"/>
            <a:ext cx="790586" cy="4342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54"/>
          <p:cNvSpPr/>
          <p:nvPr/>
        </p:nvSpPr>
        <p:spPr>
          <a:xfrm>
            <a:off x="1396056" y="514436"/>
            <a:ext cx="6069875" cy="769090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54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54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54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7" name="Google Shape;4487;p54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4488" name="Google Shape;4488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4" name="Google Shape;4494;p54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5" name="Google Shape;4495;p54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4496" name="Google Shape;4496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2" name="Google Shape;4502;p54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54"/>
          <p:cNvSpPr/>
          <p:nvPr/>
        </p:nvSpPr>
        <p:spPr>
          <a:xfrm rot="10800000">
            <a:off x="1375845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54"/>
          <p:cNvSpPr/>
          <p:nvPr/>
        </p:nvSpPr>
        <p:spPr>
          <a:xfrm rot="10800000">
            <a:off x="4056686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54"/>
          <p:cNvSpPr/>
          <p:nvPr/>
        </p:nvSpPr>
        <p:spPr>
          <a:xfrm rot="10800000">
            <a:off x="6737527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6" name="Google Shape;4506;p54"/>
          <p:cNvGrpSpPr/>
          <p:nvPr/>
        </p:nvGrpSpPr>
        <p:grpSpPr>
          <a:xfrm>
            <a:off x="1668622" y="1835945"/>
            <a:ext cx="445075" cy="548624"/>
            <a:chOff x="1023550" y="1277100"/>
            <a:chExt cx="362350" cy="444050"/>
          </a:xfrm>
        </p:grpSpPr>
        <p:sp>
          <p:nvSpPr>
            <p:cNvPr id="4507" name="Google Shape;4507;p54"/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4"/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1" name="Google Shape;4511;p54"/>
          <p:cNvGrpSpPr/>
          <p:nvPr/>
        </p:nvGrpSpPr>
        <p:grpSpPr>
          <a:xfrm>
            <a:off x="4347912" y="1835945"/>
            <a:ext cx="448176" cy="548624"/>
            <a:chOff x="1766575" y="1277100"/>
            <a:chExt cx="364875" cy="444050"/>
          </a:xfrm>
        </p:grpSpPr>
        <p:sp>
          <p:nvSpPr>
            <p:cNvPr id="4512" name="Google Shape;4512;p54"/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4"/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4"/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4"/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4"/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4"/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4"/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4"/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4"/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4"/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2" name="Google Shape;4522;p54"/>
          <p:cNvGrpSpPr/>
          <p:nvPr/>
        </p:nvGrpSpPr>
        <p:grpSpPr>
          <a:xfrm>
            <a:off x="7026020" y="1835945"/>
            <a:ext cx="453642" cy="548624"/>
            <a:chOff x="2508925" y="1277100"/>
            <a:chExt cx="369325" cy="444050"/>
          </a:xfrm>
        </p:grpSpPr>
        <p:sp>
          <p:nvSpPr>
            <p:cNvPr id="4523" name="Google Shape;4523;p54"/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4"/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4"/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4"/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4"/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4"/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4"/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4"/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4"/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4"/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5" name="Google Shape;4535;p54"/>
          <p:cNvSpPr/>
          <p:nvPr/>
        </p:nvSpPr>
        <p:spPr>
          <a:xfrm>
            <a:off x="6246797" y="1120711"/>
            <a:ext cx="647930" cy="350082"/>
          </a:xfrm>
          <a:custGeom>
            <a:avLst/>
            <a:gdLst/>
            <a:ahLst/>
            <a:cxnLst/>
            <a:rect l="l" t="t" r="r" b="b"/>
            <a:pathLst>
              <a:path w="47756" h="25803" extrusionOk="0">
                <a:moveTo>
                  <a:pt x="35648" y="0"/>
                </a:moveTo>
                <a:lnTo>
                  <a:pt x="35126" y="19"/>
                </a:lnTo>
                <a:lnTo>
                  <a:pt x="34603" y="77"/>
                </a:lnTo>
                <a:lnTo>
                  <a:pt x="34100" y="174"/>
                </a:lnTo>
                <a:lnTo>
                  <a:pt x="33617" y="290"/>
                </a:lnTo>
                <a:lnTo>
                  <a:pt x="33133" y="445"/>
                </a:lnTo>
                <a:lnTo>
                  <a:pt x="32650" y="619"/>
                </a:lnTo>
                <a:lnTo>
                  <a:pt x="32205" y="812"/>
                </a:lnTo>
                <a:lnTo>
                  <a:pt x="31760" y="1044"/>
                </a:lnTo>
                <a:lnTo>
                  <a:pt x="31315" y="1296"/>
                </a:lnTo>
                <a:lnTo>
                  <a:pt x="30909" y="1567"/>
                </a:lnTo>
                <a:lnTo>
                  <a:pt x="30503" y="1876"/>
                </a:lnTo>
                <a:lnTo>
                  <a:pt x="30116" y="2205"/>
                </a:lnTo>
                <a:lnTo>
                  <a:pt x="29768" y="2534"/>
                </a:lnTo>
                <a:lnTo>
                  <a:pt x="29400" y="2398"/>
                </a:lnTo>
                <a:lnTo>
                  <a:pt x="29033" y="2282"/>
                </a:lnTo>
                <a:lnTo>
                  <a:pt x="28646" y="2166"/>
                </a:lnTo>
                <a:lnTo>
                  <a:pt x="28259" y="2089"/>
                </a:lnTo>
                <a:lnTo>
                  <a:pt x="27969" y="2050"/>
                </a:lnTo>
                <a:lnTo>
                  <a:pt x="27679" y="2031"/>
                </a:lnTo>
                <a:lnTo>
                  <a:pt x="27408" y="2012"/>
                </a:lnTo>
                <a:lnTo>
                  <a:pt x="27118" y="2012"/>
                </a:lnTo>
                <a:lnTo>
                  <a:pt x="26847" y="2031"/>
                </a:lnTo>
                <a:lnTo>
                  <a:pt x="26577" y="2050"/>
                </a:lnTo>
                <a:lnTo>
                  <a:pt x="26306" y="2070"/>
                </a:lnTo>
                <a:lnTo>
                  <a:pt x="26035" y="2128"/>
                </a:lnTo>
                <a:lnTo>
                  <a:pt x="25764" y="2186"/>
                </a:lnTo>
                <a:lnTo>
                  <a:pt x="25493" y="2244"/>
                </a:lnTo>
                <a:lnTo>
                  <a:pt x="24990" y="2418"/>
                </a:lnTo>
                <a:lnTo>
                  <a:pt x="24488" y="2611"/>
                </a:lnTo>
                <a:lnTo>
                  <a:pt x="24023" y="2863"/>
                </a:lnTo>
                <a:lnTo>
                  <a:pt x="23579" y="3153"/>
                </a:lnTo>
                <a:lnTo>
                  <a:pt x="23153" y="3482"/>
                </a:lnTo>
                <a:lnTo>
                  <a:pt x="22747" y="3830"/>
                </a:lnTo>
                <a:lnTo>
                  <a:pt x="22379" y="4236"/>
                </a:lnTo>
                <a:lnTo>
                  <a:pt x="22051" y="4642"/>
                </a:lnTo>
                <a:lnTo>
                  <a:pt x="21760" y="5106"/>
                </a:lnTo>
                <a:lnTo>
                  <a:pt x="21625" y="5338"/>
                </a:lnTo>
                <a:lnTo>
                  <a:pt x="21490" y="5570"/>
                </a:lnTo>
                <a:lnTo>
                  <a:pt x="21374" y="5822"/>
                </a:lnTo>
                <a:lnTo>
                  <a:pt x="21277" y="6093"/>
                </a:lnTo>
                <a:lnTo>
                  <a:pt x="21045" y="5977"/>
                </a:lnTo>
                <a:lnTo>
                  <a:pt x="20793" y="5899"/>
                </a:lnTo>
                <a:lnTo>
                  <a:pt x="20561" y="5822"/>
                </a:lnTo>
                <a:lnTo>
                  <a:pt x="20290" y="5764"/>
                </a:lnTo>
                <a:lnTo>
                  <a:pt x="20078" y="5745"/>
                </a:lnTo>
                <a:lnTo>
                  <a:pt x="19865" y="5725"/>
                </a:lnTo>
                <a:lnTo>
                  <a:pt x="19652" y="5725"/>
                </a:lnTo>
                <a:lnTo>
                  <a:pt x="19439" y="5745"/>
                </a:lnTo>
                <a:lnTo>
                  <a:pt x="19227" y="5764"/>
                </a:lnTo>
                <a:lnTo>
                  <a:pt x="19014" y="5803"/>
                </a:lnTo>
                <a:lnTo>
                  <a:pt x="18820" y="5841"/>
                </a:lnTo>
                <a:lnTo>
                  <a:pt x="18608" y="5899"/>
                </a:lnTo>
                <a:lnTo>
                  <a:pt x="18414" y="5977"/>
                </a:lnTo>
                <a:lnTo>
                  <a:pt x="18240" y="6054"/>
                </a:lnTo>
                <a:lnTo>
                  <a:pt x="18047" y="6151"/>
                </a:lnTo>
                <a:lnTo>
                  <a:pt x="17873" y="6247"/>
                </a:lnTo>
                <a:lnTo>
                  <a:pt x="17699" y="6363"/>
                </a:lnTo>
                <a:lnTo>
                  <a:pt x="17525" y="6480"/>
                </a:lnTo>
                <a:lnTo>
                  <a:pt x="17370" y="6615"/>
                </a:lnTo>
                <a:lnTo>
                  <a:pt x="17215" y="6750"/>
                </a:lnTo>
                <a:lnTo>
                  <a:pt x="17060" y="6441"/>
                </a:lnTo>
                <a:lnTo>
                  <a:pt x="16867" y="6151"/>
                </a:lnTo>
                <a:lnTo>
                  <a:pt x="16654" y="5880"/>
                </a:lnTo>
                <a:lnTo>
                  <a:pt x="16441" y="5609"/>
                </a:lnTo>
                <a:lnTo>
                  <a:pt x="16209" y="5358"/>
                </a:lnTo>
                <a:lnTo>
                  <a:pt x="15958" y="5126"/>
                </a:lnTo>
                <a:lnTo>
                  <a:pt x="15706" y="4893"/>
                </a:lnTo>
                <a:lnTo>
                  <a:pt x="15416" y="4681"/>
                </a:lnTo>
                <a:lnTo>
                  <a:pt x="15145" y="4487"/>
                </a:lnTo>
                <a:lnTo>
                  <a:pt x="14836" y="4294"/>
                </a:lnTo>
                <a:lnTo>
                  <a:pt x="14527" y="4139"/>
                </a:lnTo>
                <a:lnTo>
                  <a:pt x="14198" y="3984"/>
                </a:lnTo>
                <a:lnTo>
                  <a:pt x="13869" y="3868"/>
                </a:lnTo>
                <a:lnTo>
                  <a:pt x="13521" y="3752"/>
                </a:lnTo>
                <a:lnTo>
                  <a:pt x="13173" y="3656"/>
                </a:lnTo>
                <a:lnTo>
                  <a:pt x="12805" y="3578"/>
                </a:lnTo>
                <a:lnTo>
                  <a:pt x="12496" y="3540"/>
                </a:lnTo>
                <a:lnTo>
                  <a:pt x="12186" y="3520"/>
                </a:lnTo>
                <a:lnTo>
                  <a:pt x="11877" y="3501"/>
                </a:lnTo>
                <a:lnTo>
                  <a:pt x="11567" y="3501"/>
                </a:lnTo>
                <a:lnTo>
                  <a:pt x="11277" y="3520"/>
                </a:lnTo>
                <a:lnTo>
                  <a:pt x="10968" y="3559"/>
                </a:lnTo>
                <a:lnTo>
                  <a:pt x="10677" y="3617"/>
                </a:lnTo>
                <a:lnTo>
                  <a:pt x="10387" y="3675"/>
                </a:lnTo>
                <a:lnTo>
                  <a:pt x="10097" y="3752"/>
                </a:lnTo>
                <a:lnTo>
                  <a:pt x="9807" y="3849"/>
                </a:lnTo>
                <a:lnTo>
                  <a:pt x="9536" y="3946"/>
                </a:lnTo>
                <a:lnTo>
                  <a:pt x="9266" y="4062"/>
                </a:lnTo>
                <a:lnTo>
                  <a:pt x="8995" y="4197"/>
                </a:lnTo>
                <a:lnTo>
                  <a:pt x="8743" y="4333"/>
                </a:lnTo>
                <a:lnTo>
                  <a:pt x="8492" y="4487"/>
                </a:lnTo>
                <a:lnTo>
                  <a:pt x="8240" y="4661"/>
                </a:lnTo>
                <a:lnTo>
                  <a:pt x="8008" y="4835"/>
                </a:lnTo>
                <a:lnTo>
                  <a:pt x="7776" y="5010"/>
                </a:lnTo>
                <a:lnTo>
                  <a:pt x="7563" y="5222"/>
                </a:lnTo>
                <a:lnTo>
                  <a:pt x="7351" y="5435"/>
                </a:lnTo>
                <a:lnTo>
                  <a:pt x="7157" y="5648"/>
                </a:lnTo>
                <a:lnTo>
                  <a:pt x="6964" y="5880"/>
                </a:lnTo>
                <a:lnTo>
                  <a:pt x="6790" y="6112"/>
                </a:lnTo>
                <a:lnTo>
                  <a:pt x="6635" y="6363"/>
                </a:lnTo>
                <a:lnTo>
                  <a:pt x="6480" y="6615"/>
                </a:lnTo>
                <a:lnTo>
                  <a:pt x="6326" y="6886"/>
                </a:lnTo>
                <a:lnTo>
                  <a:pt x="6210" y="7156"/>
                </a:lnTo>
                <a:lnTo>
                  <a:pt x="6093" y="7447"/>
                </a:lnTo>
                <a:lnTo>
                  <a:pt x="5977" y="7737"/>
                </a:lnTo>
                <a:lnTo>
                  <a:pt x="5900" y="8027"/>
                </a:lnTo>
                <a:lnTo>
                  <a:pt x="5823" y="8336"/>
                </a:lnTo>
                <a:lnTo>
                  <a:pt x="5765" y="8646"/>
                </a:lnTo>
                <a:lnTo>
                  <a:pt x="5726" y="8994"/>
                </a:lnTo>
                <a:lnTo>
                  <a:pt x="5687" y="9323"/>
                </a:lnTo>
                <a:lnTo>
                  <a:pt x="5687" y="9671"/>
                </a:lnTo>
                <a:lnTo>
                  <a:pt x="5687" y="10019"/>
                </a:lnTo>
                <a:lnTo>
                  <a:pt x="5552" y="9980"/>
                </a:lnTo>
                <a:lnTo>
                  <a:pt x="5300" y="9942"/>
                </a:lnTo>
                <a:lnTo>
                  <a:pt x="5049" y="9922"/>
                </a:lnTo>
                <a:lnTo>
                  <a:pt x="4585" y="9922"/>
                </a:lnTo>
                <a:lnTo>
                  <a:pt x="4333" y="9942"/>
                </a:lnTo>
                <a:lnTo>
                  <a:pt x="4101" y="9961"/>
                </a:lnTo>
                <a:lnTo>
                  <a:pt x="3656" y="10058"/>
                </a:lnTo>
                <a:lnTo>
                  <a:pt x="3212" y="10174"/>
                </a:lnTo>
                <a:lnTo>
                  <a:pt x="2786" y="10348"/>
                </a:lnTo>
                <a:lnTo>
                  <a:pt x="2380" y="10561"/>
                </a:lnTo>
                <a:lnTo>
                  <a:pt x="1993" y="10812"/>
                </a:lnTo>
                <a:lnTo>
                  <a:pt x="1626" y="11102"/>
                </a:lnTo>
                <a:lnTo>
                  <a:pt x="1297" y="11412"/>
                </a:lnTo>
                <a:lnTo>
                  <a:pt x="1007" y="11760"/>
                </a:lnTo>
                <a:lnTo>
                  <a:pt x="736" y="12147"/>
                </a:lnTo>
                <a:lnTo>
                  <a:pt x="504" y="12553"/>
                </a:lnTo>
                <a:lnTo>
                  <a:pt x="407" y="12766"/>
                </a:lnTo>
                <a:lnTo>
                  <a:pt x="310" y="12978"/>
                </a:lnTo>
                <a:lnTo>
                  <a:pt x="233" y="13211"/>
                </a:lnTo>
                <a:lnTo>
                  <a:pt x="156" y="13443"/>
                </a:lnTo>
                <a:lnTo>
                  <a:pt x="117" y="13675"/>
                </a:lnTo>
                <a:lnTo>
                  <a:pt x="59" y="13907"/>
                </a:lnTo>
                <a:lnTo>
                  <a:pt x="20" y="14158"/>
                </a:lnTo>
                <a:lnTo>
                  <a:pt x="1" y="14390"/>
                </a:lnTo>
                <a:lnTo>
                  <a:pt x="1" y="14642"/>
                </a:lnTo>
                <a:lnTo>
                  <a:pt x="1" y="14874"/>
                </a:lnTo>
                <a:lnTo>
                  <a:pt x="20" y="15106"/>
                </a:lnTo>
                <a:lnTo>
                  <a:pt x="39" y="15338"/>
                </a:lnTo>
                <a:lnTo>
                  <a:pt x="136" y="15802"/>
                </a:lnTo>
                <a:lnTo>
                  <a:pt x="252" y="16247"/>
                </a:lnTo>
                <a:lnTo>
                  <a:pt x="426" y="16673"/>
                </a:lnTo>
                <a:lnTo>
                  <a:pt x="639" y="17079"/>
                </a:lnTo>
                <a:lnTo>
                  <a:pt x="891" y="17466"/>
                </a:lnTo>
                <a:lnTo>
                  <a:pt x="1181" y="17833"/>
                </a:lnTo>
                <a:lnTo>
                  <a:pt x="1490" y="18162"/>
                </a:lnTo>
                <a:lnTo>
                  <a:pt x="1838" y="18452"/>
                </a:lnTo>
                <a:lnTo>
                  <a:pt x="2225" y="18723"/>
                </a:lnTo>
                <a:lnTo>
                  <a:pt x="2631" y="18955"/>
                </a:lnTo>
                <a:lnTo>
                  <a:pt x="2844" y="19052"/>
                </a:lnTo>
                <a:lnTo>
                  <a:pt x="3057" y="19148"/>
                </a:lnTo>
                <a:lnTo>
                  <a:pt x="3289" y="19226"/>
                </a:lnTo>
                <a:lnTo>
                  <a:pt x="3521" y="19284"/>
                </a:lnTo>
                <a:lnTo>
                  <a:pt x="3753" y="19342"/>
                </a:lnTo>
                <a:lnTo>
                  <a:pt x="3985" y="19400"/>
                </a:lnTo>
                <a:lnTo>
                  <a:pt x="4314" y="19439"/>
                </a:lnTo>
                <a:lnTo>
                  <a:pt x="4643" y="19458"/>
                </a:lnTo>
                <a:lnTo>
                  <a:pt x="4952" y="19458"/>
                </a:lnTo>
                <a:lnTo>
                  <a:pt x="5262" y="19439"/>
                </a:lnTo>
                <a:lnTo>
                  <a:pt x="5571" y="19381"/>
                </a:lnTo>
                <a:lnTo>
                  <a:pt x="5881" y="19323"/>
                </a:lnTo>
                <a:lnTo>
                  <a:pt x="6171" y="19245"/>
                </a:lnTo>
                <a:lnTo>
                  <a:pt x="6461" y="19148"/>
                </a:lnTo>
                <a:lnTo>
                  <a:pt x="6577" y="19632"/>
                </a:lnTo>
                <a:lnTo>
                  <a:pt x="6732" y="20116"/>
                </a:lnTo>
                <a:lnTo>
                  <a:pt x="6925" y="20580"/>
                </a:lnTo>
                <a:lnTo>
                  <a:pt x="7138" y="21025"/>
                </a:lnTo>
                <a:lnTo>
                  <a:pt x="7389" y="21450"/>
                </a:lnTo>
                <a:lnTo>
                  <a:pt x="7680" y="21856"/>
                </a:lnTo>
                <a:lnTo>
                  <a:pt x="7989" y="22243"/>
                </a:lnTo>
                <a:lnTo>
                  <a:pt x="8337" y="22611"/>
                </a:lnTo>
                <a:lnTo>
                  <a:pt x="8705" y="22939"/>
                </a:lnTo>
                <a:lnTo>
                  <a:pt x="9091" y="23249"/>
                </a:lnTo>
                <a:lnTo>
                  <a:pt x="9517" y="23539"/>
                </a:lnTo>
                <a:lnTo>
                  <a:pt x="9962" y="23771"/>
                </a:lnTo>
                <a:lnTo>
                  <a:pt x="10426" y="24003"/>
                </a:lnTo>
                <a:lnTo>
                  <a:pt x="10910" y="24177"/>
                </a:lnTo>
                <a:lnTo>
                  <a:pt x="11412" y="24332"/>
                </a:lnTo>
                <a:lnTo>
                  <a:pt x="11915" y="24429"/>
                </a:lnTo>
                <a:lnTo>
                  <a:pt x="12341" y="24487"/>
                </a:lnTo>
                <a:lnTo>
                  <a:pt x="12747" y="24506"/>
                </a:lnTo>
                <a:lnTo>
                  <a:pt x="13153" y="24526"/>
                </a:lnTo>
                <a:lnTo>
                  <a:pt x="13559" y="24506"/>
                </a:lnTo>
                <a:lnTo>
                  <a:pt x="13946" y="24448"/>
                </a:lnTo>
                <a:lnTo>
                  <a:pt x="14333" y="24390"/>
                </a:lnTo>
                <a:lnTo>
                  <a:pt x="14720" y="24293"/>
                </a:lnTo>
                <a:lnTo>
                  <a:pt x="15107" y="24177"/>
                </a:lnTo>
                <a:lnTo>
                  <a:pt x="15474" y="24042"/>
                </a:lnTo>
                <a:lnTo>
                  <a:pt x="15822" y="23887"/>
                </a:lnTo>
                <a:lnTo>
                  <a:pt x="16171" y="23713"/>
                </a:lnTo>
                <a:lnTo>
                  <a:pt x="16499" y="23520"/>
                </a:lnTo>
                <a:lnTo>
                  <a:pt x="16828" y="23307"/>
                </a:lnTo>
                <a:lnTo>
                  <a:pt x="17138" y="23075"/>
                </a:lnTo>
                <a:lnTo>
                  <a:pt x="17447" y="22823"/>
                </a:lnTo>
                <a:lnTo>
                  <a:pt x="17718" y="22572"/>
                </a:lnTo>
                <a:lnTo>
                  <a:pt x="18047" y="22649"/>
                </a:lnTo>
                <a:lnTo>
                  <a:pt x="18395" y="22707"/>
                </a:lnTo>
                <a:lnTo>
                  <a:pt x="18743" y="22765"/>
                </a:lnTo>
                <a:lnTo>
                  <a:pt x="19091" y="22785"/>
                </a:lnTo>
                <a:lnTo>
                  <a:pt x="19420" y="22804"/>
                </a:lnTo>
                <a:lnTo>
                  <a:pt x="19768" y="22804"/>
                </a:lnTo>
                <a:lnTo>
                  <a:pt x="20097" y="22785"/>
                </a:lnTo>
                <a:lnTo>
                  <a:pt x="20445" y="22746"/>
                </a:lnTo>
                <a:lnTo>
                  <a:pt x="20774" y="22688"/>
                </a:lnTo>
                <a:lnTo>
                  <a:pt x="21083" y="22611"/>
                </a:lnTo>
                <a:lnTo>
                  <a:pt x="21412" y="22533"/>
                </a:lnTo>
                <a:lnTo>
                  <a:pt x="21722" y="22437"/>
                </a:lnTo>
                <a:lnTo>
                  <a:pt x="22031" y="22321"/>
                </a:lnTo>
                <a:lnTo>
                  <a:pt x="22321" y="22185"/>
                </a:lnTo>
                <a:lnTo>
                  <a:pt x="22631" y="22050"/>
                </a:lnTo>
                <a:lnTo>
                  <a:pt x="22902" y="21895"/>
                </a:lnTo>
                <a:lnTo>
                  <a:pt x="23192" y="21721"/>
                </a:lnTo>
                <a:lnTo>
                  <a:pt x="23462" y="21528"/>
                </a:lnTo>
                <a:lnTo>
                  <a:pt x="23637" y="21914"/>
                </a:lnTo>
                <a:lnTo>
                  <a:pt x="23830" y="22263"/>
                </a:lnTo>
                <a:lnTo>
                  <a:pt x="24062" y="22611"/>
                </a:lnTo>
                <a:lnTo>
                  <a:pt x="24294" y="22959"/>
                </a:lnTo>
                <a:lnTo>
                  <a:pt x="24565" y="23268"/>
                </a:lnTo>
                <a:lnTo>
                  <a:pt x="24836" y="23578"/>
                </a:lnTo>
                <a:lnTo>
                  <a:pt x="25145" y="23868"/>
                </a:lnTo>
                <a:lnTo>
                  <a:pt x="25455" y="24139"/>
                </a:lnTo>
                <a:lnTo>
                  <a:pt x="25803" y="24371"/>
                </a:lnTo>
                <a:lnTo>
                  <a:pt x="26151" y="24603"/>
                </a:lnTo>
                <a:lnTo>
                  <a:pt x="26518" y="24816"/>
                </a:lnTo>
                <a:lnTo>
                  <a:pt x="26905" y="24990"/>
                </a:lnTo>
                <a:lnTo>
                  <a:pt x="27292" y="25164"/>
                </a:lnTo>
                <a:lnTo>
                  <a:pt x="27698" y="25299"/>
                </a:lnTo>
                <a:lnTo>
                  <a:pt x="28124" y="25415"/>
                </a:lnTo>
                <a:lnTo>
                  <a:pt x="28569" y="25493"/>
                </a:lnTo>
                <a:lnTo>
                  <a:pt x="28936" y="25551"/>
                </a:lnTo>
                <a:lnTo>
                  <a:pt x="29304" y="25570"/>
                </a:lnTo>
                <a:lnTo>
                  <a:pt x="29691" y="25589"/>
                </a:lnTo>
                <a:lnTo>
                  <a:pt x="30058" y="25570"/>
                </a:lnTo>
                <a:lnTo>
                  <a:pt x="30406" y="25551"/>
                </a:lnTo>
                <a:lnTo>
                  <a:pt x="30774" y="25493"/>
                </a:lnTo>
                <a:lnTo>
                  <a:pt x="31122" y="25435"/>
                </a:lnTo>
                <a:lnTo>
                  <a:pt x="31470" y="25338"/>
                </a:lnTo>
                <a:lnTo>
                  <a:pt x="31818" y="25241"/>
                </a:lnTo>
                <a:lnTo>
                  <a:pt x="32147" y="25125"/>
                </a:lnTo>
                <a:lnTo>
                  <a:pt x="32476" y="24970"/>
                </a:lnTo>
                <a:lnTo>
                  <a:pt x="32805" y="24816"/>
                </a:lnTo>
                <a:lnTo>
                  <a:pt x="33114" y="24642"/>
                </a:lnTo>
                <a:lnTo>
                  <a:pt x="33404" y="24467"/>
                </a:lnTo>
                <a:lnTo>
                  <a:pt x="33694" y="24255"/>
                </a:lnTo>
                <a:lnTo>
                  <a:pt x="33984" y="24042"/>
                </a:lnTo>
                <a:lnTo>
                  <a:pt x="34333" y="24351"/>
                </a:lnTo>
                <a:lnTo>
                  <a:pt x="34719" y="24642"/>
                </a:lnTo>
                <a:lnTo>
                  <a:pt x="35126" y="24893"/>
                </a:lnTo>
                <a:lnTo>
                  <a:pt x="35532" y="25125"/>
                </a:lnTo>
                <a:lnTo>
                  <a:pt x="35977" y="25319"/>
                </a:lnTo>
                <a:lnTo>
                  <a:pt x="36441" y="25493"/>
                </a:lnTo>
                <a:lnTo>
                  <a:pt x="36924" y="25628"/>
                </a:lnTo>
                <a:lnTo>
                  <a:pt x="37408" y="25725"/>
                </a:lnTo>
                <a:lnTo>
                  <a:pt x="37756" y="25763"/>
                </a:lnTo>
                <a:lnTo>
                  <a:pt x="38085" y="25802"/>
                </a:lnTo>
                <a:lnTo>
                  <a:pt x="38762" y="25802"/>
                </a:lnTo>
                <a:lnTo>
                  <a:pt x="39091" y="25783"/>
                </a:lnTo>
                <a:lnTo>
                  <a:pt x="39420" y="25744"/>
                </a:lnTo>
                <a:lnTo>
                  <a:pt x="39748" y="25705"/>
                </a:lnTo>
                <a:lnTo>
                  <a:pt x="40058" y="25628"/>
                </a:lnTo>
                <a:lnTo>
                  <a:pt x="40367" y="25551"/>
                </a:lnTo>
                <a:lnTo>
                  <a:pt x="40677" y="25454"/>
                </a:lnTo>
                <a:lnTo>
                  <a:pt x="40986" y="25338"/>
                </a:lnTo>
                <a:lnTo>
                  <a:pt x="41276" y="25202"/>
                </a:lnTo>
                <a:lnTo>
                  <a:pt x="41566" y="25067"/>
                </a:lnTo>
                <a:lnTo>
                  <a:pt x="41837" y="24912"/>
                </a:lnTo>
                <a:lnTo>
                  <a:pt x="42108" y="24738"/>
                </a:lnTo>
                <a:lnTo>
                  <a:pt x="42379" y="24564"/>
                </a:lnTo>
                <a:lnTo>
                  <a:pt x="42630" y="24371"/>
                </a:lnTo>
                <a:lnTo>
                  <a:pt x="42882" y="24158"/>
                </a:lnTo>
                <a:lnTo>
                  <a:pt x="43114" y="23945"/>
                </a:lnTo>
                <a:lnTo>
                  <a:pt x="43346" y="23713"/>
                </a:lnTo>
                <a:lnTo>
                  <a:pt x="43559" y="23481"/>
                </a:lnTo>
                <a:lnTo>
                  <a:pt x="43771" y="23230"/>
                </a:lnTo>
                <a:lnTo>
                  <a:pt x="43946" y="22978"/>
                </a:lnTo>
                <a:lnTo>
                  <a:pt x="44139" y="22707"/>
                </a:lnTo>
                <a:lnTo>
                  <a:pt x="44294" y="22417"/>
                </a:lnTo>
                <a:lnTo>
                  <a:pt x="44448" y="22146"/>
                </a:lnTo>
                <a:lnTo>
                  <a:pt x="44603" y="21837"/>
                </a:lnTo>
                <a:lnTo>
                  <a:pt x="44719" y="21528"/>
                </a:lnTo>
                <a:lnTo>
                  <a:pt x="44835" y="21218"/>
                </a:lnTo>
                <a:lnTo>
                  <a:pt x="44932" y="20889"/>
                </a:lnTo>
                <a:lnTo>
                  <a:pt x="45009" y="20560"/>
                </a:lnTo>
                <a:lnTo>
                  <a:pt x="45067" y="20232"/>
                </a:lnTo>
                <a:lnTo>
                  <a:pt x="45145" y="19690"/>
                </a:lnTo>
                <a:lnTo>
                  <a:pt x="45164" y="19168"/>
                </a:lnTo>
                <a:lnTo>
                  <a:pt x="45145" y="18646"/>
                </a:lnTo>
                <a:lnTo>
                  <a:pt x="45087" y="18123"/>
                </a:lnTo>
                <a:lnTo>
                  <a:pt x="45338" y="18027"/>
                </a:lnTo>
                <a:lnTo>
                  <a:pt x="45570" y="17911"/>
                </a:lnTo>
                <a:lnTo>
                  <a:pt x="45802" y="17756"/>
                </a:lnTo>
                <a:lnTo>
                  <a:pt x="46015" y="17620"/>
                </a:lnTo>
                <a:lnTo>
                  <a:pt x="46228" y="17446"/>
                </a:lnTo>
                <a:lnTo>
                  <a:pt x="46441" y="17272"/>
                </a:lnTo>
                <a:lnTo>
                  <a:pt x="46634" y="17079"/>
                </a:lnTo>
                <a:lnTo>
                  <a:pt x="46808" y="16885"/>
                </a:lnTo>
                <a:lnTo>
                  <a:pt x="46963" y="16673"/>
                </a:lnTo>
                <a:lnTo>
                  <a:pt x="47118" y="16441"/>
                </a:lnTo>
                <a:lnTo>
                  <a:pt x="47253" y="16209"/>
                </a:lnTo>
                <a:lnTo>
                  <a:pt x="47369" y="15957"/>
                </a:lnTo>
                <a:lnTo>
                  <a:pt x="47485" y="15706"/>
                </a:lnTo>
                <a:lnTo>
                  <a:pt x="47582" y="15435"/>
                </a:lnTo>
                <a:lnTo>
                  <a:pt x="47659" y="15164"/>
                </a:lnTo>
                <a:lnTo>
                  <a:pt x="47698" y="14893"/>
                </a:lnTo>
                <a:lnTo>
                  <a:pt x="47756" y="14468"/>
                </a:lnTo>
                <a:lnTo>
                  <a:pt x="47756" y="14042"/>
                </a:lnTo>
                <a:lnTo>
                  <a:pt x="47717" y="13617"/>
                </a:lnTo>
                <a:lnTo>
                  <a:pt x="47640" y="13211"/>
                </a:lnTo>
                <a:lnTo>
                  <a:pt x="47524" y="12824"/>
                </a:lnTo>
                <a:lnTo>
                  <a:pt x="47388" y="12456"/>
                </a:lnTo>
                <a:lnTo>
                  <a:pt x="47195" y="12089"/>
                </a:lnTo>
                <a:lnTo>
                  <a:pt x="46982" y="11741"/>
                </a:lnTo>
                <a:lnTo>
                  <a:pt x="46731" y="11431"/>
                </a:lnTo>
                <a:lnTo>
                  <a:pt x="46441" y="11141"/>
                </a:lnTo>
                <a:lnTo>
                  <a:pt x="46131" y="10870"/>
                </a:lnTo>
                <a:lnTo>
                  <a:pt x="45802" y="10638"/>
                </a:lnTo>
                <a:lnTo>
                  <a:pt x="45435" y="10445"/>
                </a:lnTo>
                <a:lnTo>
                  <a:pt x="45048" y="10271"/>
                </a:lnTo>
                <a:lnTo>
                  <a:pt x="44661" y="10135"/>
                </a:lnTo>
                <a:lnTo>
                  <a:pt x="44236" y="10038"/>
                </a:lnTo>
                <a:lnTo>
                  <a:pt x="44255" y="9922"/>
                </a:lnTo>
                <a:lnTo>
                  <a:pt x="44313" y="9478"/>
                </a:lnTo>
                <a:lnTo>
                  <a:pt x="44352" y="9052"/>
                </a:lnTo>
                <a:lnTo>
                  <a:pt x="44371" y="8626"/>
                </a:lnTo>
                <a:lnTo>
                  <a:pt x="44371" y="8201"/>
                </a:lnTo>
                <a:lnTo>
                  <a:pt x="44332" y="7775"/>
                </a:lnTo>
                <a:lnTo>
                  <a:pt x="44294" y="7350"/>
                </a:lnTo>
                <a:lnTo>
                  <a:pt x="44216" y="6944"/>
                </a:lnTo>
                <a:lnTo>
                  <a:pt x="44139" y="6538"/>
                </a:lnTo>
                <a:lnTo>
                  <a:pt x="44023" y="6131"/>
                </a:lnTo>
                <a:lnTo>
                  <a:pt x="43907" y="5745"/>
                </a:lnTo>
                <a:lnTo>
                  <a:pt x="43752" y="5358"/>
                </a:lnTo>
                <a:lnTo>
                  <a:pt x="43597" y="4971"/>
                </a:lnTo>
                <a:lnTo>
                  <a:pt x="43404" y="4603"/>
                </a:lnTo>
                <a:lnTo>
                  <a:pt x="43211" y="4255"/>
                </a:lnTo>
                <a:lnTo>
                  <a:pt x="42998" y="3888"/>
                </a:lnTo>
                <a:lnTo>
                  <a:pt x="42766" y="3559"/>
                </a:lnTo>
                <a:lnTo>
                  <a:pt x="42514" y="3230"/>
                </a:lnTo>
                <a:lnTo>
                  <a:pt x="42263" y="2921"/>
                </a:lnTo>
                <a:lnTo>
                  <a:pt x="41992" y="2611"/>
                </a:lnTo>
                <a:lnTo>
                  <a:pt x="41702" y="2321"/>
                </a:lnTo>
                <a:lnTo>
                  <a:pt x="41392" y="2050"/>
                </a:lnTo>
                <a:lnTo>
                  <a:pt x="41064" y="1799"/>
                </a:lnTo>
                <a:lnTo>
                  <a:pt x="40735" y="1547"/>
                </a:lnTo>
                <a:lnTo>
                  <a:pt x="40387" y="1315"/>
                </a:lnTo>
                <a:lnTo>
                  <a:pt x="40038" y="1102"/>
                </a:lnTo>
                <a:lnTo>
                  <a:pt x="39671" y="909"/>
                </a:lnTo>
                <a:lnTo>
                  <a:pt x="39284" y="716"/>
                </a:lnTo>
                <a:lnTo>
                  <a:pt x="38897" y="561"/>
                </a:lnTo>
                <a:lnTo>
                  <a:pt x="38491" y="426"/>
                </a:lnTo>
                <a:lnTo>
                  <a:pt x="38085" y="290"/>
                </a:lnTo>
                <a:lnTo>
                  <a:pt x="37659" y="193"/>
                </a:lnTo>
                <a:lnTo>
                  <a:pt x="37215" y="116"/>
                </a:lnTo>
                <a:lnTo>
                  <a:pt x="36692" y="39"/>
                </a:lnTo>
                <a:lnTo>
                  <a:pt x="361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54"/>
          <p:cNvSpPr/>
          <p:nvPr/>
        </p:nvSpPr>
        <p:spPr>
          <a:xfrm>
            <a:off x="2113699" y="39375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7" name="Google Shape;4537;p54"/>
          <p:cNvGrpSpPr/>
          <p:nvPr/>
        </p:nvGrpSpPr>
        <p:grpSpPr>
          <a:xfrm rot="464028">
            <a:off x="8297916" y="1210038"/>
            <a:ext cx="704219" cy="689929"/>
            <a:chOff x="4961725" y="379850"/>
            <a:chExt cx="1031200" cy="1010275"/>
          </a:xfrm>
        </p:grpSpPr>
        <p:sp>
          <p:nvSpPr>
            <p:cNvPr id="4538" name="Google Shape;4538;p54"/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4"/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4"/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4"/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4"/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4"/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4"/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4"/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4"/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4"/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4"/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4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4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4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4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4"/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4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4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4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4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4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4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4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4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4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4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4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4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4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4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4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4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4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4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4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4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4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4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4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4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4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4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4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4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4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4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4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4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4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4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4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4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4"/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4"/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4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4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4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4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4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4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4"/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4"/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4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4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4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4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4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4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4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4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4"/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2" name="Google Shape;4612;p54"/>
          <p:cNvGrpSpPr/>
          <p:nvPr/>
        </p:nvGrpSpPr>
        <p:grpSpPr>
          <a:xfrm>
            <a:off x="243267" y="1839970"/>
            <a:ext cx="790718" cy="616534"/>
            <a:chOff x="12835100" y="179075"/>
            <a:chExt cx="1213875" cy="946475"/>
          </a:xfrm>
        </p:grpSpPr>
        <p:sp>
          <p:nvSpPr>
            <p:cNvPr id="4613" name="Google Shape;4613;p54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extrusionOk="0">
                  <a:moveTo>
                    <a:pt x="702" y="0"/>
                  </a:move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4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24" y="20"/>
                  </a:ln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4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extrusionOk="0">
                  <a:moveTo>
                    <a:pt x="2417" y="1"/>
                  </a:moveTo>
                  <a:lnTo>
                    <a:pt x="2300" y="507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4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fill="none" extrusionOk="0">
                  <a:moveTo>
                    <a:pt x="2417" y="1"/>
                  </a:moveTo>
                  <a:lnTo>
                    <a:pt x="2417" y="1"/>
                  </a:lnTo>
                  <a:lnTo>
                    <a:pt x="2417" y="1"/>
                  </a:lnTo>
                  <a:lnTo>
                    <a:pt x="2417" y="1"/>
                  </a:lnTo>
                  <a:lnTo>
                    <a:pt x="2300" y="507"/>
                  </a:lnTo>
                  <a:lnTo>
                    <a:pt x="2163" y="994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lnTo>
                    <a:pt x="2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4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extrusionOk="0">
                  <a:moveTo>
                    <a:pt x="2806" y="1"/>
                  </a:moveTo>
                  <a:lnTo>
                    <a:pt x="2806" y="215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4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fill="none" extrusionOk="0">
                  <a:moveTo>
                    <a:pt x="2806" y="1"/>
                  </a:moveTo>
                  <a:lnTo>
                    <a:pt x="2806" y="1"/>
                  </a:lnTo>
                  <a:lnTo>
                    <a:pt x="2806" y="1"/>
                  </a:lnTo>
                  <a:lnTo>
                    <a:pt x="2806" y="1"/>
                  </a:lnTo>
                  <a:lnTo>
                    <a:pt x="2806" y="215"/>
                  </a:lnTo>
                  <a:lnTo>
                    <a:pt x="2786" y="449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lnTo>
                    <a:pt x="28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4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extrusionOk="0">
                  <a:moveTo>
                    <a:pt x="2280" y="0"/>
                  </a:move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4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fill="none" extrusionOk="0">
                  <a:moveTo>
                    <a:pt x="2358" y="0"/>
                  </a:moveTo>
                  <a:lnTo>
                    <a:pt x="2358" y="0"/>
                  </a:lnTo>
                  <a:lnTo>
                    <a:pt x="2280" y="0"/>
                  </a:ln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3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4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extrusionOk="0">
                  <a:moveTo>
                    <a:pt x="18082" y="1"/>
                  </a:move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4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fill="none" extrusionOk="0">
                  <a:moveTo>
                    <a:pt x="18569" y="37118"/>
                  </a:moveTo>
                  <a:lnTo>
                    <a:pt x="18569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lnTo>
                    <a:pt x="18569" y="1"/>
                  </a:lnTo>
                  <a:lnTo>
                    <a:pt x="18569" y="1"/>
                  </a:lnTo>
                  <a:lnTo>
                    <a:pt x="18082" y="1"/>
                  </a:ln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8569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4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extrusionOk="0">
                  <a:moveTo>
                    <a:pt x="15822" y="0"/>
                  </a:move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4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fill="none" extrusionOk="0">
                  <a:moveTo>
                    <a:pt x="15822" y="31642"/>
                  </a:move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lnTo>
                    <a:pt x="15822" y="0"/>
                  </a:ln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4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extrusionOk="0">
                  <a:moveTo>
                    <a:pt x="429" y="1"/>
                  </a:move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4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fill="none" extrusionOk="0">
                  <a:moveTo>
                    <a:pt x="429" y="1"/>
                  </a:moveTo>
                  <a:lnTo>
                    <a:pt x="429" y="1"/>
                  </a:ln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429" y="858"/>
                  </a:lnTo>
                  <a:lnTo>
                    <a:pt x="429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4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extrusionOk="0">
                  <a:moveTo>
                    <a:pt x="156" y="0"/>
                  </a:move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4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fill="none" extrusionOk="0">
                  <a:moveTo>
                    <a:pt x="156" y="0"/>
                  </a:moveTo>
                  <a:lnTo>
                    <a:pt x="156" y="0"/>
                  </a:ln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4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extrusionOk="0">
                  <a:moveTo>
                    <a:pt x="10249" y="1"/>
                  </a:move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4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fill="none" extrusionOk="0">
                  <a:moveTo>
                    <a:pt x="10600" y="1"/>
                  </a:moveTo>
                  <a:lnTo>
                    <a:pt x="10580" y="1"/>
                  </a:lnTo>
                  <a:lnTo>
                    <a:pt x="10580" y="1"/>
                  </a:lnTo>
                  <a:lnTo>
                    <a:pt x="10249" y="1"/>
                  </a:ln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0931" y="27571"/>
                  </a:lnTo>
                  <a:lnTo>
                    <a:pt x="11360" y="27571"/>
                  </a:lnTo>
                  <a:lnTo>
                    <a:pt x="11360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4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extrusionOk="0">
                  <a:moveTo>
                    <a:pt x="3449" y="1"/>
                  </a:moveTo>
                  <a:lnTo>
                    <a:pt x="2650" y="2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4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fill="none" extrusionOk="0">
                  <a:moveTo>
                    <a:pt x="3449" y="1"/>
                  </a:moveTo>
                  <a:lnTo>
                    <a:pt x="3449" y="1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085" y="4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799" y="98"/>
                  </a:lnTo>
                  <a:lnTo>
                    <a:pt x="449" y="98"/>
                  </a:lnTo>
                  <a:lnTo>
                    <a:pt x="44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4482" y="59"/>
                  </a:lnTo>
                  <a:lnTo>
                    <a:pt x="3995" y="1"/>
                  </a:lnTo>
                  <a:lnTo>
                    <a:pt x="3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4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extrusionOk="0">
                  <a:moveTo>
                    <a:pt x="468" y="0"/>
                  </a:move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4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fill="none" extrusionOk="0">
                  <a:moveTo>
                    <a:pt x="565" y="0"/>
                  </a:moveTo>
                  <a:lnTo>
                    <a:pt x="565" y="0"/>
                  </a:lnTo>
                  <a:lnTo>
                    <a:pt x="468" y="0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800" y="6352"/>
                  </a:lnTo>
                  <a:lnTo>
                    <a:pt x="6800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877" y="39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5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4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extrusionOk="0">
                  <a:moveTo>
                    <a:pt x="585" y="1"/>
                  </a:move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4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fill="none" extrusionOk="0">
                  <a:moveTo>
                    <a:pt x="585" y="1"/>
                  </a:moveTo>
                  <a:lnTo>
                    <a:pt x="585" y="1"/>
                  </a:ln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4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extrusionOk="0">
                  <a:moveTo>
                    <a:pt x="5358" y="0"/>
                  </a:move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4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fill="none" extrusionOk="0">
                  <a:moveTo>
                    <a:pt x="5631" y="11282"/>
                  </a:move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lnTo>
                    <a:pt x="5631" y="0"/>
                  </a:lnTo>
                  <a:lnTo>
                    <a:pt x="5631" y="0"/>
                  </a:lnTo>
                  <a:lnTo>
                    <a:pt x="5358" y="0"/>
                  </a:ln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4"/>
            <p:cNvSpPr/>
            <p:nvPr/>
          </p:nvSpPr>
          <p:spPr>
            <a:xfrm>
              <a:off x="13004125" y="484000"/>
              <a:ext cx="283050" cy="247975"/>
            </a:xfrm>
            <a:custGeom>
              <a:avLst/>
              <a:gdLst/>
              <a:ahLst/>
              <a:cxnLst/>
              <a:rect l="l" t="t" r="r" b="b"/>
              <a:pathLst>
                <a:path w="11322" h="9919" extrusionOk="0">
                  <a:moveTo>
                    <a:pt x="9373" y="1"/>
                  </a:moveTo>
                  <a:lnTo>
                    <a:pt x="9568" y="215"/>
                  </a:lnTo>
                  <a:lnTo>
                    <a:pt x="9743" y="449"/>
                  </a:lnTo>
                  <a:lnTo>
                    <a:pt x="9918" y="722"/>
                  </a:lnTo>
                  <a:lnTo>
                    <a:pt x="10074" y="995"/>
                  </a:lnTo>
                  <a:lnTo>
                    <a:pt x="10230" y="1267"/>
                  </a:lnTo>
                  <a:lnTo>
                    <a:pt x="10347" y="1560"/>
                  </a:lnTo>
                  <a:lnTo>
                    <a:pt x="10464" y="1891"/>
                  </a:lnTo>
                  <a:lnTo>
                    <a:pt x="10561" y="2203"/>
                  </a:lnTo>
                  <a:lnTo>
                    <a:pt x="10639" y="2514"/>
                  </a:lnTo>
                  <a:lnTo>
                    <a:pt x="10698" y="2826"/>
                  </a:lnTo>
                  <a:lnTo>
                    <a:pt x="10737" y="3138"/>
                  </a:lnTo>
                  <a:lnTo>
                    <a:pt x="10737" y="3469"/>
                  </a:lnTo>
                  <a:lnTo>
                    <a:pt x="10737" y="3781"/>
                  </a:lnTo>
                  <a:lnTo>
                    <a:pt x="10717" y="4092"/>
                  </a:lnTo>
                  <a:lnTo>
                    <a:pt x="10678" y="4424"/>
                  </a:lnTo>
                  <a:lnTo>
                    <a:pt x="10620" y="4735"/>
                  </a:lnTo>
                  <a:lnTo>
                    <a:pt x="10542" y="5047"/>
                  </a:lnTo>
                  <a:lnTo>
                    <a:pt x="10444" y="5339"/>
                  </a:lnTo>
                  <a:lnTo>
                    <a:pt x="10308" y="5651"/>
                  </a:lnTo>
                  <a:lnTo>
                    <a:pt x="10172" y="5943"/>
                  </a:lnTo>
                  <a:lnTo>
                    <a:pt x="10016" y="6236"/>
                  </a:lnTo>
                  <a:lnTo>
                    <a:pt x="9860" y="6489"/>
                  </a:lnTo>
                  <a:lnTo>
                    <a:pt x="9665" y="6742"/>
                  </a:lnTo>
                  <a:lnTo>
                    <a:pt x="9470" y="6996"/>
                  </a:lnTo>
                  <a:lnTo>
                    <a:pt x="9275" y="7229"/>
                  </a:lnTo>
                  <a:lnTo>
                    <a:pt x="9061" y="7424"/>
                  </a:lnTo>
                  <a:lnTo>
                    <a:pt x="8827" y="7639"/>
                  </a:lnTo>
                  <a:lnTo>
                    <a:pt x="8574" y="7833"/>
                  </a:lnTo>
                  <a:lnTo>
                    <a:pt x="8340" y="8009"/>
                  </a:lnTo>
                  <a:lnTo>
                    <a:pt x="8087" y="8165"/>
                  </a:lnTo>
                  <a:lnTo>
                    <a:pt x="7795" y="8320"/>
                  </a:lnTo>
                  <a:lnTo>
                    <a:pt x="7502" y="8437"/>
                  </a:lnTo>
                  <a:lnTo>
                    <a:pt x="7210" y="8554"/>
                  </a:lnTo>
                  <a:lnTo>
                    <a:pt x="6937" y="8652"/>
                  </a:lnTo>
                  <a:lnTo>
                    <a:pt x="6606" y="8730"/>
                  </a:lnTo>
                  <a:lnTo>
                    <a:pt x="6294" y="8788"/>
                  </a:lnTo>
                  <a:lnTo>
                    <a:pt x="5982" y="8827"/>
                  </a:lnTo>
                  <a:lnTo>
                    <a:pt x="5671" y="8847"/>
                  </a:lnTo>
                  <a:lnTo>
                    <a:pt x="5456" y="8866"/>
                  </a:lnTo>
                  <a:lnTo>
                    <a:pt x="5184" y="8847"/>
                  </a:lnTo>
                  <a:lnTo>
                    <a:pt x="4911" y="8827"/>
                  </a:lnTo>
                  <a:lnTo>
                    <a:pt x="4638" y="8808"/>
                  </a:lnTo>
                  <a:lnTo>
                    <a:pt x="4385" y="8749"/>
                  </a:lnTo>
                  <a:lnTo>
                    <a:pt x="4054" y="8671"/>
                  </a:lnTo>
                  <a:lnTo>
                    <a:pt x="3742" y="8574"/>
                  </a:lnTo>
                  <a:lnTo>
                    <a:pt x="3450" y="8476"/>
                  </a:lnTo>
                  <a:lnTo>
                    <a:pt x="3157" y="8340"/>
                  </a:lnTo>
                  <a:lnTo>
                    <a:pt x="2885" y="8204"/>
                  </a:lnTo>
                  <a:lnTo>
                    <a:pt x="2612" y="8028"/>
                  </a:lnTo>
                  <a:lnTo>
                    <a:pt x="2339" y="7853"/>
                  </a:lnTo>
                  <a:lnTo>
                    <a:pt x="2086" y="7658"/>
                  </a:lnTo>
                  <a:lnTo>
                    <a:pt x="1852" y="7444"/>
                  </a:lnTo>
                  <a:lnTo>
                    <a:pt x="1618" y="7210"/>
                  </a:lnTo>
                  <a:lnTo>
                    <a:pt x="1404" y="6976"/>
                  </a:lnTo>
                  <a:lnTo>
                    <a:pt x="1209" y="6742"/>
                  </a:lnTo>
                  <a:lnTo>
                    <a:pt x="1014" y="6469"/>
                  </a:lnTo>
                  <a:lnTo>
                    <a:pt x="858" y="6197"/>
                  </a:lnTo>
                  <a:lnTo>
                    <a:pt x="702" y="5924"/>
                  </a:lnTo>
                  <a:lnTo>
                    <a:pt x="566" y="5632"/>
                  </a:lnTo>
                  <a:lnTo>
                    <a:pt x="449" y="5320"/>
                  </a:lnTo>
                  <a:lnTo>
                    <a:pt x="352" y="4989"/>
                  </a:lnTo>
                  <a:lnTo>
                    <a:pt x="274" y="4677"/>
                  </a:lnTo>
                  <a:lnTo>
                    <a:pt x="215" y="4385"/>
                  </a:lnTo>
                  <a:lnTo>
                    <a:pt x="176" y="4053"/>
                  </a:lnTo>
                  <a:lnTo>
                    <a:pt x="157" y="3722"/>
                  </a:lnTo>
                  <a:lnTo>
                    <a:pt x="157" y="3391"/>
                  </a:lnTo>
                  <a:lnTo>
                    <a:pt x="176" y="3099"/>
                  </a:lnTo>
                  <a:lnTo>
                    <a:pt x="196" y="2826"/>
                  </a:lnTo>
                  <a:lnTo>
                    <a:pt x="118" y="3157"/>
                  </a:lnTo>
                  <a:lnTo>
                    <a:pt x="59" y="3527"/>
                  </a:lnTo>
                  <a:lnTo>
                    <a:pt x="20" y="3878"/>
                  </a:lnTo>
                  <a:lnTo>
                    <a:pt x="1" y="4248"/>
                  </a:lnTo>
                  <a:lnTo>
                    <a:pt x="20" y="4541"/>
                  </a:lnTo>
                  <a:lnTo>
                    <a:pt x="40" y="4833"/>
                  </a:lnTo>
                  <a:lnTo>
                    <a:pt x="79" y="5106"/>
                  </a:lnTo>
                  <a:lnTo>
                    <a:pt x="118" y="5398"/>
                  </a:lnTo>
                  <a:lnTo>
                    <a:pt x="176" y="5671"/>
                  </a:lnTo>
                  <a:lnTo>
                    <a:pt x="254" y="5924"/>
                  </a:lnTo>
                  <a:lnTo>
                    <a:pt x="352" y="6197"/>
                  </a:lnTo>
                  <a:lnTo>
                    <a:pt x="449" y="6450"/>
                  </a:lnTo>
                  <a:lnTo>
                    <a:pt x="566" y="6703"/>
                  </a:lnTo>
                  <a:lnTo>
                    <a:pt x="683" y="6937"/>
                  </a:lnTo>
                  <a:lnTo>
                    <a:pt x="819" y="7190"/>
                  </a:lnTo>
                  <a:lnTo>
                    <a:pt x="975" y="7405"/>
                  </a:lnTo>
                  <a:lnTo>
                    <a:pt x="1131" y="7639"/>
                  </a:lnTo>
                  <a:lnTo>
                    <a:pt x="1306" y="7853"/>
                  </a:lnTo>
                  <a:lnTo>
                    <a:pt x="1482" y="8048"/>
                  </a:lnTo>
                  <a:lnTo>
                    <a:pt x="1657" y="8243"/>
                  </a:lnTo>
                  <a:lnTo>
                    <a:pt x="1852" y="8437"/>
                  </a:lnTo>
                  <a:lnTo>
                    <a:pt x="2066" y="8613"/>
                  </a:lnTo>
                  <a:lnTo>
                    <a:pt x="2281" y="8788"/>
                  </a:lnTo>
                  <a:lnTo>
                    <a:pt x="2495" y="8944"/>
                  </a:lnTo>
                  <a:lnTo>
                    <a:pt x="2729" y="9080"/>
                  </a:lnTo>
                  <a:lnTo>
                    <a:pt x="2962" y="9217"/>
                  </a:lnTo>
                  <a:lnTo>
                    <a:pt x="3216" y="9353"/>
                  </a:lnTo>
                  <a:lnTo>
                    <a:pt x="3469" y="9470"/>
                  </a:lnTo>
                  <a:lnTo>
                    <a:pt x="3722" y="9567"/>
                  </a:lnTo>
                  <a:lnTo>
                    <a:pt x="3976" y="9645"/>
                  </a:lnTo>
                  <a:lnTo>
                    <a:pt x="4248" y="9723"/>
                  </a:lnTo>
                  <a:lnTo>
                    <a:pt x="4521" y="9801"/>
                  </a:lnTo>
                  <a:lnTo>
                    <a:pt x="4794" y="9840"/>
                  </a:lnTo>
                  <a:lnTo>
                    <a:pt x="5086" y="9879"/>
                  </a:lnTo>
                  <a:lnTo>
                    <a:pt x="5359" y="9899"/>
                  </a:lnTo>
                  <a:lnTo>
                    <a:pt x="5651" y="9918"/>
                  </a:lnTo>
                  <a:lnTo>
                    <a:pt x="5944" y="9899"/>
                  </a:lnTo>
                  <a:lnTo>
                    <a:pt x="6236" y="9879"/>
                  </a:lnTo>
                  <a:lnTo>
                    <a:pt x="6528" y="9840"/>
                  </a:lnTo>
                  <a:lnTo>
                    <a:pt x="6801" y="9801"/>
                  </a:lnTo>
                  <a:lnTo>
                    <a:pt x="7074" y="9723"/>
                  </a:lnTo>
                  <a:lnTo>
                    <a:pt x="7346" y="9645"/>
                  </a:lnTo>
                  <a:lnTo>
                    <a:pt x="7600" y="9567"/>
                  </a:lnTo>
                  <a:lnTo>
                    <a:pt x="7853" y="9470"/>
                  </a:lnTo>
                  <a:lnTo>
                    <a:pt x="8106" y="9353"/>
                  </a:lnTo>
                  <a:lnTo>
                    <a:pt x="8360" y="9217"/>
                  </a:lnTo>
                  <a:lnTo>
                    <a:pt x="8593" y="9080"/>
                  </a:lnTo>
                  <a:lnTo>
                    <a:pt x="8827" y="8944"/>
                  </a:lnTo>
                  <a:lnTo>
                    <a:pt x="9041" y="8788"/>
                  </a:lnTo>
                  <a:lnTo>
                    <a:pt x="9256" y="8613"/>
                  </a:lnTo>
                  <a:lnTo>
                    <a:pt x="9451" y="8437"/>
                  </a:lnTo>
                  <a:lnTo>
                    <a:pt x="9665" y="8243"/>
                  </a:lnTo>
                  <a:lnTo>
                    <a:pt x="9840" y="8048"/>
                  </a:lnTo>
                  <a:lnTo>
                    <a:pt x="10016" y="7853"/>
                  </a:lnTo>
                  <a:lnTo>
                    <a:pt x="10191" y="7639"/>
                  </a:lnTo>
                  <a:lnTo>
                    <a:pt x="10347" y="7405"/>
                  </a:lnTo>
                  <a:lnTo>
                    <a:pt x="10503" y="7190"/>
                  </a:lnTo>
                  <a:lnTo>
                    <a:pt x="10639" y="6937"/>
                  </a:lnTo>
                  <a:lnTo>
                    <a:pt x="10756" y="6703"/>
                  </a:lnTo>
                  <a:lnTo>
                    <a:pt x="10873" y="6450"/>
                  </a:lnTo>
                  <a:lnTo>
                    <a:pt x="10970" y="6197"/>
                  </a:lnTo>
                  <a:lnTo>
                    <a:pt x="11068" y="5924"/>
                  </a:lnTo>
                  <a:lnTo>
                    <a:pt x="11126" y="5671"/>
                  </a:lnTo>
                  <a:lnTo>
                    <a:pt x="11204" y="5398"/>
                  </a:lnTo>
                  <a:lnTo>
                    <a:pt x="11243" y="5106"/>
                  </a:lnTo>
                  <a:lnTo>
                    <a:pt x="11282" y="4833"/>
                  </a:lnTo>
                  <a:lnTo>
                    <a:pt x="11302" y="4541"/>
                  </a:lnTo>
                  <a:lnTo>
                    <a:pt x="11321" y="4248"/>
                  </a:lnTo>
                  <a:lnTo>
                    <a:pt x="11302" y="3956"/>
                  </a:lnTo>
                  <a:lnTo>
                    <a:pt x="11282" y="3644"/>
                  </a:lnTo>
                  <a:lnTo>
                    <a:pt x="11243" y="3352"/>
                  </a:lnTo>
                  <a:lnTo>
                    <a:pt x="11185" y="3060"/>
                  </a:lnTo>
                  <a:lnTo>
                    <a:pt x="11107" y="2768"/>
                  </a:lnTo>
                  <a:lnTo>
                    <a:pt x="11029" y="2475"/>
                  </a:lnTo>
                  <a:lnTo>
                    <a:pt x="10931" y="2203"/>
                  </a:lnTo>
                  <a:lnTo>
                    <a:pt x="10815" y="1930"/>
                  </a:lnTo>
                  <a:lnTo>
                    <a:pt x="10678" y="1657"/>
                  </a:lnTo>
                  <a:lnTo>
                    <a:pt x="10542" y="1384"/>
                  </a:lnTo>
                  <a:lnTo>
                    <a:pt x="10366" y="1131"/>
                  </a:lnTo>
                  <a:lnTo>
                    <a:pt x="10211" y="897"/>
                  </a:lnTo>
                  <a:lnTo>
                    <a:pt x="10016" y="663"/>
                  </a:lnTo>
                  <a:lnTo>
                    <a:pt x="9821" y="429"/>
                  </a:lnTo>
                  <a:lnTo>
                    <a:pt x="9607" y="215"/>
                  </a:lnTo>
                  <a:lnTo>
                    <a:pt x="939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4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29" y="0"/>
                  </a:move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4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fill="none" extrusionOk="0">
                  <a:moveTo>
                    <a:pt x="429" y="0"/>
                  </a:moveTo>
                  <a:lnTo>
                    <a:pt x="429" y="0"/>
                  </a:ln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4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extrusionOk="0">
                  <a:moveTo>
                    <a:pt x="3255" y="1"/>
                  </a:move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4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fill="none" extrusionOk="0">
                  <a:moveTo>
                    <a:pt x="3450" y="1"/>
                  </a:moveTo>
                  <a:lnTo>
                    <a:pt x="3411" y="1"/>
                  </a:lnTo>
                  <a:lnTo>
                    <a:pt x="3411" y="1"/>
                  </a:lnTo>
                  <a:lnTo>
                    <a:pt x="3255" y="1"/>
                  </a:ln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lnTo>
                    <a:pt x="3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4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extrusionOk="0">
                  <a:moveTo>
                    <a:pt x="1384" y="1"/>
                  </a:move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4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fill="none" extrusionOk="0">
                  <a:moveTo>
                    <a:pt x="39" y="1326"/>
                  </a:move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202" y="332"/>
                  </a:lnTo>
                  <a:lnTo>
                    <a:pt x="2319" y="332"/>
                  </a:lnTo>
                  <a:lnTo>
                    <a:pt x="2436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832" y="20"/>
                  </a:lnTo>
                  <a:lnTo>
                    <a:pt x="1676" y="1"/>
                  </a:lnTo>
                  <a:lnTo>
                    <a:pt x="1520" y="1"/>
                  </a:lnTo>
                  <a:lnTo>
                    <a:pt x="1384" y="1"/>
                  </a:ln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4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67" y="1"/>
                  </a:moveTo>
                  <a:lnTo>
                    <a:pt x="1170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4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520" y="20"/>
                  </a:moveTo>
                  <a:lnTo>
                    <a:pt x="1520" y="20"/>
                  </a:lnTo>
                  <a:lnTo>
                    <a:pt x="1403" y="1"/>
                  </a:lnTo>
                  <a:lnTo>
                    <a:pt x="1403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267" y="1"/>
                  </a:lnTo>
                  <a:lnTo>
                    <a:pt x="1267" y="1"/>
                  </a:lnTo>
                  <a:lnTo>
                    <a:pt x="1170" y="20"/>
                  </a:lnTo>
                  <a:lnTo>
                    <a:pt x="117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1014" y="59"/>
                  </a:lnTo>
                  <a:lnTo>
                    <a:pt x="994" y="59"/>
                  </a:lnTo>
                  <a:lnTo>
                    <a:pt x="975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20" y="196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5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4"/>
            <p:cNvSpPr/>
            <p:nvPr/>
          </p:nvSpPr>
          <p:spPr>
            <a:xfrm>
              <a:off x="13061625" y="56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4"/>
            <p:cNvSpPr/>
            <p:nvPr/>
          </p:nvSpPr>
          <p:spPr>
            <a:xfrm>
              <a:off x="13068925" y="58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4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3" y="0"/>
                  </a:move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4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1" y="117"/>
                  </a:move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488" y="20"/>
                  </a:lnTo>
                  <a:lnTo>
                    <a:pt x="313" y="0"/>
                  </a:ln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4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extrusionOk="0">
                  <a:moveTo>
                    <a:pt x="975" y="1"/>
                  </a:moveTo>
                  <a:lnTo>
                    <a:pt x="799" y="20"/>
                  </a:lnTo>
                  <a:lnTo>
                    <a:pt x="643" y="78"/>
                  </a:lnTo>
                  <a:lnTo>
                    <a:pt x="760" y="117"/>
                  </a:lnTo>
                  <a:lnTo>
                    <a:pt x="858" y="176"/>
                  </a:lnTo>
                  <a:lnTo>
                    <a:pt x="1033" y="273"/>
                  </a:lnTo>
                  <a:lnTo>
                    <a:pt x="1169" y="410"/>
                  </a:lnTo>
                  <a:lnTo>
                    <a:pt x="1267" y="546"/>
                  </a:lnTo>
                  <a:lnTo>
                    <a:pt x="1364" y="721"/>
                  </a:lnTo>
                  <a:lnTo>
                    <a:pt x="1423" y="897"/>
                  </a:lnTo>
                  <a:lnTo>
                    <a:pt x="1442" y="1072"/>
                  </a:lnTo>
                  <a:lnTo>
                    <a:pt x="1462" y="1267"/>
                  </a:lnTo>
                  <a:lnTo>
                    <a:pt x="1462" y="1462"/>
                  </a:lnTo>
                  <a:lnTo>
                    <a:pt x="1423" y="1657"/>
                  </a:lnTo>
                  <a:lnTo>
                    <a:pt x="1364" y="1832"/>
                  </a:lnTo>
                  <a:lnTo>
                    <a:pt x="1306" y="2027"/>
                  </a:lnTo>
                  <a:lnTo>
                    <a:pt x="1208" y="2202"/>
                  </a:lnTo>
                  <a:lnTo>
                    <a:pt x="1111" y="2358"/>
                  </a:lnTo>
                  <a:lnTo>
                    <a:pt x="994" y="2514"/>
                  </a:lnTo>
                  <a:lnTo>
                    <a:pt x="858" y="2631"/>
                  </a:lnTo>
                  <a:lnTo>
                    <a:pt x="702" y="2748"/>
                  </a:lnTo>
                  <a:lnTo>
                    <a:pt x="546" y="2826"/>
                  </a:lnTo>
                  <a:lnTo>
                    <a:pt x="371" y="2884"/>
                  </a:lnTo>
                  <a:lnTo>
                    <a:pt x="176" y="2904"/>
                  </a:lnTo>
                  <a:lnTo>
                    <a:pt x="0" y="2904"/>
                  </a:lnTo>
                  <a:lnTo>
                    <a:pt x="156" y="3021"/>
                  </a:lnTo>
                  <a:lnTo>
                    <a:pt x="312" y="3118"/>
                  </a:lnTo>
                  <a:lnTo>
                    <a:pt x="468" y="3196"/>
                  </a:lnTo>
                  <a:lnTo>
                    <a:pt x="643" y="3235"/>
                  </a:lnTo>
                  <a:lnTo>
                    <a:pt x="799" y="3274"/>
                  </a:lnTo>
                  <a:lnTo>
                    <a:pt x="955" y="3274"/>
                  </a:lnTo>
                  <a:lnTo>
                    <a:pt x="1091" y="3254"/>
                  </a:lnTo>
                  <a:lnTo>
                    <a:pt x="1247" y="3235"/>
                  </a:lnTo>
                  <a:lnTo>
                    <a:pt x="1384" y="3196"/>
                  </a:lnTo>
                  <a:lnTo>
                    <a:pt x="1520" y="3137"/>
                  </a:lnTo>
                  <a:lnTo>
                    <a:pt x="1657" y="3079"/>
                  </a:lnTo>
                  <a:lnTo>
                    <a:pt x="1773" y="2982"/>
                  </a:lnTo>
                  <a:lnTo>
                    <a:pt x="1890" y="2904"/>
                  </a:lnTo>
                  <a:lnTo>
                    <a:pt x="2007" y="2787"/>
                  </a:lnTo>
                  <a:lnTo>
                    <a:pt x="2105" y="2670"/>
                  </a:lnTo>
                  <a:lnTo>
                    <a:pt x="2183" y="2553"/>
                  </a:lnTo>
                  <a:lnTo>
                    <a:pt x="2261" y="2417"/>
                  </a:lnTo>
                  <a:lnTo>
                    <a:pt x="2338" y="2261"/>
                  </a:lnTo>
                  <a:lnTo>
                    <a:pt x="2397" y="2105"/>
                  </a:lnTo>
                  <a:lnTo>
                    <a:pt x="2436" y="1949"/>
                  </a:lnTo>
                  <a:lnTo>
                    <a:pt x="2455" y="1774"/>
                  </a:lnTo>
                  <a:lnTo>
                    <a:pt x="2475" y="1618"/>
                  </a:lnTo>
                  <a:lnTo>
                    <a:pt x="2475" y="1462"/>
                  </a:lnTo>
                  <a:lnTo>
                    <a:pt x="2455" y="1306"/>
                  </a:lnTo>
                  <a:lnTo>
                    <a:pt x="2416" y="1150"/>
                  </a:lnTo>
                  <a:lnTo>
                    <a:pt x="2377" y="994"/>
                  </a:lnTo>
                  <a:lnTo>
                    <a:pt x="2319" y="858"/>
                  </a:lnTo>
                  <a:lnTo>
                    <a:pt x="2261" y="721"/>
                  </a:lnTo>
                  <a:lnTo>
                    <a:pt x="2163" y="605"/>
                  </a:lnTo>
                  <a:lnTo>
                    <a:pt x="2085" y="488"/>
                  </a:lnTo>
                  <a:lnTo>
                    <a:pt x="1968" y="371"/>
                  </a:lnTo>
                  <a:lnTo>
                    <a:pt x="1871" y="273"/>
                  </a:lnTo>
                  <a:lnTo>
                    <a:pt x="1754" y="195"/>
                  </a:lnTo>
                  <a:lnTo>
                    <a:pt x="1618" y="137"/>
                  </a:lnTo>
                  <a:lnTo>
                    <a:pt x="1481" y="78"/>
                  </a:lnTo>
                  <a:lnTo>
                    <a:pt x="1325" y="40"/>
                  </a:lnTo>
                  <a:lnTo>
                    <a:pt x="1150" y="20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4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fill="none" extrusionOk="0">
                  <a:moveTo>
                    <a:pt x="2436" y="1949"/>
                  </a:moveTo>
                  <a:lnTo>
                    <a:pt x="2436" y="1949"/>
                  </a:lnTo>
                  <a:lnTo>
                    <a:pt x="2397" y="2105"/>
                  </a:lnTo>
                  <a:lnTo>
                    <a:pt x="2338" y="2261"/>
                  </a:lnTo>
                  <a:lnTo>
                    <a:pt x="2261" y="2417"/>
                  </a:lnTo>
                  <a:lnTo>
                    <a:pt x="2183" y="2553"/>
                  </a:lnTo>
                  <a:lnTo>
                    <a:pt x="2105" y="2670"/>
                  </a:lnTo>
                  <a:lnTo>
                    <a:pt x="2007" y="2787"/>
                  </a:lnTo>
                  <a:lnTo>
                    <a:pt x="1890" y="2904"/>
                  </a:lnTo>
                  <a:lnTo>
                    <a:pt x="1773" y="2982"/>
                  </a:lnTo>
                  <a:lnTo>
                    <a:pt x="1657" y="3079"/>
                  </a:lnTo>
                  <a:lnTo>
                    <a:pt x="1520" y="3137"/>
                  </a:lnTo>
                  <a:lnTo>
                    <a:pt x="1384" y="3196"/>
                  </a:lnTo>
                  <a:lnTo>
                    <a:pt x="1247" y="3235"/>
                  </a:lnTo>
                  <a:lnTo>
                    <a:pt x="1091" y="3254"/>
                  </a:lnTo>
                  <a:lnTo>
                    <a:pt x="955" y="3274"/>
                  </a:lnTo>
                  <a:lnTo>
                    <a:pt x="799" y="3274"/>
                  </a:lnTo>
                  <a:lnTo>
                    <a:pt x="643" y="3235"/>
                  </a:lnTo>
                  <a:lnTo>
                    <a:pt x="643" y="3235"/>
                  </a:lnTo>
                  <a:lnTo>
                    <a:pt x="468" y="3196"/>
                  </a:lnTo>
                  <a:lnTo>
                    <a:pt x="312" y="3118"/>
                  </a:lnTo>
                  <a:lnTo>
                    <a:pt x="156" y="3021"/>
                  </a:lnTo>
                  <a:lnTo>
                    <a:pt x="0" y="2904"/>
                  </a:lnTo>
                  <a:lnTo>
                    <a:pt x="0" y="2904"/>
                  </a:lnTo>
                  <a:lnTo>
                    <a:pt x="176" y="2904"/>
                  </a:lnTo>
                  <a:lnTo>
                    <a:pt x="176" y="2904"/>
                  </a:lnTo>
                  <a:lnTo>
                    <a:pt x="371" y="2884"/>
                  </a:lnTo>
                  <a:lnTo>
                    <a:pt x="371" y="2884"/>
                  </a:lnTo>
                  <a:lnTo>
                    <a:pt x="546" y="2826"/>
                  </a:lnTo>
                  <a:lnTo>
                    <a:pt x="702" y="2748"/>
                  </a:lnTo>
                  <a:lnTo>
                    <a:pt x="702" y="2748"/>
                  </a:lnTo>
                  <a:lnTo>
                    <a:pt x="858" y="2631"/>
                  </a:lnTo>
                  <a:lnTo>
                    <a:pt x="994" y="2514"/>
                  </a:lnTo>
                  <a:lnTo>
                    <a:pt x="994" y="2514"/>
                  </a:lnTo>
                  <a:lnTo>
                    <a:pt x="1111" y="2358"/>
                  </a:lnTo>
                  <a:lnTo>
                    <a:pt x="1208" y="2202"/>
                  </a:lnTo>
                  <a:lnTo>
                    <a:pt x="1306" y="2027"/>
                  </a:lnTo>
                  <a:lnTo>
                    <a:pt x="1364" y="1832"/>
                  </a:lnTo>
                  <a:lnTo>
                    <a:pt x="1364" y="1832"/>
                  </a:lnTo>
                  <a:lnTo>
                    <a:pt x="1423" y="1657"/>
                  </a:lnTo>
                  <a:lnTo>
                    <a:pt x="1462" y="1462"/>
                  </a:lnTo>
                  <a:lnTo>
                    <a:pt x="1462" y="1462"/>
                  </a:lnTo>
                  <a:lnTo>
                    <a:pt x="1462" y="1267"/>
                  </a:lnTo>
                  <a:lnTo>
                    <a:pt x="1442" y="1072"/>
                  </a:lnTo>
                  <a:lnTo>
                    <a:pt x="1442" y="1072"/>
                  </a:lnTo>
                  <a:lnTo>
                    <a:pt x="1423" y="897"/>
                  </a:lnTo>
                  <a:lnTo>
                    <a:pt x="1364" y="721"/>
                  </a:lnTo>
                  <a:lnTo>
                    <a:pt x="1364" y="721"/>
                  </a:lnTo>
                  <a:lnTo>
                    <a:pt x="1267" y="546"/>
                  </a:lnTo>
                  <a:lnTo>
                    <a:pt x="1169" y="410"/>
                  </a:lnTo>
                  <a:lnTo>
                    <a:pt x="1169" y="410"/>
                  </a:lnTo>
                  <a:lnTo>
                    <a:pt x="1033" y="273"/>
                  </a:lnTo>
                  <a:lnTo>
                    <a:pt x="858" y="176"/>
                  </a:lnTo>
                  <a:lnTo>
                    <a:pt x="858" y="176"/>
                  </a:lnTo>
                  <a:lnTo>
                    <a:pt x="760" y="117"/>
                  </a:lnTo>
                  <a:lnTo>
                    <a:pt x="643" y="78"/>
                  </a:lnTo>
                  <a:lnTo>
                    <a:pt x="643" y="78"/>
                  </a:lnTo>
                  <a:lnTo>
                    <a:pt x="799" y="20"/>
                  </a:lnTo>
                  <a:lnTo>
                    <a:pt x="975" y="1"/>
                  </a:lnTo>
                  <a:lnTo>
                    <a:pt x="1150" y="20"/>
                  </a:lnTo>
                  <a:lnTo>
                    <a:pt x="1325" y="40"/>
                  </a:lnTo>
                  <a:lnTo>
                    <a:pt x="1325" y="40"/>
                  </a:lnTo>
                  <a:lnTo>
                    <a:pt x="1481" y="78"/>
                  </a:lnTo>
                  <a:lnTo>
                    <a:pt x="1618" y="137"/>
                  </a:lnTo>
                  <a:lnTo>
                    <a:pt x="1754" y="195"/>
                  </a:lnTo>
                  <a:lnTo>
                    <a:pt x="1871" y="273"/>
                  </a:lnTo>
                  <a:lnTo>
                    <a:pt x="1968" y="371"/>
                  </a:lnTo>
                  <a:lnTo>
                    <a:pt x="2085" y="488"/>
                  </a:lnTo>
                  <a:lnTo>
                    <a:pt x="2163" y="605"/>
                  </a:lnTo>
                  <a:lnTo>
                    <a:pt x="2261" y="721"/>
                  </a:lnTo>
                  <a:lnTo>
                    <a:pt x="2319" y="858"/>
                  </a:lnTo>
                  <a:lnTo>
                    <a:pt x="2377" y="994"/>
                  </a:lnTo>
                  <a:lnTo>
                    <a:pt x="2416" y="1150"/>
                  </a:lnTo>
                  <a:lnTo>
                    <a:pt x="2455" y="1306"/>
                  </a:lnTo>
                  <a:lnTo>
                    <a:pt x="2475" y="1462"/>
                  </a:lnTo>
                  <a:lnTo>
                    <a:pt x="2475" y="1618"/>
                  </a:lnTo>
                  <a:lnTo>
                    <a:pt x="2455" y="1774"/>
                  </a:lnTo>
                  <a:lnTo>
                    <a:pt x="2436" y="19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4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08" y="1"/>
                  </a:moveTo>
                  <a:lnTo>
                    <a:pt x="994" y="78"/>
                  </a:lnTo>
                  <a:lnTo>
                    <a:pt x="799" y="176"/>
                  </a:lnTo>
                  <a:lnTo>
                    <a:pt x="624" y="312"/>
                  </a:lnTo>
                  <a:lnTo>
                    <a:pt x="448" y="468"/>
                  </a:lnTo>
                  <a:lnTo>
                    <a:pt x="312" y="643"/>
                  </a:lnTo>
                  <a:lnTo>
                    <a:pt x="195" y="838"/>
                  </a:lnTo>
                  <a:lnTo>
                    <a:pt x="98" y="1053"/>
                  </a:lnTo>
                  <a:lnTo>
                    <a:pt x="39" y="1286"/>
                  </a:lnTo>
                  <a:lnTo>
                    <a:pt x="0" y="1540"/>
                  </a:lnTo>
                  <a:lnTo>
                    <a:pt x="0" y="1774"/>
                  </a:lnTo>
                  <a:lnTo>
                    <a:pt x="20" y="2007"/>
                  </a:lnTo>
                  <a:lnTo>
                    <a:pt x="78" y="2222"/>
                  </a:lnTo>
                  <a:lnTo>
                    <a:pt x="176" y="2436"/>
                  </a:lnTo>
                  <a:lnTo>
                    <a:pt x="273" y="2611"/>
                  </a:lnTo>
                  <a:lnTo>
                    <a:pt x="409" y="2787"/>
                  </a:lnTo>
                  <a:lnTo>
                    <a:pt x="565" y="2943"/>
                  </a:lnTo>
                  <a:lnTo>
                    <a:pt x="663" y="2962"/>
                  </a:lnTo>
                  <a:lnTo>
                    <a:pt x="799" y="2982"/>
                  </a:lnTo>
                  <a:lnTo>
                    <a:pt x="916" y="2982"/>
                  </a:lnTo>
                  <a:lnTo>
                    <a:pt x="1052" y="2962"/>
                  </a:lnTo>
                  <a:lnTo>
                    <a:pt x="1189" y="2923"/>
                  </a:lnTo>
                  <a:lnTo>
                    <a:pt x="1325" y="2865"/>
                  </a:lnTo>
                  <a:lnTo>
                    <a:pt x="1462" y="2787"/>
                  </a:lnTo>
                  <a:lnTo>
                    <a:pt x="1598" y="2689"/>
                  </a:lnTo>
                  <a:lnTo>
                    <a:pt x="1734" y="2553"/>
                  </a:lnTo>
                  <a:lnTo>
                    <a:pt x="1871" y="2397"/>
                  </a:lnTo>
                  <a:lnTo>
                    <a:pt x="1988" y="2202"/>
                  </a:lnTo>
                  <a:lnTo>
                    <a:pt x="2085" y="1988"/>
                  </a:lnTo>
                  <a:lnTo>
                    <a:pt x="2144" y="1735"/>
                  </a:lnTo>
                  <a:lnTo>
                    <a:pt x="2182" y="1481"/>
                  </a:lnTo>
                  <a:lnTo>
                    <a:pt x="2182" y="1325"/>
                  </a:lnTo>
                  <a:lnTo>
                    <a:pt x="2182" y="1228"/>
                  </a:lnTo>
                  <a:lnTo>
                    <a:pt x="2182" y="1209"/>
                  </a:lnTo>
                  <a:lnTo>
                    <a:pt x="2163" y="1033"/>
                  </a:lnTo>
                  <a:lnTo>
                    <a:pt x="2163" y="1014"/>
                  </a:lnTo>
                  <a:lnTo>
                    <a:pt x="2124" y="858"/>
                  </a:lnTo>
                  <a:lnTo>
                    <a:pt x="2085" y="760"/>
                  </a:lnTo>
                  <a:lnTo>
                    <a:pt x="2046" y="682"/>
                  </a:lnTo>
                  <a:lnTo>
                    <a:pt x="2046" y="663"/>
                  </a:lnTo>
                  <a:lnTo>
                    <a:pt x="2007" y="585"/>
                  </a:lnTo>
                  <a:lnTo>
                    <a:pt x="1968" y="507"/>
                  </a:lnTo>
                  <a:lnTo>
                    <a:pt x="1929" y="468"/>
                  </a:lnTo>
                  <a:lnTo>
                    <a:pt x="1929" y="449"/>
                  </a:lnTo>
                  <a:lnTo>
                    <a:pt x="1871" y="410"/>
                  </a:lnTo>
                  <a:lnTo>
                    <a:pt x="1851" y="371"/>
                  </a:lnTo>
                  <a:lnTo>
                    <a:pt x="1812" y="312"/>
                  </a:lnTo>
                  <a:lnTo>
                    <a:pt x="1773" y="273"/>
                  </a:lnTo>
                  <a:lnTo>
                    <a:pt x="1754" y="254"/>
                  </a:lnTo>
                  <a:lnTo>
                    <a:pt x="1734" y="254"/>
                  </a:lnTo>
                  <a:lnTo>
                    <a:pt x="1734" y="234"/>
                  </a:lnTo>
                  <a:lnTo>
                    <a:pt x="1637" y="176"/>
                  </a:lnTo>
                  <a:lnTo>
                    <a:pt x="1617" y="156"/>
                  </a:lnTo>
                  <a:lnTo>
                    <a:pt x="1598" y="156"/>
                  </a:lnTo>
                  <a:lnTo>
                    <a:pt x="1520" y="117"/>
                  </a:lnTo>
                  <a:lnTo>
                    <a:pt x="1442" y="78"/>
                  </a:lnTo>
                  <a:lnTo>
                    <a:pt x="1423" y="59"/>
                  </a:lnTo>
                  <a:lnTo>
                    <a:pt x="1403" y="59"/>
                  </a:lnTo>
                  <a:lnTo>
                    <a:pt x="1286" y="20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4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286" y="20"/>
                  </a:moveTo>
                  <a:lnTo>
                    <a:pt x="1286" y="20"/>
                  </a:lnTo>
                  <a:lnTo>
                    <a:pt x="1403" y="59"/>
                  </a:lnTo>
                  <a:lnTo>
                    <a:pt x="1403" y="59"/>
                  </a:lnTo>
                  <a:lnTo>
                    <a:pt x="1423" y="59"/>
                  </a:lnTo>
                  <a:lnTo>
                    <a:pt x="1423" y="59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520" y="117"/>
                  </a:lnTo>
                  <a:lnTo>
                    <a:pt x="1520" y="117"/>
                  </a:lnTo>
                  <a:lnTo>
                    <a:pt x="1598" y="156"/>
                  </a:lnTo>
                  <a:lnTo>
                    <a:pt x="1598" y="156"/>
                  </a:lnTo>
                  <a:lnTo>
                    <a:pt x="1617" y="156"/>
                  </a:lnTo>
                  <a:lnTo>
                    <a:pt x="1617" y="15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56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734" y="234"/>
                  </a:lnTo>
                  <a:lnTo>
                    <a:pt x="1734" y="254"/>
                  </a:lnTo>
                  <a:lnTo>
                    <a:pt x="1734" y="254"/>
                  </a:lnTo>
                  <a:lnTo>
                    <a:pt x="1754" y="254"/>
                  </a:lnTo>
                  <a:lnTo>
                    <a:pt x="1773" y="273"/>
                  </a:lnTo>
                  <a:lnTo>
                    <a:pt x="1773" y="273"/>
                  </a:lnTo>
                  <a:lnTo>
                    <a:pt x="1812" y="312"/>
                  </a:lnTo>
                  <a:lnTo>
                    <a:pt x="1812" y="312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71" y="410"/>
                  </a:lnTo>
                  <a:lnTo>
                    <a:pt x="1871" y="410"/>
                  </a:lnTo>
                  <a:lnTo>
                    <a:pt x="1929" y="449"/>
                  </a:lnTo>
                  <a:lnTo>
                    <a:pt x="1929" y="449"/>
                  </a:lnTo>
                  <a:lnTo>
                    <a:pt x="1929" y="468"/>
                  </a:lnTo>
                  <a:lnTo>
                    <a:pt x="1929" y="468"/>
                  </a:lnTo>
                  <a:lnTo>
                    <a:pt x="1968" y="507"/>
                  </a:lnTo>
                  <a:lnTo>
                    <a:pt x="1968" y="507"/>
                  </a:lnTo>
                  <a:lnTo>
                    <a:pt x="2007" y="585"/>
                  </a:lnTo>
                  <a:lnTo>
                    <a:pt x="2007" y="585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82"/>
                  </a:lnTo>
                  <a:lnTo>
                    <a:pt x="2046" y="682"/>
                  </a:lnTo>
                  <a:lnTo>
                    <a:pt x="2085" y="760"/>
                  </a:lnTo>
                  <a:lnTo>
                    <a:pt x="2085" y="760"/>
                  </a:lnTo>
                  <a:lnTo>
                    <a:pt x="2124" y="858"/>
                  </a:lnTo>
                  <a:lnTo>
                    <a:pt x="2124" y="858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82" y="1209"/>
                  </a:lnTo>
                  <a:lnTo>
                    <a:pt x="2182" y="1228"/>
                  </a:lnTo>
                  <a:lnTo>
                    <a:pt x="2182" y="1228"/>
                  </a:lnTo>
                  <a:lnTo>
                    <a:pt x="2182" y="1325"/>
                  </a:lnTo>
                  <a:lnTo>
                    <a:pt x="2182" y="1325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44" y="1735"/>
                  </a:lnTo>
                  <a:lnTo>
                    <a:pt x="2144" y="1735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1988" y="2202"/>
                  </a:lnTo>
                  <a:lnTo>
                    <a:pt x="1988" y="2202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734" y="2553"/>
                  </a:lnTo>
                  <a:lnTo>
                    <a:pt x="1734" y="2553"/>
                  </a:lnTo>
                  <a:lnTo>
                    <a:pt x="1598" y="2689"/>
                  </a:lnTo>
                  <a:lnTo>
                    <a:pt x="1617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462" y="2787"/>
                  </a:lnTo>
                  <a:lnTo>
                    <a:pt x="1462" y="2787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189" y="2923"/>
                  </a:lnTo>
                  <a:lnTo>
                    <a:pt x="1189" y="2923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916" y="2982"/>
                  </a:lnTo>
                  <a:lnTo>
                    <a:pt x="916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663" y="2962"/>
                  </a:lnTo>
                  <a:lnTo>
                    <a:pt x="663" y="2962"/>
                  </a:lnTo>
                  <a:lnTo>
                    <a:pt x="565" y="2943"/>
                  </a:lnTo>
                  <a:lnTo>
                    <a:pt x="565" y="2943"/>
                  </a:lnTo>
                  <a:lnTo>
                    <a:pt x="409" y="2787"/>
                  </a:lnTo>
                  <a:lnTo>
                    <a:pt x="273" y="2611"/>
                  </a:lnTo>
                  <a:lnTo>
                    <a:pt x="176" y="2436"/>
                  </a:lnTo>
                  <a:lnTo>
                    <a:pt x="78" y="2222"/>
                  </a:lnTo>
                  <a:lnTo>
                    <a:pt x="20" y="2007"/>
                  </a:lnTo>
                  <a:lnTo>
                    <a:pt x="0" y="1774"/>
                  </a:lnTo>
                  <a:lnTo>
                    <a:pt x="0" y="1540"/>
                  </a:lnTo>
                  <a:lnTo>
                    <a:pt x="39" y="1286"/>
                  </a:lnTo>
                  <a:lnTo>
                    <a:pt x="39" y="1286"/>
                  </a:lnTo>
                  <a:lnTo>
                    <a:pt x="98" y="1053"/>
                  </a:lnTo>
                  <a:lnTo>
                    <a:pt x="195" y="838"/>
                  </a:lnTo>
                  <a:lnTo>
                    <a:pt x="312" y="643"/>
                  </a:lnTo>
                  <a:lnTo>
                    <a:pt x="448" y="468"/>
                  </a:lnTo>
                  <a:lnTo>
                    <a:pt x="624" y="312"/>
                  </a:lnTo>
                  <a:lnTo>
                    <a:pt x="799" y="176"/>
                  </a:lnTo>
                  <a:lnTo>
                    <a:pt x="994" y="78"/>
                  </a:lnTo>
                  <a:lnTo>
                    <a:pt x="1208" y="1"/>
                  </a:lnTo>
                  <a:lnTo>
                    <a:pt x="1208" y="1"/>
                  </a:lnTo>
                  <a:lnTo>
                    <a:pt x="1286" y="20"/>
                  </a:lnTo>
                  <a:lnTo>
                    <a:pt x="128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4"/>
            <p:cNvSpPr/>
            <p:nvPr/>
          </p:nvSpPr>
          <p:spPr>
            <a:xfrm>
              <a:off x="13222350" y="59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4"/>
            <p:cNvSpPr/>
            <p:nvPr/>
          </p:nvSpPr>
          <p:spPr>
            <a:xfrm>
              <a:off x="13208725" y="610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4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2" y="0"/>
                  </a:moveTo>
                  <a:lnTo>
                    <a:pt x="156" y="20"/>
                  </a:lnTo>
                  <a:lnTo>
                    <a:pt x="39" y="5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4" y="351"/>
                  </a:lnTo>
                  <a:lnTo>
                    <a:pt x="390" y="390"/>
                  </a:lnTo>
                  <a:lnTo>
                    <a:pt x="565" y="409"/>
                  </a:lnTo>
                  <a:lnTo>
                    <a:pt x="721" y="409"/>
                  </a:lnTo>
                  <a:lnTo>
                    <a:pt x="819" y="370"/>
                  </a:lnTo>
                  <a:lnTo>
                    <a:pt x="858" y="331"/>
                  </a:lnTo>
                  <a:lnTo>
                    <a:pt x="877" y="312"/>
                  </a:lnTo>
                  <a:lnTo>
                    <a:pt x="877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3" y="78"/>
                  </a:lnTo>
                  <a:lnTo>
                    <a:pt x="468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4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877" y="312"/>
                  </a:moveTo>
                  <a:lnTo>
                    <a:pt x="877" y="312"/>
                  </a:lnTo>
                  <a:lnTo>
                    <a:pt x="858" y="331"/>
                  </a:lnTo>
                  <a:lnTo>
                    <a:pt x="819" y="370"/>
                  </a:lnTo>
                  <a:lnTo>
                    <a:pt x="721" y="409"/>
                  </a:lnTo>
                  <a:lnTo>
                    <a:pt x="565" y="409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234" y="351"/>
                  </a:lnTo>
                  <a:lnTo>
                    <a:pt x="98" y="273"/>
                  </a:lnTo>
                  <a:lnTo>
                    <a:pt x="20" y="195"/>
                  </a:lnTo>
                  <a:lnTo>
                    <a:pt x="0" y="15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0" y="78"/>
                  </a:lnTo>
                  <a:lnTo>
                    <a:pt x="39" y="59"/>
                  </a:lnTo>
                  <a:lnTo>
                    <a:pt x="156" y="20"/>
                  </a:lnTo>
                  <a:lnTo>
                    <a:pt x="312" y="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643" y="78"/>
                  </a:lnTo>
                  <a:lnTo>
                    <a:pt x="780" y="156"/>
                  </a:lnTo>
                  <a:lnTo>
                    <a:pt x="858" y="234"/>
                  </a:lnTo>
                  <a:lnTo>
                    <a:pt x="877" y="273"/>
                  </a:lnTo>
                  <a:lnTo>
                    <a:pt x="877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4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extrusionOk="0">
                  <a:moveTo>
                    <a:pt x="605" y="1"/>
                  </a:moveTo>
                  <a:lnTo>
                    <a:pt x="488" y="20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4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fill="none" extrusionOk="0">
                  <a:moveTo>
                    <a:pt x="955" y="20"/>
                  </a:moveTo>
                  <a:lnTo>
                    <a:pt x="955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41" y="1"/>
                  </a:lnTo>
                  <a:lnTo>
                    <a:pt x="605" y="1"/>
                  </a:lnTo>
                  <a:lnTo>
                    <a:pt x="605" y="1"/>
                  </a:lnTo>
                  <a:lnTo>
                    <a:pt x="488" y="20"/>
                  </a:lnTo>
                  <a:lnTo>
                    <a:pt x="351" y="79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4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4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4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extrusionOk="0">
                  <a:moveTo>
                    <a:pt x="917" y="644"/>
                  </a:moveTo>
                  <a:lnTo>
                    <a:pt x="1072" y="663"/>
                  </a:lnTo>
                  <a:lnTo>
                    <a:pt x="1228" y="702"/>
                  </a:lnTo>
                  <a:lnTo>
                    <a:pt x="1345" y="760"/>
                  </a:lnTo>
                  <a:lnTo>
                    <a:pt x="1462" y="838"/>
                  </a:lnTo>
                  <a:lnTo>
                    <a:pt x="1540" y="897"/>
                  </a:lnTo>
                  <a:lnTo>
                    <a:pt x="1618" y="975"/>
                  </a:lnTo>
                  <a:lnTo>
                    <a:pt x="1696" y="1092"/>
                  </a:lnTo>
                  <a:lnTo>
                    <a:pt x="1735" y="1189"/>
                  </a:lnTo>
                  <a:lnTo>
                    <a:pt x="1735" y="1209"/>
                  </a:lnTo>
                  <a:lnTo>
                    <a:pt x="1735" y="1228"/>
                  </a:lnTo>
                  <a:lnTo>
                    <a:pt x="1735" y="1248"/>
                  </a:lnTo>
                  <a:lnTo>
                    <a:pt x="1735" y="1267"/>
                  </a:lnTo>
                  <a:lnTo>
                    <a:pt x="1735" y="1306"/>
                  </a:lnTo>
                  <a:lnTo>
                    <a:pt x="1735" y="1345"/>
                  </a:lnTo>
                  <a:lnTo>
                    <a:pt x="1598" y="1423"/>
                  </a:lnTo>
                  <a:lnTo>
                    <a:pt x="1482" y="1462"/>
                  </a:lnTo>
                  <a:lnTo>
                    <a:pt x="1365" y="1481"/>
                  </a:lnTo>
                  <a:lnTo>
                    <a:pt x="1209" y="1501"/>
                  </a:lnTo>
                  <a:lnTo>
                    <a:pt x="1033" y="1481"/>
                  </a:lnTo>
                  <a:lnTo>
                    <a:pt x="936" y="1462"/>
                  </a:lnTo>
                  <a:lnTo>
                    <a:pt x="897" y="1462"/>
                  </a:lnTo>
                  <a:lnTo>
                    <a:pt x="780" y="1423"/>
                  </a:lnTo>
                  <a:lnTo>
                    <a:pt x="624" y="1364"/>
                  </a:lnTo>
                  <a:lnTo>
                    <a:pt x="468" y="1287"/>
                  </a:lnTo>
                  <a:lnTo>
                    <a:pt x="371" y="1228"/>
                  </a:lnTo>
                  <a:lnTo>
                    <a:pt x="274" y="1131"/>
                  </a:lnTo>
                  <a:lnTo>
                    <a:pt x="196" y="1014"/>
                  </a:lnTo>
                  <a:lnTo>
                    <a:pt x="196" y="994"/>
                  </a:lnTo>
                  <a:lnTo>
                    <a:pt x="254" y="897"/>
                  </a:lnTo>
                  <a:lnTo>
                    <a:pt x="332" y="799"/>
                  </a:lnTo>
                  <a:lnTo>
                    <a:pt x="449" y="721"/>
                  </a:lnTo>
                  <a:lnTo>
                    <a:pt x="546" y="683"/>
                  </a:lnTo>
                  <a:lnTo>
                    <a:pt x="644" y="663"/>
                  </a:lnTo>
                  <a:lnTo>
                    <a:pt x="780" y="644"/>
                  </a:lnTo>
                  <a:close/>
                  <a:moveTo>
                    <a:pt x="468" y="1"/>
                  </a:move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4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fill="none" extrusionOk="0">
                  <a:moveTo>
                    <a:pt x="1715" y="234"/>
                  </a:move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663" y="20"/>
                  </a:lnTo>
                  <a:lnTo>
                    <a:pt x="585" y="1"/>
                  </a:lnTo>
                  <a:lnTo>
                    <a:pt x="585" y="1"/>
                  </a:lnTo>
                  <a:lnTo>
                    <a:pt x="468" y="1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93" y="254"/>
                  </a:lnTo>
                  <a:lnTo>
                    <a:pt x="1715" y="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4"/>
            <p:cNvSpPr/>
            <p:nvPr/>
          </p:nvSpPr>
          <p:spPr>
            <a:xfrm>
              <a:off x="13119575" y="583375"/>
              <a:ext cx="38500" cy="21450"/>
            </a:xfrm>
            <a:custGeom>
              <a:avLst/>
              <a:gdLst/>
              <a:ahLst/>
              <a:cxnLst/>
              <a:rect l="l" t="t" r="r" b="b"/>
              <a:pathLst>
                <a:path w="1540" h="858" fill="none" extrusionOk="0">
                  <a:moveTo>
                    <a:pt x="722" y="1"/>
                  </a:moveTo>
                  <a:lnTo>
                    <a:pt x="722" y="1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1150" y="117"/>
                  </a:lnTo>
                  <a:lnTo>
                    <a:pt x="1267" y="195"/>
                  </a:lnTo>
                  <a:lnTo>
                    <a:pt x="1267" y="195"/>
                  </a:lnTo>
                  <a:lnTo>
                    <a:pt x="1345" y="254"/>
                  </a:lnTo>
                  <a:lnTo>
                    <a:pt x="1423" y="332"/>
                  </a:lnTo>
                  <a:lnTo>
                    <a:pt x="1423" y="332"/>
                  </a:lnTo>
                  <a:lnTo>
                    <a:pt x="1501" y="449"/>
                  </a:lnTo>
                  <a:lnTo>
                    <a:pt x="1501" y="449"/>
                  </a:lnTo>
                  <a:lnTo>
                    <a:pt x="1540" y="546"/>
                  </a:lnTo>
                  <a:lnTo>
                    <a:pt x="1540" y="546"/>
                  </a:lnTo>
                  <a:lnTo>
                    <a:pt x="1540" y="566"/>
                  </a:lnTo>
                  <a:lnTo>
                    <a:pt x="1540" y="566"/>
                  </a:lnTo>
                  <a:lnTo>
                    <a:pt x="1540" y="585"/>
                  </a:lnTo>
                  <a:lnTo>
                    <a:pt x="1540" y="585"/>
                  </a:lnTo>
                  <a:lnTo>
                    <a:pt x="1540" y="605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702"/>
                  </a:lnTo>
                  <a:lnTo>
                    <a:pt x="1540" y="702"/>
                  </a:lnTo>
                  <a:lnTo>
                    <a:pt x="1403" y="780"/>
                  </a:lnTo>
                  <a:lnTo>
                    <a:pt x="1403" y="780"/>
                  </a:lnTo>
                  <a:lnTo>
                    <a:pt x="1287" y="819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014" y="858"/>
                  </a:lnTo>
                  <a:lnTo>
                    <a:pt x="838" y="838"/>
                  </a:lnTo>
                  <a:lnTo>
                    <a:pt x="838" y="838"/>
                  </a:lnTo>
                  <a:lnTo>
                    <a:pt x="741" y="819"/>
                  </a:lnTo>
                  <a:lnTo>
                    <a:pt x="741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585" y="780"/>
                  </a:lnTo>
                  <a:lnTo>
                    <a:pt x="585" y="780"/>
                  </a:lnTo>
                  <a:lnTo>
                    <a:pt x="429" y="721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176" y="585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1" y="37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137" y="156"/>
                  </a:lnTo>
                  <a:lnTo>
                    <a:pt x="137" y="156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351" y="40"/>
                  </a:lnTo>
                  <a:lnTo>
                    <a:pt x="449" y="20"/>
                  </a:lnTo>
                  <a:lnTo>
                    <a:pt x="449" y="20"/>
                  </a:lnTo>
                  <a:lnTo>
                    <a:pt x="585" y="1"/>
                  </a:lnTo>
                  <a:lnTo>
                    <a:pt x="722" y="1"/>
                  </a:lnTo>
                  <a:lnTo>
                    <a:pt x="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4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extrusionOk="0">
                  <a:moveTo>
                    <a:pt x="5339" y="1"/>
                  </a:move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4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fill="none" extrusionOk="0">
                  <a:moveTo>
                    <a:pt x="5632" y="11282"/>
                  </a:moveTo>
                  <a:lnTo>
                    <a:pt x="5632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lnTo>
                    <a:pt x="5632" y="1"/>
                  </a:lnTo>
                  <a:lnTo>
                    <a:pt x="5632" y="1"/>
                  </a:lnTo>
                  <a:lnTo>
                    <a:pt x="5339" y="1"/>
                  </a:ln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632" y="11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4"/>
            <p:cNvSpPr/>
            <p:nvPr/>
          </p:nvSpPr>
          <p:spPr>
            <a:xfrm>
              <a:off x="13311500" y="492300"/>
              <a:ext cx="275725" cy="273275"/>
            </a:xfrm>
            <a:custGeom>
              <a:avLst/>
              <a:gdLst/>
              <a:ahLst/>
              <a:cxnLst/>
              <a:rect l="l" t="t" r="r" b="b"/>
              <a:pathLst>
                <a:path w="11029" h="10931" extrusionOk="0">
                  <a:moveTo>
                    <a:pt x="3624" y="0"/>
                  </a:moveTo>
                  <a:lnTo>
                    <a:pt x="3215" y="175"/>
                  </a:lnTo>
                  <a:lnTo>
                    <a:pt x="2845" y="370"/>
                  </a:lnTo>
                  <a:lnTo>
                    <a:pt x="2475" y="604"/>
                  </a:lnTo>
                  <a:lnTo>
                    <a:pt x="2144" y="857"/>
                  </a:lnTo>
                  <a:lnTo>
                    <a:pt x="1812" y="1130"/>
                  </a:lnTo>
                  <a:lnTo>
                    <a:pt x="1520" y="1422"/>
                  </a:lnTo>
                  <a:lnTo>
                    <a:pt x="1247" y="1734"/>
                  </a:lnTo>
                  <a:lnTo>
                    <a:pt x="994" y="2085"/>
                  </a:lnTo>
                  <a:lnTo>
                    <a:pt x="780" y="2436"/>
                  </a:lnTo>
                  <a:lnTo>
                    <a:pt x="585" y="2806"/>
                  </a:lnTo>
                  <a:lnTo>
                    <a:pt x="409" y="3195"/>
                  </a:lnTo>
                  <a:lnTo>
                    <a:pt x="254" y="3585"/>
                  </a:lnTo>
                  <a:lnTo>
                    <a:pt x="156" y="3994"/>
                  </a:lnTo>
                  <a:lnTo>
                    <a:pt x="59" y="4423"/>
                  </a:lnTo>
                  <a:lnTo>
                    <a:pt x="20" y="4832"/>
                  </a:lnTo>
                  <a:lnTo>
                    <a:pt x="0" y="5280"/>
                  </a:lnTo>
                  <a:lnTo>
                    <a:pt x="0" y="5572"/>
                  </a:lnTo>
                  <a:lnTo>
                    <a:pt x="39" y="5845"/>
                  </a:lnTo>
                  <a:lnTo>
                    <a:pt x="59" y="6137"/>
                  </a:lnTo>
                  <a:lnTo>
                    <a:pt x="117" y="6410"/>
                  </a:lnTo>
                  <a:lnTo>
                    <a:pt x="176" y="6683"/>
                  </a:lnTo>
                  <a:lnTo>
                    <a:pt x="254" y="6956"/>
                  </a:lnTo>
                  <a:lnTo>
                    <a:pt x="351" y="7209"/>
                  </a:lnTo>
                  <a:lnTo>
                    <a:pt x="448" y="7482"/>
                  </a:lnTo>
                  <a:lnTo>
                    <a:pt x="565" y="7716"/>
                  </a:lnTo>
                  <a:lnTo>
                    <a:pt x="682" y="7969"/>
                  </a:lnTo>
                  <a:lnTo>
                    <a:pt x="819" y="8203"/>
                  </a:lnTo>
                  <a:lnTo>
                    <a:pt x="974" y="8437"/>
                  </a:lnTo>
                  <a:lnTo>
                    <a:pt x="1130" y="8651"/>
                  </a:lnTo>
                  <a:lnTo>
                    <a:pt x="1286" y="8865"/>
                  </a:lnTo>
                  <a:lnTo>
                    <a:pt x="1481" y="9080"/>
                  </a:lnTo>
                  <a:lnTo>
                    <a:pt x="1656" y="9274"/>
                  </a:lnTo>
                  <a:lnTo>
                    <a:pt x="1851" y="9450"/>
                  </a:lnTo>
                  <a:lnTo>
                    <a:pt x="2066" y="9645"/>
                  </a:lnTo>
                  <a:lnTo>
                    <a:pt x="2280" y="9800"/>
                  </a:lnTo>
                  <a:lnTo>
                    <a:pt x="2494" y="9956"/>
                  </a:lnTo>
                  <a:lnTo>
                    <a:pt x="2728" y="10112"/>
                  </a:lnTo>
                  <a:lnTo>
                    <a:pt x="2962" y="10249"/>
                  </a:lnTo>
                  <a:lnTo>
                    <a:pt x="3215" y="10366"/>
                  </a:lnTo>
                  <a:lnTo>
                    <a:pt x="3449" y="10482"/>
                  </a:lnTo>
                  <a:lnTo>
                    <a:pt x="3722" y="10580"/>
                  </a:lnTo>
                  <a:lnTo>
                    <a:pt x="3975" y="10677"/>
                  </a:lnTo>
                  <a:lnTo>
                    <a:pt x="4248" y="10755"/>
                  </a:lnTo>
                  <a:lnTo>
                    <a:pt x="4521" y="10814"/>
                  </a:lnTo>
                  <a:lnTo>
                    <a:pt x="4793" y="10872"/>
                  </a:lnTo>
                  <a:lnTo>
                    <a:pt x="5086" y="10892"/>
                  </a:lnTo>
                  <a:lnTo>
                    <a:pt x="5358" y="10911"/>
                  </a:lnTo>
                  <a:lnTo>
                    <a:pt x="5651" y="10931"/>
                  </a:lnTo>
                  <a:lnTo>
                    <a:pt x="6118" y="10911"/>
                  </a:lnTo>
                  <a:lnTo>
                    <a:pt x="6566" y="10853"/>
                  </a:lnTo>
                  <a:lnTo>
                    <a:pt x="6995" y="10775"/>
                  </a:lnTo>
                  <a:lnTo>
                    <a:pt x="7424" y="10638"/>
                  </a:lnTo>
                  <a:lnTo>
                    <a:pt x="7833" y="10502"/>
                  </a:lnTo>
                  <a:lnTo>
                    <a:pt x="8242" y="10307"/>
                  </a:lnTo>
                  <a:lnTo>
                    <a:pt x="8612" y="10093"/>
                  </a:lnTo>
                  <a:lnTo>
                    <a:pt x="8982" y="9859"/>
                  </a:lnTo>
                  <a:lnTo>
                    <a:pt x="9314" y="9586"/>
                  </a:lnTo>
                  <a:lnTo>
                    <a:pt x="9645" y="9294"/>
                  </a:lnTo>
                  <a:lnTo>
                    <a:pt x="9937" y="8963"/>
                  </a:lnTo>
                  <a:lnTo>
                    <a:pt x="10210" y="8612"/>
                  </a:lnTo>
                  <a:lnTo>
                    <a:pt x="10463" y="8242"/>
                  </a:lnTo>
                  <a:lnTo>
                    <a:pt x="10677" y="7852"/>
                  </a:lnTo>
                  <a:lnTo>
                    <a:pt x="10872" y="7443"/>
                  </a:lnTo>
                  <a:lnTo>
                    <a:pt x="11028" y="7014"/>
                  </a:lnTo>
                  <a:lnTo>
                    <a:pt x="10970" y="7112"/>
                  </a:lnTo>
                  <a:lnTo>
                    <a:pt x="10794" y="7404"/>
                  </a:lnTo>
                  <a:lnTo>
                    <a:pt x="10619" y="7677"/>
                  </a:lnTo>
                  <a:lnTo>
                    <a:pt x="10424" y="7911"/>
                  </a:lnTo>
                  <a:lnTo>
                    <a:pt x="10229" y="8144"/>
                  </a:lnTo>
                  <a:lnTo>
                    <a:pt x="10015" y="8378"/>
                  </a:lnTo>
                  <a:lnTo>
                    <a:pt x="9781" y="8573"/>
                  </a:lnTo>
                  <a:lnTo>
                    <a:pt x="9547" y="8768"/>
                  </a:lnTo>
                  <a:lnTo>
                    <a:pt x="9294" y="8943"/>
                  </a:lnTo>
                  <a:lnTo>
                    <a:pt x="9021" y="9119"/>
                  </a:lnTo>
                  <a:lnTo>
                    <a:pt x="8749" y="9274"/>
                  </a:lnTo>
                  <a:lnTo>
                    <a:pt x="8476" y="9411"/>
                  </a:lnTo>
                  <a:lnTo>
                    <a:pt x="8184" y="9528"/>
                  </a:lnTo>
                  <a:lnTo>
                    <a:pt x="7872" y="9625"/>
                  </a:lnTo>
                  <a:lnTo>
                    <a:pt x="7560" y="9723"/>
                  </a:lnTo>
                  <a:lnTo>
                    <a:pt x="7248" y="9781"/>
                  </a:lnTo>
                  <a:lnTo>
                    <a:pt x="6937" y="9820"/>
                  </a:lnTo>
                  <a:lnTo>
                    <a:pt x="6625" y="9859"/>
                  </a:lnTo>
                  <a:lnTo>
                    <a:pt x="5962" y="9859"/>
                  </a:lnTo>
                  <a:lnTo>
                    <a:pt x="5592" y="9820"/>
                  </a:lnTo>
                  <a:lnTo>
                    <a:pt x="5222" y="9742"/>
                  </a:lnTo>
                  <a:lnTo>
                    <a:pt x="4891" y="9664"/>
                  </a:lnTo>
                  <a:lnTo>
                    <a:pt x="4579" y="9567"/>
                  </a:lnTo>
                  <a:lnTo>
                    <a:pt x="4267" y="9450"/>
                  </a:lnTo>
                  <a:lnTo>
                    <a:pt x="3975" y="9313"/>
                  </a:lnTo>
                  <a:lnTo>
                    <a:pt x="3683" y="9158"/>
                  </a:lnTo>
                  <a:lnTo>
                    <a:pt x="3429" y="9002"/>
                  </a:lnTo>
                  <a:lnTo>
                    <a:pt x="3157" y="8807"/>
                  </a:lnTo>
                  <a:lnTo>
                    <a:pt x="2903" y="8612"/>
                  </a:lnTo>
                  <a:lnTo>
                    <a:pt x="2670" y="8398"/>
                  </a:lnTo>
                  <a:lnTo>
                    <a:pt x="2436" y="8164"/>
                  </a:lnTo>
                  <a:lnTo>
                    <a:pt x="2241" y="7930"/>
                  </a:lnTo>
                  <a:lnTo>
                    <a:pt x="2046" y="7677"/>
                  </a:lnTo>
                  <a:lnTo>
                    <a:pt x="1871" y="7423"/>
                  </a:lnTo>
                  <a:lnTo>
                    <a:pt x="1695" y="7151"/>
                  </a:lnTo>
                  <a:lnTo>
                    <a:pt x="1559" y="6878"/>
                  </a:lnTo>
                  <a:lnTo>
                    <a:pt x="1423" y="6586"/>
                  </a:lnTo>
                  <a:lnTo>
                    <a:pt x="1325" y="6293"/>
                  </a:lnTo>
                  <a:lnTo>
                    <a:pt x="1228" y="6001"/>
                  </a:lnTo>
                  <a:lnTo>
                    <a:pt x="1150" y="5709"/>
                  </a:lnTo>
                  <a:lnTo>
                    <a:pt x="1091" y="5378"/>
                  </a:lnTo>
                  <a:lnTo>
                    <a:pt x="1052" y="5046"/>
                  </a:lnTo>
                  <a:lnTo>
                    <a:pt x="1033" y="4715"/>
                  </a:lnTo>
                  <a:lnTo>
                    <a:pt x="1033" y="4403"/>
                  </a:lnTo>
                  <a:lnTo>
                    <a:pt x="1052" y="4072"/>
                  </a:lnTo>
                  <a:lnTo>
                    <a:pt x="1091" y="3741"/>
                  </a:lnTo>
                  <a:lnTo>
                    <a:pt x="1150" y="3410"/>
                  </a:lnTo>
                  <a:lnTo>
                    <a:pt x="1228" y="3117"/>
                  </a:lnTo>
                  <a:lnTo>
                    <a:pt x="1325" y="2806"/>
                  </a:lnTo>
                  <a:lnTo>
                    <a:pt x="1442" y="2513"/>
                  </a:lnTo>
                  <a:lnTo>
                    <a:pt x="1578" y="2221"/>
                  </a:lnTo>
                  <a:lnTo>
                    <a:pt x="1715" y="1968"/>
                  </a:lnTo>
                  <a:lnTo>
                    <a:pt x="1929" y="1617"/>
                  </a:lnTo>
                  <a:lnTo>
                    <a:pt x="2007" y="1500"/>
                  </a:lnTo>
                  <a:lnTo>
                    <a:pt x="2182" y="1247"/>
                  </a:lnTo>
                  <a:lnTo>
                    <a:pt x="2377" y="1033"/>
                  </a:lnTo>
                  <a:lnTo>
                    <a:pt x="2611" y="799"/>
                  </a:lnTo>
                  <a:lnTo>
                    <a:pt x="2650" y="740"/>
                  </a:lnTo>
                  <a:lnTo>
                    <a:pt x="2689" y="721"/>
                  </a:lnTo>
                  <a:lnTo>
                    <a:pt x="3059" y="409"/>
                  </a:lnTo>
                  <a:lnTo>
                    <a:pt x="3429" y="117"/>
                  </a:lnTo>
                  <a:lnTo>
                    <a:pt x="362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4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extrusionOk="0">
                  <a:moveTo>
                    <a:pt x="371" y="0"/>
                  </a:moveTo>
                  <a:lnTo>
                    <a:pt x="293" y="20"/>
                  </a:lnTo>
                  <a:lnTo>
                    <a:pt x="215" y="39"/>
                  </a:lnTo>
                  <a:lnTo>
                    <a:pt x="137" y="98"/>
                  </a:lnTo>
                  <a:lnTo>
                    <a:pt x="78" y="195"/>
                  </a:lnTo>
                  <a:lnTo>
                    <a:pt x="20" y="312"/>
                  </a:lnTo>
                  <a:lnTo>
                    <a:pt x="0" y="468"/>
                  </a:lnTo>
                  <a:lnTo>
                    <a:pt x="0" y="585"/>
                  </a:lnTo>
                  <a:lnTo>
                    <a:pt x="39" y="721"/>
                  </a:lnTo>
                  <a:lnTo>
                    <a:pt x="59" y="780"/>
                  </a:lnTo>
                  <a:lnTo>
                    <a:pt x="98" y="838"/>
                  </a:lnTo>
                  <a:lnTo>
                    <a:pt x="176" y="935"/>
                  </a:lnTo>
                  <a:lnTo>
                    <a:pt x="254" y="994"/>
                  </a:lnTo>
                  <a:lnTo>
                    <a:pt x="371" y="1033"/>
                  </a:lnTo>
                  <a:lnTo>
                    <a:pt x="585" y="1033"/>
                  </a:lnTo>
                  <a:lnTo>
                    <a:pt x="643" y="1013"/>
                  </a:lnTo>
                  <a:lnTo>
                    <a:pt x="702" y="955"/>
                  </a:lnTo>
                  <a:lnTo>
                    <a:pt x="780" y="897"/>
                  </a:lnTo>
                  <a:lnTo>
                    <a:pt x="819" y="819"/>
                  </a:lnTo>
                  <a:lnTo>
                    <a:pt x="858" y="741"/>
                  </a:lnTo>
                  <a:lnTo>
                    <a:pt x="877" y="643"/>
                  </a:lnTo>
                  <a:lnTo>
                    <a:pt x="897" y="546"/>
                  </a:lnTo>
                  <a:lnTo>
                    <a:pt x="877" y="468"/>
                  </a:lnTo>
                  <a:lnTo>
                    <a:pt x="838" y="331"/>
                  </a:lnTo>
                  <a:lnTo>
                    <a:pt x="780" y="215"/>
                  </a:lnTo>
                  <a:lnTo>
                    <a:pt x="702" y="117"/>
                  </a:lnTo>
                  <a:lnTo>
                    <a:pt x="604" y="39"/>
                  </a:lnTo>
                  <a:lnTo>
                    <a:pt x="526" y="2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4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fill="none" extrusionOk="0">
                  <a:moveTo>
                    <a:pt x="293" y="20"/>
                  </a:moveTo>
                  <a:lnTo>
                    <a:pt x="293" y="20"/>
                  </a:lnTo>
                  <a:lnTo>
                    <a:pt x="371" y="0"/>
                  </a:lnTo>
                  <a:lnTo>
                    <a:pt x="449" y="0"/>
                  </a:lnTo>
                  <a:lnTo>
                    <a:pt x="526" y="20"/>
                  </a:lnTo>
                  <a:lnTo>
                    <a:pt x="604" y="39"/>
                  </a:lnTo>
                  <a:lnTo>
                    <a:pt x="604" y="39"/>
                  </a:lnTo>
                  <a:lnTo>
                    <a:pt x="702" y="117"/>
                  </a:lnTo>
                  <a:lnTo>
                    <a:pt x="780" y="215"/>
                  </a:lnTo>
                  <a:lnTo>
                    <a:pt x="838" y="331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97" y="546"/>
                  </a:lnTo>
                  <a:lnTo>
                    <a:pt x="877" y="643"/>
                  </a:lnTo>
                  <a:lnTo>
                    <a:pt x="877" y="643"/>
                  </a:lnTo>
                  <a:lnTo>
                    <a:pt x="858" y="741"/>
                  </a:lnTo>
                  <a:lnTo>
                    <a:pt x="819" y="819"/>
                  </a:lnTo>
                  <a:lnTo>
                    <a:pt x="780" y="897"/>
                  </a:lnTo>
                  <a:lnTo>
                    <a:pt x="702" y="955"/>
                  </a:lnTo>
                  <a:lnTo>
                    <a:pt x="702" y="955"/>
                  </a:lnTo>
                  <a:lnTo>
                    <a:pt x="643" y="1013"/>
                  </a:lnTo>
                  <a:lnTo>
                    <a:pt x="585" y="1033"/>
                  </a:lnTo>
                  <a:lnTo>
                    <a:pt x="585" y="1033"/>
                  </a:lnTo>
                  <a:lnTo>
                    <a:pt x="546" y="1033"/>
                  </a:lnTo>
                  <a:lnTo>
                    <a:pt x="487" y="1033"/>
                  </a:lnTo>
                  <a:lnTo>
                    <a:pt x="487" y="1033"/>
                  </a:lnTo>
                  <a:lnTo>
                    <a:pt x="371" y="1033"/>
                  </a:lnTo>
                  <a:lnTo>
                    <a:pt x="254" y="994"/>
                  </a:lnTo>
                  <a:lnTo>
                    <a:pt x="254" y="994"/>
                  </a:lnTo>
                  <a:lnTo>
                    <a:pt x="176" y="935"/>
                  </a:lnTo>
                  <a:lnTo>
                    <a:pt x="98" y="838"/>
                  </a:lnTo>
                  <a:lnTo>
                    <a:pt x="98" y="838"/>
                  </a:lnTo>
                  <a:lnTo>
                    <a:pt x="59" y="780"/>
                  </a:lnTo>
                  <a:lnTo>
                    <a:pt x="39" y="721"/>
                  </a:lnTo>
                  <a:lnTo>
                    <a:pt x="0" y="585"/>
                  </a:lnTo>
                  <a:lnTo>
                    <a:pt x="0" y="585"/>
                  </a:lnTo>
                  <a:lnTo>
                    <a:pt x="0" y="468"/>
                  </a:lnTo>
                  <a:lnTo>
                    <a:pt x="20" y="312"/>
                  </a:lnTo>
                  <a:lnTo>
                    <a:pt x="20" y="312"/>
                  </a:lnTo>
                  <a:lnTo>
                    <a:pt x="78" y="195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215" y="39"/>
                  </a:lnTo>
                  <a:lnTo>
                    <a:pt x="293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4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extrusionOk="0">
                  <a:moveTo>
                    <a:pt x="1774" y="1"/>
                  </a:moveTo>
                  <a:lnTo>
                    <a:pt x="1598" y="20"/>
                  </a:lnTo>
                  <a:lnTo>
                    <a:pt x="1423" y="40"/>
                  </a:lnTo>
                  <a:lnTo>
                    <a:pt x="1248" y="79"/>
                  </a:lnTo>
                  <a:lnTo>
                    <a:pt x="1092" y="118"/>
                  </a:lnTo>
                  <a:lnTo>
                    <a:pt x="1053" y="118"/>
                  </a:lnTo>
                  <a:lnTo>
                    <a:pt x="858" y="196"/>
                  </a:lnTo>
                  <a:lnTo>
                    <a:pt x="702" y="274"/>
                  </a:lnTo>
                  <a:lnTo>
                    <a:pt x="546" y="352"/>
                  </a:lnTo>
                  <a:lnTo>
                    <a:pt x="410" y="449"/>
                  </a:lnTo>
                  <a:lnTo>
                    <a:pt x="254" y="585"/>
                  </a:lnTo>
                  <a:lnTo>
                    <a:pt x="157" y="722"/>
                  </a:lnTo>
                  <a:lnTo>
                    <a:pt x="59" y="858"/>
                  </a:lnTo>
                  <a:lnTo>
                    <a:pt x="20" y="1014"/>
                  </a:lnTo>
                  <a:lnTo>
                    <a:pt x="1" y="1228"/>
                  </a:lnTo>
                  <a:lnTo>
                    <a:pt x="1" y="1306"/>
                  </a:lnTo>
                  <a:lnTo>
                    <a:pt x="20" y="1404"/>
                  </a:lnTo>
                  <a:lnTo>
                    <a:pt x="79" y="1599"/>
                  </a:lnTo>
                  <a:lnTo>
                    <a:pt x="195" y="1774"/>
                  </a:lnTo>
                  <a:lnTo>
                    <a:pt x="254" y="1852"/>
                  </a:lnTo>
                  <a:lnTo>
                    <a:pt x="332" y="1930"/>
                  </a:lnTo>
                  <a:lnTo>
                    <a:pt x="488" y="2047"/>
                  </a:lnTo>
                  <a:lnTo>
                    <a:pt x="644" y="2144"/>
                  </a:lnTo>
                  <a:lnTo>
                    <a:pt x="799" y="2203"/>
                  </a:lnTo>
                  <a:lnTo>
                    <a:pt x="955" y="2242"/>
                  </a:lnTo>
                  <a:lnTo>
                    <a:pt x="1111" y="2280"/>
                  </a:lnTo>
                  <a:lnTo>
                    <a:pt x="1481" y="2339"/>
                  </a:lnTo>
                  <a:lnTo>
                    <a:pt x="1559" y="2358"/>
                  </a:lnTo>
                  <a:lnTo>
                    <a:pt x="1891" y="2417"/>
                  </a:lnTo>
                  <a:lnTo>
                    <a:pt x="2261" y="2475"/>
                  </a:lnTo>
                  <a:lnTo>
                    <a:pt x="2650" y="2573"/>
                  </a:lnTo>
                  <a:lnTo>
                    <a:pt x="2884" y="2651"/>
                  </a:lnTo>
                  <a:lnTo>
                    <a:pt x="3177" y="2748"/>
                  </a:lnTo>
                  <a:lnTo>
                    <a:pt x="3469" y="2884"/>
                  </a:lnTo>
                  <a:lnTo>
                    <a:pt x="3527" y="2904"/>
                  </a:lnTo>
                  <a:lnTo>
                    <a:pt x="3781" y="3060"/>
                  </a:lnTo>
                  <a:lnTo>
                    <a:pt x="4014" y="3216"/>
                  </a:lnTo>
                  <a:lnTo>
                    <a:pt x="4073" y="3235"/>
                  </a:lnTo>
                  <a:lnTo>
                    <a:pt x="4112" y="3255"/>
                  </a:lnTo>
                  <a:lnTo>
                    <a:pt x="4385" y="3372"/>
                  </a:lnTo>
                  <a:lnTo>
                    <a:pt x="4579" y="3430"/>
                  </a:lnTo>
                  <a:lnTo>
                    <a:pt x="4755" y="3450"/>
                  </a:lnTo>
                  <a:lnTo>
                    <a:pt x="4911" y="3450"/>
                  </a:lnTo>
                  <a:lnTo>
                    <a:pt x="5047" y="3430"/>
                  </a:lnTo>
                  <a:lnTo>
                    <a:pt x="5203" y="3352"/>
                  </a:lnTo>
                  <a:lnTo>
                    <a:pt x="5320" y="3255"/>
                  </a:lnTo>
                  <a:lnTo>
                    <a:pt x="5378" y="3196"/>
                  </a:lnTo>
                  <a:lnTo>
                    <a:pt x="5417" y="3118"/>
                  </a:lnTo>
                  <a:lnTo>
                    <a:pt x="5456" y="3040"/>
                  </a:lnTo>
                  <a:lnTo>
                    <a:pt x="5476" y="2962"/>
                  </a:lnTo>
                  <a:lnTo>
                    <a:pt x="5495" y="2865"/>
                  </a:lnTo>
                  <a:lnTo>
                    <a:pt x="5495" y="2787"/>
                  </a:lnTo>
                  <a:lnTo>
                    <a:pt x="5476" y="2573"/>
                  </a:lnTo>
                  <a:lnTo>
                    <a:pt x="5417" y="2358"/>
                  </a:lnTo>
                  <a:lnTo>
                    <a:pt x="5320" y="2125"/>
                  </a:lnTo>
                  <a:lnTo>
                    <a:pt x="5203" y="1891"/>
                  </a:lnTo>
                  <a:lnTo>
                    <a:pt x="5066" y="1657"/>
                  </a:lnTo>
                  <a:lnTo>
                    <a:pt x="4891" y="1443"/>
                  </a:lnTo>
                  <a:lnTo>
                    <a:pt x="4716" y="1248"/>
                  </a:lnTo>
                  <a:lnTo>
                    <a:pt x="4501" y="1053"/>
                  </a:lnTo>
                  <a:lnTo>
                    <a:pt x="4287" y="878"/>
                  </a:lnTo>
                  <a:lnTo>
                    <a:pt x="4073" y="722"/>
                  </a:lnTo>
                  <a:lnTo>
                    <a:pt x="3839" y="585"/>
                  </a:lnTo>
                  <a:lnTo>
                    <a:pt x="3586" y="449"/>
                  </a:lnTo>
                  <a:lnTo>
                    <a:pt x="3313" y="332"/>
                  </a:lnTo>
                  <a:lnTo>
                    <a:pt x="3060" y="235"/>
                  </a:lnTo>
                  <a:lnTo>
                    <a:pt x="2806" y="157"/>
                  </a:lnTo>
                  <a:lnTo>
                    <a:pt x="2534" y="79"/>
                  </a:lnTo>
                  <a:lnTo>
                    <a:pt x="2261" y="40"/>
                  </a:lnTo>
                  <a:lnTo>
                    <a:pt x="2007" y="20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4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fill="none" extrusionOk="0">
                  <a:moveTo>
                    <a:pt x="1053" y="118"/>
                  </a:moveTo>
                  <a:lnTo>
                    <a:pt x="1092" y="118"/>
                  </a:lnTo>
                  <a:lnTo>
                    <a:pt x="1092" y="118"/>
                  </a:lnTo>
                  <a:lnTo>
                    <a:pt x="1248" y="79"/>
                  </a:lnTo>
                  <a:lnTo>
                    <a:pt x="1423" y="40"/>
                  </a:lnTo>
                  <a:lnTo>
                    <a:pt x="1598" y="20"/>
                  </a:lnTo>
                  <a:lnTo>
                    <a:pt x="1774" y="1"/>
                  </a:lnTo>
                  <a:lnTo>
                    <a:pt x="1774" y="1"/>
                  </a:lnTo>
                  <a:lnTo>
                    <a:pt x="2007" y="20"/>
                  </a:lnTo>
                  <a:lnTo>
                    <a:pt x="2261" y="40"/>
                  </a:lnTo>
                  <a:lnTo>
                    <a:pt x="2534" y="79"/>
                  </a:lnTo>
                  <a:lnTo>
                    <a:pt x="2806" y="157"/>
                  </a:lnTo>
                  <a:lnTo>
                    <a:pt x="2806" y="157"/>
                  </a:lnTo>
                  <a:lnTo>
                    <a:pt x="3060" y="235"/>
                  </a:lnTo>
                  <a:lnTo>
                    <a:pt x="3313" y="332"/>
                  </a:lnTo>
                  <a:lnTo>
                    <a:pt x="3586" y="449"/>
                  </a:lnTo>
                  <a:lnTo>
                    <a:pt x="3839" y="585"/>
                  </a:lnTo>
                  <a:lnTo>
                    <a:pt x="3839" y="585"/>
                  </a:lnTo>
                  <a:lnTo>
                    <a:pt x="4073" y="722"/>
                  </a:lnTo>
                  <a:lnTo>
                    <a:pt x="4287" y="878"/>
                  </a:lnTo>
                  <a:lnTo>
                    <a:pt x="4501" y="1053"/>
                  </a:lnTo>
                  <a:lnTo>
                    <a:pt x="4716" y="1248"/>
                  </a:lnTo>
                  <a:lnTo>
                    <a:pt x="4716" y="1248"/>
                  </a:lnTo>
                  <a:lnTo>
                    <a:pt x="4891" y="1443"/>
                  </a:lnTo>
                  <a:lnTo>
                    <a:pt x="5066" y="1657"/>
                  </a:lnTo>
                  <a:lnTo>
                    <a:pt x="5203" y="1891"/>
                  </a:lnTo>
                  <a:lnTo>
                    <a:pt x="5320" y="2125"/>
                  </a:lnTo>
                  <a:lnTo>
                    <a:pt x="5320" y="2125"/>
                  </a:lnTo>
                  <a:lnTo>
                    <a:pt x="5417" y="2358"/>
                  </a:lnTo>
                  <a:lnTo>
                    <a:pt x="5476" y="2573"/>
                  </a:lnTo>
                  <a:lnTo>
                    <a:pt x="5476" y="2573"/>
                  </a:lnTo>
                  <a:lnTo>
                    <a:pt x="5495" y="2787"/>
                  </a:lnTo>
                  <a:lnTo>
                    <a:pt x="5495" y="2787"/>
                  </a:lnTo>
                  <a:lnTo>
                    <a:pt x="5495" y="2865"/>
                  </a:lnTo>
                  <a:lnTo>
                    <a:pt x="5476" y="2962"/>
                  </a:lnTo>
                  <a:lnTo>
                    <a:pt x="5476" y="2962"/>
                  </a:lnTo>
                  <a:lnTo>
                    <a:pt x="5456" y="3040"/>
                  </a:lnTo>
                  <a:lnTo>
                    <a:pt x="5417" y="3118"/>
                  </a:lnTo>
                  <a:lnTo>
                    <a:pt x="5378" y="3196"/>
                  </a:lnTo>
                  <a:lnTo>
                    <a:pt x="5320" y="3255"/>
                  </a:lnTo>
                  <a:lnTo>
                    <a:pt x="5320" y="3255"/>
                  </a:lnTo>
                  <a:lnTo>
                    <a:pt x="5203" y="3352"/>
                  </a:lnTo>
                  <a:lnTo>
                    <a:pt x="5047" y="3430"/>
                  </a:lnTo>
                  <a:lnTo>
                    <a:pt x="5047" y="3430"/>
                  </a:lnTo>
                  <a:lnTo>
                    <a:pt x="4911" y="3450"/>
                  </a:lnTo>
                  <a:lnTo>
                    <a:pt x="4755" y="3450"/>
                  </a:lnTo>
                  <a:lnTo>
                    <a:pt x="4755" y="3450"/>
                  </a:lnTo>
                  <a:lnTo>
                    <a:pt x="4579" y="3430"/>
                  </a:lnTo>
                  <a:lnTo>
                    <a:pt x="4385" y="3372"/>
                  </a:lnTo>
                  <a:lnTo>
                    <a:pt x="4385" y="3372"/>
                  </a:lnTo>
                  <a:lnTo>
                    <a:pt x="4112" y="3255"/>
                  </a:lnTo>
                  <a:lnTo>
                    <a:pt x="4112" y="3255"/>
                  </a:lnTo>
                  <a:lnTo>
                    <a:pt x="4073" y="3235"/>
                  </a:lnTo>
                  <a:lnTo>
                    <a:pt x="4014" y="3216"/>
                  </a:lnTo>
                  <a:lnTo>
                    <a:pt x="4014" y="3216"/>
                  </a:lnTo>
                  <a:lnTo>
                    <a:pt x="3781" y="3060"/>
                  </a:lnTo>
                  <a:lnTo>
                    <a:pt x="3527" y="2904"/>
                  </a:lnTo>
                  <a:lnTo>
                    <a:pt x="3469" y="2884"/>
                  </a:lnTo>
                  <a:lnTo>
                    <a:pt x="3469" y="2884"/>
                  </a:lnTo>
                  <a:lnTo>
                    <a:pt x="3177" y="2748"/>
                  </a:lnTo>
                  <a:lnTo>
                    <a:pt x="2884" y="2651"/>
                  </a:lnTo>
                  <a:lnTo>
                    <a:pt x="2884" y="2651"/>
                  </a:lnTo>
                  <a:lnTo>
                    <a:pt x="2650" y="2573"/>
                  </a:lnTo>
                  <a:lnTo>
                    <a:pt x="2650" y="2573"/>
                  </a:lnTo>
                  <a:lnTo>
                    <a:pt x="2261" y="2475"/>
                  </a:lnTo>
                  <a:lnTo>
                    <a:pt x="1891" y="2417"/>
                  </a:lnTo>
                  <a:lnTo>
                    <a:pt x="1559" y="2358"/>
                  </a:lnTo>
                  <a:lnTo>
                    <a:pt x="1481" y="2339"/>
                  </a:lnTo>
                  <a:lnTo>
                    <a:pt x="1481" y="2339"/>
                  </a:lnTo>
                  <a:lnTo>
                    <a:pt x="1111" y="2280"/>
                  </a:lnTo>
                  <a:lnTo>
                    <a:pt x="955" y="2242"/>
                  </a:lnTo>
                  <a:lnTo>
                    <a:pt x="799" y="2203"/>
                  </a:lnTo>
                  <a:lnTo>
                    <a:pt x="799" y="2203"/>
                  </a:lnTo>
                  <a:lnTo>
                    <a:pt x="644" y="2144"/>
                  </a:lnTo>
                  <a:lnTo>
                    <a:pt x="488" y="2047"/>
                  </a:lnTo>
                  <a:lnTo>
                    <a:pt x="332" y="1930"/>
                  </a:lnTo>
                  <a:lnTo>
                    <a:pt x="254" y="1852"/>
                  </a:lnTo>
                  <a:lnTo>
                    <a:pt x="195" y="1774"/>
                  </a:lnTo>
                  <a:lnTo>
                    <a:pt x="195" y="1774"/>
                  </a:lnTo>
                  <a:lnTo>
                    <a:pt x="79" y="1599"/>
                  </a:lnTo>
                  <a:lnTo>
                    <a:pt x="20" y="1404"/>
                  </a:lnTo>
                  <a:lnTo>
                    <a:pt x="20" y="1404"/>
                  </a:lnTo>
                  <a:lnTo>
                    <a:pt x="1" y="1306"/>
                  </a:lnTo>
                  <a:lnTo>
                    <a:pt x="1" y="1228"/>
                  </a:lnTo>
                  <a:lnTo>
                    <a:pt x="20" y="1014"/>
                  </a:lnTo>
                  <a:lnTo>
                    <a:pt x="20" y="1014"/>
                  </a:lnTo>
                  <a:lnTo>
                    <a:pt x="59" y="858"/>
                  </a:lnTo>
                  <a:lnTo>
                    <a:pt x="157" y="722"/>
                  </a:lnTo>
                  <a:lnTo>
                    <a:pt x="157" y="722"/>
                  </a:lnTo>
                  <a:lnTo>
                    <a:pt x="254" y="585"/>
                  </a:lnTo>
                  <a:lnTo>
                    <a:pt x="410" y="449"/>
                  </a:lnTo>
                  <a:lnTo>
                    <a:pt x="410" y="449"/>
                  </a:lnTo>
                  <a:lnTo>
                    <a:pt x="546" y="352"/>
                  </a:lnTo>
                  <a:lnTo>
                    <a:pt x="702" y="274"/>
                  </a:lnTo>
                  <a:lnTo>
                    <a:pt x="858" y="196"/>
                  </a:lnTo>
                  <a:lnTo>
                    <a:pt x="1053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4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extrusionOk="0">
                  <a:moveTo>
                    <a:pt x="1189" y="1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4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fill="none" extrusionOk="0">
                  <a:moveTo>
                    <a:pt x="1111" y="20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lnTo>
                    <a:pt x="1228" y="1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11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4"/>
            <p:cNvSpPr/>
            <p:nvPr/>
          </p:nvSpPr>
          <p:spPr>
            <a:xfrm>
              <a:off x="13452275" y="5970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4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extrusionOk="0">
                  <a:moveTo>
                    <a:pt x="1676" y="1"/>
                  </a:move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4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fill="none" extrusionOk="0">
                  <a:moveTo>
                    <a:pt x="1735" y="1"/>
                  </a:moveTo>
                  <a:lnTo>
                    <a:pt x="1735" y="1"/>
                  </a:lnTo>
                  <a:lnTo>
                    <a:pt x="1676" y="1"/>
                  </a:lnTo>
                  <a:lnTo>
                    <a:pt x="1638" y="40"/>
                  </a:ln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832" y="40"/>
                  </a:lnTo>
                  <a:lnTo>
                    <a:pt x="1793" y="1"/>
                  </a:lnTo>
                  <a:lnTo>
                    <a:pt x="1735" y="1"/>
                  </a:lnTo>
                  <a:lnTo>
                    <a:pt x="17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4"/>
            <p:cNvSpPr/>
            <p:nvPr/>
          </p:nvSpPr>
          <p:spPr>
            <a:xfrm>
              <a:off x="13382125" y="5989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4"/>
            <p:cNvSpPr/>
            <p:nvPr/>
          </p:nvSpPr>
          <p:spPr>
            <a:xfrm>
              <a:off x="13379200" y="6496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4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extrusionOk="0">
                  <a:moveTo>
                    <a:pt x="1599" y="0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4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fill="none" extrusionOk="0">
                  <a:moveTo>
                    <a:pt x="1560" y="39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975" y="206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54" y="39"/>
                  </a:lnTo>
                  <a:lnTo>
                    <a:pt x="1715" y="0"/>
                  </a:lnTo>
                  <a:lnTo>
                    <a:pt x="1657" y="0"/>
                  </a:lnTo>
                  <a:lnTo>
                    <a:pt x="1657" y="0"/>
                  </a:lnTo>
                  <a:lnTo>
                    <a:pt x="1599" y="0"/>
                  </a:lnTo>
                  <a:lnTo>
                    <a:pt x="156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4"/>
            <p:cNvSpPr/>
            <p:nvPr/>
          </p:nvSpPr>
          <p:spPr>
            <a:xfrm>
              <a:off x="13488800" y="56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4"/>
            <p:cNvSpPr/>
            <p:nvPr/>
          </p:nvSpPr>
          <p:spPr>
            <a:xfrm>
              <a:off x="13469800" y="56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Hộp Văn bản 229">
            <a:extLst>
              <a:ext uri="{FF2B5EF4-FFF2-40B4-BE49-F238E27FC236}">
                <a16:creationId xmlns:a16="http://schemas.microsoft.com/office/drawing/2014/main" id="{5EA55E11-FD5C-5680-3E56-4766D73E83D1}"/>
              </a:ext>
            </a:extLst>
          </p:cNvPr>
          <p:cNvSpPr txBox="1"/>
          <p:nvPr/>
        </p:nvSpPr>
        <p:spPr>
          <a:xfrm>
            <a:off x="1842783" y="57581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231" name="Hộp Văn bản 230">
            <a:extLst>
              <a:ext uri="{FF2B5EF4-FFF2-40B4-BE49-F238E27FC236}">
                <a16:creationId xmlns:a16="http://schemas.microsoft.com/office/drawing/2014/main" id="{70AB7821-3022-54AD-AB02-4554DD44F99B}"/>
              </a:ext>
            </a:extLst>
          </p:cNvPr>
          <p:cNvSpPr txBox="1"/>
          <p:nvPr/>
        </p:nvSpPr>
        <p:spPr>
          <a:xfrm>
            <a:off x="899764" y="2767778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id="{AC0C9CDF-B8B5-A961-D40D-5D6FAF2361D7}"/>
              </a:ext>
            </a:extLst>
          </p:cNvPr>
          <p:cNvSpPr txBox="1"/>
          <p:nvPr/>
        </p:nvSpPr>
        <p:spPr>
          <a:xfrm>
            <a:off x="3478025" y="2767778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33" name="Hộp Văn bản 232">
            <a:extLst>
              <a:ext uri="{FF2B5EF4-FFF2-40B4-BE49-F238E27FC236}">
                <a16:creationId xmlns:a16="http://schemas.microsoft.com/office/drawing/2014/main" id="{9397E245-80C7-6EFE-E010-3F513AEA5820}"/>
              </a:ext>
            </a:extLst>
          </p:cNvPr>
          <p:cNvSpPr txBox="1"/>
          <p:nvPr/>
        </p:nvSpPr>
        <p:spPr>
          <a:xfrm>
            <a:off x="5941811" y="2793414"/>
            <a:ext cx="27304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234" name="Picture 3">
            <a:extLst>
              <a:ext uri="{FF2B5EF4-FFF2-40B4-BE49-F238E27FC236}">
                <a16:creationId xmlns:a16="http://schemas.microsoft.com/office/drawing/2014/main" id="{8F620BFC-EB28-89CF-66CF-E690AD5B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15098" y="3759351"/>
            <a:ext cx="1922429" cy="1384149"/>
          </a:xfrm>
          <a:prstGeom prst="rect">
            <a:avLst/>
          </a:prstGeom>
        </p:spPr>
      </p:pic>
      <p:pic>
        <p:nvPicPr>
          <p:cNvPr id="235" name="Picture 3">
            <a:extLst>
              <a:ext uri="{FF2B5EF4-FFF2-40B4-BE49-F238E27FC236}">
                <a16:creationId xmlns:a16="http://schemas.microsoft.com/office/drawing/2014/main" id="{422DABA4-AB08-836F-8F13-515037BFF4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2657" y="3687097"/>
            <a:ext cx="1689600" cy="142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232" grpId="0"/>
      <p:bldP spid="2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43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2467" name="Google Shape;2467;p43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3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3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3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1" name="Google Shape;2471;p43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2472" name="Google Shape;2472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8" name="Google Shape;2478;p43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9" name="Google Shape;2479;p43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2480" name="Google Shape;2480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6" name="Google Shape;2486;p43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D391834-28EF-3324-91A1-95D0566E384D}"/>
              </a:ext>
            </a:extLst>
          </p:cNvPr>
          <p:cNvSpPr txBox="1"/>
          <p:nvPr/>
        </p:nvSpPr>
        <p:spPr>
          <a:xfrm>
            <a:off x="362204" y="85678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grpSp>
        <p:nvGrpSpPr>
          <p:cNvPr id="24" name="Google Shape;8505;p74">
            <a:extLst>
              <a:ext uri="{FF2B5EF4-FFF2-40B4-BE49-F238E27FC236}">
                <a16:creationId xmlns:a16="http://schemas.microsoft.com/office/drawing/2014/main" id="{DA23DBED-17D9-D652-1A0B-C85A3617DC5E}"/>
              </a:ext>
            </a:extLst>
          </p:cNvPr>
          <p:cNvGrpSpPr/>
          <p:nvPr/>
        </p:nvGrpSpPr>
        <p:grpSpPr>
          <a:xfrm>
            <a:off x="2783376" y="3454126"/>
            <a:ext cx="1036388" cy="1438325"/>
            <a:chOff x="4572125" y="269625"/>
            <a:chExt cx="2111200" cy="2929975"/>
          </a:xfrm>
        </p:grpSpPr>
        <p:sp>
          <p:nvSpPr>
            <p:cNvPr id="25" name="Google Shape;8506;p74">
              <a:extLst>
                <a:ext uri="{FF2B5EF4-FFF2-40B4-BE49-F238E27FC236}">
                  <a16:creationId xmlns:a16="http://schemas.microsoft.com/office/drawing/2014/main" id="{875754FB-BC58-E829-8E0E-AD9696DB2017}"/>
                </a:ext>
              </a:extLst>
            </p:cNvPr>
            <p:cNvSpPr/>
            <p:nvPr/>
          </p:nvSpPr>
          <p:spPr>
            <a:xfrm>
              <a:off x="4572125" y="771125"/>
              <a:ext cx="560250" cy="708750"/>
            </a:xfrm>
            <a:custGeom>
              <a:avLst/>
              <a:gdLst/>
              <a:ahLst/>
              <a:cxnLst/>
              <a:rect l="l" t="t" r="r" b="b"/>
              <a:pathLst>
                <a:path w="22410" h="28350" extrusionOk="0">
                  <a:moveTo>
                    <a:pt x="6110" y="0"/>
                  </a:moveTo>
                  <a:lnTo>
                    <a:pt x="5618" y="64"/>
                  </a:lnTo>
                  <a:lnTo>
                    <a:pt x="5149" y="150"/>
                  </a:lnTo>
                  <a:lnTo>
                    <a:pt x="4679" y="299"/>
                  </a:lnTo>
                  <a:lnTo>
                    <a:pt x="4209" y="513"/>
                  </a:lnTo>
                  <a:lnTo>
                    <a:pt x="3739" y="748"/>
                  </a:lnTo>
                  <a:lnTo>
                    <a:pt x="3290" y="1047"/>
                  </a:lnTo>
                  <a:lnTo>
                    <a:pt x="2841" y="1410"/>
                  </a:lnTo>
                  <a:lnTo>
                    <a:pt x="2414" y="1795"/>
                  </a:lnTo>
                  <a:lnTo>
                    <a:pt x="1987" y="2243"/>
                  </a:lnTo>
                  <a:lnTo>
                    <a:pt x="1773" y="2500"/>
                  </a:lnTo>
                  <a:lnTo>
                    <a:pt x="1581" y="2778"/>
                  </a:lnTo>
                  <a:lnTo>
                    <a:pt x="1389" y="3098"/>
                  </a:lnTo>
                  <a:lnTo>
                    <a:pt x="1218" y="3440"/>
                  </a:lnTo>
                  <a:lnTo>
                    <a:pt x="1047" y="3803"/>
                  </a:lnTo>
                  <a:lnTo>
                    <a:pt x="897" y="4187"/>
                  </a:lnTo>
                  <a:lnTo>
                    <a:pt x="769" y="4615"/>
                  </a:lnTo>
                  <a:lnTo>
                    <a:pt x="620" y="5042"/>
                  </a:lnTo>
                  <a:lnTo>
                    <a:pt x="513" y="5512"/>
                  </a:lnTo>
                  <a:lnTo>
                    <a:pt x="406" y="5982"/>
                  </a:lnTo>
                  <a:lnTo>
                    <a:pt x="299" y="6473"/>
                  </a:lnTo>
                  <a:lnTo>
                    <a:pt x="214" y="6986"/>
                  </a:lnTo>
                  <a:lnTo>
                    <a:pt x="150" y="7520"/>
                  </a:lnTo>
                  <a:lnTo>
                    <a:pt x="107" y="8076"/>
                  </a:lnTo>
                  <a:lnTo>
                    <a:pt x="64" y="8631"/>
                  </a:lnTo>
                  <a:lnTo>
                    <a:pt x="21" y="9208"/>
                  </a:lnTo>
                  <a:lnTo>
                    <a:pt x="21" y="9785"/>
                  </a:lnTo>
                  <a:lnTo>
                    <a:pt x="0" y="10383"/>
                  </a:lnTo>
                  <a:lnTo>
                    <a:pt x="21" y="11002"/>
                  </a:lnTo>
                  <a:lnTo>
                    <a:pt x="43" y="11600"/>
                  </a:lnTo>
                  <a:lnTo>
                    <a:pt x="107" y="12220"/>
                  </a:lnTo>
                  <a:lnTo>
                    <a:pt x="150" y="12839"/>
                  </a:lnTo>
                  <a:lnTo>
                    <a:pt x="235" y="13480"/>
                  </a:lnTo>
                  <a:lnTo>
                    <a:pt x="320" y="14100"/>
                  </a:lnTo>
                  <a:lnTo>
                    <a:pt x="427" y="14741"/>
                  </a:lnTo>
                  <a:lnTo>
                    <a:pt x="555" y="15360"/>
                  </a:lnTo>
                  <a:lnTo>
                    <a:pt x="705" y="16001"/>
                  </a:lnTo>
                  <a:lnTo>
                    <a:pt x="855" y="16621"/>
                  </a:lnTo>
                  <a:lnTo>
                    <a:pt x="1025" y="17262"/>
                  </a:lnTo>
                  <a:lnTo>
                    <a:pt x="1218" y="17881"/>
                  </a:lnTo>
                  <a:lnTo>
                    <a:pt x="1431" y="18501"/>
                  </a:lnTo>
                  <a:lnTo>
                    <a:pt x="1666" y="19099"/>
                  </a:lnTo>
                  <a:lnTo>
                    <a:pt x="1923" y="19697"/>
                  </a:lnTo>
                  <a:lnTo>
                    <a:pt x="2179" y="20295"/>
                  </a:lnTo>
                  <a:lnTo>
                    <a:pt x="2457" y="20872"/>
                  </a:lnTo>
                  <a:lnTo>
                    <a:pt x="2777" y="21427"/>
                  </a:lnTo>
                  <a:lnTo>
                    <a:pt x="3098" y="21983"/>
                  </a:lnTo>
                  <a:lnTo>
                    <a:pt x="3439" y="22538"/>
                  </a:lnTo>
                  <a:lnTo>
                    <a:pt x="3803" y="23051"/>
                  </a:lnTo>
                  <a:lnTo>
                    <a:pt x="4209" y="23564"/>
                  </a:lnTo>
                  <a:lnTo>
                    <a:pt x="4614" y="24055"/>
                  </a:lnTo>
                  <a:lnTo>
                    <a:pt x="5042" y="24504"/>
                  </a:lnTo>
                  <a:lnTo>
                    <a:pt x="5490" y="24952"/>
                  </a:lnTo>
                  <a:lnTo>
                    <a:pt x="5960" y="25380"/>
                  </a:lnTo>
                  <a:lnTo>
                    <a:pt x="6452" y="25785"/>
                  </a:lnTo>
                  <a:lnTo>
                    <a:pt x="6986" y="26170"/>
                  </a:lnTo>
                  <a:lnTo>
                    <a:pt x="7520" y="26512"/>
                  </a:lnTo>
                  <a:lnTo>
                    <a:pt x="8075" y="26832"/>
                  </a:lnTo>
                  <a:lnTo>
                    <a:pt x="8673" y="27131"/>
                  </a:lnTo>
                  <a:lnTo>
                    <a:pt x="9272" y="27409"/>
                  </a:lnTo>
                  <a:lnTo>
                    <a:pt x="9912" y="27644"/>
                  </a:lnTo>
                  <a:lnTo>
                    <a:pt x="10575" y="27836"/>
                  </a:lnTo>
                  <a:lnTo>
                    <a:pt x="11258" y="28007"/>
                  </a:lnTo>
                  <a:lnTo>
                    <a:pt x="11963" y="28157"/>
                  </a:lnTo>
                  <a:lnTo>
                    <a:pt x="12690" y="28242"/>
                  </a:lnTo>
                  <a:lnTo>
                    <a:pt x="13459" y="28306"/>
                  </a:lnTo>
                  <a:lnTo>
                    <a:pt x="14228" y="28349"/>
                  </a:lnTo>
                  <a:lnTo>
                    <a:pt x="15040" y="28328"/>
                  </a:lnTo>
                  <a:lnTo>
                    <a:pt x="15873" y="28264"/>
                  </a:lnTo>
                  <a:lnTo>
                    <a:pt x="16749" y="28178"/>
                  </a:lnTo>
                  <a:lnTo>
                    <a:pt x="17625" y="28029"/>
                  </a:lnTo>
                  <a:lnTo>
                    <a:pt x="18543" y="27858"/>
                  </a:lnTo>
                  <a:lnTo>
                    <a:pt x="19483" y="27623"/>
                  </a:lnTo>
                  <a:lnTo>
                    <a:pt x="20466" y="27345"/>
                  </a:lnTo>
                  <a:lnTo>
                    <a:pt x="22410" y="23072"/>
                  </a:lnTo>
                  <a:lnTo>
                    <a:pt x="22004" y="23072"/>
                  </a:lnTo>
                  <a:lnTo>
                    <a:pt x="21534" y="23051"/>
                  </a:lnTo>
                  <a:lnTo>
                    <a:pt x="20914" y="22966"/>
                  </a:lnTo>
                  <a:lnTo>
                    <a:pt x="20573" y="22923"/>
                  </a:lnTo>
                  <a:lnTo>
                    <a:pt x="20188" y="22859"/>
                  </a:lnTo>
                  <a:lnTo>
                    <a:pt x="19804" y="22752"/>
                  </a:lnTo>
                  <a:lnTo>
                    <a:pt x="19398" y="22645"/>
                  </a:lnTo>
                  <a:lnTo>
                    <a:pt x="18970" y="22496"/>
                  </a:lnTo>
                  <a:lnTo>
                    <a:pt x="18543" y="22346"/>
                  </a:lnTo>
                  <a:lnTo>
                    <a:pt x="18094" y="22154"/>
                  </a:lnTo>
                  <a:lnTo>
                    <a:pt x="17667" y="21919"/>
                  </a:lnTo>
                  <a:lnTo>
                    <a:pt x="17219" y="21662"/>
                  </a:lnTo>
                  <a:lnTo>
                    <a:pt x="16791" y="21363"/>
                  </a:lnTo>
                  <a:lnTo>
                    <a:pt x="16364" y="21043"/>
                  </a:lnTo>
                  <a:lnTo>
                    <a:pt x="15937" y="20658"/>
                  </a:lnTo>
                  <a:lnTo>
                    <a:pt x="15531" y="20252"/>
                  </a:lnTo>
                  <a:lnTo>
                    <a:pt x="15146" y="19782"/>
                  </a:lnTo>
                  <a:lnTo>
                    <a:pt x="14783" y="19270"/>
                  </a:lnTo>
                  <a:lnTo>
                    <a:pt x="14441" y="18714"/>
                  </a:lnTo>
                  <a:lnTo>
                    <a:pt x="14292" y="18415"/>
                  </a:lnTo>
                  <a:lnTo>
                    <a:pt x="14142" y="18095"/>
                  </a:lnTo>
                  <a:lnTo>
                    <a:pt x="13993" y="17774"/>
                  </a:lnTo>
                  <a:lnTo>
                    <a:pt x="13865" y="17433"/>
                  </a:lnTo>
                  <a:lnTo>
                    <a:pt x="13736" y="17091"/>
                  </a:lnTo>
                  <a:lnTo>
                    <a:pt x="13608" y="16706"/>
                  </a:lnTo>
                  <a:lnTo>
                    <a:pt x="13501" y="16322"/>
                  </a:lnTo>
                  <a:lnTo>
                    <a:pt x="13416" y="15937"/>
                  </a:lnTo>
                  <a:lnTo>
                    <a:pt x="13331" y="15510"/>
                  </a:lnTo>
                  <a:lnTo>
                    <a:pt x="13245" y="15083"/>
                  </a:lnTo>
                  <a:lnTo>
                    <a:pt x="13181" y="14655"/>
                  </a:lnTo>
                  <a:lnTo>
                    <a:pt x="13138" y="14185"/>
                  </a:lnTo>
                  <a:lnTo>
                    <a:pt x="13096" y="13715"/>
                  </a:lnTo>
                  <a:lnTo>
                    <a:pt x="13074" y="13203"/>
                  </a:lnTo>
                  <a:lnTo>
                    <a:pt x="13074" y="12690"/>
                  </a:lnTo>
                  <a:lnTo>
                    <a:pt x="13074" y="12177"/>
                  </a:lnTo>
                  <a:lnTo>
                    <a:pt x="13074" y="11109"/>
                  </a:lnTo>
                  <a:lnTo>
                    <a:pt x="13031" y="10105"/>
                  </a:lnTo>
                  <a:lnTo>
                    <a:pt x="12946" y="9144"/>
                  </a:lnTo>
                  <a:lnTo>
                    <a:pt x="12839" y="8246"/>
                  </a:lnTo>
                  <a:lnTo>
                    <a:pt x="12690" y="7371"/>
                  </a:lnTo>
                  <a:lnTo>
                    <a:pt x="12497" y="6559"/>
                  </a:lnTo>
                  <a:lnTo>
                    <a:pt x="12284" y="5790"/>
                  </a:lnTo>
                  <a:lnTo>
                    <a:pt x="12049" y="5063"/>
                  </a:lnTo>
                  <a:lnTo>
                    <a:pt x="11771" y="4401"/>
                  </a:lnTo>
                  <a:lnTo>
                    <a:pt x="11472" y="3760"/>
                  </a:lnTo>
                  <a:lnTo>
                    <a:pt x="11173" y="3183"/>
                  </a:lnTo>
                  <a:lnTo>
                    <a:pt x="10831" y="2649"/>
                  </a:lnTo>
                  <a:lnTo>
                    <a:pt x="10468" y="2179"/>
                  </a:lnTo>
                  <a:lnTo>
                    <a:pt x="10083" y="1731"/>
                  </a:lnTo>
                  <a:lnTo>
                    <a:pt x="9677" y="1346"/>
                  </a:lnTo>
                  <a:lnTo>
                    <a:pt x="9272" y="1004"/>
                  </a:lnTo>
                  <a:lnTo>
                    <a:pt x="8844" y="727"/>
                  </a:lnTo>
                  <a:lnTo>
                    <a:pt x="8417" y="470"/>
                  </a:lnTo>
                  <a:lnTo>
                    <a:pt x="7968" y="278"/>
                  </a:lnTo>
                  <a:lnTo>
                    <a:pt x="7498" y="150"/>
                  </a:lnTo>
                  <a:lnTo>
                    <a:pt x="7050" y="43"/>
                  </a:lnTo>
                  <a:lnTo>
                    <a:pt x="6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07;p74">
              <a:extLst>
                <a:ext uri="{FF2B5EF4-FFF2-40B4-BE49-F238E27FC236}">
                  <a16:creationId xmlns:a16="http://schemas.microsoft.com/office/drawing/2014/main" id="{AF85ECA9-8760-E2B3-620F-0AA9773E5424}"/>
                </a:ext>
              </a:extLst>
            </p:cNvPr>
            <p:cNvSpPr/>
            <p:nvPr/>
          </p:nvSpPr>
          <p:spPr>
            <a:xfrm>
              <a:off x="4572125" y="771125"/>
              <a:ext cx="560250" cy="708750"/>
            </a:xfrm>
            <a:custGeom>
              <a:avLst/>
              <a:gdLst/>
              <a:ahLst/>
              <a:cxnLst/>
              <a:rect l="l" t="t" r="r" b="b"/>
              <a:pathLst>
                <a:path w="22410" h="28350" fill="none" extrusionOk="0">
                  <a:moveTo>
                    <a:pt x="22410" y="23072"/>
                  </a:moveTo>
                  <a:lnTo>
                    <a:pt x="22410" y="23072"/>
                  </a:lnTo>
                  <a:lnTo>
                    <a:pt x="22004" y="23072"/>
                  </a:lnTo>
                  <a:lnTo>
                    <a:pt x="21534" y="23051"/>
                  </a:lnTo>
                  <a:lnTo>
                    <a:pt x="20914" y="22966"/>
                  </a:lnTo>
                  <a:lnTo>
                    <a:pt x="20573" y="22923"/>
                  </a:lnTo>
                  <a:lnTo>
                    <a:pt x="20188" y="22859"/>
                  </a:lnTo>
                  <a:lnTo>
                    <a:pt x="19804" y="22752"/>
                  </a:lnTo>
                  <a:lnTo>
                    <a:pt x="19398" y="22645"/>
                  </a:lnTo>
                  <a:lnTo>
                    <a:pt x="18970" y="22496"/>
                  </a:lnTo>
                  <a:lnTo>
                    <a:pt x="18543" y="22346"/>
                  </a:lnTo>
                  <a:lnTo>
                    <a:pt x="18094" y="22154"/>
                  </a:lnTo>
                  <a:lnTo>
                    <a:pt x="17667" y="21919"/>
                  </a:lnTo>
                  <a:lnTo>
                    <a:pt x="17219" y="21662"/>
                  </a:lnTo>
                  <a:lnTo>
                    <a:pt x="16791" y="21363"/>
                  </a:lnTo>
                  <a:lnTo>
                    <a:pt x="16364" y="21043"/>
                  </a:lnTo>
                  <a:lnTo>
                    <a:pt x="15937" y="20658"/>
                  </a:lnTo>
                  <a:lnTo>
                    <a:pt x="15531" y="20252"/>
                  </a:lnTo>
                  <a:lnTo>
                    <a:pt x="15146" y="19782"/>
                  </a:lnTo>
                  <a:lnTo>
                    <a:pt x="14783" y="19270"/>
                  </a:lnTo>
                  <a:lnTo>
                    <a:pt x="14441" y="18714"/>
                  </a:lnTo>
                  <a:lnTo>
                    <a:pt x="14292" y="18415"/>
                  </a:lnTo>
                  <a:lnTo>
                    <a:pt x="14142" y="18095"/>
                  </a:lnTo>
                  <a:lnTo>
                    <a:pt x="13993" y="17774"/>
                  </a:lnTo>
                  <a:lnTo>
                    <a:pt x="13865" y="17433"/>
                  </a:lnTo>
                  <a:lnTo>
                    <a:pt x="13736" y="17091"/>
                  </a:lnTo>
                  <a:lnTo>
                    <a:pt x="13608" y="16706"/>
                  </a:lnTo>
                  <a:lnTo>
                    <a:pt x="13501" y="16322"/>
                  </a:lnTo>
                  <a:lnTo>
                    <a:pt x="13416" y="15937"/>
                  </a:lnTo>
                  <a:lnTo>
                    <a:pt x="13331" y="15510"/>
                  </a:lnTo>
                  <a:lnTo>
                    <a:pt x="13245" y="15083"/>
                  </a:lnTo>
                  <a:lnTo>
                    <a:pt x="13181" y="14655"/>
                  </a:lnTo>
                  <a:lnTo>
                    <a:pt x="13138" y="14185"/>
                  </a:lnTo>
                  <a:lnTo>
                    <a:pt x="13096" y="13715"/>
                  </a:lnTo>
                  <a:lnTo>
                    <a:pt x="13074" y="13203"/>
                  </a:lnTo>
                  <a:lnTo>
                    <a:pt x="13074" y="12690"/>
                  </a:lnTo>
                  <a:lnTo>
                    <a:pt x="13074" y="12177"/>
                  </a:lnTo>
                  <a:lnTo>
                    <a:pt x="13074" y="12177"/>
                  </a:lnTo>
                  <a:lnTo>
                    <a:pt x="13074" y="11109"/>
                  </a:lnTo>
                  <a:lnTo>
                    <a:pt x="13031" y="10105"/>
                  </a:lnTo>
                  <a:lnTo>
                    <a:pt x="12946" y="9144"/>
                  </a:lnTo>
                  <a:lnTo>
                    <a:pt x="12839" y="8246"/>
                  </a:lnTo>
                  <a:lnTo>
                    <a:pt x="12690" y="7371"/>
                  </a:lnTo>
                  <a:lnTo>
                    <a:pt x="12497" y="6559"/>
                  </a:lnTo>
                  <a:lnTo>
                    <a:pt x="12284" y="5790"/>
                  </a:lnTo>
                  <a:lnTo>
                    <a:pt x="12049" y="5063"/>
                  </a:lnTo>
                  <a:lnTo>
                    <a:pt x="11771" y="4401"/>
                  </a:lnTo>
                  <a:lnTo>
                    <a:pt x="11472" y="3760"/>
                  </a:lnTo>
                  <a:lnTo>
                    <a:pt x="11173" y="3183"/>
                  </a:lnTo>
                  <a:lnTo>
                    <a:pt x="10831" y="2649"/>
                  </a:lnTo>
                  <a:lnTo>
                    <a:pt x="10468" y="2179"/>
                  </a:lnTo>
                  <a:lnTo>
                    <a:pt x="10083" y="1731"/>
                  </a:lnTo>
                  <a:lnTo>
                    <a:pt x="9677" y="1346"/>
                  </a:lnTo>
                  <a:lnTo>
                    <a:pt x="9272" y="1004"/>
                  </a:lnTo>
                  <a:lnTo>
                    <a:pt x="8844" y="727"/>
                  </a:lnTo>
                  <a:lnTo>
                    <a:pt x="8417" y="470"/>
                  </a:lnTo>
                  <a:lnTo>
                    <a:pt x="7968" y="278"/>
                  </a:lnTo>
                  <a:lnTo>
                    <a:pt x="7498" y="150"/>
                  </a:lnTo>
                  <a:lnTo>
                    <a:pt x="7050" y="43"/>
                  </a:lnTo>
                  <a:lnTo>
                    <a:pt x="6580" y="0"/>
                  </a:lnTo>
                  <a:lnTo>
                    <a:pt x="6110" y="0"/>
                  </a:lnTo>
                  <a:lnTo>
                    <a:pt x="5618" y="64"/>
                  </a:lnTo>
                  <a:lnTo>
                    <a:pt x="5149" y="150"/>
                  </a:lnTo>
                  <a:lnTo>
                    <a:pt x="4679" y="299"/>
                  </a:lnTo>
                  <a:lnTo>
                    <a:pt x="4209" y="513"/>
                  </a:lnTo>
                  <a:lnTo>
                    <a:pt x="3739" y="748"/>
                  </a:lnTo>
                  <a:lnTo>
                    <a:pt x="3290" y="1047"/>
                  </a:lnTo>
                  <a:lnTo>
                    <a:pt x="2841" y="1410"/>
                  </a:lnTo>
                  <a:lnTo>
                    <a:pt x="2414" y="1795"/>
                  </a:lnTo>
                  <a:lnTo>
                    <a:pt x="1987" y="2243"/>
                  </a:lnTo>
                  <a:lnTo>
                    <a:pt x="1987" y="2243"/>
                  </a:lnTo>
                  <a:lnTo>
                    <a:pt x="1773" y="2500"/>
                  </a:lnTo>
                  <a:lnTo>
                    <a:pt x="1581" y="2778"/>
                  </a:lnTo>
                  <a:lnTo>
                    <a:pt x="1389" y="3098"/>
                  </a:lnTo>
                  <a:lnTo>
                    <a:pt x="1218" y="3440"/>
                  </a:lnTo>
                  <a:lnTo>
                    <a:pt x="1047" y="3803"/>
                  </a:lnTo>
                  <a:lnTo>
                    <a:pt x="897" y="4187"/>
                  </a:lnTo>
                  <a:lnTo>
                    <a:pt x="769" y="4615"/>
                  </a:lnTo>
                  <a:lnTo>
                    <a:pt x="620" y="5042"/>
                  </a:lnTo>
                  <a:lnTo>
                    <a:pt x="513" y="5512"/>
                  </a:lnTo>
                  <a:lnTo>
                    <a:pt x="406" y="5982"/>
                  </a:lnTo>
                  <a:lnTo>
                    <a:pt x="299" y="6473"/>
                  </a:lnTo>
                  <a:lnTo>
                    <a:pt x="214" y="6986"/>
                  </a:lnTo>
                  <a:lnTo>
                    <a:pt x="150" y="7520"/>
                  </a:lnTo>
                  <a:lnTo>
                    <a:pt x="107" y="8076"/>
                  </a:lnTo>
                  <a:lnTo>
                    <a:pt x="64" y="8631"/>
                  </a:lnTo>
                  <a:lnTo>
                    <a:pt x="21" y="9208"/>
                  </a:lnTo>
                  <a:lnTo>
                    <a:pt x="21" y="9785"/>
                  </a:lnTo>
                  <a:lnTo>
                    <a:pt x="0" y="10383"/>
                  </a:lnTo>
                  <a:lnTo>
                    <a:pt x="21" y="11002"/>
                  </a:lnTo>
                  <a:lnTo>
                    <a:pt x="43" y="11600"/>
                  </a:lnTo>
                  <a:lnTo>
                    <a:pt x="107" y="12220"/>
                  </a:lnTo>
                  <a:lnTo>
                    <a:pt x="150" y="12839"/>
                  </a:lnTo>
                  <a:lnTo>
                    <a:pt x="235" y="13480"/>
                  </a:lnTo>
                  <a:lnTo>
                    <a:pt x="320" y="14100"/>
                  </a:lnTo>
                  <a:lnTo>
                    <a:pt x="427" y="14741"/>
                  </a:lnTo>
                  <a:lnTo>
                    <a:pt x="555" y="15360"/>
                  </a:lnTo>
                  <a:lnTo>
                    <a:pt x="705" y="16001"/>
                  </a:lnTo>
                  <a:lnTo>
                    <a:pt x="855" y="16621"/>
                  </a:lnTo>
                  <a:lnTo>
                    <a:pt x="1025" y="17262"/>
                  </a:lnTo>
                  <a:lnTo>
                    <a:pt x="1218" y="17881"/>
                  </a:lnTo>
                  <a:lnTo>
                    <a:pt x="1431" y="18501"/>
                  </a:lnTo>
                  <a:lnTo>
                    <a:pt x="1666" y="19099"/>
                  </a:lnTo>
                  <a:lnTo>
                    <a:pt x="1923" y="19697"/>
                  </a:lnTo>
                  <a:lnTo>
                    <a:pt x="2179" y="20295"/>
                  </a:lnTo>
                  <a:lnTo>
                    <a:pt x="2457" y="20872"/>
                  </a:lnTo>
                  <a:lnTo>
                    <a:pt x="2777" y="21427"/>
                  </a:lnTo>
                  <a:lnTo>
                    <a:pt x="3098" y="21983"/>
                  </a:lnTo>
                  <a:lnTo>
                    <a:pt x="3439" y="22538"/>
                  </a:lnTo>
                  <a:lnTo>
                    <a:pt x="3803" y="23051"/>
                  </a:lnTo>
                  <a:lnTo>
                    <a:pt x="4209" y="23564"/>
                  </a:lnTo>
                  <a:lnTo>
                    <a:pt x="4614" y="24055"/>
                  </a:lnTo>
                  <a:lnTo>
                    <a:pt x="5042" y="24504"/>
                  </a:lnTo>
                  <a:lnTo>
                    <a:pt x="5490" y="24952"/>
                  </a:lnTo>
                  <a:lnTo>
                    <a:pt x="5960" y="25380"/>
                  </a:lnTo>
                  <a:lnTo>
                    <a:pt x="6452" y="25785"/>
                  </a:lnTo>
                  <a:lnTo>
                    <a:pt x="6986" y="26170"/>
                  </a:lnTo>
                  <a:lnTo>
                    <a:pt x="7520" y="26512"/>
                  </a:lnTo>
                  <a:lnTo>
                    <a:pt x="8075" y="26832"/>
                  </a:lnTo>
                  <a:lnTo>
                    <a:pt x="8673" y="27131"/>
                  </a:lnTo>
                  <a:lnTo>
                    <a:pt x="9272" y="27409"/>
                  </a:lnTo>
                  <a:lnTo>
                    <a:pt x="9912" y="27644"/>
                  </a:lnTo>
                  <a:lnTo>
                    <a:pt x="10575" y="27836"/>
                  </a:lnTo>
                  <a:lnTo>
                    <a:pt x="11258" y="28007"/>
                  </a:lnTo>
                  <a:lnTo>
                    <a:pt x="11963" y="28157"/>
                  </a:lnTo>
                  <a:lnTo>
                    <a:pt x="12690" y="28242"/>
                  </a:lnTo>
                  <a:lnTo>
                    <a:pt x="13459" y="28306"/>
                  </a:lnTo>
                  <a:lnTo>
                    <a:pt x="14228" y="28349"/>
                  </a:lnTo>
                  <a:lnTo>
                    <a:pt x="15040" y="28328"/>
                  </a:lnTo>
                  <a:lnTo>
                    <a:pt x="15873" y="28264"/>
                  </a:lnTo>
                  <a:lnTo>
                    <a:pt x="16749" y="28178"/>
                  </a:lnTo>
                  <a:lnTo>
                    <a:pt x="17625" y="28029"/>
                  </a:lnTo>
                  <a:lnTo>
                    <a:pt x="18543" y="27858"/>
                  </a:lnTo>
                  <a:lnTo>
                    <a:pt x="19483" y="27623"/>
                  </a:lnTo>
                  <a:lnTo>
                    <a:pt x="20466" y="273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08;p74">
              <a:extLst>
                <a:ext uri="{FF2B5EF4-FFF2-40B4-BE49-F238E27FC236}">
                  <a16:creationId xmlns:a16="http://schemas.microsoft.com/office/drawing/2014/main" id="{E1983429-FDF0-307E-B450-BD457822EDD8}"/>
                </a:ext>
              </a:extLst>
            </p:cNvPr>
            <p:cNvSpPr/>
            <p:nvPr/>
          </p:nvSpPr>
          <p:spPr>
            <a:xfrm>
              <a:off x="5836800" y="884350"/>
              <a:ext cx="775500" cy="1395025"/>
            </a:xfrm>
            <a:custGeom>
              <a:avLst/>
              <a:gdLst/>
              <a:ahLst/>
              <a:cxnLst/>
              <a:rect l="l" t="t" r="r" b="b"/>
              <a:pathLst>
                <a:path w="31020" h="55801" extrusionOk="0">
                  <a:moveTo>
                    <a:pt x="12797" y="0"/>
                  </a:moveTo>
                  <a:lnTo>
                    <a:pt x="12242" y="22"/>
                  </a:lnTo>
                  <a:lnTo>
                    <a:pt x="11729" y="64"/>
                  </a:lnTo>
                  <a:lnTo>
                    <a:pt x="11280" y="107"/>
                  </a:lnTo>
                  <a:lnTo>
                    <a:pt x="10533" y="214"/>
                  </a:lnTo>
                  <a:lnTo>
                    <a:pt x="9999" y="321"/>
                  </a:lnTo>
                  <a:lnTo>
                    <a:pt x="9742" y="406"/>
                  </a:lnTo>
                  <a:lnTo>
                    <a:pt x="1" y="9699"/>
                  </a:lnTo>
                  <a:lnTo>
                    <a:pt x="86" y="10255"/>
                  </a:lnTo>
                  <a:lnTo>
                    <a:pt x="321" y="11835"/>
                  </a:lnTo>
                  <a:lnTo>
                    <a:pt x="727" y="14271"/>
                  </a:lnTo>
                  <a:lnTo>
                    <a:pt x="1304" y="17433"/>
                  </a:lnTo>
                  <a:lnTo>
                    <a:pt x="1667" y="19227"/>
                  </a:lnTo>
                  <a:lnTo>
                    <a:pt x="2051" y="21128"/>
                  </a:lnTo>
                  <a:lnTo>
                    <a:pt x="2479" y="23158"/>
                  </a:lnTo>
                  <a:lnTo>
                    <a:pt x="2927" y="25251"/>
                  </a:lnTo>
                  <a:lnTo>
                    <a:pt x="3440" y="27409"/>
                  </a:lnTo>
                  <a:lnTo>
                    <a:pt x="3996" y="29631"/>
                  </a:lnTo>
                  <a:lnTo>
                    <a:pt x="4572" y="31874"/>
                  </a:lnTo>
                  <a:lnTo>
                    <a:pt x="5192" y="34117"/>
                  </a:lnTo>
                  <a:lnTo>
                    <a:pt x="5854" y="36339"/>
                  </a:lnTo>
                  <a:lnTo>
                    <a:pt x="6538" y="38539"/>
                  </a:lnTo>
                  <a:lnTo>
                    <a:pt x="6901" y="39629"/>
                  </a:lnTo>
                  <a:lnTo>
                    <a:pt x="7264" y="40697"/>
                  </a:lnTo>
                  <a:lnTo>
                    <a:pt x="7649" y="41744"/>
                  </a:lnTo>
                  <a:lnTo>
                    <a:pt x="8054" y="42790"/>
                  </a:lnTo>
                  <a:lnTo>
                    <a:pt x="8439" y="43794"/>
                  </a:lnTo>
                  <a:lnTo>
                    <a:pt x="8845" y="44777"/>
                  </a:lnTo>
                  <a:lnTo>
                    <a:pt x="9272" y="45739"/>
                  </a:lnTo>
                  <a:lnTo>
                    <a:pt x="9699" y="46679"/>
                  </a:lnTo>
                  <a:lnTo>
                    <a:pt x="10127" y="47576"/>
                  </a:lnTo>
                  <a:lnTo>
                    <a:pt x="10575" y="48452"/>
                  </a:lnTo>
                  <a:lnTo>
                    <a:pt x="11024" y="49285"/>
                  </a:lnTo>
                  <a:lnTo>
                    <a:pt x="11494" y="50075"/>
                  </a:lnTo>
                  <a:lnTo>
                    <a:pt x="11964" y="50823"/>
                  </a:lnTo>
                  <a:lnTo>
                    <a:pt x="12455" y="51528"/>
                  </a:lnTo>
                  <a:lnTo>
                    <a:pt x="12947" y="52190"/>
                  </a:lnTo>
                  <a:lnTo>
                    <a:pt x="13438" y="52810"/>
                  </a:lnTo>
                  <a:lnTo>
                    <a:pt x="13951" y="53365"/>
                  </a:lnTo>
                  <a:lnTo>
                    <a:pt x="14463" y="53878"/>
                  </a:lnTo>
                  <a:lnTo>
                    <a:pt x="14997" y="54348"/>
                  </a:lnTo>
                  <a:lnTo>
                    <a:pt x="15254" y="54540"/>
                  </a:lnTo>
                  <a:lnTo>
                    <a:pt x="15532" y="54732"/>
                  </a:lnTo>
                  <a:lnTo>
                    <a:pt x="15809" y="54925"/>
                  </a:lnTo>
                  <a:lnTo>
                    <a:pt x="16066" y="55074"/>
                  </a:lnTo>
                  <a:lnTo>
                    <a:pt x="16343" y="55224"/>
                  </a:lnTo>
                  <a:lnTo>
                    <a:pt x="16621" y="55352"/>
                  </a:lnTo>
                  <a:lnTo>
                    <a:pt x="16899" y="55480"/>
                  </a:lnTo>
                  <a:lnTo>
                    <a:pt x="17176" y="55566"/>
                  </a:lnTo>
                  <a:lnTo>
                    <a:pt x="17476" y="55651"/>
                  </a:lnTo>
                  <a:lnTo>
                    <a:pt x="17753" y="55715"/>
                  </a:lnTo>
                  <a:lnTo>
                    <a:pt x="18052" y="55779"/>
                  </a:lnTo>
                  <a:lnTo>
                    <a:pt x="18330" y="55801"/>
                  </a:lnTo>
                  <a:lnTo>
                    <a:pt x="18928" y="55801"/>
                  </a:lnTo>
                  <a:lnTo>
                    <a:pt x="19227" y="55779"/>
                  </a:lnTo>
                  <a:lnTo>
                    <a:pt x="19526" y="55736"/>
                  </a:lnTo>
                  <a:lnTo>
                    <a:pt x="19826" y="55672"/>
                  </a:lnTo>
                  <a:lnTo>
                    <a:pt x="20125" y="55587"/>
                  </a:lnTo>
                  <a:lnTo>
                    <a:pt x="20723" y="55395"/>
                  </a:lnTo>
                  <a:lnTo>
                    <a:pt x="21300" y="55181"/>
                  </a:lnTo>
                  <a:lnTo>
                    <a:pt x="21855" y="54925"/>
                  </a:lnTo>
                  <a:lnTo>
                    <a:pt x="22410" y="54647"/>
                  </a:lnTo>
                  <a:lnTo>
                    <a:pt x="22923" y="54348"/>
                  </a:lnTo>
                  <a:lnTo>
                    <a:pt x="23436" y="54027"/>
                  </a:lnTo>
                  <a:lnTo>
                    <a:pt x="23906" y="53686"/>
                  </a:lnTo>
                  <a:lnTo>
                    <a:pt x="24376" y="53322"/>
                  </a:lnTo>
                  <a:lnTo>
                    <a:pt x="24824" y="52917"/>
                  </a:lnTo>
                  <a:lnTo>
                    <a:pt x="25252" y="52511"/>
                  </a:lnTo>
                  <a:lnTo>
                    <a:pt x="25679" y="52083"/>
                  </a:lnTo>
                  <a:lnTo>
                    <a:pt x="26064" y="51613"/>
                  </a:lnTo>
                  <a:lnTo>
                    <a:pt x="26448" y="51143"/>
                  </a:lnTo>
                  <a:lnTo>
                    <a:pt x="26811" y="50652"/>
                  </a:lnTo>
                  <a:lnTo>
                    <a:pt x="27153" y="50139"/>
                  </a:lnTo>
                  <a:lnTo>
                    <a:pt x="27495" y="49605"/>
                  </a:lnTo>
                  <a:lnTo>
                    <a:pt x="27815" y="49050"/>
                  </a:lnTo>
                  <a:lnTo>
                    <a:pt x="28093" y="48494"/>
                  </a:lnTo>
                  <a:lnTo>
                    <a:pt x="28392" y="47896"/>
                  </a:lnTo>
                  <a:lnTo>
                    <a:pt x="28648" y="47298"/>
                  </a:lnTo>
                  <a:lnTo>
                    <a:pt x="28905" y="46679"/>
                  </a:lnTo>
                  <a:lnTo>
                    <a:pt x="29140" y="46038"/>
                  </a:lnTo>
                  <a:lnTo>
                    <a:pt x="29353" y="45397"/>
                  </a:lnTo>
                  <a:lnTo>
                    <a:pt x="29567" y="44734"/>
                  </a:lnTo>
                  <a:lnTo>
                    <a:pt x="29759" y="44072"/>
                  </a:lnTo>
                  <a:lnTo>
                    <a:pt x="29930" y="43367"/>
                  </a:lnTo>
                  <a:lnTo>
                    <a:pt x="30101" y="42684"/>
                  </a:lnTo>
                  <a:lnTo>
                    <a:pt x="30251" y="41957"/>
                  </a:lnTo>
                  <a:lnTo>
                    <a:pt x="30379" y="41231"/>
                  </a:lnTo>
                  <a:lnTo>
                    <a:pt x="30507" y="40505"/>
                  </a:lnTo>
                  <a:lnTo>
                    <a:pt x="30614" y="39757"/>
                  </a:lnTo>
                  <a:lnTo>
                    <a:pt x="30699" y="39009"/>
                  </a:lnTo>
                  <a:lnTo>
                    <a:pt x="30785" y="38240"/>
                  </a:lnTo>
                  <a:lnTo>
                    <a:pt x="30849" y="37471"/>
                  </a:lnTo>
                  <a:lnTo>
                    <a:pt x="30956" y="35912"/>
                  </a:lnTo>
                  <a:lnTo>
                    <a:pt x="31020" y="34309"/>
                  </a:lnTo>
                  <a:lnTo>
                    <a:pt x="31020" y="32707"/>
                  </a:lnTo>
                  <a:lnTo>
                    <a:pt x="30977" y="31062"/>
                  </a:lnTo>
                  <a:lnTo>
                    <a:pt x="30913" y="29417"/>
                  </a:lnTo>
                  <a:lnTo>
                    <a:pt x="30785" y="27751"/>
                  </a:lnTo>
                  <a:lnTo>
                    <a:pt x="30614" y="26106"/>
                  </a:lnTo>
                  <a:lnTo>
                    <a:pt x="30422" y="24440"/>
                  </a:lnTo>
                  <a:lnTo>
                    <a:pt x="30187" y="22773"/>
                  </a:lnTo>
                  <a:lnTo>
                    <a:pt x="29930" y="21128"/>
                  </a:lnTo>
                  <a:lnTo>
                    <a:pt x="29631" y="19483"/>
                  </a:lnTo>
                  <a:lnTo>
                    <a:pt x="29289" y="17881"/>
                  </a:lnTo>
                  <a:lnTo>
                    <a:pt x="28926" y="16279"/>
                  </a:lnTo>
                  <a:lnTo>
                    <a:pt x="28542" y="14698"/>
                  </a:lnTo>
                  <a:lnTo>
                    <a:pt x="28136" y="13160"/>
                  </a:lnTo>
                  <a:lnTo>
                    <a:pt x="27901" y="12412"/>
                  </a:lnTo>
                  <a:lnTo>
                    <a:pt x="27687" y="11707"/>
                  </a:lnTo>
                  <a:lnTo>
                    <a:pt x="27431" y="11002"/>
                  </a:lnTo>
                  <a:lnTo>
                    <a:pt x="27174" y="10340"/>
                  </a:lnTo>
                  <a:lnTo>
                    <a:pt x="26918" y="9720"/>
                  </a:lnTo>
                  <a:lnTo>
                    <a:pt x="26640" y="9101"/>
                  </a:lnTo>
                  <a:lnTo>
                    <a:pt x="26363" y="8503"/>
                  </a:lnTo>
                  <a:lnTo>
                    <a:pt x="26064" y="7947"/>
                  </a:lnTo>
                  <a:lnTo>
                    <a:pt x="25764" y="7413"/>
                  </a:lnTo>
                  <a:lnTo>
                    <a:pt x="25444" y="6901"/>
                  </a:lnTo>
                  <a:lnTo>
                    <a:pt x="25124" y="6409"/>
                  </a:lnTo>
                  <a:lnTo>
                    <a:pt x="24803" y="5939"/>
                  </a:lnTo>
                  <a:lnTo>
                    <a:pt x="24461" y="5491"/>
                  </a:lnTo>
                  <a:lnTo>
                    <a:pt x="24119" y="5085"/>
                  </a:lnTo>
                  <a:lnTo>
                    <a:pt x="23778" y="4679"/>
                  </a:lnTo>
                  <a:lnTo>
                    <a:pt x="23436" y="4294"/>
                  </a:lnTo>
                  <a:lnTo>
                    <a:pt x="23073" y="3931"/>
                  </a:lnTo>
                  <a:lnTo>
                    <a:pt x="22710" y="3589"/>
                  </a:lnTo>
                  <a:lnTo>
                    <a:pt x="22346" y="3269"/>
                  </a:lnTo>
                  <a:lnTo>
                    <a:pt x="21983" y="2970"/>
                  </a:lnTo>
                  <a:lnTo>
                    <a:pt x="21599" y="2692"/>
                  </a:lnTo>
                  <a:lnTo>
                    <a:pt x="21235" y="2414"/>
                  </a:lnTo>
                  <a:lnTo>
                    <a:pt x="20851" y="2179"/>
                  </a:lnTo>
                  <a:lnTo>
                    <a:pt x="20488" y="1944"/>
                  </a:lnTo>
                  <a:lnTo>
                    <a:pt x="20103" y="1731"/>
                  </a:lnTo>
                  <a:lnTo>
                    <a:pt x="19719" y="1517"/>
                  </a:lnTo>
                  <a:lnTo>
                    <a:pt x="19356" y="1325"/>
                  </a:lnTo>
                  <a:lnTo>
                    <a:pt x="18971" y="1154"/>
                  </a:lnTo>
                  <a:lnTo>
                    <a:pt x="18223" y="855"/>
                  </a:lnTo>
                  <a:lnTo>
                    <a:pt x="17476" y="620"/>
                  </a:lnTo>
                  <a:lnTo>
                    <a:pt x="16728" y="406"/>
                  </a:lnTo>
                  <a:lnTo>
                    <a:pt x="16023" y="257"/>
                  </a:lnTo>
                  <a:lnTo>
                    <a:pt x="15318" y="150"/>
                  </a:lnTo>
                  <a:lnTo>
                    <a:pt x="14634" y="64"/>
                  </a:lnTo>
                  <a:lnTo>
                    <a:pt x="13993" y="22"/>
                  </a:lnTo>
                  <a:lnTo>
                    <a:pt x="133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09;p74">
              <a:extLst>
                <a:ext uri="{FF2B5EF4-FFF2-40B4-BE49-F238E27FC236}">
                  <a16:creationId xmlns:a16="http://schemas.microsoft.com/office/drawing/2014/main" id="{36E17FF0-8565-59F3-C980-746B1DE48FBA}"/>
                </a:ext>
              </a:extLst>
            </p:cNvPr>
            <p:cNvSpPr/>
            <p:nvPr/>
          </p:nvSpPr>
          <p:spPr>
            <a:xfrm>
              <a:off x="5077350" y="344925"/>
              <a:ext cx="1068175" cy="892475"/>
            </a:xfrm>
            <a:custGeom>
              <a:avLst/>
              <a:gdLst/>
              <a:ahLst/>
              <a:cxnLst/>
              <a:rect l="l" t="t" r="r" b="b"/>
              <a:pathLst>
                <a:path w="42727" h="35699" extrusionOk="0">
                  <a:moveTo>
                    <a:pt x="20808" y="1"/>
                  </a:moveTo>
                  <a:lnTo>
                    <a:pt x="19847" y="22"/>
                  </a:lnTo>
                  <a:lnTo>
                    <a:pt x="18864" y="86"/>
                  </a:lnTo>
                  <a:lnTo>
                    <a:pt x="17839" y="172"/>
                  </a:lnTo>
                  <a:lnTo>
                    <a:pt x="17411" y="236"/>
                  </a:lnTo>
                  <a:lnTo>
                    <a:pt x="16963" y="300"/>
                  </a:lnTo>
                  <a:lnTo>
                    <a:pt x="16535" y="407"/>
                  </a:lnTo>
                  <a:lnTo>
                    <a:pt x="16087" y="535"/>
                  </a:lnTo>
                  <a:lnTo>
                    <a:pt x="15638" y="684"/>
                  </a:lnTo>
                  <a:lnTo>
                    <a:pt x="15190" y="855"/>
                  </a:lnTo>
                  <a:lnTo>
                    <a:pt x="14741" y="1026"/>
                  </a:lnTo>
                  <a:lnTo>
                    <a:pt x="14292" y="1240"/>
                  </a:lnTo>
                  <a:lnTo>
                    <a:pt x="13844" y="1475"/>
                  </a:lnTo>
                  <a:lnTo>
                    <a:pt x="13395" y="1710"/>
                  </a:lnTo>
                  <a:lnTo>
                    <a:pt x="12946" y="1966"/>
                  </a:lnTo>
                  <a:lnTo>
                    <a:pt x="12498" y="2265"/>
                  </a:lnTo>
                  <a:lnTo>
                    <a:pt x="12049" y="2564"/>
                  </a:lnTo>
                  <a:lnTo>
                    <a:pt x="11601" y="2863"/>
                  </a:lnTo>
                  <a:lnTo>
                    <a:pt x="11152" y="3205"/>
                  </a:lnTo>
                  <a:lnTo>
                    <a:pt x="10725" y="3547"/>
                  </a:lnTo>
                  <a:lnTo>
                    <a:pt x="10276" y="3910"/>
                  </a:lnTo>
                  <a:lnTo>
                    <a:pt x="9849" y="4295"/>
                  </a:lnTo>
                  <a:lnTo>
                    <a:pt x="9422" y="4679"/>
                  </a:lnTo>
                  <a:lnTo>
                    <a:pt x="8994" y="5085"/>
                  </a:lnTo>
                  <a:lnTo>
                    <a:pt x="8140" y="5940"/>
                  </a:lnTo>
                  <a:lnTo>
                    <a:pt x="7328" y="6858"/>
                  </a:lnTo>
                  <a:lnTo>
                    <a:pt x="6538" y="7798"/>
                  </a:lnTo>
                  <a:lnTo>
                    <a:pt x="5768" y="8802"/>
                  </a:lnTo>
                  <a:lnTo>
                    <a:pt x="5042" y="9828"/>
                  </a:lnTo>
                  <a:lnTo>
                    <a:pt x="4358" y="10896"/>
                  </a:lnTo>
                  <a:lnTo>
                    <a:pt x="3696" y="11985"/>
                  </a:lnTo>
                  <a:lnTo>
                    <a:pt x="3077" y="13096"/>
                  </a:lnTo>
                  <a:lnTo>
                    <a:pt x="2778" y="13673"/>
                  </a:lnTo>
                  <a:lnTo>
                    <a:pt x="2500" y="14250"/>
                  </a:lnTo>
                  <a:lnTo>
                    <a:pt x="2244" y="14827"/>
                  </a:lnTo>
                  <a:lnTo>
                    <a:pt x="1987" y="15403"/>
                  </a:lnTo>
                  <a:lnTo>
                    <a:pt x="1752" y="16002"/>
                  </a:lnTo>
                  <a:lnTo>
                    <a:pt x="1517" y="16578"/>
                  </a:lnTo>
                  <a:lnTo>
                    <a:pt x="1304" y="17176"/>
                  </a:lnTo>
                  <a:lnTo>
                    <a:pt x="1111" y="17775"/>
                  </a:lnTo>
                  <a:lnTo>
                    <a:pt x="919" y="18373"/>
                  </a:lnTo>
                  <a:lnTo>
                    <a:pt x="748" y="18971"/>
                  </a:lnTo>
                  <a:lnTo>
                    <a:pt x="599" y="19569"/>
                  </a:lnTo>
                  <a:lnTo>
                    <a:pt x="470" y="20167"/>
                  </a:lnTo>
                  <a:lnTo>
                    <a:pt x="342" y="20744"/>
                  </a:lnTo>
                  <a:lnTo>
                    <a:pt x="235" y="21342"/>
                  </a:lnTo>
                  <a:lnTo>
                    <a:pt x="150" y="21940"/>
                  </a:lnTo>
                  <a:lnTo>
                    <a:pt x="86" y="22539"/>
                  </a:lnTo>
                  <a:lnTo>
                    <a:pt x="43" y="23137"/>
                  </a:lnTo>
                  <a:lnTo>
                    <a:pt x="0" y="23714"/>
                  </a:lnTo>
                  <a:lnTo>
                    <a:pt x="0" y="24290"/>
                  </a:lnTo>
                  <a:lnTo>
                    <a:pt x="0" y="24889"/>
                  </a:lnTo>
                  <a:lnTo>
                    <a:pt x="22" y="25465"/>
                  </a:lnTo>
                  <a:lnTo>
                    <a:pt x="86" y="26021"/>
                  </a:lnTo>
                  <a:lnTo>
                    <a:pt x="150" y="26598"/>
                  </a:lnTo>
                  <a:lnTo>
                    <a:pt x="235" y="27153"/>
                  </a:lnTo>
                  <a:lnTo>
                    <a:pt x="342" y="27708"/>
                  </a:lnTo>
                  <a:lnTo>
                    <a:pt x="470" y="28264"/>
                  </a:lnTo>
                  <a:lnTo>
                    <a:pt x="620" y="28798"/>
                  </a:lnTo>
                  <a:lnTo>
                    <a:pt x="812" y="29332"/>
                  </a:lnTo>
                  <a:lnTo>
                    <a:pt x="919" y="29588"/>
                  </a:lnTo>
                  <a:lnTo>
                    <a:pt x="1026" y="29845"/>
                  </a:lnTo>
                  <a:lnTo>
                    <a:pt x="1282" y="30336"/>
                  </a:lnTo>
                  <a:lnTo>
                    <a:pt x="1581" y="30806"/>
                  </a:lnTo>
                  <a:lnTo>
                    <a:pt x="1923" y="31255"/>
                  </a:lnTo>
                  <a:lnTo>
                    <a:pt x="2308" y="31661"/>
                  </a:lnTo>
                  <a:lnTo>
                    <a:pt x="2735" y="32067"/>
                  </a:lnTo>
                  <a:lnTo>
                    <a:pt x="3184" y="32430"/>
                  </a:lnTo>
                  <a:lnTo>
                    <a:pt x="3675" y="32793"/>
                  </a:lnTo>
                  <a:lnTo>
                    <a:pt x="4209" y="33113"/>
                  </a:lnTo>
                  <a:lnTo>
                    <a:pt x="4786" y="33434"/>
                  </a:lnTo>
                  <a:lnTo>
                    <a:pt x="5363" y="33711"/>
                  </a:lnTo>
                  <a:lnTo>
                    <a:pt x="6003" y="33989"/>
                  </a:lnTo>
                  <a:lnTo>
                    <a:pt x="6644" y="34224"/>
                  </a:lnTo>
                  <a:lnTo>
                    <a:pt x="7328" y="34459"/>
                  </a:lnTo>
                  <a:lnTo>
                    <a:pt x="8033" y="34673"/>
                  </a:lnTo>
                  <a:lnTo>
                    <a:pt x="8759" y="34844"/>
                  </a:lnTo>
                  <a:lnTo>
                    <a:pt x="9507" y="35015"/>
                  </a:lnTo>
                  <a:lnTo>
                    <a:pt x="10297" y="35164"/>
                  </a:lnTo>
                  <a:lnTo>
                    <a:pt x="11088" y="35292"/>
                  </a:lnTo>
                  <a:lnTo>
                    <a:pt x="11900" y="35399"/>
                  </a:lnTo>
                  <a:lnTo>
                    <a:pt x="12711" y="35485"/>
                  </a:lnTo>
                  <a:lnTo>
                    <a:pt x="13566" y="35570"/>
                  </a:lnTo>
                  <a:lnTo>
                    <a:pt x="14420" y="35613"/>
                  </a:lnTo>
                  <a:lnTo>
                    <a:pt x="15275" y="35656"/>
                  </a:lnTo>
                  <a:lnTo>
                    <a:pt x="16151" y="35677"/>
                  </a:lnTo>
                  <a:lnTo>
                    <a:pt x="17048" y="35698"/>
                  </a:lnTo>
                  <a:lnTo>
                    <a:pt x="17945" y="35677"/>
                  </a:lnTo>
                  <a:lnTo>
                    <a:pt x="18843" y="35656"/>
                  </a:lnTo>
                  <a:lnTo>
                    <a:pt x="19740" y="35613"/>
                  </a:lnTo>
                  <a:lnTo>
                    <a:pt x="20637" y="35549"/>
                  </a:lnTo>
                  <a:lnTo>
                    <a:pt x="21556" y="35485"/>
                  </a:lnTo>
                  <a:lnTo>
                    <a:pt x="22453" y="35399"/>
                  </a:lnTo>
                  <a:lnTo>
                    <a:pt x="23372" y="35292"/>
                  </a:lnTo>
                  <a:lnTo>
                    <a:pt x="24269" y="35164"/>
                  </a:lnTo>
                  <a:lnTo>
                    <a:pt x="25166" y="35036"/>
                  </a:lnTo>
                  <a:lnTo>
                    <a:pt x="26063" y="34908"/>
                  </a:lnTo>
                  <a:lnTo>
                    <a:pt x="26939" y="34737"/>
                  </a:lnTo>
                  <a:lnTo>
                    <a:pt x="27815" y="34566"/>
                  </a:lnTo>
                  <a:lnTo>
                    <a:pt x="28670" y="34395"/>
                  </a:lnTo>
                  <a:lnTo>
                    <a:pt x="29524" y="34203"/>
                  </a:lnTo>
                  <a:lnTo>
                    <a:pt x="30379" y="33989"/>
                  </a:lnTo>
                  <a:lnTo>
                    <a:pt x="31190" y="33776"/>
                  </a:lnTo>
                  <a:lnTo>
                    <a:pt x="32002" y="33541"/>
                  </a:lnTo>
                  <a:lnTo>
                    <a:pt x="32793" y="33306"/>
                  </a:lnTo>
                  <a:lnTo>
                    <a:pt x="33562" y="33049"/>
                  </a:lnTo>
                  <a:lnTo>
                    <a:pt x="34309" y="32793"/>
                  </a:lnTo>
                  <a:lnTo>
                    <a:pt x="35014" y="32537"/>
                  </a:lnTo>
                  <a:lnTo>
                    <a:pt x="35719" y="32259"/>
                  </a:lnTo>
                  <a:lnTo>
                    <a:pt x="36403" y="31960"/>
                  </a:lnTo>
                  <a:lnTo>
                    <a:pt x="37044" y="31661"/>
                  </a:lnTo>
                  <a:lnTo>
                    <a:pt x="37663" y="31362"/>
                  </a:lnTo>
                  <a:lnTo>
                    <a:pt x="38240" y="31041"/>
                  </a:lnTo>
                  <a:lnTo>
                    <a:pt x="38796" y="30721"/>
                  </a:lnTo>
                  <a:lnTo>
                    <a:pt x="39330" y="30379"/>
                  </a:lnTo>
                  <a:lnTo>
                    <a:pt x="39821" y="30058"/>
                  </a:lnTo>
                  <a:lnTo>
                    <a:pt x="40270" y="29695"/>
                  </a:lnTo>
                  <a:lnTo>
                    <a:pt x="40676" y="29353"/>
                  </a:lnTo>
                  <a:lnTo>
                    <a:pt x="41039" y="28990"/>
                  </a:lnTo>
                  <a:lnTo>
                    <a:pt x="41381" y="28627"/>
                  </a:lnTo>
                  <a:lnTo>
                    <a:pt x="41680" y="28264"/>
                  </a:lnTo>
                  <a:lnTo>
                    <a:pt x="41915" y="27879"/>
                  </a:lnTo>
                  <a:lnTo>
                    <a:pt x="42128" y="27495"/>
                  </a:lnTo>
                  <a:lnTo>
                    <a:pt x="42278" y="27110"/>
                  </a:lnTo>
                  <a:lnTo>
                    <a:pt x="42385" y="26726"/>
                  </a:lnTo>
                  <a:lnTo>
                    <a:pt x="42534" y="25914"/>
                  </a:lnTo>
                  <a:lnTo>
                    <a:pt x="42641" y="25017"/>
                  </a:lnTo>
                  <a:lnTo>
                    <a:pt x="42705" y="24077"/>
                  </a:lnTo>
                  <a:lnTo>
                    <a:pt x="42726" y="23094"/>
                  </a:lnTo>
                  <a:lnTo>
                    <a:pt x="42705" y="22047"/>
                  </a:lnTo>
                  <a:lnTo>
                    <a:pt x="42641" y="20979"/>
                  </a:lnTo>
                  <a:lnTo>
                    <a:pt x="42534" y="19868"/>
                  </a:lnTo>
                  <a:lnTo>
                    <a:pt x="42363" y="18715"/>
                  </a:lnTo>
                  <a:lnTo>
                    <a:pt x="42150" y="17561"/>
                  </a:lnTo>
                  <a:lnTo>
                    <a:pt x="42021" y="16984"/>
                  </a:lnTo>
                  <a:lnTo>
                    <a:pt x="41872" y="16386"/>
                  </a:lnTo>
                  <a:lnTo>
                    <a:pt x="41722" y="15809"/>
                  </a:lnTo>
                  <a:lnTo>
                    <a:pt x="41551" y="15211"/>
                  </a:lnTo>
                  <a:lnTo>
                    <a:pt x="41359" y="14634"/>
                  </a:lnTo>
                  <a:lnTo>
                    <a:pt x="41167" y="14036"/>
                  </a:lnTo>
                  <a:lnTo>
                    <a:pt x="40953" y="13459"/>
                  </a:lnTo>
                  <a:lnTo>
                    <a:pt x="40718" y="12861"/>
                  </a:lnTo>
                  <a:lnTo>
                    <a:pt x="40462" y="12284"/>
                  </a:lnTo>
                  <a:lnTo>
                    <a:pt x="40206" y="11708"/>
                  </a:lnTo>
                  <a:lnTo>
                    <a:pt x="39928" y="11131"/>
                  </a:lnTo>
                  <a:lnTo>
                    <a:pt x="39629" y="10554"/>
                  </a:lnTo>
                  <a:lnTo>
                    <a:pt x="39308" y="9999"/>
                  </a:lnTo>
                  <a:lnTo>
                    <a:pt x="38988" y="9443"/>
                  </a:lnTo>
                  <a:lnTo>
                    <a:pt x="38646" y="8888"/>
                  </a:lnTo>
                  <a:lnTo>
                    <a:pt x="38283" y="8354"/>
                  </a:lnTo>
                  <a:lnTo>
                    <a:pt x="37898" y="7819"/>
                  </a:lnTo>
                  <a:lnTo>
                    <a:pt x="37493" y="7307"/>
                  </a:lnTo>
                  <a:lnTo>
                    <a:pt x="37065" y="6794"/>
                  </a:lnTo>
                  <a:lnTo>
                    <a:pt x="36638" y="6303"/>
                  </a:lnTo>
                  <a:lnTo>
                    <a:pt x="36189" y="5811"/>
                  </a:lnTo>
                  <a:lnTo>
                    <a:pt x="35698" y="5341"/>
                  </a:lnTo>
                  <a:lnTo>
                    <a:pt x="35207" y="4893"/>
                  </a:lnTo>
                  <a:lnTo>
                    <a:pt x="34694" y="4444"/>
                  </a:lnTo>
                  <a:lnTo>
                    <a:pt x="34160" y="4038"/>
                  </a:lnTo>
                  <a:lnTo>
                    <a:pt x="33604" y="3611"/>
                  </a:lnTo>
                  <a:lnTo>
                    <a:pt x="33028" y="3226"/>
                  </a:lnTo>
                  <a:lnTo>
                    <a:pt x="32429" y="2863"/>
                  </a:lnTo>
                  <a:lnTo>
                    <a:pt x="31810" y="2500"/>
                  </a:lnTo>
                  <a:lnTo>
                    <a:pt x="31169" y="2158"/>
                  </a:lnTo>
                  <a:lnTo>
                    <a:pt x="30507" y="1859"/>
                  </a:lnTo>
                  <a:lnTo>
                    <a:pt x="29823" y="1560"/>
                  </a:lnTo>
                  <a:lnTo>
                    <a:pt x="29118" y="1282"/>
                  </a:lnTo>
                  <a:lnTo>
                    <a:pt x="28392" y="1047"/>
                  </a:lnTo>
                  <a:lnTo>
                    <a:pt x="27644" y="812"/>
                  </a:lnTo>
                  <a:lnTo>
                    <a:pt x="26875" y="620"/>
                  </a:lnTo>
                  <a:lnTo>
                    <a:pt x="26085" y="449"/>
                  </a:lnTo>
                  <a:lnTo>
                    <a:pt x="25273" y="300"/>
                  </a:lnTo>
                  <a:lnTo>
                    <a:pt x="24418" y="193"/>
                  </a:lnTo>
                  <a:lnTo>
                    <a:pt x="23564" y="86"/>
                  </a:lnTo>
                  <a:lnTo>
                    <a:pt x="22667" y="22"/>
                  </a:lnTo>
                  <a:lnTo>
                    <a:pt x="21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10;p74">
              <a:extLst>
                <a:ext uri="{FF2B5EF4-FFF2-40B4-BE49-F238E27FC236}">
                  <a16:creationId xmlns:a16="http://schemas.microsoft.com/office/drawing/2014/main" id="{2193D0CA-3634-E5E9-1707-55FA69CEFB23}"/>
                </a:ext>
              </a:extLst>
            </p:cNvPr>
            <p:cNvSpPr/>
            <p:nvPr/>
          </p:nvSpPr>
          <p:spPr>
            <a:xfrm>
              <a:off x="4900025" y="1056325"/>
              <a:ext cx="1555250" cy="1746450"/>
            </a:xfrm>
            <a:custGeom>
              <a:avLst/>
              <a:gdLst/>
              <a:ahLst/>
              <a:cxnLst/>
              <a:rect l="l" t="t" r="r" b="b"/>
              <a:pathLst>
                <a:path w="62210" h="69858" extrusionOk="0">
                  <a:moveTo>
                    <a:pt x="47021" y="0"/>
                  </a:moveTo>
                  <a:lnTo>
                    <a:pt x="12605" y="2478"/>
                  </a:lnTo>
                  <a:lnTo>
                    <a:pt x="12370" y="2820"/>
                  </a:lnTo>
                  <a:lnTo>
                    <a:pt x="11708" y="3803"/>
                  </a:lnTo>
                  <a:lnTo>
                    <a:pt x="11259" y="4529"/>
                  </a:lnTo>
                  <a:lnTo>
                    <a:pt x="10725" y="5405"/>
                  </a:lnTo>
                  <a:lnTo>
                    <a:pt x="10148" y="6388"/>
                  </a:lnTo>
                  <a:lnTo>
                    <a:pt x="9486" y="7520"/>
                  </a:lnTo>
                  <a:lnTo>
                    <a:pt x="8802" y="8780"/>
                  </a:lnTo>
                  <a:lnTo>
                    <a:pt x="8076" y="10169"/>
                  </a:lnTo>
                  <a:lnTo>
                    <a:pt x="7328" y="11643"/>
                  </a:lnTo>
                  <a:lnTo>
                    <a:pt x="6581" y="13245"/>
                  </a:lnTo>
                  <a:lnTo>
                    <a:pt x="5812" y="14933"/>
                  </a:lnTo>
                  <a:lnTo>
                    <a:pt x="5064" y="16727"/>
                  </a:lnTo>
                  <a:lnTo>
                    <a:pt x="4679" y="17646"/>
                  </a:lnTo>
                  <a:lnTo>
                    <a:pt x="4316" y="18586"/>
                  </a:lnTo>
                  <a:lnTo>
                    <a:pt x="3953" y="19569"/>
                  </a:lnTo>
                  <a:lnTo>
                    <a:pt x="3611" y="20551"/>
                  </a:lnTo>
                  <a:lnTo>
                    <a:pt x="3248" y="21555"/>
                  </a:lnTo>
                  <a:lnTo>
                    <a:pt x="2928" y="22581"/>
                  </a:lnTo>
                  <a:lnTo>
                    <a:pt x="2607" y="23606"/>
                  </a:lnTo>
                  <a:lnTo>
                    <a:pt x="2287" y="24674"/>
                  </a:lnTo>
                  <a:lnTo>
                    <a:pt x="1988" y="25743"/>
                  </a:lnTo>
                  <a:lnTo>
                    <a:pt x="1710" y="26832"/>
                  </a:lnTo>
                  <a:lnTo>
                    <a:pt x="1454" y="27922"/>
                  </a:lnTo>
                  <a:lnTo>
                    <a:pt x="1197" y="29033"/>
                  </a:lnTo>
                  <a:lnTo>
                    <a:pt x="984" y="30165"/>
                  </a:lnTo>
                  <a:lnTo>
                    <a:pt x="770" y="31297"/>
                  </a:lnTo>
                  <a:lnTo>
                    <a:pt x="599" y="32451"/>
                  </a:lnTo>
                  <a:lnTo>
                    <a:pt x="428" y="33604"/>
                  </a:lnTo>
                  <a:lnTo>
                    <a:pt x="300" y="34779"/>
                  </a:lnTo>
                  <a:lnTo>
                    <a:pt x="172" y="35954"/>
                  </a:lnTo>
                  <a:lnTo>
                    <a:pt x="86" y="37129"/>
                  </a:lnTo>
                  <a:lnTo>
                    <a:pt x="44" y="38325"/>
                  </a:lnTo>
                  <a:lnTo>
                    <a:pt x="1" y="39522"/>
                  </a:lnTo>
                  <a:lnTo>
                    <a:pt x="1" y="40718"/>
                  </a:lnTo>
                  <a:lnTo>
                    <a:pt x="44" y="41936"/>
                  </a:lnTo>
                  <a:lnTo>
                    <a:pt x="108" y="43154"/>
                  </a:lnTo>
                  <a:lnTo>
                    <a:pt x="215" y="44350"/>
                  </a:lnTo>
                  <a:lnTo>
                    <a:pt x="343" y="45568"/>
                  </a:lnTo>
                  <a:lnTo>
                    <a:pt x="514" y="46785"/>
                  </a:lnTo>
                  <a:lnTo>
                    <a:pt x="727" y="48003"/>
                  </a:lnTo>
                  <a:lnTo>
                    <a:pt x="962" y="49221"/>
                  </a:lnTo>
                  <a:lnTo>
                    <a:pt x="1261" y="50438"/>
                  </a:lnTo>
                  <a:lnTo>
                    <a:pt x="1582" y="51656"/>
                  </a:lnTo>
                  <a:lnTo>
                    <a:pt x="1966" y="52874"/>
                  </a:lnTo>
                  <a:lnTo>
                    <a:pt x="2372" y="54091"/>
                  </a:lnTo>
                  <a:lnTo>
                    <a:pt x="2842" y="55288"/>
                  </a:lnTo>
                  <a:lnTo>
                    <a:pt x="3355" y="56484"/>
                  </a:lnTo>
                  <a:lnTo>
                    <a:pt x="3910" y="57680"/>
                  </a:lnTo>
                  <a:lnTo>
                    <a:pt x="4209" y="58279"/>
                  </a:lnTo>
                  <a:lnTo>
                    <a:pt x="4509" y="58834"/>
                  </a:lnTo>
                  <a:lnTo>
                    <a:pt x="4829" y="59389"/>
                  </a:lnTo>
                  <a:lnTo>
                    <a:pt x="5171" y="59945"/>
                  </a:lnTo>
                  <a:lnTo>
                    <a:pt x="5513" y="60458"/>
                  </a:lnTo>
                  <a:lnTo>
                    <a:pt x="5876" y="60970"/>
                  </a:lnTo>
                  <a:lnTo>
                    <a:pt x="6239" y="61462"/>
                  </a:lnTo>
                  <a:lnTo>
                    <a:pt x="6623" y="61932"/>
                  </a:lnTo>
                  <a:lnTo>
                    <a:pt x="7008" y="62402"/>
                  </a:lnTo>
                  <a:lnTo>
                    <a:pt x="7393" y="62829"/>
                  </a:lnTo>
                  <a:lnTo>
                    <a:pt x="7798" y="63277"/>
                  </a:lnTo>
                  <a:lnTo>
                    <a:pt x="8226" y="63683"/>
                  </a:lnTo>
                  <a:lnTo>
                    <a:pt x="8653" y="64089"/>
                  </a:lnTo>
                  <a:lnTo>
                    <a:pt x="9080" y="64474"/>
                  </a:lnTo>
                  <a:lnTo>
                    <a:pt x="9529" y="64837"/>
                  </a:lnTo>
                  <a:lnTo>
                    <a:pt x="9999" y="65200"/>
                  </a:lnTo>
                  <a:lnTo>
                    <a:pt x="10447" y="65542"/>
                  </a:lnTo>
                  <a:lnTo>
                    <a:pt x="10917" y="65862"/>
                  </a:lnTo>
                  <a:lnTo>
                    <a:pt x="11409" y="66183"/>
                  </a:lnTo>
                  <a:lnTo>
                    <a:pt x="11900" y="66482"/>
                  </a:lnTo>
                  <a:lnTo>
                    <a:pt x="12391" y="66760"/>
                  </a:lnTo>
                  <a:lnTo>
                    <a:pt x="12904" y="67037"/>
                  </a:lnTo>
                  <a:lnTo>
                    <a:pt x="13417" y="67294"/>
                  </a:lnTo>
                  <a:lnTo>
                    <a:pt x="13930" y="67529"/>
                  </a:lnTo>
                  <a:lnTo>
                    <a:pt x="14442" y="67764"/>
                  </a:lnTo>
                  <a:lnTo>
                    <a:pt x="14976" y="67977"/>
                  </a:lnTo>
                  <a:lnTo>
                    <a:pt x="15510" y="68191"/>
                  </a:lnTo>
                  <a:lnTo>
                    <a:pt x="16066" y="68383"/>
                  </a:lnTo>
                  <a:lnTo>
                    <a:pt x="16621" y="68576"/>
                  </a:lnTo>
                  <a:lnTo>
                    <a:pt x="17177" y="68725"/>
                  </a:lnTo>
                  <a:lnTo>
                    <a:pt x="17732" y="68896"/>
                  </a:lnTo>
                  <a:lnTo>
                    <a:pt x="18288" y="69024"/>
                  </a:lnTo>
                  <a:lnTo>
                    <a:pt x="19441" y="69280"/>
                  </a:lnTo>
                  <a:lnTo>
                    <a:pt x="20616" y="69494"/>
                  </a:lnTo>
                  <a:lnTo>
                    <a:pt x="21791" y="69644"/>
                  </a:lnTo>
                  <a:lnTo>
                    <a:pt x="22988" y="69750"/>
                  </a:lnTo>
                  <a:lnTo>
                    <a:pt x="24205" y="69815"/>
                  </a:lnTo>
                  <a:lnTo>
                    <a:pt x="25423" y="69857"/>
                  </a:lnTo>
                  <a:lnTo>
                    <a:pt x="26662" y="69836"/>
                  </a:lnTo>
                  <a:lnTo>
                    <a:pt x="27901" y="69772"/>
                  </a:lnTo>
                  <a:lnTo>
                    <a:pt x="29140" y="69686"/>
                  </a:lnTo>
                  <a:lnTo>
                    <a:pt x="30379" y="69537"/>
                  </a:lnTo>
                  <a:lnTo>
                    <a:pt x="31640" y="69366"/>
                  </a:lnTo>
                  <a:lnTo>
                    <a:pt x="32879" y="69174"/>
                  </a:lnTo>
                  <a:lnTo>
                    <a:pt x="34118" y="68917"/>
                  </a:lnTo>
                  <a:lnTo>
                    <a:pt x="35357" y="68640"/>
                  </a:lnTo>
                  <a:lnTo>
                    <a:pt x="36596" y="68341"/>
                  </a:lnTo>
                  <a:lnTo>
                    <a:pt x="37835" y="67999"/>
                  </a:lnTo>
                  <a:lnTo>
                    <a:pt x="39052" y="67614"/>
                  </a:lnTo>
                  <a:lnTo>
                    <a:pt x="40270" y="67230"/>
                  </a:lnTo>
                  <a:lnTo>
                    <a:pt x="41445" y="66802"/>
                  </a:lnTo>
                  <a:lnTo>
                    <a:pt x="42641" y="66332"/>
                  </a:lnTo>
                  <a:lnTo>
                    <a:pt x="43795" y="65862"/>
                  </a:lnTo>
                  <a:lnTo>
                    <a:pt x="44949" y="65350"/>
                  </a:lnTo>
                  <a:lnTo>
                    <a:pt x="46081" y="64816"/>
                  </a:lnTo>
                  <a:lnTo>
                    <a:pt x="47170" y="64260"/>
                  </a:lnTo>
                  <a:lnTo>
                    <a:pt x="48260" y="63683"/>
                  </a:lnTo>
                  <a:lnTo>
                    <a:pt x="49307" y="63107"/>
                  </a:lnTo>
                  <a:lnTo>
                    <a:pt x="50332" y="62487"/>
                  </a:lnTo>
                  <a:lnTo>
                    <a:pt x="51336" y="61846"/>
                  </a:lnTo>
                  <a:lnTo>
                    <a:pt x="52298" y="61205"/>
                  </a:lnTo>
                  <a:lnTo>
                    <a:pt x="53216" y="60543"/>
                  </a:lnTo>
                  <a:lnTo>
                    <a:pt x="54113" y="59859"/>
                  </a:lnTo>
                  <a:lnTo>
                    <a:pt x="54989" y="59176"/>
                  </a:lnTo>
                  <a:lnTo>
                    <a:pt x="55801" y="58471"/>
                  </a:lnTo>
                  <a:lnTo>
                    <a:pt x="56592" y="57744"/>
                  </a:lnTo>
                  <a:lnTo>
                    <a:pt x="57318" y="57018"/>
                  </a:lnTo>
                  <a:lnTo>
                    <a:pt x="58023" y="56270"/>
                  </a:lnTo>
                  <a:lnTo>
                    <a:pt x="58664" y="55544"/>
                  </a:lnTo>
                  <a:lnTo>
                    <a:pt x="59262" y="54775"/>
                  </a:lnTo>
                  <a:lnTo>
                    <a:pt x="59817" y="54027"/>
                  </a:lnTo>
                  <a:lnTo>
                    <a:pt x="60309" y="53258"/>
                  </a:lnTo>
                  <a:lnTo>
                    <a:pt x="60757" y="52511"/>
                  </a:lnTo>
                  <a:lnTo>
                    <a:pt x="61142" y="51741"/>
                  </a:lnTo>
                  <a:lnTo>
                    <a:pt x="61313" y="51357"/>
                  </a:lnTo>
                  <a:lnTo>
                    <a:pt x="61484" y="50972"/>
                  </a:lnTo>
                  <a:lnTo>
                    <a:pt x="61612" y="50588"/>
                  </a:lnTo>
                  <a:lnTo>
                    <a:pt x="61740" y="50203"/>
                  </a:lnTo>
                  <a:lnTo>
                    <a:pt x="61868" y="49819"/>
                  </a:lnTo>
                  <a:lnTo>
                    <a:pt x="61954" y="49434"/>
                  </a:lnTo>
                  <a:lnTo>
                    <a:pt x="62039" y="49050"/>
                  </a:lnTo>
                  <a:lnTo>
                    <a:pt x="62103" y="48665"/>
                  </a:lnTo>
                  <a:lnTo>
                    <a:pt x="62167" y="48281"/>
                  </a:lnTo>
                  <a:lnTo>
                    <a:pt x="62189" y="47896"/>
                  </a:lnTo>
                  <a:lnTo>
                    <a:pt x="62210" y="47512"/>
                  </a:lnTo>
                  <a:lnTo>
                    <a:pt x="62210" y="47148"/>
                  </a:lnTo>
                  <a:lnTo>
                    <a:pt x="62189" y="46379"/>
                  </a:lnTo>
                  <a:lnTo>
                    <a:pt x="62146" y="45589"/>
                  </a:lnTo>
                  <a:lnTo>
                    <a:pt x="62082" y="44777"/>
                  </a:lnTo>
                  <a:lnTo>
                    <a:pt x="61996" y="43944"/>
                  </a:lnTo>
                  <a:lnTo>
                    <a:pt x="61890" y="43111"/>
                  </a:lnTo>
                  <a:lnTo>
                    <a:pt x="61761" y="42256"/>
                  </a:lnTo>
                  <a:lnTo>
                    <a:pt x="61633" y="41380"/>
                  </a:lnTo>
                  <a:lnTo>
                    <a:pt x="61484" y="40483"/>
                  </a:lnTo>
                  <a:lnTo>
                    <a:pt x="61120" y="38667"/>
                  </a:lnTo>
                  <a:lnTo>
                    <a:pt x="60693" y="36809"/>
                  </a:lnTo>
                  <a:lnTo>
                    <a:pt x="60223" y="34907"/>
                  </a:lnTo>
                  <a:lnTo>
                    <a:pt x="59711" y="32963"/>
                  </a:lnTo>
                  <a:lnTo>
                    <a:pt x="59155" y="31019"/>
                  </a:lnTo>
                  <a:lnTo>
                    <a:pt x="58557" y="29054"/>
                  </a:lnTo>
                  <a:lnTo>
                    <a:pt x="57916" y="27088"/>
                  </a:lnTo>
                  <a:lnTo>
                    <a:pt x="57275" y="25144"/>
                  </a:lnTo>
                  <a:lnTo>
                    <a:pt x="56592" y="23200"/>
                  </a:lnTo>
                  <a:lnTo>
                    <a:pt x="55908" y="21278"/>
                  </a:lnTo>
                  <a:lnTo>
                    <a:pt x="55203" y="19376"/>
                  </a:lnTo>
                  <a:lnTo>
                    <a:pt x="54498" y="17518"/>
                  </a:lnTo>
                  <a:lnTo>
                    <a:pt x="53793" y="15723"/>
                  </a:lnTo>
                  <a:lnTo>
                    <a:pt x="53109" y="13972"/>
                  </a:lnTo>
                  <a:lnTo>
                    <a:pt x="51742" y="10660"/>
                  </a:lnTo>
                  <a:lnTo>
                    <a:pt x="50482" y="7691"/>
                  </a:lnTo>
                  <a:lnTo>
                    <a:pt x="49349" y="5106"/>
                  </a:lnTo>
                  <a:lnTo>
                    <a:pt x="48388" y="2970"/>
                  </a:lnTo>
                  <a:lnTo>
                    <a:pt x="47662" y="1367"/>
                  </a:lnTo>
                  <a:lnTo>
                    <a:pt x="47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11;p74">
              <a:extLst>
                <a:ext uri="{FF2B5EF4-FFF2-40B4-BE49-F238E27FC236}">
                  <a16:creationId xmlns:a16="http://schemas.microsoft.com/office/drawing/2014/main" id="{3BEF73B4-CA21-DDDF-B64F-DA45363CACBE}"/>
                </a:ext>
              </a:extLst>
            </p:cNvPr>
            <p:cNvSpPr/>
            <p:nvPr/>
          </p:nvSpPr>
          <p:spPr>
            <a:xfrm>
              <a:off x="4900025" y="1056325"/>
              <a:ext cx="1555250" cy="1746450"/>
            </a:xfrm>
            <a:custGeom>
              <a:avLst/>
              <a:gdLst/>
              <a:ahLst/>
              <a:cxnLst/>
              <a:rect l="l" t="t" r="r" b="b"/>
              <a:pathLst>
                <a:path w="62210" h="69858" fill="none" extrusionOk="0">
                  <a:moveTo>
                    <a:pt x="12605" y="2478"/>
                  </a:moveTo>
                  <a:lnTo>
                    <a:pt x="12605" y="2478"/>
                  </a:lnTo>
                  <a:lnTo>
                    <a:pt x="12370" y="2820"/>
                  </a:lnTo>
                  <a:lnTo>
                    <a:pt x="11708" y="3803"/>
                  </a:lnTo>
                  <a:lnTo>
                    <a:pt x="11259" y="4529"/>
                  </a:lnTo>
                  <a:lnTo>
                    <a:pt x="10725" y="5405"/>
                  </a:lnTo>
                  <a:lnTo>
                    <a:pt x="10148" y="6388"/>
                  </a:lnTo>
                  <a:lnTo>
                    <a:pt x="9486" y="7520"/>
                  </a:lnTo>
                  <a:lnTo>
                    <a:pt x="8802" y="8780"/>
                  </a:lnTo>
                  <a:lnTo>
                    <a:pt x="8076" y="10169"/>
                  </a:lnTo>
                  <a:lnTo>
                    <a:pt x="7328" y="11643"/>
                  </a:lnTo>
                  <a:lnTo>
                    <a:pt x="6581" y="13245"/>
                  </a:lnTo>
                  <a:lnTo>
                    <a:pt x="5812" y="14933"/>
                  </a:lnTo>
                  <a:lnTo>
                    <a:pt x="5064" y="16727"/>
                  </a:lnTo>
                  <a:lnTo>
                    <a:pt x="4679" y="17646"/>
                  </a:lnTo>
                  <a:lnTo>
                    <a:pt x="4316" y="18586"/>
                  </a:lnTo>
                  <a:lnTo>
                    <a:pt x="3953" y="19569"/>
                  </a:lnTo>
                  <a:lnTo>
                    <a:pt x="3611" y="20551"/>
                  </a:lnTo>
                  <a:lnTo>
                    <a:pt x="3248" y="21555"/>
                  </a:lnTo>
                  <a:lnTo>
                    <a:pt x="2928" y="22581"/>
                  </a:lnTo>
                  <a:lnTo>
                    <a:pt x="2607" y="23606"/>
                  </a:lnTo>
                  <a:lnTo>
                    <a:pt x="2287" y="24674"/>
                  </a:lnTo>
                  <a:lnTo>
                    <a:pt x="1988" y="25743"/>
                  </a:lnTo>
                  <a:lnTo>
                    <a:pt x="1710" y="26832"/>
                  </a:lnTo>
                  <a:lnTo>
                    <a:pt x="1454" y="27922"/>
                  </a:lnTo>
                  <a:lnTo>
                    <a:pt x="1197" y="29033"/>
                  </a:lnTo>
                  <a:lnTo>
                    <a:pt x="984" y="30165"/>
                  </a:lnTo>
                  <a:lnTo>
                    <a:pt x="770" y="31297"/>
                  </a:lnTo>
                  <a:lnTo>
                    <a:pt x="599" y="32451"/>
                  </a:lnTo>
                  <a:lnTo>
                    <a:pt x="428" y="33604"/>
                  </a:lnTo>
                  <a:lnTo>
                    <a:pt x="300" y="34779"/>
                  </a:lnTo>
                  <a:lnTo>
                    <a:pt x="172" y="35954"/>
                  </a:lnTo>
                  <a:lnTo>
                    <a:pt x="86" y="37129"/>
                  </a:lnTo>
                  <a:lnTo>
                    <a:pt x="44" y="38325"/>
                  </a:lnTo>
                  <a:lnTo>
                    <a:pt x="1" y="39522"/>
                  </a:lnTo>
                  <a:lnTo>
                    <a:pt x="1" y="40718"/>
                  </a:lnTo>
                  <a:lnTo>
                    <a:pt x="44" y="41936"/>
                  </a:lnTo>
                  <a:lnTo>
                    <a:pt x="108" y="43154"/>
                  </a:lnTo>
                  <a:lnTo>
                    <a:pt x="215" y="44350"/>
                  </a:lnTo>
                  <a:lnTo>
                    <a:pt x="343" y="45568"/>
                  </a:lnTo>
                  <a:lnTo>
                    <a:pt x="514" y="46785"/>
                  </a:lnTo>
                  <a:lnTo>
                    <a:pt x="727" y="48003"/>
                  </a:lnTo>
                  <a:lnTo>
                    <a:pt x="962" y="49221"/>
                  </a:lnTo>
                  <a:lnTo>
                    <a:pt x="1261" y="50438"/>
                  </a:lnTo>
                  <a:lnTo>
                    <a:pt x="1582" y="51656"/>
                  </a:lnTo>
                  <a:lnTo>
                    <a:pt x="1966" y="52874"/>
                  </a:lnTo>
                  <a:lnTo>
                    <a:pt x="2372" y="54091"/>
                  </a:lnTo>
                  <a:lnTo>
                    <a:pt x="2842" y="55288"/>
                  </a:lnTo>
                  <a:lnTo>
                    <a:pt x="3355" y="56484"/>
                  </a:lnTo>
                  <a:lnTo>
                    <a:pt x="3910" y="57680"/>
                  </a:lnTo>
                  <a:lnTo>
                    <a:pt x="3910" y="57680"/>
                  </a:lnTo>
                  <a:lnTo>
                    <a:pt x="4209" y="58279"/>
                  </a:lnTo>
                  <a:lnTo>
                    <a:pt x="4509" y="58834"/>
                  </a:lnTo>
                  <a:lnTo>
                    <a:pt x="4829" y="59389"/>
                  </a:lnTo>
                  <a:lnTo>
                    <a:pt x="5171" y="59945"/>
                  </a:lnTo>
                  <a:lnTo>
                    <a:pt x="5513" y="60458"/>
                  </a:lnTo>
                  <a:lnTo>
                    <a:pt x="5876" y="60970"/>
                  </a:lnTo>
                  <a:lnTo>
                    <a:pt x="6239" y="61462"/>
                  </a:lnTo>
                  <a:lnTo>
                    <a:pt x="6623" y="61932"/>
                  </a:lnTo>
                  <a:lnTo>
                    <a:pt x="7008" y="62402"/>
                  </a:lnTo>
                  <a:lnTo>
                    <a:pt x="7393" y="62829"/>
                  </a:lnTo>
                  <a:lnTo>
                    <a:pt x="7798" y="63277"/>
                  </a:lnTo>
                  <a:lnTo>
                    <a:pt x="8226" y="63683"/>
                  </a:lnTo>
                  <a:lnTo>
                    <a:pt x="8653" y="64089"/>
                  </a:lnTo>
                  <a:lnTo>
                    <a:pt x="9080" y="64474"/>
                  </a:lnTo>
                  <a:lnTo>
                    <a:pt x="9529" y="64837"/>
                  </a:lnTo>
                  <a:lnTo>
                    <a:pt x="9999" y="65200"/>
                  </a:lnTo>
                  <a:lnTo>
                    <a:pt x="10447" y="65542"/>
                  </a:lnTo>
                  <a:lnTo>
                    <a:pt x="10917" y="65862"/>
                  </a:lnTo>
                  <a:lnTo>
                    <a:pt x="11409" y="66183"/>
                  </a:lnTo>
                  <a:lnTo>
                    <a:pt x="11900" y="66482"/>
                  </a:lnTo>
                  <a:lnTo>
                    <a:pt x="12391" y="66760"/>
                  </a:lnTo>
                  <a:lnTo>
                    <a:pt x="12904" y="67037"/>
                  </a:lnTo>
                  <a:lnTo>
                    <a:pt x="13417" y="67294"/>
                  </a:lnTo>
                  <a:lnTo>
                    <a:pt x="13930" y="67529"/>
                  </a:lnTo>
                  <a:lnTo>
                    <a:pt x="14442" y="67764"/>
                  </a:lnTo>
                  <a:lnTo>
                    <a:pt x="14976" y="67977"/>
                  </a:lnTo>
                  <a:lnTo>
                    <a:pt x="15510" y="68191"/>
                  </a:lnTo>
                  <a:lnTo>
                    <a:pt x="16066" y="68383"/>
                  </a:lnTo>
                  <a:lnTo>
                    <a:pt x="16621" y="68576"/>
                  </a:lnTo>
                  <a:lnTo>
                    <a:pt x="17177" y="68725"/>
                  </a:lnTo>
                  <a:lnTo>
                    <a:pt x="17732" y="68896"/>
                  </a:lnTo>
                  <a:lnTo>
                    <a:pt x="18288" y="69024"/>
                  </a:lnTo>
                  <a:lnTo>
                    <a:pt x="19441" y="69280"/>
                  </a:lnTo>
                  <a:lnTo>
                    <a:pt x="20616" y="69494"/>
                  </a:lnTo>
                  <a:lnTo>
                    <a:pt x="21791" y="69644"/>
                  </a:lnTo>
                  <a:lnTo>
                    <a:pt x="22988" y="69750"/>
                  </a:lnTo>
                  <a:lnTo>
                    <a:pt x="24205" y="69815"/>
                  </a:lnTo>
                  <a:lnTo>
                    <a:pt x="25423" y="69857"/>
                  </a:lnTo>
                  <a:lnTo>
                    <a:pt x="26662" y="69836"/>
                  </a:lnTo>
                  <a:lnTo>
                    <a:pt x="27901" y="69772"/>
                  </a:lnTo>
                  <a:lnTo>
                    <a:pt x="29140" y="69686"/>
                  </a:lnTo>
                  <a:lnTo>
                    <a:pt x="30379" y="69537"/>
                  </a:lnTo>
                  <a:lnTo>
                    <a:pt x="31640" y="69366"/>
                  </a:lnTo>
                  <a:lnTo>
                    <a:pt x="32879" y="69174"/>
                  </a:lnTo>
                  <a:lnTo>
                    <a:pt x="34118" y="68917"/>
                  </a:lnTo>
                  <a:lnTo>
                    <a:pt x="35357" y="68640"/>
                  </a:lnTo>
                  <a:lnTo>
                    <a:pt x="36596" y="68341"/>
                  </a:lnTo>
                  <a:lnTo>
                    <a:pt x="37835" y="67999"/>
                  </a:lnTo>
                  <a:lnTo>
                    <a:pt x="39052" y="67614"/>
                  </a:lnTo>
                  <a:lnTo>
                    <a:pt x="40270" y="67230"/>
                  </a:lnTo>
                  <a:lnTo>
                    <a:pt x="41445" y="66802"/>
                  </a:lnTo>
                  <a:lnTo>
                    <a:pt x="42641" y="66332"/>
                  </a:lnTo>
                  <a:lnTo>
                    <a:pt x="43795" y="65862"/>
                  </a:lnTo>
                  <a:lnTo>
                    <a:pt x="44949" y="65350"/>
                  </a:lnTo>
                  <a:lnTo>
                    <a:pt x="46081" y="64816"/>
                  </a:lnTo>
                  <a:lnTo>
                    <a:pt x="47170" y="64260"/>
                  </a:lnTo>
                  <a:lnTo>
                    <a:pt x="48260" y="63683"/>
                  </a:lnTo>
                  <a:lnTo>
                    <a:pt x="49307" y="63107"/>
                  </a:lnTo>
                  <a:lnTo>
                    <a:pt x="50332" y="62487"/>
                  </a:lnTo>
                  <a:lnTo>
                    <a:pt x="51336" y="61846"/>
                  </a:lnTo>
                  <a:lnTo>
                    <a:pt x="52298" y="61205"/>
                  </a:lnTo>
                  <a:lnTo>
                    <a:pt x="53216" y="60543"/>
                  </a:lnTo>
                  <a:lnTo>
                    <a:pt x="54113" y="59859"/>
                  </a:lnTo>
                  <a:lnTo>
                    <a:pt x="54989" y="59176"/>
                  </a:lnTo>
                  <a:lnTo>
                    <a:pt x="55801" y="58471"/>
                  </a:lnTo>
                  <a:lnTo>
                    <a:pt x="56592" y="57744"/>
                  </a:lnTo>
                  <a:lnTo>
                    <a:pt x="57318" y="57018"/>
                  </a:lnTo>
                  <a:lnTo>
                    <a:pt x="58023" y="56270"/>
                  </a:lnTo>
                  <a:lnTo>
                    <a:pt x="58664" y="55544"/>
                  </a:lnTo>
                  <a:lnTo>
                    <a:pt x="59262" y="54775"/>
                  </a:lnTo>
                  <a:lnTo>
                    <a:pt x="59817" y="54027"/>
                  </a:lnTo>
                  <a:lnTo>
                    <a:pt x="60309" y="53258"/>
                  </a:lnTo>
                  <a:lnTo>
                    <a:pt x="60757" y="52511"/>
                  </a:lnTo>
                  <a:lnTo>
                    <a:pt x="61142" y="51741"/>
                  </a:lnTo>
                  <a:lnTo>
                    <a:pt x="61313" y="51357"/>
                  </a:lnTo>
                  <a:lnTo>
                    <a:pt x="61484" y="50972"/>
                  </a:lnTo>
                  <a:lnTo>
                    <a:pt x="61612" y="50588"/>
                  </a:lnTo>
                  <a:lnTo>
                    <a:pt x="61740" y="50203"/>
                  </a:lnTo>
                  <a:lnTo>
                    <a:pt x="61868" y="49819"/>
                  </a:lnTo>
                  <a:lnTo>
                    <a:pt x="61954" y="49434"/>
                  </a:lnTo>
                  <a:lnTo>
                    <a:pt x="62039" y="49050"/>
                  </a:lnTo>
                  <a:lnTo>
                    <a:pt x="62103" y="48665"/>
                  </a:lnTo>
                  <a:lnTo>
                    <a:pt x="62167" y="48281"/>
                  </a:lnTo>
                  <a:lnTo>
                    <a:pt x="62189" y="47896"/>
                  </a:lnTo>
                  <a:lnTo>
                    <a:pt x="62210" y="47512"/>
                  </a:lnTo>
                  <a:lnTo>
                    <a:pt x="62210" y="47148"/>
                  </a:lnTo>
                  <a:lnTo>
                    <a:pt x="62210" y="47148"/>
                  </a:lnTo>
                  <a:lnTo>
                    <a:pt x="62189" y="46379"/>
                  </a:lnTo>
                  <a:lnTo>
                    <a:pt x="62146" y="45589"/>
                  </a:lnTo>
                  <a:lnTo>
                    <a:pt x="62082" y="44777"/>
                  </a:lnTo>
                  <a:lnTo>
                    <a:pt x="61996" y="43944"/>
                  </a:lnTo>
                  <a:lnTo>
                    <a:pt x="61890" y="43111"/>
                  </a:lnTo>
                  <a:lnTo>
                    <a:pt x="61761" y="42256"/>
                  </a:lnTo>
                  <a:lnTo>
                    <a:pt x="61633" y="41380"/>
                  </a:lnTo>
                  <a:lnTo>
                    <a:pt x="61484" y="40483"/>
                  </a:lnTo>
                  <a:lnTo>
                    <a:pt x="61120" y="38667"/>
                  </a:lnTo>
                  <a:lnTo>
                    <a:pt x="60693" y="36809"/>
                  </a:lnTo>
                  <a:lnTo>
                    <a:pt x="60223" y="34907"/>
                  </a:lnTo>
                  <a:lnTo>
                    <a:pt x="59711" y="32963"/>
                  </a:lnTo>
                  <a:lnTo>
                    <a:pt x="59155" y="31019"/>
                  </a:lnTo>
                  <a:lnTo>
                    <a:pt x="58557" y="29054"/>
                  </a:lnTo>
                  <a:lnTo>
                    <a:pt x="57916" y="27088"/>
                  </a:lnTo>
                  <a:lnTo>
                    <a:pt x="57275" y="25144"/>
                  </a:lnTo>
                  <a:lnTo>
                    <a:pt x="56592" y="23200"/>
                  </a:lnTo>
                  <a:lnTo>
                    <a:pt x="55908" y="21278"/>
                  </a:lnTo>
                  <a:lnTo>
                    <a:pt x="55203" y="19376"/>
                  </a:lnTo>
                  <a:lnTo>
                    <a:pt x="54498" y="17518"/>
                  </a:lnTo>
                  <a:lnTo>
                    <a:pt x="53793" y="15723"/>
                  </a:lnTo>
                  <a:lnTo>
                    <a:pt x="53109" y="13972"/>
                  </a:lnTo>
                  <a:lnTo>
                    <a:pt x="51742" y="10660"/>
                  </a:lnTo>
                  <a:lnTo>
                    <a:pt x="50482" y="7691"/>
                  </a:lnTo>
                  <a:lnTo>
                    <a:pt x="49349" y="5106"/>
                  </a:lnTo>
                  <a:lnTo>
                    <a:pt x="48388" y="2970"/>
                  </a:lnTo>
                  <a:lnTo>
                    <a:pt x="47662" y="1367"/>
                  </a:lnTo>
                  <a:lnTo>
                    <a:pt x="470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12;p74">
              <a:extLst>
                <a:ext uri="{FF2B5EF4-FFF2-40B4-BE49-F238E27FC236}">
                  <a16:creationId xmlns:a16="http://schemas.microsoft.com/office/drawing/2014/main" id="{B1EF9949-2ADE-0168-BF60-F5798B6A1965}"/>
                </a:ext>
              </a:extLst>
            </p:cNvPr>
            <p:cNvSpPr/>
            <p:nvPr/>
          </p:nvSpPr>
          <p:spPr>
            <a:xfrm>
              <a:off x="4945975" y="354000"/>
              <a:ext cx="323125" cy="301250"/>
            </a:xfrm>
            <a:custGeom>
              <a:avLst/>
              <a:gdLst/>
              <a:ahLst/>
              <a:cxnLst/>
              <a:rect l="l" t="t" r="r" b="b"/>
              <a:pathLst>
                <a:path w="12925" h="12050" extrusionOk="0">
                  <a:moveTo>
                    <a:pt x="5597" y="1"/>
                  </a:moveTo>
                  <a:lnTo>
                    <a:pt x="5234" y="22"/>
                  </a:lnTo>
                  <a:lnTo>
                    <a:pt x="4871" y="44"/>
                  </a:lnTo>
                  <a:lnTo>
                    <a:pt x="4508" y="108"/>
                  </a:lnTo>
                  <a:lnTo>
                    <a:pt x="4145" y="172"/>
                  </a:lnTo>
                  <a:lnTo>
                    <a:pt x="3781" y="257"/>
                  </a:lnTo>
                  <a:lnTo>
                    <a:pt x="3440" y="385"/>
                  </a:lnTo>
                  <a:lnTo>
                    <a:pt x="3098" y="513"/>
                  </a:lnTo>
                  <a:lnTo>
                    <a:pt x="2777" y="663"/>
                  </a:lnTo>
                  <a:lnTo>
                    <a:pt x="2457" y="855"/>
                  </a:lnTo>
                  <a:lnTo>
                    <a:pt x="2136" y="1048"/>
                  </a:lnTo>
                  <a:lnTo>
                    <a:pt x="1837" y="1261"/>
                  </a:lnTo>
                  <a:lnTo>
                    <a:pt x="1560" y="1496"/>
                  </a:lnTo>
                  <a:lnTo>
                    <a:pt x="1303" y="1753"/>
                  </a:lnTo>
                  <a:lnTo>
                    <a:pt x="1068" y="2030"/>
                  </a:lnTo>
                  <a:lnTo>
                    <a:pt x="855" y="2329"/>
                  </a:lnTo>
                  <a:lnTo>
                    <a:pt x="641" y="2650"/>
                  </a:lnTo>
                  <a:lnTo>
                    <a:pt x="470" y="2992"/>
                  </a:lnTo>
                  <a:lnTo>
                    <a:pt x="321" y="3333"/>
                  </a:lnTo>
                  <a:lnTo>
                    <a:pt x="192" y="3718"/>
                  </a:lnTo>
                  <a:lnTo>
                    <a:pt x="107" y="4102"/>
                  </a:lnTo>
                  <a:lnTo>
                    <a:pt x="43" y="4508"/>
                  </a:lnTo>
                  <a:lnTo>
                    <a:pt x="0" y="4957"/>
                  </a:lnTo>
                  <a:lnTo>
                    <a:pt x="0" y="5406"/>
                  </a:lnTo>
                  <a:lnTo>
                    <a:pt x="21" y="5876"/>
                  </a:lnTo>
                  <a:lnTo>
                    <a:pt x="86" y="6367"/>
                  </a:lnTo>
                  <a:lnTo>
                    <a:pt x="192" y="6858"/>
                  </a:lnTo>
                  <a:lnTo>
                    <a:pt x="342" y="7392"/>
                  </a:lnTo>
                  <a:lnTo>
                    <a:pt x="513" y="7926"/>
                  </a:lnTo>
                  <a:lnTo>
                    <a:pt x="748" y="8461"/>
                  </a:lnTo>
                  <a:lnTo>
                    <a:pt x="983" y="8952"/>
                  </a:lnTo>
                  <a:lnTo>
                    <a:pt x="1261" y="9379"/>
                  </a:lnTo>
                  <a:lnTo>
                    <a:pt x="1560" y="9785"/>
                  </a:lnTo>
                  <a:lnTo>
                    <a:pt x="1880" y="10148"/>
                  </a:lnTo>
                  <a:lnTo>
                    <a:pt x="2222" y="10469"/>
                  </a:lnTo>
                  <a:lnTo>
                    <a:pt x="2564" y="10746"/>
                  </a:lnTo>
                  <a:lnTo>
                    <a:pt x="2948" y="11003"/>
                  </a:lnTo>
                  <a:lnTo>
                    <a:pt x="3333" y="11216"/>
                  </a:lnTo>
                  <a:lnTo>
                    <a:pt x="3717" y="11409"/>
                  </a:lnTo>
                  <a:lnTo>
                    <a:pt x="4123" y="11558"/>
                  </a:lnTo>
                  <a:lnTo>
                    <a:pt x="4529" y="11708"/>
                  </a:lnTo>
                  <a:lnTo>
                    <a:pt x="4935" y="11815"/>
                  </a:lnTo>
                  <a:lnTo>
                    <a:pt x="5341" y="11900"/>
                  </a:lnTo>
                  <a:lnTo>
                    <a:pt x="5747" y="11964"/>
                  </a:lnTo>
                  <a:lnTo>
                    <a:pt x="6153" y="12007"/>
                  </a:lnTo>
                  <a:lnTo>
                    <a:pt x="6537" y="12028"/>
                  </a:lnTo>
                  <a:lnTo>
                    <a:pt x="6922" y="12050"/>
                  </a:lnTo>
                  <a:lnTo>
                    <a:pt x="7669" y="12028"/>
                  </a:lnTo>
                  <a:lnTo>
                    <a:pt x="8353" y="11985"/>
                  </a:lnTo>
                  <a:lnTo>
                    <a:pt x="8930" y="11900"/>
                  </a:lnTo>
                  <a:lnTo>
                    <a:pt x="9443" y="11815"/>
                  </a:lnTo>
                  <a:lnTo>
                    <a:pt x="9806" y="11729"/>
                  </a:lnTo>
                  <a:lnTo>
                    <a:pt x="10126" y="11665"/>
                  </a:lnTo>
                  <a:lnTo>
                    <a:pt x="12925" y="10105"/>
                  </a:lnTo>
                  <a:lnTo>
                    <a:pt x="12818" y="9721"/>
                  </a:lnTo>
                  <a:lnTo>
                    <a:pt x="12540" y="8696"/>
                  </a:lnTo>
                  <a:lnTo>
                    <a:pt x="12305" y="7991"/>
                  </a:lnTo>
                  <a:lnTo>
                    <a:pt x="12049" y="7200"/>
                  </a:lnTo>
                  <a:lnTo>
                    <a:pt x="11728" y="6367"/>
                  </a:lnTo>
                  <a:lnTo>
                    <a:pt x="11387" y="5491"/>
                  </a:lnTo>
                  <a:lnTo>
                    <a:pt x="10981" y="4594"/>
                  </a:lnTo>
                  <a:lnTo>
                    <a:pt x="10767" y="4167"/>
                  </a:lnTo>
                  <a:lnTo>
                    <a:pt x="10532" y="3739"/>
                  </a:lnTo>
                  <a:lnTo>
                    <a:pt x="10297" y="3312"/>
                  </a:lnTo>
                  <a:lnTo>
                    <a:pt x="10041" y="2885"/>
                  </a:lnTo>
                  <a:lnTo>
                    <a:pt x="9784" y="2500"/>
                  </a:lnTo>
                  <a:lnTo>
                    <a:pt x="9528" y="2116"/>
                  </a:lnTo>
                  <a:lnTo>
                    <a:pt x="9250" y="1774"/>
                  </a:lnTo>
                  <a:lnTo>
                    <a:pt x="8951" y="1432"/>
                  </a:lnTo>
                  <a:lnTo>
                    <a:pt x="8674" y="1133"/>
                  </a:lnTo>
                  <a:lnTo>
                    <a:pt x="8353" y="877"/>
                  </a:lnTo>
                  <a:lnTo>
                    <a:pt x="8033" y="642"/>
                  </a:lnTo>
                  <a:lnTo>
                    <a:pt x="7712" y="449"/>
                  </a:lnTo>
                  <a:lnTo>
                    <a:pt x="7370" y="300"/>
                  </a:lnTo>
                  <a:lnTo>
                    <a:pt x="7029" y="172"/>
                  </a:lnTo>
                  <a:lnTo>
                    <a:pt x="6687" y="108"/>
                  </a:lnTo>
                  <a:lnTo>
                    <a:pt x="6324" y="44"/>
                  </a:lnTo>
                  <a:lnTo>
                    <a:pt x="5960" y="22"/>
                  </a:lnTo>
                  <a:lnTo>
                    <a:pt x="5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13;p74">
              <a:extLst>
                <a:ext uri="{FF2B5EF4-FFF2-40B4-BE49-F238E27FC236}">
                  <a16:creationId xmlns:a16="http://schemas.microsoft.com/office/drawing/2014/main" id="{B301EA03-38D1-BB47-6A89-3FD5F855CC54}"/>
                </a:ext>
              </a:extLst>
            </p:cNvPr>
            <p:cNvSpPr/>
            <p:nvPr/>
          </p:nvSpPr>
          <p:spPr>
            <a:xfrm>
              <a:off x="4945975" y="354000"/>
              <a:ext cx="323125" cy="301250"/>
            </a:xfrm>
            <a:custGeom>
              <a:avLst/>
              <a:gdLst/>
              <a:ahLst/>
              <a:cxnLst/>
              <a:rect l="l" t="t" r="r" b="b"/>
              <a:pathLst>
                <a:path w="12925" h="12050" fill="none" extrusionOk="0">
                  <a:moveTo>
                    <a:pt x="10126" y="11665"/>
                  </a:moveTo>
                  <a:lnTo>
                    <a:pt x="10126" y="11665"/>
                  </a:lnTo>
                  <a:lnTo>
                    <a:pt x="9806" y="11729"/>
                  </a:lnTo>
                  <a:lnTo>
                    <a:pt x="9443" y="11815"/>
                  </a:lnTo>
                  <a:lnTo>
                    <a:pt x="8930" y="11900"/>
                  </a:lnTo>
                  <a:lnTo>
                    <a:pt x="8353" y="11985"/>
                  </a:lnTo>
                  <a:lnTo>
                    <a:pt x="7669" y="12028"/>
                  </a:lnTo>
                  <a:lnTo>
                    <a:pt x="6922" y="12050"/>
                  </a:lnTo>
                  <a:lnTo>
                    <a:pt x="6537" y="12028"/>
                  </a:lnTo>
                  <a:lnTo>
                    <a:pt x="6153" y="12007"/>
                  </a:lnTo>
                  <a:lnTo>
                    <a:pt x="5747" y="11964"/>
                  </a:lnTo>
                  <a:lnTo>
                    <a:pt x="5341" y="11900"/>
                  </a:lnTo>
                  <a:lnTo>
                    <a:pt x="4935" y="11815"/>
                  </a:lnTo>
                  <a:lnTo>
                    <a:pt x="4529" y="11708"/>
                  </a:lnTo>
                  <a:lnTo>
                    <a:pt x="4123" y="11558"/>
                  </a:lnTo>
                  <a:lnTo>
                    <a:pt x="3717" y="11409"/>
                  </a:lnTo>
                  <a:lnTo>
                    <a:pt x="3333" y="11216"/>
                  </a:lnTo>
                  <a:lnTo>
                    <a:pt x="2948" y="11003"/>
                  </a:lnTo>
                  <a:lnTo>
                    <a:pt x="2564" y="10746"/>
                  </a:lnTo>
                  <a:lnTo>
                    <a:pt x="2222" y="10469"/>
                  </a:lnTo>
                  <a:lnTo>
                    <a:pt x="1880" y="10148"/>
                  </a:lnTo>
                  <a:lnTo>
                    <a:pt x="1560" y="9785"/>
                  </a:lnTo>
                  <a:lnTo>
                    <a:pt x="1261" y="9379"/>
                  </a:lnTo>
                  <a:lnTo>
                    <a:pt x="983" y="8952"/>
                  </a:lnTo>
                  <a:lnTo>
                    <a:pt x="748" y="8461"/>
                  </a:lnTo>
                  <a:lnTo>
                    <a:pt x="513" y="7926"/>
                  </a:lnTo>
                  <a:lnTo>
                    <a:pt x="513" y="7926"/>
                  </a:lnTo>
                  <a:lnTo>
                    <a:pt x="342" y="7392"/>
                  </a:lnTo>
                  <a:lnTo>
                    <a:pt x="192" y="6858"/>
                  </a:lnTo>
                  <a:lnTo>
                    <a:pt x="86" y="6367"/>
                  </a:lnTo>
                  <a:lnTo>
                    <a:pt x="21" y="5876"/>
                  </a:lnTo>
                  <a:lnTo>
                    <a:pt x="0" y="5406"/>
                  </a:lnTo>
                  <a:lnTo>
                    <a:pt x="0" y="4957"/>
                  </a:lnTo>
                  <a:lnTo>
                    <a:pt x="43" y="4508"/>
                  </a:lnTo>
                  <a:lnTo>
                    <a:pt x="107" y="4102"/>
                  </a:lnTo>
                  <a:lnTo>
                    <a:pt x="192" y="3718"/>
                  </a:lnTo>
                  <a:lnTo>
                    <a:pt x="321" y="3333"/>
                  </a:lnTo>
                  <a:lnTo>
                    <a:pt x="470" y="2992"/>
                  </a:lnTo>
                  <a:lnTo>
                    <a:pt x="641" y="2650"/>
                  </a:lnTo>
                  <a:lnTo>
                    <a:pt x="855" y="2329"/>
                  </a:lnTo>
                  <a:lnTo>
                    <a:pt x="1068" y="2030"/>
                  </a:lnTo>
                  <a:lnTo>
                    <a:pt x="1303" y="1753"/>
                  </a:lnTo>
                  <a:lnTo>
                    <a:pt x="1560" y="1496"/>
                  </a:lnTo>
                  <a:lnTo>
                    <a:pt x="1837" y="1261"/>
                  </a:lnTo>
                  <a:lnTo>
                    <a:pt x="2136" y="1048"/>
                  </a:lnTo>
                  <a:lnTo>
                    <a:pt x="2457" y="855"/>
                  </a:lnTo>
                  <a:lnTo>
                    <a:pt x="2777" y="663"/>
                  </a:lnTo>
                  <a:lnTo>
                    <a:pt x="3098" y="513"/>
                  </a:lnTo>
                  <a:lnTo>
                    <a:pt x="3440" y="385"/>
                  </a:lnTo>
                  <a:lnTo>
                    <a:pt x="3781" y="257"/>
                  </a:lnTo>
                  <a:lnTo>
                    <a:pt x="4145" y="172"/>
                  </a:lnTo>
                  <a:lnTo>
                    <a:pt x="4508" y="108"/>
                  </a:lnTo>
                  <a:lnTo>
                    <a:pt x="4871" y="44"/>
                  </a:lnTo>
                  <a:lnTo>
                    <a:pt x="5234" y="22"/>
                  </a:lnTo>
                  <a:lnTo>
                    <a:pt x="5597" y="1"/>
                  </a:lnTo>
                  <a:lnTo>
                    <a:pt x="5960" y="22"/>
                  </a:lnTo>
                  <a:lnTo>
                    <a:pt x="6324" y="44"/>
                  </a:lnTo>
                  <a:lnTo>
                    <a:pt x="6687" y="108"/>
                  </a:lnTo>
                  <a:lnTo>
                    <a:pt x="7029" y="172"/>
                  </a:lnTo>
                  <a:lnTo>
                    <a:pt x="7029" y="172"/>
                  </a:lnTo>
                  <a:lnTo>
                    <a:pt x="7370" y="300"/>
                  </a:lnTo>
                  <a:lnTo>
                    <a:pt x="7712" y="449"/>
                  </a:lnTo>
                  <a:lnTo>
                    <a:pt x="8033" y="642"/>
                  </a:lnTo>
                  <a:lnTo>
                    <a:pt x="8353" y="877"/>
                  </a:lnTo>
                  <a:lnTo>
                    <a:pt x="8674" y="1133"/>
                  </a:lnTo>
                  <a:lnTo>
                    <a:pt x="8951" y="1432"/>
                  </a:lnTo>
                  <a:lnTo>
                    <a:pt x="9250" y="1774"/>
                  </a:lnTo>
                  <a:lnTo>
                    <a:pt x="9528" y="2116"/>
                  </a:lnTo>
                  <a:lnTo>
                    <a:pt x="9784" y="2500"/>
                  </a:lnTo>
                  <a:lnTo>
                    <a:pt x="10041" y="2885"/>
                  </a:lnTo>
                  <a:lnTo>
                    <a:pt x="10297" y="3312"/>
                  </a:lnTo>
                  <a:lnTo>
                    <a:pt x="10532" y="3739"/>
                  </a:lnTo>
                  <a:lnTo>
                    <a:pt x="10767" y="4167"/>
                  </a:lnTo>
                  <a:lnTo>
                    <a:pt x="10981" y="4594"/>
                  </a:lnTo>
                  <a:lnTo>
                    <a:pt x="11387" y="5491"/>
                  </a:lnTo>
                  <a:lnTo>
                    <a:pt x="11728" y="6367"/>
                  </a:lnTo>
                  <a:lnTo>
                    <a:pt x="12049" y="7200"/>
                  </a:lnTo>
                  <a:lnTo>
                    <a:pt x="12305" y="7991"/>
                  </a:lnTo>
                  <a:lnTo>
                    <a:pt x="12540" y="8696"/>
                  </a:lnTo>
                  <a:lnTo>
                    <a:pt x="12818" y="9721"/>
                  </a:lnTo>
                  <a:lnTo>
                    <a:pt x="12925" y="1010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14;p74">
              <a:extLst>
                <a:ext uri="{FF2B5EF4-FFF2-40B4-BE49-F238E27FC236}">
                  <a16:creationId xmlns:a16="http://schemas.microsoft.com/office/drawing/2014/main" id="{85982911-EDC7-FC34-07E6-CB7E48AF5630}"/>
                </a:ext>
              </a:extLst>
            </p:cNvPr>
            <p:cNvSpPr/>
            <p:nvPr/>
          </p:nvSpPr>
          <p:spPr>
            <a:xfrm>
              <a:off x="5896075" y="269625"/>
              <a:ext cx="312475" cy="293225"/>
            </a:xfrm>
            <a:custGeom>
              <a:avLst/>
              <a:gdLst/>
              <a:ahLst/>
              <a:cxnLst/>
              <a:rect l="l" t="t" r="r" b="b"/>
              <a:pathLst>
                <a:path w="12499" h="11729" extrusionOk="0">
                  <a:moveTo>
                    <a:pt x="6816" y="0"/>
                  </a:moveTo>
                  <a:lnTo>
                    <a:pt x="6282" y="22"/>
                  </a:lnTo>
                  <a:lnTo>
                    <a:pt x="5705" y="86"/>
                  </a:lnTo>
                  <a:lnTo>
                    <a:pt x="5149" y="193"/>
                  </a:lnTo>
                  <a:lnTo>
                    <a:pt x="4615" y="321"/>
                  </a:lnTo>
                  <a:lnTo>
                    <a:pt x="4124" y="492"/>
                  </a:lnTo>
                  <a:lnTo>
                    <a:pt x="3675" y="705"/>
                  </a:lnTo>
                  <a:lnTo>
                    <a:pt x="3248" y="940"/>
                  </a:lnTo>
                  <a:lnTo>
                    <a:pt x="2864" y="1197"/>
                  </a:lnTo>
                  <a:lnTo>
                    <a:pt x="2522" y="1474"/>
                  </a:lnTo>
                  <a:lnTo>
                    <a:pt x="2201" y="1795"/>
                  </a:lnTo>
                  <a:lnTo>
                    <a:pt x="1902" y="2115"/>
                  </a:lnTo>
                  <a:lnTo>
                    <a:pt x="1625" y="2457"/>
                  </a:lnTo>
                  <a:lnTo>
                    <a:pt x="1390" y="2820"/>
                  </a:lnTo>
                  <a:lnTo>
                    <a:pt x="1176" y="3184"/>
                  </a:lnTo>
                  <a:lnTo>
                    <a:pt x="984" y="3547"/>
                  </a:lnTo>
                  <a:lnTo>
                    <a:pt x="813" y="3931"/>
                  </a:lnTo>
                  <a:lnTo>
                    <a:pt x="663" y="4316"/>
                  </a:lnTo>
                  <a:lnTo>
                    <a:pt x="514" y="4700"/>
                  </a:lnTo>
                  <a:lnTo>
                    <a:pt x="407" y="5085"/>
                  </a:lnTo>
                  <a:lnTo>
                    <a:pt x="321" y="5469"/>
                  </a:lnTo>
                  <a:lnTo>
                    <a:pt x="172" y="6174"/>
                  </a:lnTo>
                  <a:lnTo>
                    <a:pt x="65" y="6858"/>
                  </a:lnTo>
                  <a:lnTo>
                    <a:pt x="22" y="7456"/>
                  </a:lnTo>
                  <a:lnTo>
                    <a:pt x="1" y="7947"/>
                  </a:lnTo>
                  <a:lnTo>
                    <a:pt x="1" y="8353"/>
                  </a:lnTo>
                  <a:lnTo>
                    <a:pt x="1" y="8674"/>
                  </a:lnTo>
                  <a:lnTo>
                    <a:pt x="920" y="11729"/>
                  </a:lnTo>
                  <a:lnTo>
                    <a:pt x="1325" y="11729"/>
                  </a:lnTo>
                  <a:lnTo>
                    <a:pt x="2394" y="11665"/>
                  </a:lnTo>
                  <a:lnTo>
                    <a:pt x="3120" y="11579"/>
                  </a:lnTo>
                  <a:lnTo>
                    <a:pt x="3932" y="11494"/>
                  </a:lnTo>
                  <a:lnTo>
                    <a:pt x="4829" y="11366"/>
                  </a:lnTo>
                  <a:lnTo>
                    <a:pt x="5748" y="11216"/>
                  </a:lnTo>
                  <a:lnTo>
                    <a:pt x="6709" y="11024"/>
                  </a:lnTo>
                  <a:lnTo>
                    <a:pt x="7179" y="10896"/>
                  </a:lnTo>
                  <a:lnTo>
                    <a:pt x="7649" y="10767"/>
                  </a:lnTo>
                  <a:lnTo>
                    <a:pt x="8119" y="10639"/>
                  </a:lnTo>
                  <a:lnTo>
                    <a:pt x="8567" y="10490"/>
                  </a:lnTo>
                  <a:lnTo>
                    <a:pt x="9016" y="10319"/>
                  </a:lnTo>
                  <a:lnTo>
                    <a:pt x="9443" y="10126"/>
                  </a:lnTo>
                  <a:lnTo>
                    <a:pt x="9849" y="9934"/>
                  </a:lnTo>
                  <a:lnTo>
                    <a:pt x="10234" y="9721"/>
                  </a:lnTo>
                  <a:lnTo>
                    <a:pt x="10576" y="9507"/>
                  </a:lnTo>
                  <a:lnTo>
                    <a:pt x="10917" y="9251"/>
                  </a:lnTo>
                  <a:lnTo>
                    <a:pt x="11217" y="8994"/>
                  </a:lnTo>
                  <a:lnTo>
                    <a:pt x="11473" y="8717"/>
                  </a:lnTo>
                  <a:lnTo>
                    <a:pt x="11686" y="8439"/>
                  </a:lnTo>
                  <a:lnTo>
                    <a:pt x="11879" y="8118"/>
                  </a:lnTo>
                  <a:lnTo>
                    <a:pt x="12028" y="7798"/>
                  </a:lnTo>
                  <a:lnTo>
                    <a:pt x="12156" y="7456"/>
                  </a:lnTo>
                  <a:lnTo>
                    <a:pt x="12263" y="7114"/>
                  </a:lnTo>
                  <a:lnTo>
                    <a:pt x="12349" y="6751"/>
                  </a:lnTo>
                  <a:lnTo>
                    <a:pt x="12434" y="6388"/>
                  </a:lnTo>
                  <a:lnTo>
                    <a:pt x="12477" y="6025"/>
                  </a:lnTo>
                  <a:lnTo>
                    <a:pt x="12498" y="5662"/>
                  </a:lnTo>
                  <a:lnTo>
                    <a:pt x="12498" y="5298"/>
                  </a:lnTo>
                  <a:lnTo>
                    <a:pt x="12498" y="4935"/>
                  </a:lnTo>
                  <a:lnTo>
                    <a:pt x="12456" y="4572"/>
                  </a:lnTo>
                  <a:lnTo>
                    <a:pt x="12391" y="4209"/>
                  </a:lnTo>
                  <a:lnTo>
                    <a:pt x="12306" y="3846"/>
                  </a:lnTo>
                  <a:lnTo>
                    <a:pt x="12221" y="3504"/>
                  </a:lnTo>
                  <a:lnTo>
                    <a:pt x="12092" y="3162"/>
                  </a:lnTo>
                  <a:lnTo>
                    <a:pt x="11943" y="2820"/>
                  </a:lnTo>
                  <a:lnTo>
                    <a:pt x="11772" y="2500"/>
                  </a:lnTo>
                  <a:lnTo>
                    <a:pt x="11580" y="2179"/>
                  </a:lnTo>
                  <a:lnTo>
                    <a:pt x="11345" y="1902"/>
                  </a:lnTo>
                  <a:lnTo>
                    <a:pt x="11110" y="1624"/>
                  </a:lnTo>
                  <a:lnTo>
                    <a:pt x="10853" y="1346"/>
                  </a:lnTo>
                  <a:lnTo>
                    <a:pt x="10554" y="1111"/>
                  </a:lnTo>
                  <a:lnTo>
                    <a:pt x="10234" y="876"/>
                  </a:lnTo>
                  <a:lnTo>
                    <a:pt x="9892" y="684"/>
                  </a:lnTo>
                  <a:lnTo>
                    <a:pt x="9529" y="513"/>
                  </a:lnTo>
                  <a:lnTo>
                    <a:pt x="9144" y="342"/>
                  </a:lnTo>
                  <a:lnTo>
                    <a:pt x="8738" y="214"/>
                  </a:lnTo>
                  <a:lnTo>
                    <a:pt x="8290" y="129"/>
                  </a:lnTo>
                  <a:lnTo>
                    <a:pt x="7820" y="43"/>
                  </a:lnTo>
                  <a:lnTo>
                    <a:pt x="7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15;p74">
              <a:extLst>
                <a:ext uri="{FF2B5EF4-FFF2-40B4-BE49-F238E27FC236}">
                  <a16:creationId xmlns:a16="http://schemas.microsoft.com/office/drawing/2014/main" id="{E580CDEB-474D-D2EC-191C-AA83503FCB5B}"/>
                </a:ext>
              </a:extLst>
            </p:cNvPr>
            <p:cNvSpPr/>
            <p:nvPr/>
          </p:nvSpPr>
          <p:spPr>
            <a:xfrm>
              <a:off x="5896075" y="269625"/>
              <a:ext cx="312475" cy="293225"/>
            </a:xfrm>
            <a:custGeom>
              <a:avLst/>
              <a:gdLst/>
              <a:ahLst/>
              <a:cxnLst/>
              <a:rect l="l" t="t" r="r" b="b"/>
              <a:pathLst>
                <a:path w="12499" h="11729" fill="none" extrusionOk="0">
                  <a:moveTo>
                    <a:pt x="1" y="8674"/>
                  </a:moveTo>
                  <a:lnTo>
                    <a:pt x="1" y="8674"/>
                  </a:lnTo>
                  <a:lnTo>
                    <a:pt x="1" y="8353"/>
                  </a:lnTo>
                  <a:lnTo>
                    <a:pt x="1" y="7947"/>
                  </a:lnTo>
                  <a:lnTo>
                    <a:pt x="22" y="7456"/>
                  </a:lnTo>
                  <a:lnTo>
                    <a:pt x="65" y="6858"/>
                  </a:lnTo>
                  <a:lnTo>
                    <a:pt x="172" y="6174"/>
                  </a:lnTo>
                  <a:lnTo>
                    <a:pt x="321" y="5469"/>
                  </a:lnTo>
                  <a:lnTo>
                    <a:pt x="407" y="5085"/>
                  </a:lnTo>
                  <a:lnTo>
                    <a:pt x="514" y="4700"/>
                  </a:lnTo>
                  <a:lnTo>
                    <a:pt x="663" y="4316"/>
                  </a:lnTo>
                  <a:lnTo>
                    <a:pt x="813" y="3931"/>
                  </a:lnTo>
                  <a:lnTo>
                    <a:pt x="984" y="3547"/>
                  </a:lnTo>
                  <a:lnTo>
                    <a:pt x="1176" y="3184"/>
                  </a:lnTo>
                  <a:lnTo>
                    <a:pt x="1390" y="2820"/>
                  </a:lnTo>
                  <a:lnTo>
                    <a:pt x="1625" y="2457"/>
                  </a:lnTo>
                  <a:lnTo>
                    <a:pt x="1902" y="2115"/>
                  </a:lnTo>
                  <a:lnTo>
                    <a:pt x="2201" y="1795"/>
                  </a:lnTo>
                  <a:lnTo>
                    <a:pt x="2522" y="1474"/>
                  </a:lnTo>
                  <a:lnTo>
                    <a:pt x="2864" y="1197"/>
                  </a:lnTo>
                  <a:lnTo>
                    <a:pt x="3248" y="940"/>
                  </a:lnTo>
                  <a:lnTo>
                    <a:pt x="3675" y="705"/>
                  </a:lnTo>
                  <a:lnTo>
                    <a:pt x="4124" y="492"/>
                  </a:lnTo>
                  <a:lnTo>
                    <a:pt x="4615" y="321"/>
                  </a:lnTo>
                  <a:lnTo>
                    <a:pt x="5149" y="193"/>
                  </a:lnTo>
                  <a:lnTo>
                    <a:pt x="5705" y="86"/>
                  </a:lnTo>
                  <a:lnTo>
                    <a:pt x="5705" y="86"/>
                  </a:lnTo>
                  <a:lnTo>
                    <a:pt x="6282" y="22"/>
                  </a:lnTo>
                  <a:lnTo>
                    <a:pt x="6816" y="0"/>
                  </a:lnTo>
                  <a:lnTo>
                    <a:pt x="7328" y="0"/>
                  </a:lnTo>
                  <a:lnTo>
                    <a:pt x="7820" y="43"/>
                  </a:lnTo>
                  <a:lnTo>
                    <a:pt x="8290" y="129"/>
                  </a:lnTo>
                  <a:lnTo>
                    <a:pt x="8738" y="214"/>
                  </a:lnTo>
                  <a:lnTo>
                    <a:pt x="9144" y="342"/>
                  </a:lnTo>
                  <a:lnTo>
                    <a:pt x="9529" y="513"/>
                  </a:lnTo>
                  <a:lnTo>
                    <a:pt x="9892" y="684"/>
                  </a:lnTo>
                  <a:lnTo>
                    <a:pt x="10234" y="876"/>
                  </a:lnTo>
                  <a:lnTo>
                    <a:pt x="10554" y="1111"/>
                  </a:lnTo>
                  <a:lnTo>
                    <a:pt x="10853" y="1346"/>
                  </a:lnTo>
                  <a:lnTo>
                    <a:pt x="11110" y="1624"/>
                  </a:lnTo>
                  <a:lnTo>
                    <a:pt x="11345" y="1902"/>
                  </a:lnTo>
                  <a:lnTo>
                    <a:pt x="11580" y="2179"/>
                  </a:lnTo>
                  <a:lnTo>
                    <a:pt x="11772" y="2500"/>
                  </a:lnTo>
                  <a:lnTo>
                    <a:pt x="11943" y="2820"/>
                  </a:lnTo>
                  <a:lnTo>
                    <a:pt x="12092" y="3162"/>
                  </a:lnTo>
                  <a:lnTo>
                    <a:pt x="12221" y="3504"/>
                  </a:lnTo>
                  <a:lnTo>
                    <a:pt x="12306" y="3846"/>
                  </a:lnTo>
                  <a:lnTo>
                    <a:pt x="12391" y="4209"/>
                  </a:lnTo>
                  <a:lnTo>
                    <a:pt x="12456" y="4572"/>
                  </a:lnTo>
                  <a:lnTo>
                    <a:pt x="12498" y="4935"/>
                  </a:lnTo>
                  <a:lnTo>
                    <a:pt x="12498" y="5298"/>
                  </a:lnTo>
                  <a:lnTo>
                    <a:pt x="12498" y="5662"/>
                  </a:lnTo>
                  <a:lnTo>
                    <a:pt x="12477" y="6025"/>
                  </a:lnTo>
                  <a:lnTo>
                    <a:pt x="12434" y="6388"/>
                  </a:lnTo>
                  <a:lnTo>
                    <a:pt x="12349" y="6751"/>
                  </a:lnTo>
                  <a:lnTo>
                    <a:pt x="12263" y="7114"/>
                  </a:lnTo>
                  <a:lnTo>
                    <a:pt x="12156" y="7456"/>
                  </a:lnTo>
                  <a:lnTo>
                    <a:pt x="12028" y="7798"/>
                  </a:lnTo>
                  <a:lnTo>
                    <a:pt x="11879" y="8118"/>
                  </a:lnTo>
                  <a:lnTo>
                    <a:pt x="11879" y="8118"/>
                  </a:lnTo>
                  <a:lnTo>
                    <a:pt x="11686" y="8439"/>
                  </a:lnTo>
                  <a:lnTo>
                    <a:pt x="11473" y="8717"/>
                  </a:lnTo>
                  <a:lnTo>
                    <a:pt x="11217" y="8994"/>
                  </a:lnTo>
                  <a:lnTo>
                    <a:pt x="10917" y="9251"/>
                  </a:lnTo>
                  <a:lnTo>
                    <a:pt x="10576" y="9507"/>
                  </a:lnTo>
                  <a:lnTo>
                    <a:pt x="10234" y="9721"/>
                  </a:lnTo>
                  <a:lnTo>
                    <a:pt x="9849" y="9934"/>
                  </a:lnTo>
                  <a:lnTo>
                    <a:pt x="9443" y="10126"/>
                  </a:lnTo>
                  <a:lnTo>
                    <a:pt x="9016" y="10319"/>
                  </a:lnTo>
                  <a:lnTo>
                    <a:pt x="8567" y="10490"/>
                  </a:lnTo>
                  <a:lnTo>
                    <a:pt x="8119" y="10639"/>
                  </a:lnTo>
                  <a:lnTo>
                    <a:pt x="7649" y="10767"/>
                  </a:lnTo>
                  <a:lnTo>
                    <a:pt x="7179" y="10896"/>
                  </a:lnTo>
                  <a:lnTo>
                    <a:pt x="6709" y="11024"/>
                  </a:lnTo>
                  <a:lnTo>
                    <a:pt x="5748" y="11216"/>
                  </a:lnTo>
                  <a:lnTo>
                    <a:pt x="4829" y="11366"/>
                  </a:lnTo>
                  <a:lnTo>
                    <a:pt x="3932" y="11494"/>
                  </a:lnTo>
                  <a:lnTo>
                    <a:pt x="3120" y="11579"/>
                  </a:lnTo>
                  <a:lnTo>
                    <a:pt x="2394" y="11665"/>
                  </a:lnTo>
                  <a:lnTo>
                    <a:pt x="1325" y="11729"/>
                  </a:lnTo>
                  <a:lnTo>
                    <a:pt x="920" y="1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16;p74">
              <a:extLst>
                <a:ext uri="{FF2B5EF4-FFF2-40B4-BE49-F238E27FC236}">
                  <a16:creationId xmlns:a16="http://schemas.microsoft.com/office/drawing/2014/main" id="{7D7C1900-EA00-DA97-8983-ED03CC214B61}"/>
                </a:ext>
              </a:extLst>
            </p:cNvPr>
            <p:cNvSpPr/>
            <p:nvPr/>
          </p:nvSpPr>
          <p:spPr>
            <a:xfrm>
              <a:off x="5043175" y="439450"/>
              <a:ext cx="148500" cy="157575"/>
            </a:xfrm>
            <a:custGeom>
              <a:avLst/>
              <a:gdLst/>
              <a:ahLst/>
              <a:cxnLst/>
              <a:rect l="l" t="t" r="r" b="b"/>
              <a:pathLst>
                <a:path w="5940" h="6303" extrusionOk="0">
                  <a:moveTo>
                    <a:pt x="2350" y="1"/>
                  </a:moveTo>
                  <a:lnTo>
                    <a:pt x="2115" y="44"/>
                  </a:lnTo>
                  <a:lnTo>
                    <a:pt x="1902" y="86"/>
                  </a:lnTo>
                  <a:lnTo>
                    <a:pt x="1667" y="172"/>
                  </a:lnTo>
                  <a:lnTo>
                    <a:pt x="1474" y="279"/>
                  </a:lnTo>
                  <a:lnTo>
                    <a:pt x="1261" y="407"/>
                  </a:lnTo>
                  <a:lnTo>
                    <a:pt x="1090" y="556"/>
                  </a:lnTo>
                  <a:lnTo>
                    <a:pt x="919" y="727"/>
                  </a:lnTo>
                  <a:lnTo>
                    <a:pt x="791" y="898"/>
                  </a:lnTo>
                  <a:lnTo>
                    <a:pt x="662" y="1090"/>
                  </a:lnTo>
                  <a:lnTo>
                    <a:pt x="556" y="1304"/>
                  </a:lnTo>
                  <a:lnTo>
                    <a:pt x="449" y="1539"/>
                  </a:lnTo>
                  <a:lnTo>
                    <a:pt x="342" y="1795"/>
                  </a:lnTo>
                  <a:lnTo>
                    <a:pt x="257" y="2052"/>
                  </a:lnTo>
                  <a:lnTo>
                    <a:pt x="192" y="2308"/>
                  </a:lnTo>
                  <a:lnTo>
                    <a:pt x="128" y="2586"/>
                  </a:lnTo>
                  <a:lnTo>
                    <a:pt x="64" y="2864"/>
                  </a:lnTo>
                  <a:lnTo>
                    <a:pt x="43" y="3120"/>
                  </a:lnTo>
                  <a:lnTo>
                    <a:pt x="22" y="3398"/>
                  </a:lnTo>
                  <a:lnTo>
                    <a:pt x="0" y="3654"/>
                  </a:lnTo>
                  <a:lnTo>
                    <a:pt x="22" y="3889"/>
                  </a:lnTo>
                  <a:lnTo>
                    <a:pt x="43" y="4124"/>
                  </a:lnTo>
                  <a:lnTo>
                    <a:pt x="107" y="4338"/>
                  </a:lnTo>
                  <a:lnTo>
                    <a:pt x="171" y="4530"/>
                  </a:lnTo>
                  <a:lnTo>
                    <a:pt x="321" y="4786"/>
                  </a:lnTo>
                  <a:lnTo>
                    <a:pt x="513" y="5021"/>
                  </a:lnTo>
                  <a:lnTo>
                    <a:pt x="727" y="5235"/>
                  </a:lnTo>
                  <a:lnTo>
                    <a:pt x="962" y="5427"/>
                  </a:lnTo>
                  <a:lnTo>
                    <a:pt x="1239" y="5598"/>
                  </a:lnTo>
                  <a:lnTo>
                    <a:pt x="1496" y="5748"/>
                  </a:lnTo>
                  <a:lnTo>
                    <a:pt x="1795" y="5876"/>
                  </a:lnTo>
                  <a:lnTo>
                    <a:pt x="2072" y="5983"/>
                  </a:lnTo>
                  <a:lnTo>
                    <a:pt x="2521" y="6132"/>
                  </a:lnTo>
                  <a:lnTo>
                    <a:pt x="2756" y="6196"/>
                  </a:lnTo>
                  <a:lnTo>
                    <a:pt x="2970" y="6260"/>
                  </a:lnTo>
                  <a:lnTo>
                    <a:pt x="3205" y="6282"/>
                  </a:lnTo>
                  <a:lnTo>
                    <a:pt x="3440" y="6303"/>
                  </a:lnTo>
                  <a:lnTo>
                    <a:pt x="3675" y="6303"/>
                  </a:lnTo>
                  <a:lnTo>
                    <a:pt x="3888" y="6260"/>
                  </a:lnTo>
                  <a:lnTo>
                    <a:pt x="4081" y="6218"/>
                  </a:lnTo>
                  <a:lnTo>
                    <a:pt x="4273" y="6153"/>
                  </a:lnTo>
                  <a:lnTo>
                    <a:pt x="4444" y="6068"/>
                  </a:lnTo>
                  <a:lnTo>
                    <a:pt x="4593" y="5961"/>
                  </a:lnTo>
                  <a:lnTo>
                    <a:pt x="4743" y="5854"/>
                  </a:lnTo>
                  <a:lnTo>
                    <a:pt x="4892" y="5726"/>
                  </a:lnTo>
                  <a:lnTo>
                    <a:pt x="5042" y="5577"/>
                  </a:lnTo>
                  <a:lnTo>
                    <a:pt x="5170" y="5427"/>
                  </a:lnTo>
                  <a:lnTo>
                    <a:pt x="5384" y="5107"/>
                  </a:lnTo>
                  <a:lnTo>
                    <a:pt x="5576" y="4743"/>
                  </a:lnTo>
                  <a:lnTo>
                    <a:pt x="5725" y="4380"/>
                  </a:lnTo>
                  <a:lnTo>
                    <a:pt x="5832" y="3996"/>
                  </a:lnTo>
                  <a:lnTo>
                    <a:pt x="5896" y="3675"/>
                  </a:lnTo>
                  <a:lnTo>
                    <a:pt x="5939" y="3355"/>
                  </a:lnTo>
                  <a:lnTo>
                    <a:pt x="5939" y="3034"/>
                  </a:lnTo>
                  <a:lnTo>
                    <a:pt x="5896" y="2714"/>
                  </a:lnTo>
                  <a:lnTo>
                    <a:pt x="5832" y="2372"/>
                  </a:lnTo>
                  <a:lnTo>
                    <a:pt x="5704" y="2073"/>
                  </a:lnTo>
                  <a:lnTo>
                    <a:pt x="5555" y="1774"/>
                  </a:lnTo>
                  <a:lnTo>
                    <a:pt x="5362" y="1496"/>
                  </a:lnTo>
                  <a:lnTo>
                    <a:pt x="5149" y="1240"/>
                  </a:lnTo>
                  <a:lnTo>
                    <a:pt x="4914" y="984"/>
                  </a:lnTo>
                  <a:lnTo>
                    <a:pt x="4657" y="770"/>
                  </a:lnTo>
                  <a:lnTo>
                    <a:pt x="4380" y="578"/>
                  </a:lnTo>
                  <a:lnTo>
                    <a:pt x="4187" y="449"/>
                  </a:lnTo>
                  <a:lnTo>
                    <a:pt x="3974" y="343"/>
                  </a:lnTo>
                  <a:lnTo>
                    <a:pt x="3760" y="236"/>
                  </a:lnTo>
                  <a:lnTo>
                    <a:pt x="3525" y="150"/>
                  </a:lnTo>
                  <a:lnTo>
                    <a:pt x="3311" y="86"/>
                  </a:lnTo>
                  <a:lnTo>
                    <a:pt x="3055" y="44"/>
                  </a:lnTo>
                  <a:lnTo>
                    <a:pt x="2820" y="22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17;p74">
              <a:extLst>
                <a:ext uri="{FF2B5EF4-FFF2-40B4-BE49-F238E27FC236}">
                  <a16:creationId xmlns:a16="http://schemas.microsoft.com/office/drawing/2014/main" id="{9DA83E09-51A1-36E8-38E4-6AFAC3DCB3D6}"/>
                </a:ext>
              </a:extLst>
            </p:cNvPr>
            <p:cNvSpPr/>
            <p:nvPr/>
          </p:nvSpPr>
          <p:spPr>
            <a:xfrm>
              <a:off x="4666100" y="894500"/>
              <a:ext cx="157575" cy="149025"/>
            </a:xfrm>
            <a:custGeom>
              <a:avLst/>
              <a:gdLst/>
              <a:ahLst/>
              <a:cxnLst/>
              <a:rect l="l" t="t" r="r" b="b"/>
              <a:pathLst>
                <a:path w="6303" h="5961" extrusionOk="0">
                  <a:moveTo>
                    <a:pt x="3462" y="0"/>
                  </a:moveTo>
                  <a:lnTo>
                    <a:pt x="3141" y="22"/>
                  </a:lnTo>
                  <a:lnTo>
                    <a:pt x="2842" y="64"/>
                  </a:lnTo>
                  <a:lnTo>
                    <a:pt x="2543" y="128"/>
                  </a:lnTo>
                  <a:lnTo>
                    <a:pt x="2244" y="235"/>
                  </a:lnTo>
                  <a:lnTo>
                    <a:pt x="1945" y="342"/>
                  </a:lnTo>
                  <a:lnTo>
                    <a:pt x="1518" y="513"/>
                  </a:lnTo>
                  <a:lnTo>
                    <a:pt x="1304" y="620"/>
                  </a:lnTo>
                  <a:lnTo>
                    <a:pt x="1090" y="727"/>
                  </a:lnTo>
                  <a:lnTo>
                    <a:pt x="898" y="855"/>
                  </a:lnTo>
                  <a:lnTo>
                    <a:pt x="706" y="983"/>
                  </a:lnTo>
                  <a:lnTo>
                    <a:pt x="556" y="1154"/>
                  </a:lnTo>
                  <a:lnTo>
                    <a:pt x="407" y="1325"/>
                  </a:lnTo>
                  <a:lnTo>
                    <a:pt x="279" y="1496"/>
                  </a:lnTo>
                  <a:lnTo>
                    <a:pt x="193" y="1666"/>
                  </a:lnTo>
                  <a:lnTo>
                    <a:pt x="129" y="1837"/>
                  </a:lnTo>
                  <a:lnTo>
                    <a:pt x="65" y="2008"/>
                  </a:lnTo>
                  <a:lnTo>
                    <a:pt x="22" y="2201"/>
                  </a:lnTo>
                  <a:lnTo>
                    <a:pt x="1" y="2393"/>
                  </a:lnTo>
                  <a:lnTo>
                    <a:pt x="1" y="2585"/>
                  </a:lnTo>
                  <a:lnTo>
                    <a:pt x="1" y="2777"/>
                  </a:lnTo>
                  <a:lnTo>
                    <a:pt x="44" y="3183"/>
                  </a:lnTo>
                  <a:lnTo>
                    <a:pt x="150" y="3568"/>
                  </a:lnTo>
                  <a:lnTo>
                    <a:pt x="279" y="3952"/>
                  </a:lnTo>
                  <a:lnTo>
                    <a:pt x="450" y="4316"/>
                  </a:lnTo>
                  <a:lnTo>
                    <a:pt x="620" y="4593"/>
                  </a:lnTo>
                  <a:lnTo>
                    <a:pt x="791" y="4850"/>
                  </a:lnTo>
                  <a:lnTo>
                    <a:pt x="1005" y="5106"/>
                  </a:lnTo>
                  <a:lnTo>
                    <a:pt x="1240" y="5320"/>
                  </a:lnTo>
                  <a:lnTo>
                    <a:pt x="1518" y="5512"/>
                  </a:lnTo>
                  <a:lnTo>
                    <a:pt x="1817" y="5683"/>
                  </a:lnTo>
                  <a:lnTo>
                    <a:pt x="2116" y="5790"/>
                  </a:lnTo>
                  <a:lnTo>
                    <a:pt x="2436" y="5875"/>
                  </a:lnTo>
                  <a:lnTo>
                    <a:pt x="2778" y="5939"/>
                  </a:lnTo>
                  <a:lnTo>
                    <a:pt x="3120" y="5960"/>
                  </a:lnTo>
                  <a:lnTo>
                    <a:pt x="3462" y="5960"/>
                  </a:lnTo>
                  <a:lnTo>
                    <a:pt x="3804" y="5918"/>
                  </a:lnTo>
                  <a:lnTo>
                    <a:pt x="4017" y="5875"/>
                  </a:lnTo>
                  <a:lnTo>
                    <a:pt x="4252" y="5832"/>
                  </a:lnTo>
                  <a:lnTo>
                    <a:pt x="4487" y="5747"/>
                  </a:lnTo>
                  <a:lnTo>
                    <a:pt x="4701" y="5661"/>
                  </a:lnTo>
                  <a:lnTo>
                    <a:pt x="4914" y="5555"/>
                  </a:lnTo>
                  <a:lnTo>
                    <a:pt x="5128" y="5448"/>
                  </a:lnTo>
                  <a:lnTo>
                    <a:pt x="5342" y="5298"/>
                  </a:lnTo>
                  <a:lnTo>
                    <a:pt x="5513" y="5170"/>
                  </a:lnTo>
                  <a:lnTo>
                    <a:pt x="5683" y="4999"/>
                  </a:lnTo>
                  <a:lnTo>
                    <a:pt x="5854" y="4828"/>
                  </a:lnTo>
                  <a:lnTo>
                    <a:pt x="5983" y="4636"/>
                  </a:lnTo>
                  <a:lnTo>
                    <a:pt x="6089" y="4422"/>
                  </a:lnTo>
                  <a:lnTo>
                    <a:pt x="6175" y="4209"/>
                  </a:lnTo>
                  <a:lnTo>
                    <a:pt x="6239" y="3995"/>
                  </a:lnTo>
                  <a:lnTo>
                    <a:pt x="6282" y="3739"/>
                  </a:lnTo>
                  <a:lnTo>
                    <a:pt x="6303" y="3504"/>
                  </a:lnTo>
                  <a:lnTo>
                    <a:pt x="6282" y="3290"/>
                  </a:lnTo>
                  <a:lnTo>
                    <a:pt x="6239" y="3076"/>
                  </a:lnTo>
                  <a:lnTo>
                    <a:pt x="6175" y="2841"/>
                  </a:lnTo>
                  <a:lnTo>
                    <a:pt x="6111" y="2585"/>
                  </a:lnTo>
                  <a:lnTo>
                    <a:pt x="6025" y="2350"/>
                  </a:lnTo>
                  <a:lnTo>
                    <a:pt x="5918" y="2094"/>
                  </a:lnTo>
                  <a:lnTo>
                    <a:pt x="5662" y="1602"/>
                  </a:lnTo>
                  <a:lnTo>
                    <a:pt x="5513" y="1346"/>
                  </a:lnTo>
                  <a:lnTo>
                    <a:pt x="5363" y="1132"/>
                  </a:lnTo>
                  <a:lnTo>
                    <a:pt x="5213" y="919"/>
                  </a:lnTo>
                  <a:lnTo>
                    <a:pt x="5043" y="727"/>
                  </a:lnTo>
                  <a:lnTo>
                    <a:pt x="4872" y="534"/>
                  </a:lnTo>
                  <a:lnTo>
                    <a:pt x="4701" y="385"/>
                  </a:lnTo>
                  <a:lnTo>
                    <a:pt x="4509" y="257"/>
                  </a:lnTo>
                  <a:lnTo>
                    <a:pt x="4338" y="171"/>
                  </a:lnTo>
                  <a:lnTo>
                    <a:pt x="4060" y="64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18;p74">
              <a:extLst>
                <a:ext uri="{FF2B5EF4-FFF2-40B4-BE49-F238E27FC236}">
                  <a16:creationId xmlns:a16="http://schemas.microsoft.com/office/drawing/2014/main" id="{9EAA787E-D1E7-3EB5-C3FC-254A460CE46C}"/>
                </a:ext>
              </a:extLst>
            </p:cNvPr>
            <p:cNvSpPr/>
            <p:nvPr/>
          </p:nvSpPr>
          <p:spPr>
            <a:xfrm>
              <a:off x="4617500" y="853375"/>
              <a:ext cx="65725" cy="61975"/>
            </a:xfrm>
            <a:custGeom>
              <a:avLst/>
              <a:gdLst/>
              <a:ahLst/>
              <a:cxnLst/>
              <a:rect l="l" t="t" r="r" b="b"/>
              <a:pathLst>
                <a:path w="2629" h="2479" extrusionOk="0">
                  <a:moveTo>
                    <a:pt x="1325" y="0"/>
                  </a:moveTo>
                  <a:lnTo>
                    <a:pt x="1069" y="43"/>
                  </a:lnTo>
                  <a:lnTo>
                    <a:pt x="813" y="128"/>
                  </a:lnTo>
                  <a:lnTo>
                    <a:pt x="642" y="214"/>
                  </a:lnTo>
                  <a:lnTo>
                    <a:pt x="450" y="299"/>
                  </a:lnTo>
                  <a:lnTo>
                    <a:pt x="300" y="406"/>
                  </a:lnTo>
                  <a:lnTo>
                    <a:pt x="172" y="534"/>
                  </a:lnTo>
                  <a:lnTo>
                    <a:pt x="86" y="684"/>
                  </a:lnTo>
                  <a:lnTo>
                    <a:pt x="22" y="833"/>
                  </a:lnTo>
                  <a:lnTo>
                    <a:pt x="1" y="983"/>
                  </a:lnTo>
                  <a:lnTo>
                    <a:pt x="1" y="1154"/>
                  </a:lnTo>
                  <a:lnTo>
                    <a:pt x="22" y="1325"/>
                  </a:lnTo>
                  <a:lnTo>
                    <a:pt x="65" y="1474"/>
                  </a:lnTo>
                  <a:lnTo>
                    <a:pt x="129" y="1645"/>
                  </a:lnTo>
                  <a:lnTo>
                    <a:pt x="193" y="1795"/>
                  </a:lnTo>
                  <a:lnTo>
                    <a:pt x="343" y="2008"/>
                  </a:lnTo>
                  <a:lnTo>
                    <a:pt x="428" y="2115"/>
                  </a:lnTo>
                  <a:lnTo>
                    <a:pt x="514" y="2222"/>
                  </a:lnTo>
                  <a:lnTo>
                    <a:pt x="642" y="2286"/>
                  </a:lnTo>
                  <a:lnTo>
                    <a:pt x="749" y="2350"/>
                  </a:lnTo>
                  <a:lnTo>
                    <a:pt x="898" y="2414"/>
                  </a:lnTo>
                  <a:lnTo>
                    <a:pt x="1026" y="2436"/>
                  </a:lnTo>
                  <a:lnTo>
                    <a:pt x="1154" y="2457"/>
                  </a:lnTo>
                  <a:lnTo>
                    <a:pt x="1304" y="2478"/>
                  </a:lnTo>
                  <a:lnTo>
                    <a:pt x="1582" y="2457"/>
                  </a:lnTo>
                  <a:lnTo>
                    <a:pt x="1774" y="2414"/>
                  </a:lnTo>
                  <a:lnTo>
                    <a:pt x="1966" y="2350"/>
                  </a:lnTo>
                  <a:lnTo>
                    <a:pt x="2137" y="2265"/>
                  </a:lnTo>
                  <a:lnTo>
                    <a:pt x="2308" y="2137"/>
                  </a:lnTo>
                  <a:lnTo>
                    <a:pt x="2436" y="2008"/>
                  </a:lnTo>
                  <a:lnTo>
                    <a:pt x="2543" y="1837"/>
                  </a:lnTo>
                  <a:lnTo>
                    <a:pt x="2607" y="1645"/>
                  </a:lnTo>
                  <a:lnTo>
                    <a:pt x="2629" y="1560"/>
                  </a:lnTo>
                  <a:lnTo>
                    <a:pt x="2629" y="1453"/>
                  </a:lnTo>
                  <a:lnTo>
                    <a:pt x="2607" y="1261"/>
                  </a:lnTo>
                  <a:lnTo>
                    <a:pt x="2543" y="1068"/>
                  </a:lnTo>
                  <a:lnTo>
                    <a:pt x="2458" y="855"/>
                  </a:lnTo>
                  <a:lnTo>
                    <a:pt x="2372" y="662"/>
                  </a:lnTo>
                  <a:lnTo>
                    <a:pt x="2244" y="470"/>
                  </a:lnTo>
                  <a:lnTo>
                    <a:pt x="2094" y="299"/>
                  </a:lnTo>
                  <a:lnTo>
                    <a:pt x="1966" y="150"/>
                  </a:lnTo>
                  <a:lnTo>
                    <a:pt x="1817" y="64"/>
                  </a:lnTo>
                  <a:lnTo>
                    <a:pt x="1689" y="2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19;p74">
              <a:extLst>
                <a:ext uri="{FF2B5EF4-FFF2-40B4-BE49-F238E27FC236}">
                  <a16:creationId xmlns:a16="http://schemas.microsoft.com/office/drawing/2014/main" id="{A203ED94-0F54-AB9A-ECCC-7BAE9D46421B}"/>
                </a:ext>
              </a:extLst>
            </p:cNvPr>
            <p:cNvSpPr/>
            <p:nvPr/>
          </p:nvSpPr>
          <p:spPr>
            <a:xfrm>
              <a:off x="4697625" y="808500"/>
              <a:ext cx="65700" cy="61975"/>
            </a:xfrm>
            <a:custGeom>
              <a:avLst/>
              <a:gdLst/>
              <a:ahLst/>
              <a:cxnLst/>
              <a:rect l="l" t="t" r="r" b="b"/>
              <a:pathLst>
                <a:path w="2628" h="2479" extrusionOk="0">
                  <a:moveTo>
                    <a:pt x="1303" y="1"/>
                  </a:moveTo>
                  <a:lnTo>
                    <a:pt x="1068" y="43"/>
                  </a:lnTo>
                  <a:lnTo>
                    <a:pt x="812" y="129"/>
                  </a:lnTo>
                  <a:lnTo>
                    <a:pt x="620" y="214"/>
                  </a:lnTo>
                  <a:lnTo>
                    <a:pt x="449" y="300"/>
                  </a:lnTo>
                  <a:lnTo>
                    <a:pt x="299" y="407"/>
                  </a:lnTo>
                  <a:lnTo>
                    <a:pt x="171" y="556"/>
                  </a:lnTo>
                  <a:lnTo>
                    <a:pt x="86" y="684"/>
                  </a:lnTo>
                  <a:lnTo>
                    <a:pt x="22" y="834"/>
                  </a:lnTo>
                  <a:lnTo>
                    <a:pt x="0" y="983"/>
                  </a:lnTo>
                  <a:lnTo>
                    <a:pt x="0" y="1154"/>
                  </a:lnTo>
                  <a:lnTo>
                    <a:pt x="22" y="1325"/>
                  </a:lnTo>
                  <a:lnTo>
                    <a:pt x="64" y="1475"/>
                  </a:lnTo>
                  <a:lnTo>
                    <a:pt x="129" y="1646"/>
                  </a:lnTo>
                  <a:lnTo>
                    <a:pt x="193" y="1795"/>
                  </a:lnTo>
                  <a:lnTo>
                    <a:pt x="342" y="2009"/>
                  </a:lnTo>
                  <a:lnTo>
                    <a:pt x="428" y="2116"/>
                  </a:lnTo>
                  <a:lnTo>
                    <a:pt x="513" y="2222"/>
                  </a:lnTo>
                  <a:lnTo>
                    <a:pt x="641" y="2287"/>
                  </a:lnTo>
                  <a:lnTo>
                    <a:pt x="748" y="2351"/>
                  </a:lnTo>
                  <a:lnTo>
                    <a:pt x="876" y="2415"/>
                  </a:lnTo>
                  <a:lnTo>
                    <a:pt x="1026" y="2436"/>
                  </a:lnTo>
                  <a:lnTo>
                    <a:pt x="1154" y="2457"/>
                  </a:lnTo>
                  <a:lnTo>
                    <a:pt x="1303" y="2479"/>
                  </a:lnTo>
                  <a:lnTo>
                    <a:pt x="1581" y="2457"/>
                  </a:lnTo>
                  <a:lnTo>
                    <a:pt x="1773" y="2415"/>
                  </a:lnTo>
                  <a:lnTo>
                    <a:pt x="1966" y="2351"/>
                  </a:lnTo>
                  <a:lnTo>
                    <a:pt x="2137" y="2265"/>
                  </a:lnTo>
                  <a:lnTo>
                    <a:pt x="2308" y="2137"/>
                  </a:lnTo>
                  <a:lnTo>
                    <a:pt x="2436" y="2009"/>
                  </a:lnTo>
                  <a:lnTo>
                    <a:pt x="2543" y="1838"/>
                  </a:lnTo>
                  <a:lnTo>
                    <a:pt x="2607" y="1646"/>
                  </a:lnTo>
                  <a:lnTo>
                    <a:pt x="2628" y="1560"/>
                  </a:lnTo>
                  <a:lnTo>
                    <a:pt x="2628" y="1453"/>
                  </a:lnTo>
                  <a:lnTo>
                    <a:pt x="2607" y="1283"/>
                  </a:lnTo>
                  <a:lnTo>
                    <a:pt x="2543" y="1069"/>
                  </a:lnTo>
                  <a:lnTo>
                    <a:pt x="2457" y="855"/>
                  </a:lnTo>
                  <a:lnTo>
                    <a:pt x="2350" y="663"/>
                  </a:lnTo>
                  <a:lnTo>
                    <a:pt x="2243" y="471"/>
                  </a:lnTo>
                  <a:lnTo>
                    <a:pt x="2094" y="300"/>
                  </a:lnTo>
                  <a:lnTo>
                    <a:pt x="1966" y="150"/>
                  </a:lnTo>
                  <a:lnTo>
                    <a:pt x="1816" y="65"/>
                  </a:lnTo>
                  <a:lnTo>
                    <a:pt x="1688" y="22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20;p74">
              <a:extLst>
                <a:ext uri="{FF2B5EF4-FFF2-40B4-BE49-F238E27FC236}">
                  <a16:creationId xmlns:a16="http://schemas.microsoft.com/office/drawing/2014/main" id="{188BCF1C-30EE-A743-3350-BA11EE824575}"/>
                </a:ext>
              </a:extLst>
            </p:cNvPr>
            <p:cNvSpPr/>
            <p:nvPr/>
          </p:nvSpPr>
          <p:spPr>
            <a:xfrm>
              <a:off x="4782550" y="840025"/>
              <a:ext cx="65700" cy="61975"/>
            </a:xfrm>
            <a:custGeom>
              <a:avLst/>
              <a:gdLst/>
              <a:ahLst/>
              <a:cxnLst/>
              <a:rect l="l" t="t" r="r" b="b"/>
              <a:pathLst>
                <a:path w="2628" h="2479" extrusionOk="0">
                  <a:moveTo>
                    <a:pt x="1303" y="0"/>
                  </a:moveTo>
                  <a:lnTo>
                    <a:pt x="1047" y="43"/>
                  </a:lnTo>
                  <a:lnTo>
                    <a:pt x="812" y="128"/>
                  </a:lnTo>
                  <a:lnTo>
                    <a:pt x="620" y="214"/>
                  </a:lnTo>
                  <a:lnTo>
                    <a:pt x="449" y="299"/>
                  </a:lnTo>
                  <a:lnTo>
                    <a:pt x="299" y="406"/>
                  </a:lnTo>
                  <a:lnTo>
                    <a:pt x="171" y="534"/>
                  </a:lnTo>
                  <a:lnTo>
                    <a:pt x="86" y="684"/>
                  </a:lnTo>
                  <a:lnTo>
                    <a:pt x="21" y="833"/>
                  </a:lnTo>
                  <a:lnTo>
                    <a:pt x="0" y="983"/>
                  </a:lnTo>
                  <a:lnTo>
                    <a:pt x="0" y="1154"/>
                  </a:lnTo>
                  <a:lnTo>
                    <a:pt x="21" y="1325"/>
                  </a:lnTo>
                  <a:lnTo>
                    <a:pt x="64" y="1474"/>
                  </a:lnTo>
                  <a:lnTo>
                    <a:pt x="107" y="1645"/>
                  </a:lnTo>
                  <a:lnTo>
                    <a:pt x="192" y="1795"/>
                  </a:lnTo>
                  <a:lnTo>
                    <a:pt x="342" y="2008"/>
                  </a:lnTo>
                  <a:lnTo>
                    <a:pt x="427" y="2115"/>
                  </a:lnTo>
                  <a:lnTo>
                    <a:pt x="513" y="2222"/>
                  </a:lnTo>
                  <a:lnTo>
                    <a:pt x="641" y="2286"/>
                  </a:lnTo>
                  <a:lnTo>
                    <a:pt x="748" y="2350"/>
                  </a:lnTo>
                  <a:lnTo>
                    <a:pt x="876" y="2414"/>
                  </a:lnTo>
                  <a:lnTo>
                    <a:pt x="1025" y="2436"/>
                  </a:lnTo>
                  <a:lnTo>
                    <a:pt x="1154" y="2457"/>
                  </a:lnTo>
                  <a:lnTo>
                    <a:pt x="1303" y="2478"/>
                  </a:lnTo>
                  <a:lnTo>
                    <a:pt x="1581" y="2457"/>
                  </a:lnTo>
                  <a:lnTo>
                    <a:pt x="1773" y="2414"/>
                  </a:lnTo>
                  <a:lnTo>
                    <a:pt x="1965" y="2350"/>
                  </a:lnTo>
                  <a:lnTo>
                    <a:pt x="2136" y="2265"/>
                  </a:lnTo>
                  <a:lnTo>
                    <a:pt x="2307" y="2136"/>
                  </a:lnTo>
                  <a:lnTo>
                    <a:pt x="2435" y="2008"/>
                  </a:lnTo>
                  <a:lnTo>
                    <a:pt x="2542" y="1837"/>
                  </a:lnTo>
                  <a:lnTo>
                    <a:pt x="2606" y="1645"/>
                  </a:lnTo>
                  <a:lnTo>
                    <a:pt x="2628" y="1560"/>
                  </a:lnTo>
                  <a:lnTo>
                    <a:pt x="2628" y="1453"/>
                  </a:lnTo>
                  <a:lnTo>
                    <a:pt x="2606" y="1261"/>
                  </a:lnTo>
                  <a:lnTo>
                    <a:pt x="2542" y="1068"/>
                  </a:lnTo>
                  <a:lnTo>
                    <a:pt x="2457" y="855"/>
                  </a:lnTo>
                  <a:lnTo>
                    <a:pt x="2350" y="662"/>
                  </a:lnTo>
                  <a:lnTo>
                    <a:pt x="2243" y="470"/>
                  </a:lnTo>
                  <a:lnTo>
                    <a:pt x="2094" y="299"/>
                  </a:lnTo>
                  <a:lnTo>
                    <a:pt x="1965" y="150"/>
                  </a:lnTo>
                  <a:lnTo>
                    <a:pt x="1816" y="64"/>
                  </a:lnTo>
                  <a:lnTo>
                    <a:pt x="1688" y="2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21;p74">
              <a:extLst>
                <a:ext uri="{FF2B5EF4-FFF2-40B4-BE49-F238E27FC236}">
                  <a16:creationId xmlns:a16="http://schemas.microsoft.com/office/drawing/2014/main" id="{83F29095-E61A-8623-C454-80B9C9AC876F}"/>
                </a:ext>
              </a:extLst>
            </p:cNvPr>
            <p:cNvSpPr/>
            <p:nvPr/>
          </p:nvSpPr>
          <p:spPr>
            <a:xfrm>
              <a:off x="5946825" y="341200"/>
              <a:ext cx="148500" cy="152225"/>
            </a:xfrm>
            <a:custGeom>
              <a:avLst/>
              <a:gdLst/>
              <a:ahLst/>
              <a:cxnLst/>
              <a:rect l="l" t="t" r="r" b="b"/>
              <a:pathLst>
                <a:path w="5940" h="6089" extrusionOk="0">
                  <a:moveTo>
                    <a:pt x="2671" y="0"/>
                  </a:moveTo>
                  <a:lnTo>
                    <a:pt x="2414" y="43"/>
                  </a:lnTo>
                  <a:lnTo>
                    <a:pt x="2179" y="86"/>
                  </a:lnTo>
                  <a:lnTo>
                    <a:pt x="1923" y="150"/>
                  </a:lnTo>
                  <a:lnTo>
                    <a:pt x="1688" y="235"/>
                  </a:lnTo>
                  <a:lnTo>
                    <a:pt x="1474" y="342"/>
                  </a:lnTo>
                  <a:lnTo>
                    <a:pt x="1261" y="470"/>
                  </a:lnTo>
                  <a:lnTo>
                    <a:pt x="1047" y="620"/>
                  </a:lnTo>
                  <a:lnTo>
                    <a:pt x="855" y="790"/>
                  </a:lnTo>
                  <a:lnTo>
                    <a:pt x="684" y="961"/>
                  </a:lnTo>
                  <a:lnTo>
                    <a:pt x="534" y="1175"/>
                  </a:lnTo>
                  <a:lnTo>
                    <a:pt x="385" y="1389"/>
                  </a:lnTo>
                  <a:lnTo>
                    <a:pt x="257" y="1645"/>
                  </a:lnTo>
                  <a:lnTo>
                    <a:pt x="171" y="1901"/>
                  </a:lnTo>
                  <a:lnTo>
                    <a:pt x="86" y="2179"/>
                  </a:lnTo>
                  <a:lnTo>
                    <a:pt x="22" y="2478"/>
                  </a:lnTo>
                  <a:lnTo>
                    <a:pt x="0" y="2799"/>
                  </a:lnTo>
                  <a:lnTo>
                    <a:pt x="0" y="3140"/>
                  </a:lnTo>
                  <a:lnTo>
                    <a:pt x="22" y="3397"/>
                  </a:lnTo>
                  <a:lnTo>
                    <a:pt x="43" y="3653"/>
                  </a:lnTo>
                  <a:lnTo>
                    <a:pt x="107" y="3910"/>
                  </a:lnTo>
                  <a:lnTo>
                    <a:pt x="171" y="4166"/>
                  </a:lnTo>
                  <a:lnTo>
                    <a:pt x="257" y="4401"/>
                  </a:lnTo>
                  <a:lnTo>
                    <a:pt x="364" y="4614"/>
                  </a:lnTo>
                  <a:lnTo>
                    <a:pt x="492" y="4828"/>
                  </a:lnTo>
                  <a:lnTo>
                    <a:pt x="663" y="5042"/>
                  </a:lnTo>
                  <a:lnTo>
                    <a:pt x="791" y="5170"/>
                  </a:lnTo>
                  <a:lnTo>
                    <a:pt x="919" y="5277"/>
                  </a:lnTo>
                  <a:lnTo>
                    <a:pt x="1218" y="5490"/>
                  </a:lnTo>
                  <a:lnTo>
                    <a:pt x="1560" y="5661"/>
                  </a:lnTo>
                  <a:lnTo>
                    <a:pt x="1880" y="5789"/>
                  </a:lnTo>
                  <a:lnTo>
                    <a:pt x="2244" y="5918"/>
                  </a:lnTo>
                  <a:lnTo>
                    <a:pt x="2607" y="6024"/>
                  </a:lnTo>
                  <a:lnTo>
                    <a:pt x="2970" y="6089"/>
                  </a:lnTo>
                  <a:lnTo>
                    <a:pt x="3354" y="6089"/>
                  </a:lnTo>
                  <a:lnTo>
                    <a:pt x="3675" y="6067"/>
                  </a:lnTo>
                  <a:lnTo>
                    <a:pt x="3995" y="5982"/>
                  </a:lnTo>
                  <a:lnTo>
                    <a:pt x="4316" y="5854"/>
                  </a:lnTo>
                  <a:lnTo>
                    <a:pt x="4593" y="5704"/>
                  </a:lnTo>
                  <a:lnTo>
                    <a:pt x="4871" y="5512"/>
                  </a:lnTo>
                  <a:lnTo>
                    <a:pt x="5128" y="5298"/>
                  </a:lnTo>
                  <a:lnTo>
                    <a:pt x="5341" y="5042"/>
                  </a:lnTo>
                  <a:lnTo>
                    <a:pt x="5533" y="4785"/>
                  </a:lnTo>
                  <a:lnTo>
                    <a:pt x="5683" y="4486"/>
                  </a:lnTo>
                  <a:lnTo>
                    <a:pt x="5790" y="4187"/>
                  </a:lnTo>
                  <a:lnTo>
                    <a:pt x="5875" y="3867"/>
                  </a:lnTo>
                  <a:lnTo>
                    <a:pt x="5918" y="3525"/>
                  </a:lnTo>
                  <a:lnTo>
                    <a:pt x="5939" y="3205"/>
                  </a:lnTo>
                  <a:lnTo>
                    <a:pt x="5918" y="2863"/>
                  </a:lnTo>
                  <a:lnTo>
                    <a:pt x="5875" y="2542"/>
                  </a:lnTo>
                  <a:lnTo>
                    <a:pt x="5790" y="2222"/>
                  </a:lnTo>
                  <a:lnTo>
                    <a:pt x="5662" y="1923"/>
                  </a:lnTo>
                  <a:lnTo>
                    <a:pt x="5533" y="1645"/>
                  </a:lnTo>
                  <a:lnTo>
                    <a:pt x="5384" y="1389"/>
                  </a:lnTo>
                  <a:lnTo>
                    <a:pt x="5213" y="1132"/>
                  </a:lnTo>
                  <a:lnTo>
                    <a:pt x="5021" y="919"/>
                  </a:lnTo>
                  <a:lnTo>
                    <a:pt x="4828" y="748"/>
                  </a:lnTo>
                  <a:lnTo>
                    <a:pt x="4615" y="577"/>
                  </a:lnTo>
                  <a:lnTo>
                    <a:pt x="4380" y="427"/>
                  </a:lnTo>
                  <a:lnTo>
                    <a:pt x="4166" y="299"/>
                  </a:lnTo>
                  <a:lnTo>
                    <a:pt x="3910" y="192"/>
                  </a:lnTo>
                  <a:lnTo>
                    <a:pt x="3675" y="107"/>
                  </a:lnTo>
                  <a:lnTo>
                    <a:pt x="3418" y="64"/>
                  </a:lnTo>
                  <a:lnTo>
                    <a:pt x="3184" y="21"/>
                  </a:lnTo>
                  <a:lnTo>
                    <a:pt x="2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22;p74">
              <a:extLst>
                <a:ext uri="{FF2B5EF4-FFF2-40B4-BE49-F238E27FC236}">
                  <a16:creationId xmlns:a16="http://schemas.microsoft.com/office/drawing/2014/main" id="{640F1E9A-2F91-B32B-777E-6FFA71FC1C9C}"/>
                </a:ext>
              </a:extLst>
            </p:cNvPr>
            <p:cNvSpPr/>
            <p:nvPr/>
          </p:nvSpPr>
          <p:spPr>
            <a:xfrm>
              <a:off x="5497125" y="642950"/>
              <a:ext cx="96700" cy="91350"/>
            </a:xfrm>
            <a:custGeom>
              <a:avLst/>
              <a:gdLst/>
              <a:ahLst/>
              <a:cxnLst/>
              <a:rect l="l" t="t" r="r" b="b"/>
              <a:pathLst>
                <a:path w="3868" h="3654" extrusionOk="0">
                  <a:moveTo>
                    <a:pt x="1646" y="0"/>
                  </a:moveTo>
                  <a:lnTo>
                    <a:pt x="1453" y="22"/>
                  </a:lnTo>
                  <a:lnTo>
                    <a:pt x="1283" y="64"/>
                  </a:lnTo>
                  <a:lnTo>
                    <a:pt x="1133" y="107"/>
                  </a:lnTo>
                  <a:lnTo>
                    <a:pt x="962" y="171"/>
                  </a:lnTo>
                  <a:lnTo>
                    <a:pt x="834" y="257"/>
                  </a:lnTo>
                  <a:lnTo>
                    <a:pt x="684" y="342"/>
                  </a:lnTo>
                  <a:lnTo>
                    <a:pt x="578" y="427"/>
                  </a:lnTo>
                  <a:lnTo>
                    <a:pt x="471" y="534"/>
                  </a:lnTo>
                  <a:lnTo>
                    <a:pt x="364" y="662"/>
                  </a:lnTo>
                  <a:lnTo>
                    <a:pt x="278" y="791"/>
                  </a:lnTo>
                  <a:lnTo>
                    <a:pt x="193" y="919"/>
                  </a:lnTo>
                  <a:lnTo>
                    <a:pt x="129" y="1047"/>
                  </a:lnTo>
                  <a:lnTo>
                    <a:pt x="43" y="1346"/>
                  </a:lnTo>
                  <a:lnTo>
                    <a:pt x="1" y="1645"/>
                  </a:lnTo>
                  <a:lnTo>
                    <a:pt x="1" y="1966"/>
                  </a:lnTo>
                  <a:lnTo>
                    <a:pt x="22" y="2115"/>
                  </a:lnTo>
                  <a:lnTo>
                    <a:pt x="43" y="2265"/>
                  </a:lnTo>
                  <a:lnTo>
                    <a:pt x="108" y="2414"/>
                  </a:lnTo>
                  <a:lnTo>
                    <a:pt x="150" y="2564"/>
                  </a:lnTo>
                  <a:lnTo>
                    <a:pt x="236" y="2692"/>
                  </a:lnTo>
                  <a:lnTo>
                    <a:pt x="321" y="2841"/>
                  </a:lnTo>
                  <a:lnTo>
                    <a:pt x="428" y="2970"/>
                  </a:lnTo>
                  <a:lnTo>
                    <a:pt x="535" y="3098"/>
                  </a:lnTo>
                  <a:lnTo>
                    <a:pt x="663" y="3205"/>
                  </a:lnTo>
                  <a:lnTo>
                    <a:pt x="791" y="3311"/>
                  </a:lnTo>
                  <a:lnTo>
                    <a:pt x="962" y="3418"/>
                  </a:lnTo>
                  <a:lnTo>
                    <a:pt x="1133" y="3504"/>
                  </a:lnTo>
                  <a:lnTo>
                    <a:pt x="1261" y="3546"/>
                  </a:lnTo>
                  <a:lnTo>
                    <a:pt x="1411" y="3589"/>
                  </a:lnTo>
                  <a:lnTo>
                    <a:pt x="1710" y="3653"/>
                  </a:lnTo>
                  <a:lnTo>
                    <a:pt x="2009" y="3653"/>
                  </a:lnTo>
                  <a:lnTo>
                    <a:pt x="2308" y="3611"/>
                  </a:lnTo>
                  <a:lnTo>
                    <a:pt x="2607" y="3546"/>
                  </a:lnTo>
                  <a:lnTo>
                    <a:pt x="2885" y="3418"/>
                  </a:lnTo>
                  <a:lnTo>
                    <a:pt x="3141" y="3269"/>
                  </a:lnTo>
                  <a:lnTo>
                    <a:pt x="3376" y="3076"/>
                  </a:lnTo>
                  <a:lnTo>
                    <a:pt x="3568" y="2863"/>
                  </a:lnTo>
                  <a:lnTo>
                    <a:pt x="3654" y="2735"/>
                  </a:lnTo>
                  <a:lnTo>
                    <a:pt x="3718" y="2606"/>
                  </a:lnTo>
                  <a:lnTo>
                    <a:pt x="3782" y="2457"/>
                  </a:lnTo>
                  <a:lnTo>
                    <a:pt x="3825" y="2329"/>
                  </a:lnTo>
                  <a:lnTo>
                    <a:pt x="3846" y="2179"/>
                  </a:lnTo>
                  <a:lnTo>
                    <a:pt x="3867" y="2008"/>
                  </a:lnTo>
                  <a:lnTo>
                    <a:pt x="3867" y="1859"/>
                  </a:lnTo>
                  <a:lnTo>
                    <a:pt x="3846" y="1688"/>
                  </a:lnTo>
                  <a:lnTo>
                    <a:pt x="3803" y="1517"/>
                  </a:lnTo>
                  <a:lnTo>
                    <a:pt x="3761" y="1325"/>
                  </a:lnTo>
                  <a:lnTo>
                    <a:pt x="3675" y="1154"/>
                  </a:lnTo>
                  <a:lnTo>
                    <a:pt x="3590" y="962"/>
                  </a:lnTo>
                  <a:lnTo>
                    <a:pt x="3462" y="769"/>
                  </a:lnTo>
                  <a:lnTo>
                    <a:pt x="3333" y="577"/>
                  </a:lnTo>
                  <a:lnTo>
                    <a:pt x="3205" y="449"/>
                  </a:lnTo>
                  <a:lnTo>
                    <a:pt x="3056" y="342"/>
                  </a:lnTo>
                  <a:lnTo>
                    <a:pt x="2906" y="257"/>
                  </a:lnTo>
                  <a:lnTo>
                    <a:pt x="2735" y="171"/>
                  </a:lnTo>
                  <a:lnTo>
                    <a:pt x="2564" y="128"/>
                  </a:lnTo>
                  <a:lnTo>
                    <a:pt x="2393" y="64"/>
                  </a:lnTo>
                  <a:lnTo>
                    <a:pt x="2052" y="2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23;p74">
              <a:extLst>
                <a:ext uri="{FF2B5EF4-FFF2-40B4-BE49-F238E27FC236}">
                  <a16:creationId xmlns:a16="http://schemas.microsoft.com/office/drawing/2014/main" id="{D7ADAC9D-632B-36FC-3A7D-86061CED59BE}"/>
                </a:ext>
              </a:extLst>
            </p:cNvPr>
            <p:cNvSpPr/>
            <p:nvPr/>
          </p:nvSpPr>
          <p:spPr>
            <a:xfrm>
              <a:off x="5671775" y="636000"/>
              <a:ext cx="96700" cy="91350"/>
            </a:xfrm>
            <a:custGeom>
              <a:avLst/>
              <a:gdLst/>
              <a:ahLst/>
              <a:cxnLst/>
              <a:rect l="l" t="t" r="r" b="b"/>
              <a:pathLst>
                <a:path w="3868" h="3654" extrusionOk="0">
                  <a:moveTo>
                    <a:pt x="1645" y="0"/>
                  </a:moveTo>
                  <a:lnTo>
                    <a:pt x="1475" y="22"/>
                  </a:lnTo>
                  <a:lnTo>
                    <a:pt x="1282" y="65"/>
                  </a:lnTo>
                  <a:lnTo>
                    <a:pt x="1133" y="107"/>
                  </a:lnTo>
                  <a:lnTo>
                    <a:pt x="962" y="171"/>
                  </a:lnTo>
                  <a:lnTo>
                    <a:pt x="834" y="257"/>
                  </a:lnTo>
                  <a:lnTo>
                    <a:pt x="705" y="342"/>
                  </a:lnTo>
                  <a:lnTo>
                    <a:pt x="577" y="449"/>
                  </a:lnTo>
                  <a:lnTo>
                    <a:pt x="470" y="556"/>
                  </a:lnTo>
                  <a:lnTo>
                    <a:pt x="364" y="663"/>
                  </a:lnTo>
                  <a:lnTo>
                    <a:pt x="278" y="791"/>
                  </a:lnTo>
                  <a:lnTo>
                    <a:pt x="193" y="919"/>
                  </a:lnTo>
                  <a:lnTo>
                    <a:pt x="129" y="1069"/>
                  </a:lnTo>
                  <a:lnTo>
                    <a:pt x="43" y="1346"/>
                  </a:lnTo>
                  <a:lnTo>
                    <a:pt x="0" y="1645"/>
                  </a:lnTo>
                  <a:lnTo>
                    <a:pt x="0" y="1966"/>
                  </a:lnTo>
                  <a:lnTo>
                    <a:pt x="22" y="2115"/>
                  </a:lnTo>
                  <a:lnTo>
                    <a:pt x="65" y="2265"/>
                  </a:lnTo>
                  <a:lnTo>
                    <a:pt x="107" y="2414"/>
                  </a:lnTo>
                  <a:lnTo>
                    <a:pt x="171" y="2564"/>
                  </a:lnTo>
                  <a:lnTo>
                    <a:pt x="235" y="2714"/>
                  </a:lnTo>
                  <a:lnTo>
                    <a:pt x="321" y="2842"/>
                  </a:lnTo>
                  <a:lnTo>
                    <a:pt x="428" y="2970"/>
                  </a:lnTo>
                  <a:lnTo>
                    <a:pt x="535" y="3098"/>
                  </a:lnTo>
                  <a:lnTo>
                    <a:pt x="663" y="3205"/>
                  </a:lnTo>
                  <a:lnTo>
                    <a:pt x="812" y="3312"/>
                  </a:lnTo>
                  <a:lnTo>
                    <a:pt x="962" y="3419"/>
                  </a:lnTo>
                  <a:lnTo>
                    <a:pt x="1133" y="3504"/>
                  </a:lnTo>
                  <a:lnTo>
                    <a:pt x="1261" y="3568"/>
                  </a:lnTo>
                  <a:lnTo>
                    <a:pt x="1410" y="3611"/>
                  </a:lnTo>
                  <a:lnTo>
                    <a:pt x="1710" y="3654"/>
                  </a:lnTo>
                  <a:lnTo>
                    <a:pt x="2009" y="3654"/>
                  </a:lnTo>
                  <a:lnTo>
                    <a:pt x="2329" y="3632"/>
                  </a:lnTo>
                  <a:lnTo>
                    <a:pt x="2607" y="3547"/>
                  </a:lnTo>
                  <a:lnTo>
                    <a:pt x="2884" y="3419"/>
                  </a:lnTo>
                  <a:lnTo>
                    <a:pt x="3162" y="3269"/>
                  </a:lnTo>
                  <a:lnTo>
                    <a:pt x="3376" y="3077"/>
                  </a:lnTo>
                  <a:lnTo>
                    <a:pt x="3568" y="2863"/>
                  </a:lnTo>
                  <a:lnTo>
                    <a:pt x="3654" y="2735"/>
                  </a:lnTo>
                  <a:lnTo>
                    <a:pt x="3718" y="2607"/>
                  </a:lnTo>
                  <a:lnTo>
                    <a:pt x="3782" y="2479"/>
                  </a:lnTo>
                  <a:lnTo>
                    <a:pt x="3824" y="2329"/>
                  </a:lnTo>
                  <a:lnTo>
                    <a:pt x="3846" y="2179"/>
                  </a:lnTo>
                  <a:lnTo>
                    <a:pt x="3867" y="2009"/>
                  </a:lnTo>
                  <a:lnTo>
                    <a:pt x="3867" y="1859"/>
                  </a:lnTo>
                  <a:lnTo>
                    <a:pt x="3846" y="1688"/>
                  </a:lnTo>
                  <a:lnTo>
                    <a:pt x="3803" y="1517"/>
                  </a:lnTo>
                  <a:lnTo>
                    <a:pt x="3760" y="1346"/>
                  </a:lnTo>
                  <a:lnTo>
                    <a:pt x="3675" y="1154"/>
                  </a:lnTo>
                  <a:lnTo>
                    <a:pt x="3589" y="962"/>
                  </a:lnTo>
                  <a:lnTo>
                    <a:pt x="3461" y="770"/>
                  </a:lnTo>
                  <a:lnTo>
                    <a:pt x="3333" y="577"/>
                  </a:lnTo>
                  <a:lnTo>
                    <a:pt x="3205" y="449"/>
                  </a:lnTo>
                  <a:lnTo>
                    <a:pt x="3055" y="342"/>
                  </a:lnTo>
                  <a:lnTo>
                    <a:pt x="2906" y="257"/>
                  </a:lnTo>
                  <a:lnTo>
                    <a:pt x="2735" y="193"/>
                  </a:lnTo>
                  <a:lnTo>
                    <a:pt x="2585" y="129"/>
                  </a:lnTo>
                  <a:lnTo>
                    <a:pt x="2414" y="86"/>
                  </a:lnTo>
                  <a:lnTo>
                    <a:pt x="2051" y="2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24;p74">
              <a:extLst>
                <a:ext uri="{FF2B5EF4-FFF2-40B4-BE49-F238E27FC236}">
                  <a16:creationId xmlns:a16="http://schemas.microsoft.com/office/drawing/2014/main" id="{05A27AD6-9147-8CE8-CFB4-23A1C6C4C768}"/>
                </a:ext>
              </a:extLst>
            </p:cNvPr>
            <p:cNvSpPr/>
            <p:nvPr/>
          </p:nvSpPr>
          <p:spPr>
            <a:xfrm>
              <a:off x="5468825" y="724125"/>
              <a:ext cx="311925" cy="377075"/>
            </a:xfrm>
            <a:custGeom>
              <a:avLst/>
              <a:gdLst/>
              <a:ahLst/>
              <a:cxnLst/>
              <a:rect l="l" t="t" r="r" b="b"/>
              <a:pathLst>
                <a:path w="12477" h="15083" extrusionOk="0">
                  <a:moveTo>
                    <a:pt x="6709" y="0"/>
                  </a:moveTo>
                  <a:lnTo>
                    <a:pt x="6345" y="22"/>
                  </a:lnTo>
                  <a:lnTo>
                    <a:pt x="5982" y="86"/>
                  </a:lnTo>
                  <a:lnTo>
                    <a:pt x="5619" y="193"/>
                  </a:lnTo>
                  <a:lnTo>
                    <a:pt x="5256" y="342"/>
                  </a:lnTo>
                  <a:lnTo>
                    <a:pt x="4893" y="513"/>
                  </a:lnTo>
                  <a:lnTo>
                    <a:pt x="4551" y="727"/>
                  </a:lnTo>
                  <a:lnTo>
                    <a:pt x="4188" y="962"/>
                  </a:lnTo>
                  <a:lnTo>
                    <a:pt x="3846" y="1239"/>
                  </a:lnTo>
                  <a:lnTo>
                    <a:pt x="3525" y="1539"/>
                  </a:lnTo>
                  <a:lnTo>
                    <a:pt x="3184" y="1859"/>
                  </a:lnTo>
                  <a:lnTo>
                    <a:pt x="2863" y="2201"/>
                  </a:lnTo>
                  <a:lnTo>
                    <a:pt x="2564" y="2585"/>
                  </a:lnTo>
                  <a:lnTo>
                    <a:pt x="2265" y="2970"/>
                  </a:lnTo>
                  <a:lnTo>
                    <a:pt x="1987" y="3376"/>
                  </a:lnTo>
                  <a:lnTo>
                    <a:pt x="1710" y="3803"/>
                  </a:lnTo>
                  <a:lnTo>
                    <a:pt x="1453" y="4230"/>
                  </a:lnTo>
                  <a:lnTo>
                    <a:pt x="1218" y="4679"/>
                  </a:lnTo>
                  <a:lnTo>
                    <a:pt x="1005" y="5127"/>
                  </a:lnTo>
                  <a:lnTo>
                    <a:pt x="791" y="5597"/>
                  </a:lnTo>
                  <a:lnTo>
                    <a:pt x="620" y="6046"/>
                  </a:lnTo>
                  <a:lnTo>
                    <a:pt x="449" y="6516"/>
                  </a:lnTo>
                  <a:lnTo>
                    <a:pt x="321" y="6986"/>
                  </a:lnTo>
                  <a:lnTo>
                    <a:pt x="193" y="7456"/>
                  </a:lnTo>
                  <a:lnTo>
                    <a:pt x="107" y="7926"/>
                  </a:lnTo>
                  <a:lnTo>
                    <a:pt x="43" y="8375"/>
                  </a:lnTo>
                  <a:lnTo>
                    <a:pt x="1" y="8823"/>
                  </a:lnTo>
                  <a:lnTo>
                    <a:pt x="1" y="9272"/>
                  </a:lnTo>
                  <a:lnTo>
                    <a:pt x="22" y="9699"/>
                  </a:lnTo>
                  <a:lnTo>
                    <a:pt x="65" y="10126"/>
                  </a:lnTo>
                  <a:lnTo>
                    <a:pt x="129" y="10532"/>
                  </a:lnTo>
                  <a:lnTo>
                    <a:pt x="257" y="10917"/>
                  </a:lnTo>
                  <a:lnTo>
                    <a:pt x="406" y="11280"/>
                  </a:lnTo>
                  <a:lnTo>
                    <a:pt x="577" y="11643"/>
                  </a:lnTo>
                  <a:lnTo>
                    <a:pt x="791" y="11985"/>
                  </a:lnTo>
                  <a:lnTo>
                    <a:pt x="1047" y="12305"/>
                  </a:lnTo>
                  <a:lnTo>
                    <a:pt x="1325" y="12626"/>
                  </a:lnTo>
                  <a:lnTo>
                    <a:pt x="1645" y="12925"/>
                  </a:lnTo>
                  <a:lnTo>
                    <a:pt x="1966" y="13203"/>
                  </a:lnTo>
                  <a:lnTo>
                    <a:pt x="2329" y="13459"/>
                  </a:lnTo>
                  <a:lnTo>
                    <a:pt x="2714" y="13715"/>
                  </a:lnTo>
                  <a:lnTo>
                    <a:pt x="3120" y="13950"/>
                  </a:lnTo>
                  <a:lnTo>
                    <a:pt x="3525" y="14164"/>
                  </a:lnTo>
                  <a:lnTo>
                    <a:pt x="3953" y="14356"/>
                  </a:lnTo>
                  <a:lnTo>
                    <a:pt x="4380" y="14527"/>
                  </a:lnTo>
                  <a:lnTo>
                    <a:pt x="4829" y="14677"/>
                  </a:lnTo>
                  <a:lnTo>
                    <a:pt x="5299" y="14805"/>
                  </a:lnTo>
                  <a:lnTo>
                    <a:pt x="5747" y="14912"/>
                  </a:lnTo>
                  <a:lnTo>
                    <a:pt x="6217" y="14976"/>
                  </a:lnTo>
                  <a:lnTo>
                    <a:pt x="6687" y="15040"/>
                  </a:lnTo>
                  <a:lnTo>
                    <a:pt x="7136" y="15083"/>
                  </a:lnTo>
                  <a:lnTo>
                    <a:pt x="7584" y="15083"/>
                  </a:lnTo>
                  <a:lnTo>
                    <a:pt x="8033" y="15061"/>
                  </a:lnTo>
                  <a:lnTo>
                    <a:pt x="8482" y="15019"/>
                  </a:lnTo>
                  <a:lnTo>
                    <a:pt x="8909" y="14933"/>
                  </a:lnTo>
                  <a:lnTo>
                    <a:pt x="9315" y="14848"/>
                  </a:lnTo>
                  <a:lnTo>
                    <a:pt x="9721" y="14698"/>
                  </a:lnTo>
                  <a:lnTo>
                    <a:pt x="10105" y="14549"/>
                  </a:lnTo>
                  <a:lnTo>
                    <a:pt x="10468" y="14356"/>
                  </a:lnTo>
                  <a:lnTo>
                    <a:pt x="10789" y="14121"/>
                  </a:lnTo>
                  <a:lnTo>
                    <a:pt x="11109" y="13865"/>
                  </a:lnTo>
                  <a:lnTo>
                    <a:pt x="11387" y="13587"/>
                  </a:lnTo>
                  <a:lnTo>
                    <a:pt x="11643" y="13267"/>
                  </a:lnTo>
                  <a:lnTo>
                    <a:pt x="11857" y="12904"/>
                  </a:lnTo>
                  <a:lnTo>
                    <a:pt x="12049" y="12519"/>
                  </a:lnTo>
                  <a:lnTo>
                    <a:pt x="12199" y="12113"/>
                  </a:lnTo>
                  <a:lnTo>
                    <a:pt x="12327" y="11665"/>
                  </a:lnTo>
                  <a:lnTo>
                    <a:pt x="12391" y="11216"/>
                  </a:lnTo>
                  <a:lnTo>
                    <a:pt x="12455" y="10746"/>
                  </a:lnTo>
                  <a:lnTo>
                    <a:pt x="12477" y="10255"/>
                  </a:lnTo>
                  <a:lnTo>
                    <a:pt x="12455" y="9763"/>
                  </a:lnTo>
                  <a:lnTo>
                    <a:pt x="12434" y="9251"/>
                  </a:lnTo>
                  <a:lnTo>
                    <a:pt x="12370" y="8738"/>
                  </a:lnTo>
                  <a:lnTo>
                    <a:pt x="12284" y="8204"/>
                  </a:lnTo>
                  <a:lnTo>
                    <a:pt x="12177" y="7691"/>
                  </a:lnTo>
                  <a:lnTo>
                    <a:pt x="12049" y="7157"/>
                  </a:lnTo>
                  <a:lnTo>
                    <a:pt x="11878" y="6644"/>
                  </a:lnTo>
                  <a:lnTo>
                    <a:pt x="11707" y="6110"/>
                  </a:lnTo>
                  <a:lnTo>
                    <a:pt x="11537" y="5597"/>
                  </a:lnTo>
                  <a:lnTo>
                    <a:pt x="11323" y="5085"/>
                  </a:lnTo>
                  <a:lnTo>
                    <a:pt x="11109" y="4593"/>
                  </a:lnTo>
                  <a:lnTo>
                    <a:pt x="10874" y="4102"/>
                  </a:lnTo>
                  <a:lnTo>
                    <a:pt x="10639" y="3632"/>
                  </a:lnTo>
                  <a:lnTo>
                    <a:pt x="10383" y="3183"/>
                  </a:lnTo>
                  <a:lnTo>
                    <a:pt x="10127" y="2756"/>
                  </a:lnTo>
                  <a:lnTo>
                    <a:pt x="9849" y="2350"/>
                  </a:lnTo>
                  <a:lnTo>
                    <a:pt x="9571" y="1966"/>
                  </a:lnTo>
                  <a:lnTo>
                    <a:pt x="9293" y="1603"/>
                  </a:lnTo>
                  <a:lnTo>
                    <a:pt x="9016" y="1282"/>
                  </a:lnTo>
                  <a:lnTo>
                    <a:pt x="8717" y="983"/>
                  </a:lnTo>
                  <a:lnTo>
                    <a:pt x="8439" y="727"/>
                  </a:lnTo>
                  <a:lnTo>
                    <a:pt x="8161" y="513"/>
                  </a:lnTo>
                  <a:lnTo>
                    <a:pt x="7883" y="321"/>
                  </a:lnTo>
                  <a:lnTo>
                    <a:pt x="7606" y="171"/>
                  </a:lnTo>
                  <a:lnTo>
                    <a:pt x="7328" y="64"/>
                  </a:lnTo>
                  <a:lnTo>
                    <a:pt x="7050" y="22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25;p74">
              <a:extLst>
                <a:ext uri="{FF2B5EF4-FFF2-40B4-BE49-F238E27FC236}">
                  <a16:creationId xmlns:a16="http://schemas.microsoft.com/office/drawing/2014/main" id="{952E1BFE-85E5-630C-EC48-7C413CFC4868}"/>
                </a:ext>
              </a:extLst>
            </p:cNvPr>
            <p:cNvSpPr/>
            <p:nvPr/>
          </p:nvSpPr>
          <p:spPr>
            <a:xfrm>
              <a:off x="5560150" y="912650"/>
              <a:ext cx="145825" cy="76400"/>
            </a:xfrm>
            <a:custGeom>
              <a:avLst/>
              <a:gdLst/>
              <a:ahLst/>
              <a:cxnLst/>
              <a:rect l="l" t="t" r="r" b="b"/>
              <a:pathLst>
                <a:path w="5833" h="3056" extrusionOk="0">
                  <a:moveTo>
                    <a:pt x="2479" y="1"/>
                  </a:moveTo>
                  <a:lnTo>
                    <a:pt x="1945" y="22"/>
                  </a:lnTo>
                  <a:lnTo>
                    <a:pt x="1453" y="86"/>
                  </a:lnTo>
                  <a:lnTo>
                    <a:pt x="983" y="171"/>
                  </a:lnTo>
                  <a:lnTo>
                    <a:pt x="791" y="236"/>
                  </a:lnTo>
                  <a:lnTo>
                    <a:pt x="599" y="300"/>
                  </a:lnTo>
                  <a:lnTo>
                    <a:pt x="449" y="364"/>
                  </a:lnTo>
                  <a:lnTo>
                    <a:pt x="300" y="449"/>
                  </a:lnTo>
                  <a:lnTo>
                    <a:pt x="171" y="535"/>
                  </a:lnTo>
                  <a:lnTo>
                    <a:pt x="86" y="641"/>
                  </a:lnTo>
                  <a:lnTo>
                    <a:pt x="22" y="748"/>
                  </a:lnTo>
                  <a:lnTo>
                    <a:pt x="1" y="876"/>
                  </a:lnTo>
                  <a:lnTo>
                    <a:pt x="1" y="962"/>
                  </a:lnTo>
                  <a:lnTo>
                    <a:pt x="22" y="1069"/>
                  </a:lnTo>
                  <a:lnTo>
                    <a:pt x="43" y="1154"/>
                  </a:lnTo>
                  <a:lnTo>
                    <a:pt x="107" y="1261"/>
                  </a:lnTo>
                  <a:lnTo>
                    <a:pt x="236" y="1453"/>
                  </a:lnTo>
                  <a:lnTo>
                    <a:pt x="428" y="1645"/>
                  </a:lnTo>
                  <a:lnTo>
                    <a:pt x="663" y="1838"/>
                  </a:lnTo>
                  <a:lnTo>
                    <a:pt x="919" y="2009"/>
                  </a:lnTo>
                  <a:lnTo>
                    <a:pt x="1197" y="2180"/>
                  </a:lnTo>
                  <a:lnTo>
                    <a:pt x="1496" y="2350"/>
                  </a:lnTo>
                  <a:lnTo>
                    <a:pt x="2073" y="2628"/>
                  </a:lnTo>
                  <a:lnTo>
                    <a:pt x="2564" y="2863"/>
                  </a:lnTo>
                  <a:lnTo>
                    <a:pt x="3056" y="3055"/>
                  </a:lnTo>
                  <a:lnTo>
                    <a:pt x="3483" y="2906"/>
                  </a:lnTo>
                  <a:lnTo>
                    <a:pt x="3910" y="2714"/>
                  </a:lnTo>
                  <a:lnTo>
                    <a:pt x="4401" y="2479"/>
                  </a:lnTo>
                  <a:lnTo>
                    <a:pt x="4636" y="2329"/>
                  </a:lnTo>
                  <a:lnTo>
                    <a:pt x="4893" y="2180"/>
                  </a:lnTo>
                  <a:lnTo>
                    <a:pt x="5128" y="2009"/>
                  </a:lnTo>
                  <a:lnTo>
                    <a:pt x="5341" y="1816"/>
                  </a:lnTo>
                  <a:lnTo>
                    <a:pt x="5534" y="1645"/>
                  </a:lnTo>
                  <a:lnTo>
                    <a:pt x="5662" y="1432"/>
                  </a:lnTo>
                  <a:lnTo>
                    <a:pt x="5769" y="1240"/>
                  </a:lnTo>
                  <a:lnTo>
                    <a:pt x="5811" y="1133"/>
                  </a:lnTo>
                  <a:lnTo>
                    <a:pt x="5833" y="1005"/>
                  </a:lnTo>
                  <a:lnTo>
                    <a:pt x="5833" y="898"/>
                  </a:lnTo>
                  <a:lnTo>
                    <a:pt x="5790" y="812"/>
                  </a:lnTo>
                  <a:lnTo>
                    <a:pt x="5726" y="705"/>
                  </a:lnTo>
                  <a:lnTo>
                    <a:pt x="5640" y="620"/>
                  </a:lnTo>
                  <a:lnTo>
                    <a:pt x="5512" y="535"/>
                  </a:lnTo>
                  <a:lnTo>
                    <a:pt x="5363" y="449"/>
                  </a:lnTo>
                  <a:lnTo>
                    <a:pt x="5192" y="385"/>
                  </a:lnTo>
                  <a:lnTo>
                    <a:pt x="5000" y="321"/>
                  </a:lnTo>
                  <a:lnTo>
                    <a:pt x="4572" y="193"/>
                  </a:lnTo>
                  <a:lnTo>
                    <a:pt x="4081" y="107"/>
                  </a:lnTo>
                  <a:lnTo>
                    <a:pt x="3568" y="43"/>
                  </a:lnTo>
                  <a:lnTo>
                    <a:pt x="3034" y="22"/>
                  </a:lnTo>
                  <a:lnTo>
                    <a:pt x="2479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26;p74">
              <a:extLst>
                <a:ext uri="{FF2B5EF4-FFF2-40B4-BE49-F238E27FC236}">
                  <a16:creationId xmlns:a16="http://schemas.microsoft.com/office/drawing/2014/main" id="{84D86033-FD74-7DF1-4D92-C65912D129D9}"/>
                </a:ext>
              </a:extLst>
            </p:cNvPr>
            <p:cNvSpPr/>
            <p:nvPr/>
          </p:nvSpPr>
          <p:spPr>
            <a:xfrm>
              <a:off x="5620500" y="954850"/>
              <a:ext cx="32075" cy="97750"/>
            </a:xfrm>
            <a:custGeom>
              <a:avLst/>
              <a:gdLst/>
              <a:ahLst/>
              <a:cxnLst/>
              <a:rect l="l" t="t" r="r" b="b"/>
              <a:pathLst>
                <a:path w="1283" h="3910" extrusionOk="0">
                  <a:moveTo>
                    <a:pt x="748" y="0"/>
                  </a:moveTo>
                  <a:lnTo>
                    <a:pt x="642" y="22"/>
                  </a:lnTo>
                  <a:lnTo>
                    <a:pt x="556" y="64"/>
                  </a:lnTo>
                  <a:lnTo>
                    <a:pt x="471" y="107"/>
                  </a:lnTo>
                  <a:lnTo>
                    <a:pt x="407" y="171"/>
                  </a:lnTo>
                  <a:lnTo>
                    <a:pt x="364" y="257"/>
                  </a:lnTo>
                  <a:lnTo>
                    <a:pt x="321" y="342"/>
                  </a:lnTo>
                  <a:lnTo>
                    <a:pt x="300" y="449"/>
                  </a:lnTo>
                  <a:lnTo>
                    <a:pt x="1" y="3354"/>
                  </a:lnTo>
                  <a:lnTo>
                    <a:pt x="1" y="3461"/>
                  </a:lnTo>
                  <a:lnTo>
                    <a:pt x="22" y="3568"/>
                  </a:lnTo>
                  <a:lnTo>
                    <a:pt x="65" y="3653"/>
                  </a:lnTo>
                  <a:lnTo>
                    <a:pt x="129" y="3717"/>
                  </a:lnTo>
                  <a:lnTo>
                    <a:pt x="193" y="3781"/>
                  </a:lnTo>
                  <a:lnTo>
                    <a:pt x="257" y="3846"/>
                  </a:lnTo>
                  <a:lnTo>
                    <a:pt x="364" y="3888"/>
                  </a:lnTo>
                  <a:lnTo>
                    <a:pt x="449" y="3910"/>
                  </a:lnTo>
                  <a:lnTo>
                    <a:pt x="492" y="3910"/>
                  </a:lnTo>
                  <a:lnTo>
                    <a:pt x="599" y="3888"/>
                  </a:lnTo>
                  <a:lnTo>
                    <a:pt x="684" y="3867"/>
                  </a:lnTo>
                  <a:lnTo>
                    <a:pt x="770" y="3824"/>
                  </a:lnTo>
                  <a:lnTo>
                    <a:pt x="834" y="3781"/>
                  </a:lnTo>
                  <a:lnTo>
                    <a:pt x="898" y="3717"/>
                  </a:lnTo>
                  <a:lnTo>
                    <a:pt x="941" y="3632"/>
                  </a:lnTo>
                  <a:lnTo>
                    <a:pt x="983" y="3546"/>
                  </a:lnTo>
                  <a:lnTo>
                    <a:pt x="983" y="3461"/>
                  </a:lnTo>
                  <a:lnTo>
                    <a:pt x="1282" y="534"/>
                  </a:lnTo>
                  <a:lnTo>
                    <a:pt x="1282" y="449"/>
                  </a:lnTo>
                  <a:lnTo>
                    <a:pt x="1261" y="342"/>
                  </a:lnTo>
                  <a:lnTo>
                    <a:pt x="1218" y="257"/>
                  </a:lnTo>
                  <a:lnTo>
                    <a:pt x="1176" y="171"/>
                  </a:lnTo>
                  <a:lnTo>
                    <a:pt x="1111" y="107"/>
                  </a:lnTo>
                  <a:lnTo>
                    <a:pt x="1026" y="64"/>
                  </a:lnTo>
                  <a:lnTo>
                    <a:pt x="941" y="22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27;p74">
              <a:extLst>
                <a:ext uri="{FF2B5EF4-FFF2-40B4-BE49-F238E27FC236}">
                  <a16:creationId xmlns:a16="http://schemas.microsoft.com/office/drawing/2014/main" id="{C957E50A-FC2F-9171-C44B-7CDC10D83AB1}"/>
                </a:ext>
              </a:extLst>
            </p:cNvPr>
            <p:cNvSpPr/>
            <p:nvPr/>
          </p:nvSpPr>
          <p:spPr>
            <a:xfrm>
              <a:off x="5271750" y="687800"/>
              <a:ext cx="180550" cy="202975"/>
            </a:xfrm>
            <a:custGeom>
              <a:avLst/>
              <a:gdLst/>
              <a:ahLst/>
              <a:cxnLst/>
              <a:rect l="l" t="t" r="r" b="b"/>
              <a:pathLst>
                <a:path w="7222" h="8119" extrusionOk="0">
                  <a:moveTo>
                    <a:pt x="2286" y="1"/>
                  </a:moveTo>
                  <a:lnTo>
                    <a:pt x="1966" y="22"/>
                  </a:lnTo>
                  <a:lnTo>
                    <a:pt x="1667" y="86"/>
                  </a:lnTo>
                  <a:lnTo>
                    <a:pt x="1368" y="193"/>
                  </a:lnTo>
                  <a:lnTo>
                    <a:pt x="1218" y="257"/>
                  </a:lnTo>
                  <a:lnTo>
                    <a:pt x="1069" y="342"/>
                  </a:lnTo>
                  <a:lnTo>
                    <a:pt x="941" y="449"/>
                  </a:lnTo>
                  <a:lnTo>
                    <a:pt x="812" y="556"/>
                  </a:lnTo>
                  <a:lnTo>
                    <a:pt x="684" y="684"/>
                  </a:lnTo>
                  <a:lnTo>
                    <a:pt x="599" y="812"/>
                  </a:lnTo>
                  <a:lnTo>
                    <a:pt x="406" y="1090"/>
                  </a:lnTo>
                  <a:lnTo>
                    <a:pt x="257" y="1411"/>
                  </a:lnTo>
                  <a:lnTo>
                    <a:pt x="150" y="1752"/>
                  </a:lnTo>
                  <a:lnTo>
                    <a:pt x="86" y="2116"/>
                  </a:lnTo>
                  <a:lnTo>
                    <a:pt x="22" y="2479"/>
                  </a:lnTo>
                  <a:lnTo>
                    <a:pt x="1" y="2842"/>
                  </a:lnTo>
                  <a:lnTo>
                    <a:pt x="1" y="3226"/>
                  </a:lnTo>
                  <a:lnTo>
                    <a:pt x="22" y="3611"/>
                  </a:lnTo>
                  <a:lnTo>
                    <a:pt x="43" y="3974"/>
                  </a:lnTo>
                  <a:lnTo>
                    <a:pt x="107" y="4337"/>
                  </a:lnTo>
                  <a:lnTo>
                    <a:pt x="171" y="4679"/>
                  </a:lnTo>
                  <a:lnTo>
                    <a:pt x="236" y="5000"/>
                  </a:lnTo>
                  <a:lnTo>
                    <a:pt x="321" y="5299"/>
                  </a:lnTo>
                  <a:lnTo>
                    <a:pt x="492" y="5854"/>
                  </a:lnTo>
                  <a:lnTo>
                    <a:pt x="599" y="6132"/>
                  </a:lnTo>
                  <a:lnTo>
                    <a:pt x="727" y="6388"/>
                  </a:lnTo>
                  <a:lnTo>
                    <a:pt x="855" y="6645"/>
                  </a:lnTo>
                  <a:lnTo>
                    <a:pt x="1026" y="6901"/>
                  </a:lnTo>
                  <a:lnTo>
                    <a:pt x="1197" y="7115"/>
                  </a:lnTo>
                  <a:lnTo>
                    <a:pt x="1389" y="7328"/>
                  </a:lnTo>
                  <a:lnTo>
                    <a:pt x="1560" y="7478"/>
                  </a:lnTo>
                  <a:lnTo>
                    <a:pt x="1731" y="7606"/>
                  </a:lnTo>
                  <a:lnTo>
                    <a:pt x="1923" y="7713"/>
                  </a:lnTo>
                  <a:lnTo>
                    <a:pt x="2116" y="7820"/>
                  </a:lnTo>
                  <a:lnTo>
                    <a:pt x="2329" y="7884"/>
                  </a:lnTo>
                  <a:lnTo>
                    <a:pt x="2521" y="7969"/>
                  </a:lnTo>
                  <a:lnTo>
                    <a:pt x="2735" y="8012"/>
                  </a:lnTo>
                  <a:lnTo>
                    <a:pt x="2949" y="8055"/>
                  </a:lnTo>
                  <a:lnTo>
                    <a:pt x="3397" y="8119"/>
                  </a:lnTo>
                  <a:lnTo>
                    <a:pt x="3846" y="8119"/>
                  </a:lnTo>
                  <a:lnTo>
                    <a:pt x="4295" y="8076"/>
                  </a:lnTo>
                  <a:lnTo>
                    <a:pt x="4743" y="8012"/>
                  </a:lnTo>
                  <a:lnTo>
                    <a:pt x="5042" y="7948"/>
                  </a:lnTo>
                  <a:lnTo>
                    <a:pt x="5320" y="7862"/>
                  </a:lnTo>
                  <a:lnTo>
                    <a:pt x="5619" y="7755"/>
                  </a:lnTo>
                  <a:lnTo>
                    <a:pt x="5897" y="7627"/>
                  </a:lnTo>
                  <a:lnTo>
                    <a:pt x="6153" y="7478"/>
                  </a:lnTo>
                  <a:lnTo>
                    <a:pt x="6388" y="7285"/>
                  </a:lnTo>
                  <a:lnTo>
                    <a:pt x="6602" y="7093"/>
                  </a:lnTo>
                  <a:lnTo>
                    <a:pt x="6794" y="6858"/>
                  </a:lnTo>
                  <a:lnTo>
                    <a:pt x="6901" y="6687"/>
                  </a:lnTo>
                  <a:lnTo>
                    <a:pt x="6986" y="6516"/>
                  </a:lnTo>
                  <a:lnTo>
                    <a:pt x="7050" y="6324"/>
                  </a:lnTo>
                  <a:lnTo>
                    <a:pt x="7114" y="6153"/>
                  </a:lnTo>
                  <a:lnTo>
                    <a:pt x="7157" y="5961"/>
                  </a:lnTo>
                  <a:lnTo>
                    <a:pt x="7200" y="5769"/>
                  </a:lnTo>
                  <a:lnTo>
                    <a:pt x="7221" y="5363"/>
                  </a:lnTo>
                  <a:lnTo>
                    <a:pt x="7200" y="4957"/>
                  </a:lnTo>
                  <a:lnTo>
                    <a:pt x="7157" y="4551"/>
                  </a:lnTo>
                  <a:lnTo>
                    <a:pt x="7072" y="4166"/>
                  </a:lnTo>
                  <a:lnTo>
                    <a:pt x="6986" y="3761"/>
                  </a:lnTo>
                  <a:lnTo>
                    <a:pt x="6858" y="3269"/>
                  </a:lnTo>
                  <a:lnTo>
                    <a:pt x="6709" y="2778"/>
                  </a:lnTo>
                  <a:lnTo>
                    <a:pt x="6623" y="2543"/>
                  </a:lnTo>
                  <a:lnTo>
                    <a:pt x="6516" y="2308"/>
                  </a:lnTo>
                  <a:lnTo>
                    <a:pt x="6388" y="2094"/>
                  </a:lnTo>
                  <a:lnTo>
                    <a:pt x="6260" y="1881"/>
                  </a:lnTo>
                  <a:lnTo>
                    <a:pt x="6089" y="1646"/>
                  </a:lnTo>
                  <a:lnTo>
                    <a:pt x="5875" y="1432"/>
                  </a:lnTo>
                  <a:lnTo>
                    <a:pt x="5640" y="1218"/>
                  </a:lnTo>
                  <a:lnTo>
                    <a:pt x="5363" y="1026"/>
                  </a:lnTo>
                  <a:lnTo>
                    <a:pt x="5064" y="834"/>
                  </a:lnTo>
                  <a:lnTo>
                    <a:pt x="4743" y="642"/>
                  </a:lnTo>
                  <a:lnTo>
                    <a:pt x="4401" y="492"/>
                  </a:lnTo>
                  <a:lnTo>
                    <a:pt x="4060" y="342"/>
                  </a:lnTo>
                  <a:lnTo>
                    <a:pt x="3696" y="214"/>
                  </a:lnTo>
                  <a:lnTo>
                    <a:pt x="3333" y="129"/>
                  </a:lnTo>
                  <a:lnTo>
                    <a:pt x="2991" y="43"/>
                  </a:lnTo>
                  <a:lnTo>
                    <a:pt x="2628" y="2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28;p74">
              <a:extLst>
                <a:ext uri="{FF2B5EF4-FFF2-40B4-BE49-F238E27FC236}">
                  <a16:creationId xmlns:a16="http://schemas.microsoft.com/office/drawing/2014/main" id="{A7D85782-7D4A-5D97-1A70-15968842D674}"/>
                </a:ext>
              </a:extLst>
            </p:cNvPr>
            <p:cNvSpPr/>
            <p:nvPr/>
          </p:nvSpPr>
          <p:spPr>
            <a:xfrm>
              <a:off x="5807975" y="683000"/>
              <a:ext cx="180525" cy="202975"/>
            </a:xfrm>
            <a:custGeom>
              <a:avLst/>
              <a:gdLst/>
              <a:ahLst/>
              <a:cxnLst/>
              <a:rect l="l" t="t" r="r" b="b"/>
              <a:pathLst>
                <a:path w="7221" h="8119" extrusionOk="0">
                  <a:moveTo>
                    <a:pt x="4572" y="0"/>
                  </a:moveTo>
                  <a:lnTo>
                    <a:pt x="4230" y="43"/>
                  </a:lnTo>
                  <a:lnTo>
                    <a:pt x="3867" y="129"/>
                  </a:lnTo>
                  <a:lnTo>
                    <a:pt x="3525" y="214"/>
                  </a:lnTo>
                  <a:lnTo>
                    <a:pt x="3162" y="342"/>
                  </a:lnTo>
                  <a:lnTo>
                    <a:pt x="2820" y="492"/>
                  </a:lnTo>
                  <a:lnTo>
                    <a:pt x="2478" y="641"/>
                  </a:lnTo>
                  <a:lnTo>
                    <a:pt x="2158" y="812"/>
                  </a:lnTo>
                  <a:lnTo>
                    <a:pt x="1859" y="1004"/>
                  </a:lnTo>
                  <a:lnTo>
                    <a:pt x="1581" y="1218"/>
                  </a:lnTo>
                  <a:lnTo>
                    <a:pt x="1346" y="1432"/>
                  </a:lnTo>
                  <a:lnTo>
                    <a:pt x="1132" y="1645"/>
                  </a:lnTo>
                  <a:lnTo>
                    <a:pt x="961" y="1880"/>
                  </a:lnTo>
                  <a:lnTo>
                    <a:pt x="812" y="2094"/>
                  </a:lnTo>
                  <a:lnTo>
                    <a:pt x="705" y="2308"/>
                  </a:lnTo>
                  <a:lnTo>
                    <a:pt x="598" y="2543"/>
                  </a:lnTo>
                  <a:lnTo>
                    <a:pt x="513" y="2778"/>
                  </a:lnTo>
                  <a:lnTo>
                    <a:pt x="342" y="3269"/>
                  </a:lnTo>
                  <a:lnTo>
                    <a:pt x="214" y="3760"/>
                  </a:lnTo>
                  <a:lnTo>
                    <a:pt x="128" y="4145"/>
                  </a:lnTo>
                  <a:lnTo>
                    <a:pt x="64" y="4551"/>
                  </a:lnTo>
                  <a:lnTo>
                    <a:pt x="21" y="4957"/>
                  </a:lnTo>
                  <a:lnTo>
                    <a:pt x="0" y="5363"/>
                  </a:lnTo>
                  <a:lnTo>
                    <a:pt x="21" y="5768"/>
                  </a:lnTo>
                  <a:lnTo>
                    <a:pt x="64" y="5961"/>
                  </a:lnTo>
                  <a:lnTo>
                    <a:pt x="107" y="6132"/>
                  </a:lnTo>
                  <a:lnTo>
                    <a:pt x="150" y="6324"/>
                  </a:lnTo>
                  <a:lnTo>
                    <a:pt x="235" y="6516"/>
                  </a:lnTo>
                  <a:lnTo>
                    <a:pt x="320" y="6687"/>
                  </a:lnTo>
                  <a:lnTo>
                    <a:pt x="427" y="6858"/>
                  </a:lnTo>
                  <a:lnTo>
                    <a:pt x="598" y="7093"/>
                  </a:lnTo>
                  <a:lnTo>
                    <a:pt x="812" y="7285"/>
                  </a:lnTo>
                  <a:lnTo>
                    <a:pt x="1068" y="7456"/>
                  </a:lnTo>
                  <a:lnTo>
                    <a:pt x="1325" y="7627"/>
                  </a:lnTo>
                  <a:lnTo>
                    <a:pt x="1602" y="7755"/>
                  </a:lnTo>
                  <a:lnTo>
                    <a:pt x="1880" y="7862"/>
                  </a:lnTo>
                  <a:lnTo>
                    <a:pt x="2179" y="7947"/>
                  </a:lnTo>
                  <a:lnTo>
                    <a:pt x="2478" y="8012"/>
                  </a:lnTo>
                  <a:lnTo>
                    <a:pt x="2927" y="8076"/>
                  </a:lnTo>
                  <a:lnTo>
                    <a:pt x="3375" y="8118"/>
                  </a:lnTo>
                  <a:lnTo>
                    <a:pt x="3824" y="8118"/>
                  </a:lnTo>
                  <a:lnTo>
                    <a:pt x="4251" y="8054"/>
                  </a:lnTo>
                  <a:lnTo>
                    <a:pt x="4486" y="8012"/>
                  </a:lnTo>
                  <a:lnTo>
                    <a:pt x="4679" y="7969"/>
                  </a:lnTo>
                  <a:lnTo>
                    <a:pt x="4892" y="7883"/>
                  </a:lnTo>
                  <a:lnTo>
                    <a:pt x="5106" y="7798"/>
                  </a:lnTo>
                  <a:lnTo>
                    <a:pt x="5298" y="7712"/>
                  </a:lnTo>
                  <a:lnTo>
                    <a:pt x="5469" y="7606"/>
                  </a:lnTo>
                  <a:lnTo>
                    <a:pt x="5661" y="7477"/>
                  </a:lnTo>
                  <a:lnTo>
                    <a:pt x="5811" y="7328"/>
                  </a:lnTo>
                  <a:lnTo>
                    <a:pt x="6024" y="7114"/>
                  </a:lnTo>
                  <a:lnTo>
                    <a:pt x="6195" y="6901"/>
                  </a:lnTo>
                  <a:lnTo>
                    <a:pt x="6366" y="6644"/>
                  </a:lnTo>
                  <a:lnTo>
                    <a:pt x="6494" y="6388"/>
                  </a:lnTo>
                  <a:lnTo>
                    <a:pt x="6623" y="6132"/>
                  </a:lnTo>
                  <a:lnTo>
                    <a:pt x="6729" y="5854"/>
                  </a:lnTo>
                  <a:lnTo>
                    <a:pt x="6900" y="5298"/>
                  </a:lnTo>
                  <a:lnTo>
                    <a:pt x="6986" y="4999"/>
                  </a:lnTo>
                  <a:lnTo>
                    <a:pt x="7050" y="4679"/>
                  </a:lnTo>
                  <a:lnTo>
                    <a:pt x="7114" y="4337"/>
                  </a:lnTo>
                  <a:lnTo>
                    <a:pt x="7157" y="3974"/>
                  </a:lnTo>
                  <a:lnTo>
                    <a:pt x="7199" y="3611"/>
                  </a:lnTo>
                  <a:lnTo>
                    <a:pt x="7221" y="3226"/>
                  </a:lnTo>
                  <a:lnTo>
                    <a:pt x="7221" y="2842"/>
                  </a:lnTo>
                  <a:lnTo>
                    <a:pt x="7199" y="2479"/>
                  </a:lnTo>
                  <a:lnTo>
                    <a:pt x="7135" y="2094"/>
                  </a:lnTo>
                  <a:lnTo>
                    <a:pt x="7050" y="1752"/>
                  </a:lnTo>
                  <a:lnTo>
                    <a:pt x="6943" y="1410"/>
                  </a:lnTo>
                  <a:lnTo>
                    <a:pt x="6815" y="1090"/>
                  </a:lnTo>
                  <a:lnTo>
                    <a:pt x="6623" y="812"/>
                  </a:lnTo>
                  <a:lnTo>
                    <a:pt x="6516" y="684"/>
                  </a:lnTo>
                  <a:lnTo>
                    <a:pt x="6409" y="556"/>
                  </a:lnTo>
                  <a:lnTo>
                    <a:pt x="6281" y="449"/>
                  </a:lnTo>
                  <a:lnTo>
                    <a:pt x="6153" y="342"/>
                  </a:lnTo>
                  <a:lnTo>
                    <a:pt x="6003" y="257"/>
                  </a:lnTo>
                  <a:lnTo>
                    <a:pt x="5832" y="171"/>
                  </a:lnTo>
                  <a:lnTo>
                    <a:pt x="5554" y="86"/>
                  </a:lnTo>
                  <a:lnTo>
                    <a:pt x="5255" y="22"/>
                  </a:lnTo>
                  <a:lnTo>
                    <a:pt x="49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9;p74">
              <a:extLst>
                <a:ext uri="{FF2B5EF4-FFF2-40B4-BE49-F238E27FC236}">
                  <a16:creationId xmlns:a16="http://schemas.microsoft.com/office/drawing/2014/main" id="{075F6903-5FF8-E74D-AC12-197944EFA3E6}"/>
                </a:ext>
              </a:extLst>
            </p:cNvPr>
            <p:cNvSpPr/>
            <p:nvPr/>
          </p:nvSpPr>
          <p:spPr>
            <a:xfrm>
              <a:off x="5047450" y="1492650"/>
              <a:ext cx="1085250" cy="1155775"/>
            </a:xfrm>
            <a:custGeom>
              <a:avLst/>
              <a:gdLst/>
              <a:ahLst/>
              <a:cxnLst/>
              <a:rect l="l" t="t" r="r" b="b"/>
              <a:pathLst>
                <a:path w="43410" h="46231" extrusionOk="0">
                  <a:moveTo>
                    <a:pt x="21235" y="1"/>
                  </a:moveTo>
                  <a:lnTo>
                    <a:pt x="20530" y="22"/>
                  </a:lnTo>
                  <a:lnTo>
                    <a:pt x="19825" y="86"/>
                  </a:lnTo>
                  <a:lnTo>
                    <a:pt x="19120" y="150"/>
                  </a:lnTo>
                  <a:lnTo>
                    <a:pt x="18415" y="257"/>
                  </a:lnTo>
                  <a:lnTo>
                    <a:pt x="17710" y="385"/>
                  </a:lnTo>
                  <a:lnTo>
                    <a:pt x="17026" y="535"/>
                  </a:lnTo>
                  <a:lnTo>
                    <a:pt x="16343" y="706"/>
                  </a:lnTo>
                  <a:lnTo>
                    <a:pt x="15659" y="919"/>
                  </a:lnTo>
                  <a:lnTo>
                    <a:pt x="14997" y="1133"/>
                  </a:lnTo>
                  <a:lnTo>
                    <a:pt x="14335" y="1389"/>
                  </a:lnTo>
                  <a:lnTo>
                    <a:pt x="13672" y="1646"/>
                  </a:lnTo>
                  <a:lnTo>
                    <a:pt x="13032" y="1945"/>
                  </a:lnTo>
                  <a:lnTo>
                    <a:pt x="12391" y="2244"/>
                  </a:lnTo>
                  <a:lnTo>
                    <a:pt x="11771" y="2586"/>
                  </a:lnTo>
                  <a:lnTo>
                    <a:pt x="11152" y="2928"/>
                  </a:lnTo>
                  <a:lnTo>
                    <a:pt x="10553" y="3312"/>
                  </a:lnTo>
                  <a:lnTo>
                    <a:pt x="9955" y="3718"/>
                  </a:lnTo>
                  <a:lnTo>
                    <a:pt x="9378" y="4124"/>
                  </a:lnTo>
                  <a:lnTo>
                    <a:pt x="8802" y="4551"/>
                  </a:lnTo>
                  <a:lnTo>
                    <a:pt x="8246" y="5021"/>
                  </a:lnTo>
                  <a:lnTo>
                    <a:pt x="7712" y="5491"/>
                  </a:lnTo>
                  <a:lnTo>
                    <a:pt x="7178" y="5982"/>
                  </a:lnTo>
                  <a:lnTo>
                    <a:pt x="6665" y="6495"/>
                  </a:lnTo>
                  <a:lnTo>
                    <a:pt x="6153" y="7029"/>
                  </a:lnTo>
                  <a:lnTo>
                    <a:pt x="5683" y="7585"/>
                  </a:lnTo>
                  <a:lnTo>
                    <a:pt x="5213" y="8140"/>
                  </a:lnTo>
                  <a:lnTo>
                    <a:pt x="4764" y="8717"/>
                  </a:lnTo>
                  <a:lnTo>
                    <a:pt x="4315" y="9336"/>
                  </a:lnTo>
                  <a:lnTo>
                    <a:pt x="3910" y="9956"/>
                  </a:lnTo>
                  <a:lnTo>
                    <a:pt x="3504" y="10575"/>
                  </a:lnTo>
                  <a:lnTo>
                    <a:pt x="3119" y="11238"/>
                  </a:lnTo>
                  <a:lnTo>
                    <a:pt x="2756" y="11900"/>
                  </a:lnTo>
                  <a:lnTo>
                    <a:pt x="2414" y="12584"/>
                  </a:lnTo>
                  <a:lnTo>
                    <a:pt x="2094" y="13267"/>
                  </a:lnTo>
                  <a:lnTo>
                    <a:pt x="1795" y="13994"/>
                  </a:lnTo>
                  <a:lnTo>
                    <a:pt x="1517" y="14720"/>
                  </a:lnTo>
                  <a:lnTo>
                    <a:pt x="1261" y="15446"/>
                  </a:lnTo>
                  <a:lnTo>
                    <a:pt x="1026" y="16215"/>
                  </a:lnTo>
                  <a:lnTo>
                    <a:pt x="812" y="16984"/>
                  </a:lnTo>
                  <a:lnTo>
                    <a:pt x="620" y="17753"/>
                  </a:lnTo>
                  <a:lnTo>
                    <a:pt x="449" y="18544"/>
                  </a:lnTo>
                  <a:lnTo>
                    <a:pt x="321" y="19356"/>
                  </a:lnTo>
                  <a:lnTo>
                    <a:pt x="192" y="20167"/>
                  </a:lnTo>
                  <a:lnTo>
                    <a:pt x="128" y="20766"/>
                  </a:lnTo>
                  <a:lnTo>
                    <a:pt x="64" y="21364"/>
                  </a:lnTo>
                  <a:lnTo>
                    <a:pt x="43" y="21962"/>
                  </a:lnTo>
                  <a:lnTo>
                    <a:pt x="21" y="22560"/>
                  </a:lnTo>
                  <a:lnTo>
                    <a:pt x="0" y="23180"/>
                  </a:lnTo>
                  <a:lnTo>
                    <a:pt x="0" y="23778"/>
                  </a:lnTo>
                  <a:lnTo>
                    <a:pt x="21" y="24376"/>
                  </a:lnTo>
                  <a:lnTo>
                    <a:pt x="64" y="24974"/>
                  </a:lnTo>
                  <a:lnTo>
                    <a:pt x="107" y="25572"/>
                  </a:lnTo>
                  <a:lnTo>
                    <a:pt x="171" y="26170"/>
                  </a:lnTo>
                  <a:lnTo>
                    <a:pt x="235" y="26769"/>
                  </a:lnTo>
                  <a:lnTo>
                    <a:pt x="321" y="27345"/>
                  </a:lnTo>
                  <a:lnTo>
                    <a:pt x="427" y="27944"/>
                  </a:lnTo>
                  <a:lnTo>
                    <a:pt x="556" y="28542"/>
                  </a:lnTo>
                  <a:lnTo>
                    <a:pt x="684" y="29119"/>
                  </a:lnTo>
                  <a:lnTo>
                    <a:pt x="812" y="29695"/>
                  </a:lnTo>
                  <a:lnTo>
                    <a:pt x="983" y="30294"/>
                  </a:lnTo>
                  <a:lnTo>
                    <a:pt x="1154" y="30870"/>
                  </a:lnTo>
                  <a:lnTo>
                    <a:pt x="1325" y="31426"/>
                  </a:lnTo>
                  <a:lnTo>
                    <a:pt x="1538" y="32003"/>
                  </a:lnTo>
                  <a:lnTo>
                    <a:pt x="1731" y="32558"/>
                  </a:lnTo>
                  <a:lnTo>
                    <a:pt x="1966" y="33113"/>
                  </a:lnTo>
                  <a:lnTo>
                    <a:pt x="2200" y="33669"/>
                  </a:lnTo>
                  <a:lnTo>
                    <a:pt x="2435" y="34224"/>
                  </a:lnTo>
                  <a:lnTo>
                    <a:pt x="2713" y="34758"/>
                  </a:lnTo>
                  <a:lnTo>
                    <a:pt x="2970" y="35293"/>
                  </a:lnTo>
                  <a:lnTo>
                    <a:pt x="3269" y="35827"/>
                  </a:lnTo>
                  <a:lnTo>
                    <a:pt x="3568" y="36339"/>
                  </a:lnTo>
                  <a:lnTo>
                    <a:pt x="3867" y="36852"/>
                  </a:lnTo>
                  <a:lnTo>
                    <a:pt x="4209" y="37365"/>
                  </a:lnTo>
                  <a:lnTo>
                    <a:pt x="4529" y="37856"/>
                  </a:lnTo>
                  <a:lnTo>
                    <a:pt x="4892" y="38347"/>
                  </a:lnTo>
                  <a:lnTo>
                    <a:pt x="5298" y="38881"/>
                  </a:lnTo>
                  <a:lnTo>
                    <a:pt x="5704" y="39416"/>
                  </a:lnTo>
                  <a:lnTo>
                    <a:pt x="6153" y="39950"/>
                  </a:lnTo>
                  <a:lnTo>
                    <a:pt x="6601" y="40441"/>
                  </a:lnTo>
                  <a:lnTo>
                    <a:pt x="7071" y="40932"/>
                  </a:lnTo>
                  <a:lnTo>
                    <a:pt x="7563" y="41402"/>
                  </a:lnTo>
                  <a:lnTo>
                    <a:pt x="8054" y="41872"/>
                  </a:lnTo>
                  <a:lnTo>
                    <a:pt x="8567" y="42300"/>
                  </a:lnTo>
                  <a:lnTo>
                    <a:pt x="9101" y="42727"/>
                  </a:lnTo>
                  <a:lnTo>
                    <a:pt x="9635" y="43133"/>
                  </a:lnTo>
                  <a:lnTo>
                    <a:pt x="10190" y="43517"/>
                  </a:lnTo>
                  <a:lnTo>
                    <a:pt x="10767" y="43880"/>
                  </a:lnTo>
                  <a:lnTo>
                    <a:pt x="11344" y="44222"/>
                  </a:lnTo>
                  <a:lnTo>
                    <a:pt x="11942" y="44521"/>
                  </a:lnTo>
                  <a:lnTo>
                    <a:pt x="12562" y="44820"/>
                  </a:lnTo>
                  <a:lnTo>
                    <a:pt x="13181" y="45077"/>
                  </a:lnTo>
                  <a:lnTo>
                    <a:pt x="13801" y="45312"/>
                  </a:lnTo>
                  <a:lnTo>
                    <a:pt x="14442" y="45504"/>
                  </a:lnTo>
                  <a:lnTo>
                    <a:pt x="15061" y="45696"/>
                  </a:lnTo>
                  <a:lnTo>
                    <a:pt x="15723" y="45846"/>
                  </a:lnTo>
                  <a:lnTo>
                    <a:pt x="16364" y="45974"/>
                  </a:lnTo>
                  <a:lnTo>
                    <a:pt x="17026" y="46059"/>
                  </a:lnTo>
                  <a:lnTo>
                    <a:pt x="17689" y="46145"/>
                  </a:lnTo>
                  <a:lnTo>
                    <a:pt x="18351" y="46188"/>
                  </a:lnTo>
                  <a:lnTo>
                    <a:pt x="19013" y="46230"/>
                  </a:lnTo>
                  <a:lnTo>
                    <a:pt x="20338" y="46230"/>
                  </a:lnTo>
                  <a:lnTo>
                    <a:pt x="21021" y="46188"/>
                  </a:lnTo>
                  <a:lnTo>
                    <a:pt x="21684" y="46145"/>
                  </a:lnTo>
                  <a:lnTo>
                    <a:pt x="22346" y="46059"/>
                  </a:lnTo>
                  <a:lnTo>
                    <a:pt x="23008" y="45974"/>
                  </a:lnTo>
                  <a:lnTo>
                    <a:pt x="23649" y="45846"/>
                  </a:lnTo>
                  <a:lnTo>
                    <a:pt x="24461" y="45696"/>
                  </a:lnTo>
                  <a:lnTo>
                    <a:pt x="25251" y="45504"/>
                  </a:lnTo>
                  <a:lnTo>
                    <a:pt x="26020" y="45290"/>
                  </a:lnTo>
                  <a:lnTo>
                    <a:pt x="26811" y="45034"/>
                  </a:lnTo>
                  <a:lnTo>
                    <a:pt x="27558" y="44778"/>
                  </a:lnTo>
                  <a:lnTo>
                    <a:pt x="28327" y="44479"/>
                  </a:lnTo>
                  <a:lnTo>
                    <a:pt x="29075" y="44158"/>
                  </a:lnTo>
                  <a:lnTo>
                    <a:pt x="29802" y="43816"/>
                  </a:lnTo>
                  <a:lnTo>
                    <a:pt x="30528" y="43453"/>
                  </a:lnTo>
                  <a:lnTo>
                    <a:pt x="31233" y="43047"/>
                  </a:lnTo>
                  <a:lnTo>
                    <a:pt x="31938" y="42641"/>
                  </a:lnTo>
                  <a:lnTo>
                    <a:pt x="32621" y="42193"/>
                  </a:lnTo>
                  <a:lnTo>
                    <a:pt x="33284" y="41744"/>
                  </a:lnTo>
                  <a:lnTo>
                    <a:pt x="33946" y="41253"/>
                  </a:lnTo>
                  <a:lnTo>
                    <a:pt x="34587" y="40761"/>
                  </a:lnTo>
                  <a:lnTo>
                    <a:pt x="35206" y="40249"/>
                  </a:lnTo>
                  <a:lnTo>
                    <a:pt x="35826" y="39693"/>
                  </a:lnTo>
                  <a:lnTo>
                    <a:pt x="36403" y="39138"/>
                  </a:lnTo>
                  <a:lnTo>
                    <a:pt x="36979" y="38561"/>
                  </a:lnTo>
                  <a:lnTo>
                    <a:pt x="37535" y="37963"/>
                  </a:lnTo>
                  <a:lnTo>
                    <a:pt x="38048" y="37365"/>
                  </a:lnTo>
                  <a:lnTo>
                    <a:pt x="38560" y="36724"/>
                  </a:lnTo>
                  <a:lnTo>
                    <a:pt x="39052" y="36083"/>
                  </a:lnTo>
                  <a:lnTo>
                    <a:pt x="39522" y="35421"/>
                  </a:lnTo>
                  <a:lnTo>
                    <a:pt x="39970" y="34737"/>
                  </a:lnTo>
                  <a:lnTo>
                    <a:pt x="40376" y="34053"/>
                  </a:lnTo>
                  <a:lnTo>
                    <a:pt x="40782" y="33348"/>
                  </a:lnTo>
                  <a:lnTo>
                    <a:pt x="41145" y="32622"/>
                  </a:lnTo>
                  <a:lnTo>
                    <a:pt x="41487" y="31896"/>
                  </a:lnTo>
                  <a:lnTo>
                    <a:pt x="41808" y="31148"/>
                  </a:lnTo>
                  <a:lnTo>
                    <a:pt x="42107" y="30400"/>
                  </a:lnTo>
                  <a:lnTo>
                    <a:pt x="42363" y="29631"/>
                  </a:lnTo>
                  <a:lnTo>
                    <a:pt x="42598" y="28841"/>
                  </a:lnTo>
                  <a:lnTo>
                    <a:pt x="42812" y="28072"/>
                  </a:lnTo>
                  <a:lnTo>
                    <a:pt x="42982" y="27260"/>
                  </a:lnTo>
                  <a:lnTo>
                    <a:pt x="43132" y="26470"/>
                  </a:lnTo>
                  <a:lnTo>
                    <a:pt x="43239" y="25679"/>
                  </a:lnTo>
                  <a:lnTo>
                    <a:pt x="43324" y="24867"/>
                  </a:lnTo>
                  <a:lnTo>
                    <a:pt x="43388" y="24056"/>
                  </a:lnTo>
                  <a:lnTo>
                    <a:pt x="43410" y="23244"/>
                  </a:lnTo>
                  <a:lnTo>
                    <a:pt x="43410" y="22432"/>
                  </a:lnTo>
                  <a:lnTo>
                    <a:pt x="43388" y="21620"/>
                  </a:lnTo>
                  <a:lnTo>
                    <a:pt x="43324" y="20808"/>
                  </a:lnTo>
                  <a:lnTo>
                    <a:pt x="43260" y="19997"/>
                  </a:lnTo>
                  <a:lnTo>
                    <a:pt x="43132" y="19206"/>
                  </a:lnTo>
                  <a:lnTo>
                    <a:pt x="43004" y="18394"/>
                  </a:lnTo>
                  <a:lnTo>
                    <a:pt x="42833" y="17604"/>
                  </a:lnTo>
                  <a:lnTo>
                    <a:pt x="42641" y="16813"/>
                  </a:lnTo>
                  <a:lnTo>
                    <a:pt x="42427" y="16023"/>
                  </a:lnTo>
                  <a:lnTo>
                    <a:pt x="42192" y="15254"/>
                  </a:lnTo>
                  <a:lnTo>
                    <a:pt x="41914" y="14485"/>
                  </a:lnTo>
                  <a:lnTo>
                    <a:pt x="41615" y="13737"/>
                  </a:lnTo>
                  <a:lnTo>
                    <a:pt x="41295" y="12989"/>
                  </a:lnTo>
                  <a:lnTo>
                    <a:pt x="40953" y="12263"/>
                  </a:lnTo>
                  <a:lnTo>
                    <a:pt x="40568" y="11537"/>
                  </a:lnTo>
                  <a:lnTo>
                    <a:pt x="40184" y="10832"/>
                  </a:lnTo>
                  <a:lnTo>
                    <a:pt x="39757" y="10148"/>
                  </a:lnTo>
                  <a:lnTo>
                    <a:pt x="39308" y="9486"/>
                  </a:lnTo>
                  <a:lnTo>
                    <a:pt x="38838" y="8824"/>
                  </a:lnTo>
                  <a:lnTo>
                    <a:pt x="38325" y="8183"/>
                  </a:lnTo>
                  <a:lnTo>
                    <a:pt x="37813" y="7563"/>
                  </a:lnTo>
                  <a:lnTo>
                    <a:pt x="37257" y="6965"/>
                  </a:lnTo>
                  <a:lnTo>
                    <a:pt x="36702" y="6388"/>
                  </a:lnTo>
                  <a:lnTo>
                    <a:pt x="36104" y="5833"/>
                  </a:lnTo>
                  <a:lnTo>
                    <a:pt x="35441" y="5256"/>
                  </a:lnTo>
                  <a:lnTo>
                    <a:pt x="34758" y="4722"/>
                  </a:lnTo>
                  <a:lnTo>
                    <a:pt x="34074" y="4209"/>
                  </a:lnTo>
                  <a:lnTo>
                    <a:pt x="33390" y="3718"/>
                  </a:lnTo>
                  <a:lnTo>
                    <a:pt x="32707" y="3269"/>
                  </a:lnTo>
                  <a:lnTo>
                    <a:pt x="32002" y="2842"/>
                  </a:lnTo>
                  <a:lnTo>
                    <a:pt x="31297" y="2458"/>
                  </a:lnTo>
                  <a:lnTo>
                    <a:pt x="30592" y="2094"/>
                  </a:lnTo>
                  <a:lnTo>
                    <a:pt x="29887" y="1753"/>
                  </a:lnTo>
                  <a:lnTo>
                    <a:pt x="29161" y="1453"/>
                  </a:lnTo>
                  <a:lnTo>
                    <a:pt x="28456" y="1197"/>
                  </a:lnTo>
                  <a:lnTo>
                    <a:pt x="27729" y="941"/>
                  </a:lnTo>
                  <a:lnTo>
                    <a:pt x="27003" y="727"/>
                  </a:lnTo>
                  <a:lnTo>
                    <a:pt x="26277" y="535"/>
                  </a:lnTo>
                  <a:lnTo>
                    <a:pt x="25572" y="385"/>
                  </a:lnTo>
                  <a:lnTo>
                    <a:pt x="24845" y="257"/>
                  </a:lnTo>
                  <a:lnTo>
                    <a:pt x="24119" y="150"/>
                  </a:lnTo>
                  <a:lnTo>
                    <a:pt x="23393" y="65"/>
                  </a:lnTo>
                  <a:lnTo>
                    <a:pt x="22666" y="22"/>
                  </a:lnTo>
                  <a:lnTo>
                    <a:pt x="21961" y="1"/>
                  </a:lnTo>
                  <a:close/>
                </a:path>
              </a:pathLst>
            </a:custGeom>
            <a:solidFill>
              <a:srgbClr val="EE6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0;p74">
              <a:extLst>
                <a:ext uri="{FF2B5EF4-FFF2-40B4-BE49-F238E27FC236}">
                  <a16:creationId xmlns:a16="http://schemas.microsoft.com/office/drawing/2014/main" id="{D202C021-8233-AE75-2CF3-41CE9731B03C}"/>
                </a:ext>
              </a:extLst>
            </p:cNvPr>
            <p:cNvSpPr/>
            <p:nvPr/>
          </p:nvSpPr>
          <p:spPr>
            <a:xfrm>
              <a:off x="5175625" y="2718900"/>
              <a:ext cx="428350" cy="480700"/>
            </a:xfrm>
            <a:custGeom>
              <a:avLst/>
              <a:gdLst/>
              <a:ahLst/>
              <a:cxnLst/>
              <a:rect l="l" t="t" r="r" b="b"/>
              <a:pathLst>
                <a:path w="17134" h="19228" extrusionOk="0">
                  <a:moveTo>
                    <a:pt x="5854" y="0"/>
                  </a:moveTo>
                  <a:lnTo>
                    <a:pt x="5854" y="11280"/>
                  </a:lnTo>
                  <a:lnTo>
                    <a:pt x="5576" y="11365"/>
                  </a:lnTo>
                  <a:lnTo>
                    <a:pt x="5277" y="11494"/>
                  </a:lnTo>
                  <a:lnTo>
                    <a:pt x="4892" y="11665"/>
                  </a:lnTo>
                  <a:lnTo>
                    <a:pt x="4422" y="11857"/>
                  </a:lnTo>
                  <a:lnTo>
                    <a:pt x="3910" y="12134"/>
                  </a:lnTo>
                  <a:lnTo>
                    <a:pt x="3354" y="12434"/>
                  </a:lnTo>
                  <a:lnTo>
                    <a:pt x="2777" y="12797"/>
                  </a:lnTo>
                  <a:lnTo>
                    <a:pt x="2222" y="13203"/>
                  </a:lnTo>
                  <a:lnTo>
                    <a:pt x="1944" y="13416"/>
                  </a:lnTo>
                  <a:lnTo>
                    <a:pt x="1688" y="13651"/>
                  </a:lnTo>
                  <a:lnTo>
                    <a:pt x="1432" y="13908"/>
                  </a:lnTo>
                  <a:lnTo>
                    <a:pt x="1197" y="14164"/>
                  </a:lnTo>
                  <a:lnTo>
                    <a:pt x="962" y="14442"/>
                  </a:lnTo>
                  <a:lnTo>
                    <a:pt x="769" y="14719"/>
                  </a:lnTo>
                  <a:lnTo>
                    <a:pt x="577" y="15040"/>
                  </a:lnTo>
                  <a:lnTo>
                    <a:pt x="406" y="15339"/>
                  </a:lnTo>
                  <a:lnTo>
                    <a:pt x="257" y="15681"/>
                  </a:lnTo>
                  <a:lnTo>
                    <a:pt x="150" y="16001"/>
                  </a:lnTo>
                  <a:lnTo>
                    <a:pt x="64" y="16364"/>
                  </a:lnTo>
                  <a:lnTo>
                    <a:pt x="22" y="16728"/>
                  </a:lnTo>
                  <a:lnTo>
                    <a:pt x="0" y="17112"/>
                  </a:lnTo>
                  <a:lnTo>
                    <a:pt x="22" y="17497"/>
                  </a:lnTo>
                  <a:lnTo>
                    <a:pt x="43" y="17710"/>
                  </a:lnTo>
                  <a:lnTo>
                    <a:pt x="86" y="17881"/>
                  </a:lnTo>
                  <a:lnTo>
                    <a:pt x="150" y="18052"/>
                  </a:lnTo>
                  <a:lnTo>
                    <a:pt x="235" y="18202"/>
                  </a:lnTo>
                  <a:lnTo>
                    <a:pt x="342" y="18351"/>
                  </a:lnTo>
                  <a:lnTo>
                    <a:pt x="449" y="18479"/>
                  </a:lnTo>
                  <a:lnTo>
                    <a:pt x="598" y="18586"/>
                  </a:lnTo>
                  <a:lnTo>
                    <a:pt x="748" y="18693"/>
                  </a:lnTo>
                  <a:lnTo>
                    <a:pt x="919" y="18800"/>
                  </a:lnTo>
                  <a:lnTo>
                    <a:pt x="1090" y="18885"/>
                  </a:lnTo>
                  <a:lnTo>
                    <a:pt x="1282" y="18949"/>
                  </a:lnTo>
                  <a:lnTo>
                    <a:pt x="1496" y="19035"/>
                  </a:lnTo>
                  <a:lnTo>
                    <a:pt x="1944" y="19120"/>
                  </a:lnTo>
                  <a:lnTo>
                    <a:pt x="2436" y="19184"/>
                  </a:lnTo>
                  <a:lnTo>
                    <a:pt x="2948" y="19227"/>
                  </a:lnTo>
                  <a:lnTo>
                    <a:pt x="3525" y="19227"/>
                  </a:lnTo>
                  <a:lnTo>
                    <a:pt x="4123" y="19206"/>
                  </a:lnTo>
                  <a:lnTo>
                    <a:pt x="4743" y="19142"/>
                  </a:lnTo>
                  <a:lnTo>
                    <a:pt x="5384" y="19056"/>
                  </a:lnTo>
                  <a:lnTo>
                    <a:pt x="6025" y="18971"/>
                  </a:lnTo>
                  <a:lnTo>
                    <a:pt x="6687" y="18842"/>
                  </a:lnTo>
                  <a:lnTo>
                    <a:pt x="7349" y="18714"/>
                  </a:lnTo>
                  <a:lnTo>
                    <a:pt x="8674" y="18437"/>
                  </a:lnTo>
                  <a:lnTo>
                    <a:pt x="9955" y="18095"/>
                  </a:lnTo>
                  <a:lnTo>
                    <a:pt x="11152" y="17774"/>
                  </a:lnTo>
                  <a:lnTo>
                    <a:pt x="12220" y="17454"/>
                  </a:lnTo>
                  <a:lnTo>
                    <a:pt x="13117" y="17176"/>
                  </a:lnTo>
                  <a:lnTo>
                    <a:pt x="13801" y="16941"/>
                  </a:lnTo>
                  <a:lnTo>
                    <a:pt x="14399" y="16728"/>
                  </a:lnTo>
                  <a:lnTo>
                    <a:pt x="17133" y="791"/>
                  </a:lnTo>
                  <a:lnTo>
                    <a:pt x="5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31;p74">
              <a:extLst>
                <a:ext uri="{FF2B5EF4-FFF2-40B4-BE49-F238E27FC236}">
                  <a16:creationId xmlns:a16="http://schemas.microsoft.com/office/drawing/2014/main" id="{6EDF6A35-346D-E15E-6DE8-73424A753F80}"/>
                </a:ext>
              </a:extLst>
            </p:cNvPr>
            <p:cNvSpPr/>
            <p:nvPr/>
          </p:nvSpPr>
          <p:spPr>
            <a:xfrm>
              <a:off x="5175625" y="2718900"/>
              <a:ext cx="428350" cy="480700"/>
            </a:xfrm>
            <a:custGeom>
              <a:avLst/>
              <a:gdLst/>
              <a:ahLst/>
              <a:cxnLst/>
              <a:rect l="l" t="t" r="r" b="b"/>
              <a:pathLst>
                <a:path w="17134" h="19228" fill="none" extrusionOk="0">
                  <a:moveTo>
                    <a:pt x="5854" y="0"/>
                  </a:moveTo>
                  <a:lnTo>
                    <a:pt x="5854" y="11280"/>
                  </a:lnTo>
                  <a:lnTo>
                    <a:pt x="5854" y="11280"/>
                  </a:lnTo>
                  <a:lnTo>
                    <a:pt x="5576" y="11365"/>
                  </a:lnTo>
                  <a:lnTo>
                    <a:pt x="5277" y="11494"/>
                  </a:lnTo>
                  <a:lnTo>
                    <a:pt x="4892" y="11665"/>
                  </a:lnTo>
                  <a:lnTo>
                    <a:pt x="4422" y="11857"/>
                  </a:lnTo>
                  <a:lnTo>
                    <a:pt x="3910" y="12134"/>
                  </a:lnTo>
                  <a:lnTo>
                    <a:pt x="3354" y="12434"/>
                  </a:lnTo>
                  <a:lnTo>
                    <a:pt x="2777" y="12797"/>
                  </a:lnTo>
                  <a:lnTo>
                    <a:pt x="2222" y="13203"/>
                  </a:lnTo>
                  <a:lnTo>
                    <a:pt x="1944" y="13416"/>
                  </a:lnTo>
                  <a:lnTo>
                    <a:pt x="1688" y="13651"/>
                  </a:lnTo>
                  <a:lnTo>
                    <a:pt x="1432" y="13908"/>
                  </a:lnTo>
                  <a:lnTo>
                    <a:pt x="1197" y="14164"/>
                  </a:lnTo>
                  <a:lnTo>
                    <a:pt x="962" y="14442"/>
                  </a:lnTo>
                  <a:lnTo>
                    <a:pt x="769" y="14719"/>
                  </a:lnTo>
                  <a:lnTo>
                    <a:pt x="577" y="15040"/>
                  </a:lnTo>
                  <a:lnTo>
                    <a:pt x="406" y="15339"/>
                  </a:lnTo>
                  <a:lnTo>
                    <a:pt x="257" y="15681"/>
                  </a:lnTo>
                  <a:lnTo>
                    <a:pt x="150" y="16001"/>
                  </a:lnTo>
                  <a:lnTo>
                    <a:pt x="64" y="16364"/>
                  </a:lnTo>
                  <a:lnTo>
                    <a:pt x="22" y="16728"/>
                  </a:lnTo>
                  <a:lnTo>
                    <a:pt x="0" y="17112"/>
                  </a:lnTo>
                  <a:lnTo>
                    <a:pt x="22" y="17497"/>
                  </a:lnTo>
                  <a:lnTo>
                    <a:pt x="22" y="17497"/>
                  </a:lnTo>
                  <a:lnTo>
                    <a:pt x="43" y="17710"/>
                  </a:lnTo>
                  <a:lnTo>
                    <a:pt x="86" y="17881"/>
                  </a:lnTo>
                  <a:lnTo>
                    <a:pt x="150" y="18052"/>
                  </a:lnTo>
                  <a:lnTo>
                    <a:pt x="235" y="18202"/>
                  </a:lnTo>
                  <a:lnTo>
                    <a:pt x="342" y="18351"/>
                  </a:lnTo>
                  <a:lnTo>
                    <a:pt x="449" y="18479"/>
                  </a:lnTo>
                  <a:lnTo>
                    <a:pt x="598" y="18586"/>
                  </a:lnTo>
                  <a:lnTo>
                    <a:pt x="748" y="18693"/>
                  </a:lnTo>
                  <a:lnTo>
                    <a:pt x="919" y="18800"/>
                  </a:lnTo>
                  <a:lnTo>
                    <a:pt x="1090" y="18885"/>
                  </a:lnTo>
                  <a:lnTo>
                    <a:pt x="1282" y="18949"/>
                  </a:lnTo>
                  <a:lnTo>
                    <a:pt x="1496" y="19035"/>
                  </a:lnTo>
                  <a:lnTo>
                    <a:pt x="1944" y="19120"/>
                  </a:lnTo>
                  <a:lnTo>
                    <a:pt x="2436" y="19184"/>
                  </a:lnTo>
                  <a:lnTo>
                    <a:pt x="2948" y="19227"/>
                  </a:lnTo>
                  <a:lnTo>
                    <a:pt x="3525" y="19227"/>
                  </a:lnTo>
                  <a:lnTo>
                    <a:pt x="4123" y="19206"/>
                  </a:lnTo>
                  <a:lnTo>
                    <a:pt x="4743" y="19142"/>
                  </a:lnTo>
                  <a:lnTo>
                    <a:pt x="5384" y="19056"/>
                  </a:lnTo>
                  <a:lnTo>
                    <a:pt x="6025" y="18971"/>
                  </a:lnTo>
                  <a:lnTo>
                    <a:pt x="6687" y="18842"/>
                  </a:lnTo>
                  <a:lnTo>
                    <a:pt x="7349" y="18714"/>
                  </a:lnTo>
                  <a:lnTo>
                    <a:pt x="8674" y="18437"/>
                  </a:lnTo>
                  <a:lnTo>
                    <a:pt x="9955" y="18095"/>
                  </a:lnTo>
                  <a:lnTo>
                    <a:pt x="11152" y="17774"/>
                  </a:lnTo>
                  <a:lnTo>
                    <a:pt x="12220" y="17454"/>
                  </a:lnTo>
                  <a:lnTo>
                    <a:pt x="13117" y="17176"/>
                  </a:lnTo>
                  <a:lnTo>
                    <a:pt x="13801" y="16941"/>
                  </a:lnTo>
                  <a:lnTo>
                    <a:pt x="14399" y="16728"/>
                  </a:lnTo>
                  <a:lnTo>
                    <a:pt x="17133" y="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32;p74">
              <a:extLst>
                <a:ext uri="{FF2B5EF4-FFF2-40B4-BE49-F238E27FC236}">
                  <a16:creationId xmlns:a16="http://schemas.microsoft.com/office/drawing/2014/main" id="{07A149D6-7769-8CC0-F083-3496D50C534B}"/>
                </a:ext>
              </a:extLst>
            </p:cNvPr>
            <p:cNvSpPr/>
            <p:nvPr/>
          </p:nvSpPr>
          <p:spPr>
            <a:xfrm>
              <a:off x="5632775" y="2718900"/>
              <a:ext cx="428375" cy="480700"/>
            </a:xfrm>
            <a:custGeom>
              <a:avLst/>
              <a:gdLst/>
              <a:ahLst/>
              <a:cxnLst/>
              <a:rect l="l" t="t" r="r" b="b"/>
              <a:pathLst>
                <a:path w="17135" h="19228" extrusionOk="0">
                  <a:moveTo>
                    <a:pt x="11281" y="0"/>
                  </a:moveTo>
                  <a:lnTo>
                    <a:pt x="1" y="791"/>
                  </a:lnTo>
                  <a:lnTo>
                    <a:pt x="2714" y="16728"/>
                  </a:lnTo>
                  <a:lnTo>
                    <a:pt x="3312" y="16941"/>
                  </a:lnTo>
                  <a:lnTo>
                    <a:pt x="4017" y="17176"/>
                  </a:lnTo>
                  <a:lnTo>
                    <a:pt x="4914" y="17454"/>
                  </a:lnTo>
                  <a:lnTo>
                    <a:pt x="5983" y="17774"/>
                  </a:lnTo>
                  <a:lnTo>
                    <a:pt x="7158" y="18095"/>
                  </a:lnTo>
                  <a:lnTo>
                    <a:pt x="8439" y="18437"/>
                  </a:lnTo>
                  <a:lnTo>
                    <a:pt x="9764" y="18714"/>
                  </a:lnTo>
                  <a:lnTo>
                    <a:pt x="10426" y="18842"/>
                  </a:lnTo>
                  <a:lnTo>
                    <a:pt x="11088" y="18971"/>
                  </a:lnTo>
                  <a:lnTo>
                    <a:pt x="11751" y="19056"/>
                  </a:lnTo>
                  <a:lnTo>
                    <a:pt x="12392" y="19142"/>
                  </a:lnTo>
                  <a:lnTo>
                    <a:pt x="13011" y="19206"/>
                  </a:lnTo>
                  <a:lnTo>
                    <a:pt x="13609" y="19227"/>
                  </a:lnTo>
                  <a:lnTo>
                    <a:pt x="14165" y="19227"/>
                  </a:lnTo>
                  <a:lnTo>
                    <a:pt x="14699" y="19184"/>
                  </a:lnTo>
                  <a:lnTo>
                    <a:pt x="15190" y="19120"/>
                  </a:lnTo>
                  <a:lnTo>
                    <a:pt x="15639" y="19035"/>
                  </a:lnTo>
                  <a:lnTo>
                    <a:pt x="15852" y="18949"/>
                  </a:lnTo>
                  <a:lnTo>
                    <a:pt x="16045" y="18885"/>
                  </a:lnTo>
                  <a:lnTo>
                    <a:pt x="16215" y="18800"/>
                  </a:lnTo>
                  <a:lnTo>
                    <a:pt x="16386" y="18693"/>
                  </a:lnTo>
                  <a:lnTo>
                    <a:pt x="16536" y="18586"/>
                  </a:lnTo>
                  <a:lnTo>
                    <a:pt x="16664" y="18479"/>
                  </a:lnTo>
                  <a:lnTo>
                    <a:pt x="16792" y="18351"/>
                  </a:lnTo>
                  <a:lnTo>
                    <a:pt x="16878" y="18202"/>
                  </a:lnTo>
                  <a:lnTo>
                    <a:pt x="16963" y="18052"/>
                  </a:lnTo>
                  <a:lnTo>
                    <a:pt x="17027" y="17881"/>
                  </a:lnTo>
                  <a:lnTo>
                    <a:pt x="17091" y="17710"/>
                  </a:lnTo>
                  <a:lnTo>
                    <a:pt x="17113" y="17497"/>
                  </a:lnTo>
                  <a:lnTo>
                    <a:pt x="17134" y="17112"/>
                  </a:lnTo>
                  <a:lnTo>
                    <a:pt x="17113" y="16728"/>
                  </a:lnTo>
                  <a:lnTo>
                    <a:pt x="17049" y="16364"/>
                  </a:lnTo>
                  <a:lnTo>
                    <a:pt x="16963" y="16001"/>
                  </a:lnTo>
                  <a:lnTo>
                    <a:pt x="16856" y="15681"/>
                  </a:lnTo>
                  <a:lnTo>
                    <a:pt x="16707" y="15339"/>
                  </a:lnTo>
                  <a:lnTo>
                    <a:pt x="16557" y="15040"/>
                  </a:lnTo>
                  <a:lnTo>
                    <a:pt x="16365" y="14719"/>
                  </a:lnTo>
                  <a:lnTo>
                    <a:pt x="16151" y="14442"/>
                  </a:lnTo>
                  <a:lnTo>
                    <a:pt x="15938" y="14164"/>
                  </a:lnTo>
                  <a:lnTo>
                    <a:pt x="15681" y="13908"/>
                  </a:lnTo>
                  <a:lnTo>
                    <a:pt x="15425" y="13651"/>
                  </a:lnTo>
                  <a:lnTo>
                    <a:pt x="15169" y="13416"/>
                  </a:lnTo>
                  <a:lnTo>
                    <a:pt x="14891" y="13203"/>
                  </a:lnTo>
                  <a:lnTo>
                    <a:pt x="14336" y="12797"/>
                  </a:lnTo>
                  <a:lnTo>
                    <a:pt x="13780" y="12434"/>
                  </a:lnTo>
                  <a:lnTo>
                    <a:pt x="13225" y="12134"/>
                  </a:lnTo>
                  <a:lnTo>
                    <a:pt x="12712" y="11857"/>
                  </a:lnTo>
                  <a:lnTo>
                    <a:pt x="12242" y="11665"/>
                  </a:lnTo>
                  <a:lnTo>
                    <a:pt x="11836" y="11494"/>
                  </a:lnTo>
                  <a:lnTo>
                    <a:pt x="11537" y="11365"/>
                  </a:lnTo>
                  <a:lnTo>
                    <a:pt x="11281" y="11280"/>
                  </a:lnTo>
                  <a:lnTo>
                    <a:pt x="112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33;p74">
              <a:extLst>
                <a:ext uri="{FF2B5EF4-FFF2-40B4-BE49-F238E27FC236}">
                  <a16:creationId xmlns:a16="http://schemas.microsoft.com/office/drawing/2014/main" id="{2CE9C46A-65D6-B79C-13D1-31A0CB61FAF7}"/>
                </a:ext>
              </a:extLst>
            </p:cNvPr>
            <p:cNvSpPr/>
            <p:nvPr/>
          </p:nvSpPr>
          <p:spPr>
            <a:xfrm>
              <a:off x="5632775" y="2718900"/>
              <a:ext cx="428375" cy="480700"/>
            </a:xfrm>
            <a:custGeom>
              <a:avLst/>
              <a:gdLst/>
              <a:ahLst/>
              <a:cxnLst/>
              <a:rect l="l" t="t" r="r" b="b"/>
              <a:pathLst>
                <a:path w="17135" h="19228" fill="none" extrusionOk="0">
                  <a:moveTo>
                    <a:pt x="11281" y="0"/>
                  </a:moveTo>
                  <a:lnTo>
                    <a:pt x="11281" y="11280"/>
                  </a:lnTo>
                  <a:lnTo>
                    <a:pt x="11281" y="11280"/>
                  </a:lnTo>
                  <a:lnTo>
                    <a:pt x="11537" y="11365"/>
                  </a:lnTo>
                  <a:lnTo>
                    <a:pt x="11836" y="11494"/>
                  </a:lnTo>
                  <a:lnTo>
                    <a:pt x="12242" y="11665"/>
                  </a:lnTo>
                  <a:lnTo>
                    <a:pt x="12712" y="11857"/>
                  </a:lnTo>
                  <a:lnTo>
                    <a:pt x="13225" y="12134"/>
                  </a:lnTo>
                  <a:lnTo>
                    <a:pt x="13780" y="12434"/>
                  </a:lnTo>
                  <a:lnTo>
                    <a:pt x="14336" y="12797"/>
                  </a:lnTo>
                  <a:lnTo>
                    <a:pt x="14891" y="13203"/>
                  </a:lnTo>
                  <a:lnTo>
                    <a:pt x="15169" y="13416"/>
                  </a:lnTo>
                  <a:lnTo>
                    <a:pt x="15425" y="13651"/>
                  </a:lnTo>
                  <a:lnTo>
                    <a:pt x="15681" y="13908"/>
                  </a:lnTo>
                  <a:lnTo>
                    <a:pt x="15938" y="14164"/>
                  </a:lnTo>
                  <a:lnTo>
                    <a:pt x="16151" y="14442"/>
                  </a:lnTo>
                  <a:lnTo>
                    <a:pt x="16365" y="14719"/>
                  </a:lnTo>
                  <a:lnTo>
                    <a:pt x="16557" y="15040"/>
                  </a:lnTo>
                  <a:lnTo>
                    <a:pt x="16707" y="15339"/>
                  </a:lnTo>
                  <a:lnTo>
                    <a:pt x="16856" y="15681"/>
                  </a:lnTo>
                  <a:lnTo>
                    <a:pt x="16963" y="16001"/>
                  </a:lnTo>
                  <a:lnTo>
                    <a:pt x="17049" y="16364"/>
                  </a:lnTo>
                  <a:lnTo>
                    <a:pt x="17113" y="16728"/>
                  </a:lnTo>
                  <a:lnTo>
                    <a:pt x="17134" y="17112"/>
                  </a:lnTo>
                  <a:lnTo>
                    <a:pt x="17113" y="17497"/>
                  </a:lnTo>
                  <a:lnTo>
                    <a:pt x="17113" y="17497"/>
                  </a:lnTo>
                  <a:lnTo>
                    <a:pt x="17091" y="17710"/>
                  </a:lnTo>
                  <a:lnTo>
                    <a:pt x="17027" y="17881"/>
                  </a:lnTo>
                  <a:lnTo>
                    <a:pt x="16963" y="18052"/>
                  </a:lnTo>
                  <a:lnTo>
                    <a:pt x="16878" y="18202"/>
                  </a:lnTo>
                  <a:lnTo>
                    <a:pt x="16792" y="18351"/>
                  </a:lnTo>
                  <a:lnTo>
                    <a:pt x="16664" y="18479"/>
                  </a:lnTo>
                  <a:lnTo>
                    <a:pt x="16536" y="18586"/>
                  </a:lnTo>
                  <a:lnTo>
                    <a:pt x="16386" y="18693"/>
                  </a:lnTo>
                  <a:lnTo>
                    <a:pt x="16215" y="18800"/>
                  </a:lnTo>
                  <a:lnTo>
                    <a:pt x="16045" y="18885"/>
                  </a:lnTo>
                  <a:lnTo>
                    <a:pt x="15852" y="18949"/>
                  </a:lnTo>
                  <a:lnTo>
                    <a:pt x="15639" y="19035"/>
                  </a:lnTo>
                  <a:lnTo>
                    <a:pt x="15190" y="19120"/>
                  </a:lnTo>
                  <a:lnTo>
                    <a:pt x="14699" y="19184"/>
                  </a:lnTo>
                  <a:lnTo>
                    <a:pt x="14165" y="19227"/>
                  </a:lnTo>
                  <a:lnTo>
                    <a:pt x="13609" y="19227"/>
                  </a:lnTo>
                  <a:lnTo>
                    <a:pt x="13011" y="19206"/>
                  </a:lnTo>
                  <a:lnTo>
                    <a:pt x="12392" y="19142"/>
                  </a:lnTo>
                  <a:lnTo>
                    <a:pt x="11751" y="19056"/>
                  </a:lnTo>
                  <a:lnTo>
                    <a:pt x="11088" y="18971"/>
                  </a:lnTo>
                  <a:lnTo>
                    <a:pt x="10426" y="18842"/>
                  </a:lnTo>
                  <a:lnTo>
                    <a:pt x="9764" y="18714"/>
                  </a:lnTo>
                  <a:lnTo>
                    <a:pt x="8439" y="18437"/>
                  </a:lnTo>
                  <a:lnTo>
                    <a:pt x="7158" y="18095"/>
                  </a:lnTo>
                  <a:lnTo>
                    <a:pt x="5983" y="17774"/>
                  </a:lnTo>
                  <a:lnTo>
                    <a:pt x="4914" y="17454"/>
                  </a:lnTo>
                  <a:lnTo>
                    <a:pt x="4017" y="17176"/>
                  </a:lnTo>
                  <a:lnTo>
                    <a:pt x="3312" y="16941"/>
                  </a:lnTo>
                  <a:lnTo>
                    <a:pt x="2714" y="16728"/>
                  </a:lnTo>
                  <a:lnTo>
                    <a:pt x="1" y="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34;p74">
              <a:extLst>
                <a:ext uri="{FF2B5EF4-FFF2-40B4-BE49-F238E27FC236}">
                  <a16:creationId xmlns:a16="http://schemas.microsoft.com/office/drawing/2014/main" id="{275AE3A4-83BC-C250-3883-04DF49162EF0}"/>
                </a:ext>
              </a:extLst>
            </p:cNvPr>
            <p:cNvSpPr/>
            <p:nvPr/>
          </p:nvSpPr>
          <p:spPr>
            <a:xfrm>
              <a:off x="5898225" y="1043500"/>
              <a:ext cx="603525" cy="975775"/>
            </a:xfrm>
            <a:custGeom>
              <a:avLst/>
              <a:gdLst/>
              <a:ahLst/>
              <a:cxnLst/>
              <a:rect l="l" t="t" r="r" b="b"/>
              <a:pathLst>
                <a:path w="24141" h="39031" extrusionOk="0">
                  <a:moveTo>
                    <a:pt x="10703" y="0"/>
                  </a:moveTo>
                  <a:lnTo>
                    <a:pt x="10426" y="22"/>
                  </a:lnTo>
                  <a:lnTo>
                    <a:pt x="9998" y="65"/>
                  </a:lnTo>
                  <a:lnTo>
                    <a:pt x="9742" y="107"/>
                  </a:lnTo>
                  <a:lnTo>
                    <a:pt x="9421" y="171"/>
                  </a:lnTo>
                  <a:lnTo>
                    <a:pt x="9101" y="257"/>
                  </a:lnTo>
                  <a:lnTo>
                    <a:pt x="8759" y="364"/>
                  </a:lnTo>
                  <a:lnTo>
                    <a:pt x="8375" y="513"/>
                  </a:lnTo>
                  <a:lnTo>
                    <a:pt x="7990" y="684"/>
                  </a:lnTo>
                  <a:lnTo>
                    <a:pt x="7563" y="898"/>
                  </a:lnTo>
                  <a:lnTo>
                    <a:pt x="7136" y="1133"/>
                  </a:lnTo>
                  <a:lnTo>
                    <a:pt x="6708" y="1410"/>
                  </a:lnTo>
                  <a:lnTo>
                    <a:pt x="6260" y="1731"/>
                  </a:lnTo>
                  <a:lnTo>
                    <a:pt x="5811" y="2115"/>
                  </a:lnTo>
                  <a:lnTo>
                    <a:pt x="5341" y="2543"/>
                  </a:lnTo>
                  <a:lnTo>
                    <a:pt x="4893" y="3013"/>
                  </a:lnTo>
                  <a:lnTo>
                    <a:pt x="4444" y="3547"/>
                  </a:lnTo>
                  <a:lnTo>
                    <a:pt x="3995" y="4145"/>
                  </a:lnTo>
                  <a:lnTo>
                    <a:pt x="3547" y="4786"/>
                  </a:lnTo>
                  <a:lnTo>
                    <a:pt x="3119" y="5512"/>
                  </a:lnTo>
                  <a:lnTo>
                    <a:pt x="2713" y="6303"/>
                  </a:lnTo>
                  <a:lnTo>
                    <a:pt x="2308" y="7157"/>
                  </a:lnTo>
                  <a:lnTo>
                    <a:pt x="1923" y="8076"/>
                  </a:lnTo>
                  <a:lnTo>
                    <a:pt x="1560" y="9101"/>
                  </a:lnTo>
                  <a:lnTo>
                    <a:pt x="1239" y="10191"/>
                  </a:lnTo>
                  <a:lnTo>
                    <a:pt x="919" y="11366"/>
                  </a:lnTo>
                  <a:lnTo>
                    <a:pt x="641" y="12626"/>
                  </a:lnTo>
                  <a:lnTo>
                    <a:pt x="406" y="13972"/>
                  </a:lnTo>
                  <a:lnTo>
                    <a:pt x="193" y="15425"/>
                  </a:lnTo>
                  <a:lnTo>
                    <a:pt x="107" y="16172"/>
                  </a:lnTo>
                  <a:lnTo>
                    <a:pt x="43" y="16899"/>
                  </a:lnTo>
                  <a:lnTo>
                    <a:pt x="0" y="17646"/>
                  </a:lnTo>
                  <a:lnTo>
                    <a:pt x="0" y="18373"/>
                  </a:lnTo>
                  <a:lnTo>
                    <a:pt x="0" y="19099"/>
                  </a:lnTo>
                  <a:lnTo>
                    <a:pt x="22" y="19825"/>
                  </a:lnTo>
                  <a:lnTo>
                    <a:pt x="64" y="20552"/>
                  </a:lnTo>
                  <a:lnTo>
                    <a:pt x="129" y="21257"/>
                  </a:lnTo>
                  <a:lnTo>
                    <a:pt x="214" y="21962"/>
                  </a:lnTo>
                  <a:lnTo>
                    <a:pt x="321" y="22645"/>
                  </a:lnTo>
                  <a:lnTo>
                    <a:pt x="428" y="23350"/>
                  </a:lnTo>
                  <a:lnTo>
                    <a:pt x="577" y="24013"/>
                  </a:lnTo>
                  <a:lnTo>
                    <a:pt x="727" y="24696"/>
                  </a:lnTo>
                  <a:lnTo>
                    <a:pt x="898" y="25358"/>
                  </a:lnTo>
                  <a:lnTo>
                    <a:pt x="1090" y="25999"/>
                  </a:lnTo>
                  <a:lnTo>
                    <a:pt x="1304" y="26640"/>
                  </a:lnTo>
                  <a:lnTo>
                    <a:pt x="1539" y="27281"/>
                  </a:lnTo>
                  <a:lnTo>
                    <a:pt x="1774" y="27901"/>
                  </a:lnTo>
                  <a:lnTo>
                    <a:pt x="2030" y="28520"/>
                  </a:lnTo>
                  <a:lnTo>
                    <a:pt x="2308" y="29118"/>
                  </a:lnTo>
                  <a:lnTo>
                    <a:pt x="2585" y="29695"/>
                  </a:lnTo>
                  <a:lnTo>
                    <a:pt x="2906" y="30272"/>
                  </a:lnTo>
                  <a:lnTo>
                    <a:pt x="3205" y="30827"/>
                  </a:lnTo>
                  <a:lnTo>
                    <a:pt x="3547" y="31361"/>
                  </a:lnTo>
                  <a:lnTo>
                    <a:pt x="3888" y="31895"/>
                  </a:lnTo>
                  <a:lnTo>
                    <a:pt x="4252" y="32408"/>
                  </a:lnTo>
                  <a:lnTo>
                    <a:pt x="4615" y="32921"/>
                  </a:lnTo>
                  <a:lnTo>
                    <a:pt x="4999" y="33391"/>
                  </a:lnTo>
                  <a:lnTo>
                    <a:pt x="5384" y="33861"/>
                  </a:lnTo>
                  <a:lnTo>
                    <a:pt x="5790" y="34309"/>
                  </a:lnTo>
                  <a:lnTo>
                    <a:pt x="6217" y="34737"/>
                  </a:lnTo>
                  <a:lnTo>
                    <a:pt x="6644" y="35164"/>
                  </a:lnTo>
                  <a:lnTo>
                    <a:pt x="7072" y="35549"/>
                  </a:lnTo>
                  <a:lnTo>
                    <a:pt x="7520" y="35933"/>
                  </a:lnTo>
                  <a:lnTo>
                    <a:pt x="7969" y="36296"/>
                  </a:lnTo>
                  <a:lnTo>
                    <a:pt x="8439" y="36638"/>
                  </a:lnTo>
                  <a:lnTo>
                    <a:pt x="8930" y="36959"/>
                  </a:lnTo>
                  <a:lnTo>
                    <a:pt x="9400" y="37236"/>
                  </a:lnTo>
                  <a:lnTo>
                    <a:pt x="9891" y="37514"/>
                  </a:lnTo>
                  <a:lnTo>
                    <a:pt x="10404" y="37770"/>
                  </a:lnTo>
                  <a:lnTo>
                    <a:pt x="10896" y="38005"/>
                  </a:lnTo>
                  <a:lnTo>
                    <a:pt x="11408" y="38219"/>
                  </a:lnTo>
                  <a:lnTo>
                    <a:pt x="11942" y="38411"/>
                  </a:lnTo>
                  <a:lnTo>
                    <a:pt x="12455" y="38561"/>
                  </a:lnTo>
                  <a:lnTo>
                    <a:pt x="12989" y="38710"/>
                  </a:lnTo>
                  <a:lnTo>
                    <a:pt x="13523" y="38817"/>
                  </a:lnTo>
                  <a:lnTo>
                    <a:pt x="14079" y="38924"/>
                  </a:lnTo>
                  <a:lnTo>
                    <a:pt x="14613" y="38967"/>
                  </a:lnTo>
                  <a:lnTo>
                    <a:pt x="15168" y="39009"/>
                  </a:lnTo>
                  <a:lnTo>
                    <a:pt x="15724" y="39031"/>
                  </a:lnTo>
                  <a:lnTo>
                    <a:pt x="16279" y="39009"/>
                  </a:lnTo>
                  <a:lnTo>
                    <a:pt x="16856" y="38967"/>
                  </a:lnTo>
                  <a:lnTo>
                    <a:pt x="17411" y="38903"/>
                  </a:lnTo>
                  <a:lnTo>
                    <a:pt x="17988" y="38796"/>
                  </a:lnTo>
                  <a:lnTo>
                    <a:pt x="18543" y="38668"/>
                  </a:lnTo>
                  <a:lnTo>
                    <a:pt x="19120" y="38518"/>
                  </a:lnTo>
                  <a:lnTo>
                    <a:pt x="19697" y="38326"/>
                  </a:lnTo>
                  <a:lnTo>
                    <a:pt x="20253" y="38112"/>
                  </a:lnTo>
                  <a:lnTo>
                    <a:pt x="20829" y="37856"/>
                  </a:lnTo>
                  <a:lnTo>
                    <a:pt x="21406" y="37578"/>
                  </a:lnTo>
                  <a:lnTo>
                    <a:pt x="21983" y="37279"/>
                  </a:lnTo>
                  <a:lnTo>
                    <a:pt x="22560" y="36916"/>
                  </a:lnTo>
                  <a:lnTo>
                    <a:pt x="23115" y="36553"/>
                  </a:lnTo>
                  <a:lnTo>
                    <a:pt x="23692" y="36147"/>
                  </a:lnTo>
                  <a:lnTo>
                    <a:pt x="23863" y="35634"/>
                  </a:lnTo>
                  <a:lnTo>
                    <a:pt x="23991" y="35143"/>
                  </a:lnTo>
                  <a:lnTo>
                    <a:pt x="24076" y="34694"/>
                  </a:lnTo>
                  <a:lnTo>
                    <a:pt x="24119" y="34245"/>
                  </a:lnTo>
                  <a:lnTo>
                    <a:pt x="24141" y="33861"/>
                  </a:lnTo>
                  <a:lnTo>
                    <a:pt x="24141" y="33476"/>
                  </a:lnTo>
                  <a:lnTo>
                    <a:pt x="24119" y="33135"/>
                  </a:lnTo>
                  <a:lnTo>
                    <a:pt x="24076" y="32814"/>
                  </a:lnTo>
                  <a:lnTo>
                    <a:pt x="24012" y="32536"/>
                  </a:lnTo>
                  <a:lnTo>
                    <a:pt x="23970" y="32301"/>
                  </a:lnTo>
                  <a:lnTo>
                    <a:pt x="23842" y="31917"/>
                  </a:lnTo>
                  <a:lnTo>
                    <a:pt x="23735" y="31682"/>
                  </a:lnTo>
                  <a:lnTo>
                    <a:pt x="23692" y="31596"/>
                  </a:lnTo>
                  <a:lnTo>
                    <a:pt x="23585" y="31703"/>
                  </a:lnTo>
                  <a:lnTo>
                    <a:pt x="23243" y="31981"/>
                  </a:lnTo>
                  <a:lnTo>
                    <a:pt x="22688" y="32430"/>
                  </a:lnTo>
                  <a:lnTo>
                    <a:pt x="21983" y="32942"/>
                  </a:lnTo>
                  <a:lnTo>
                    <a:pt x="21556" y="33220"/>
                  </a:lnTo>
                  <a:lnTo>
                    <a:pt x="21107" y="33498"/>
                  </a:lnTo>
                  <a:lnTo>
                    <a:pt x="20616" y="33797"/>
                  </a:lnTo>
                  <a:lnTo>
                    <a:pt x="20082" y="34074"/>
                  </a:lnTo>
                  <a:lnTo>
                    <a:pt x="19526" y="34331"/>
                  </a:lnTo>
                  <a:lnTo>
                    <a:pt x="18949" y="34587"/>
                  </a:lnTo>
                  <a:lnTo>
                    <a:pt x="18351" y="34801"/>
                  </a:lnTo>
                  <a:lnTo>
                    <a:pt x="17732" y="34993"/>
                  </a:lnTo>
                  <a:lnTo>
                    <a:pt x="17091" y="35164"/>
                  </a:lnTo>
                  <a:lnTo>
                    <a:pt x="16429" y="35271"/>
                  </a:lnTo>
                  <a:lnTo>
                    <a:pt x="16087" y="35314"/>
                  </a:lnTo>
                  <a:lnTo>
                    <a:pt x="15745" y="35356"/>
                  </a:lnTo>
                  <a:lnTo>
                    <a:pt x="14719" y="35356"/>
                  </a:lnTo>
                  <a:lnTo>
                    <a:pt x="14378" y="35314"/>
                  </a:lnTo>
                  <a:lnTo>
                    <a:pt x="14036" y="35271"/>
                  </a:lnTo>
                  <a:lnTo>
                    <a:pt x="13673" y="35228"/>
                  </a:lnTo>
                  <a:lnTo>
                    <a:pt x="13331" y="35143"/>
                  </a:lnTo>
                  <a:lnTo>
                    <a:pt x="12989" y="35036"/>
                  </a:lnTo>
                  <a:lnTo>
                    <a:pt x="12626" y="34929"/>
                  </a:lnTo>
                  <a:lnTo>
                    <a:pt x="12284" y="34779"/>
                  </a:lnTo>
                  <a:lnTo>
                    <a:pt x="11942" y="34630"/>
                  </a:lnTo>
                  <a:lnTo>
                    <a:pt x="11600" y="34459"/>
                  </a:lnTo>
                  <a:lnTo>
                    <a:pt x="11237" y="34245"/>
                  </a:lnTo>
                  <a:lnTo>
                    <a:pt x="10896" y="34032"/>
                  </a:lnTo>
                  <a:lnTo>
                    <a:pt x="10554" y="33775"/>
                  </a:lnTo>
                  <a:lnTo>
                    <a:pt x="10212" y="33519"/>
                  </a:lnTo>
                  <a:lnTo>
                    <a:pt x="9870" y="33220"/>
                  </a:lnTo>
                  <a:lnTo>
                    <a:pt x="9550" y="32900"/>
                  </a:lnTo>
                  <a:lnTo>
                    <a:pt x="9208" y="32558"/>
                  </a:lnTo>
                  <a:lnTo>
                    <a:pt x="8887" y="32173"/>
                  </a:lnTo>
                  <a:lnTo>
                    <a:pt x="8567" y="31767"/>
                  </a:lnTo>
                  <a:lnTo>
                    <a:pt x="8247" y="31340"/>
                  </a:lnTo>
                  <a:lnTo>
                    <a:pt x="7926" y="30870"/>
                  </a:lnTo>
                  <a:lnTo>
                    <a:pt x="7627" y="30400"/>
                  </a:lnTo>
                  <a:lnTo>
                    <a:pt x="7307" y="29866"/>
                  </a:lnTo>
                  <a:lnTo>
                    <a:pt x="7007" y="29311"/>
                  </a:lnTo>
                  <a:lnTo>
                    <a:pt x="6730" y="28755"/>
                  </a:lnTo>
                  <a:lnTo>
                    <a:pt x="6452" y="28178"/>
                  </a:lnTo>
                  <a:lnTo>
                    <a:pt x="6196" y="27601"/>
                  </a:lnTo>
                  <a:lnTo>
                    <a:pt x="5961" y="27046"/>
                  </a:lnTo>
                  <a:lnTo>
                    <a:pt x="5747" y="26469"/>
                  </a:lnTo>
                  <a:lnTo>
                    <a:pt x="5533" y="25914"/>
                  </a:lnTo>
                  <a:lnTo>
                    <a:pt x="5341" y="25337"/>
                  </a:lnTo>
                  <a:lnTo>
                    <a:pt x="5170" y="24782"/>
                  </a:lnTo>
                  <a:lnTo>
                    <a:pt x="4999" y="24226"/>
                  </a:lnTo>
                  <a:lnTo>
                    <a:pt x="4850" y="23671"/>
                  </a:lnTo>
                  <a:lnTo>
                    <a:pt x="4722" y="23115"/>
                  </a:lnTo>
                  <a:lnTo>
                    <a:pt x="4593" y="22560"/>
                  </a:lnTo>
                  <a:lnTo>
                    <a:pt x="4487" y="22004"/>
                  </a:lnTo>
                  <a:lnTo>
                    <a:pt x="4401" y="21470"/>
                  </a:lnTo>
                  <a:lnTo>
                    <a:pt x="4252" y="20381"/>
                  </a:lnTo>
                  <a:lnTo>
                    <a:pt x="4166" y="19334"/>
                  </a:lnTo>
                  <a:lnTo>
                    <a:pt x="4123" y="18287"/>
                  </a:lnTo>
                  <a:lnTo>
                    <a:pt x="4145" y="17262"/>
                  </a:lnTo>
                  <a:lnTo>
                    <a:pt x="4209" y="16279"/>
                  </a:lnTo>
                  <a:lnTo>
                    <a:pt x="4294" y="15318"/>
                  </a:lnTo>
                  <a:lnTo>
                    <a:pt x="4444" y="14399"/>
                  </a:lnTo>
                  <a:lnTo>
                    <a:pt x="4636" y="13502"/>
                  </a:lnTo>
                  <a:lnTo>
                    <a:pt x="4871" y="12647"/>
                  </a:lnTo>
                  <a:lnTo>
                    <a:pt x="5128" y="11814"/>
                  </a:lnTo>
                  <a:lnTo>
                    <a:pt x="5448" y="11045"/>
                  </a:lnTo>
                  <a:lnTo>
                    <a:pt x="5790" y="10297"/>
                  </a:lnTo>
                  <a:lnTo>
                    <a:pt x="6153" y="9614"/>
                  </a:lnTo>
                  <a:lnTo>
                    <a:pt x="6345" y="9272"/>
                  </a:lnTo>
                  <a:lnTo>
                    <a:pt x="6559" y="8973"/>
                  </a:lnTo>
                  <a:lnTo>
                    <a:pt x="6772" y="8674"/>
                  </a:lnTo>
                  <a:lnTo>
                    <a:pt x="6986" y="8375"/>
                  </a:lnTo>
                  <a:lnTo>
                    <a:pt x="7221" y="8097"/>
                  </a:lnTo>
                  <a:lnTo>
                    <a:pt x="7456" y="7841"/>
                  </a:lnTo>
                  <a:lnTo>
                    <a:pt x="7691" y="7584"/>
                  </a:lnTo>
                  <a:lnTo>
                    <a:pt x="7947" y="7349"/>
                  </a:lnTo>
                  <a:lnTo>
                    <a:pt x="8182" y="7136"/>
                  </a:lnTo>
                  <a:lnTo>
                    <a:pt x="8460" y="6922"/>
                  </a:lnTo>
                  <a:lnTo>
                    <a:pt x="8716" y="6751"/>
                  </a:lnTo>
                  <a:lnTo>
                    <a:pt x="8994" y="6580"/>
                  </a:lnTo>
                  <a:lnTo>
                    <a:pt x="9272" y="6409"/>
                  </a:lnTo>
                  <a:lnTo>
                    <a:pt x="9550" y="6281"/>
                  </a:lnTo>
                  <a:lnTo>
                    <a:pt x="9827" y="6153"/>
                  </a:lnTo>
                  <a:lnTo>
                    <a:pt x="10126" y="6046"/>
                  </a:lnTo>
                  <a:lnTo>
                    <a:pt x="10404" y="5939"/>
                  </a:lnTo>
                  <a:lnTo>
                    <a:pt x="10703" y="5875"/>
                  </a:lnTo>
                  <a:lnTo>
                    <a:pt x="11002" y="5811"/>
                  </a:lnTo>
                  <a:lnTo>
                    <a:pt x="11323" y="5790"/>
                  </a:lnTo>
                  <a:lnTo>
                    <a:pt x="11622" y="5768"/>
                  </a:lnTo>
                  <a:lnTo>
                    <a:pt x="12263" y="5768"/>
                  </a:lnTo>
                  <a:lnTo>
                    <a:pt x="12583" y="5811"/>
                  </a:lnTo>
                  <a:lnTo>
                    <a:pt x="10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35;p74">
              <a:extLst>
                <a:ext uri="{FF2B5EF4-FFF2-40B4-BE49-F238E27FC236}">
                  <a16:creationId xmlns:a16="http://schemas.microsoft.com/office/drawing/2014/main" id="{970F20EF-0036-0253-8F33-444D472EA081}"/>
                </a:ext>
              </a:extLst>
            </p:cNvPr>
            <p:cNvSpPr/>
            <p:nvPr/>
          </p:nvSpPr>
          <p:spPr>
            <a:xfrm>
              <a:off x="5898225" y="1043500"/>
              <a:ext cx="603525" cy="975775"/>
            </a:xfrm>
            <a:custGeom>
              <a:avLst/>
              <a:gdLst/>
              <a:ahLst/>
              <a:cxnLst/>
              <a:rect l="l" t="t" r="r" b="b"/>
              <a:pathLst>
                <a:path w="24141" h="39031" fill="none" extrusionOk="0">
                  <a:moveTo>
                    <a:pt x="10810" y="0"/>
                  </a:moveTo>
                  <a:lnTo>
                    <a:pt x="10810" y="0"/>
                  </a:lnTo>
                  <a:lnTo>
                    <a:pt x="10703" y="0"/>
                  </a:lnTo>
                  <a:lnTo>
                    <a:pt x="10426" y="22"/>
                  </a:lnTo>
                  <a:lnTo>
                    <a:pt x="9998" y="65"/>
                  </a:lnTo>
                  <a:lnTo>
                    <a:pt x="9742" y="107"/>
                  </a:lnTo>
                  <a:lnTo>
                    <a:pt x="9421" y="171"/>
                  </a:lnTo>
                  <a:lnTo>
                    <a:pt x="9101" y="257"/>
                  </a:lnTo>
                  <a:lnTo>
                    <a:pt x="8759" y="364"/>
                  </a:lnTo>
                  <a:lnTo>
                    <a:pt x="8375" y="513"/>
                  </a:lnTo>
                  <a:lnTo>
                    <a:pt x="7990" y="684"/>
                  </a:lnTo>
                  <a:lnTo>
                    <a:pt x="7563" y="898"/>
                  </a:lnTo>
                  <a:lnTo>
                    <a:pt x="7136" y="1133"/>
                  </a:lnTo>
                  <a:lnTo>
                    <a:pt x="6708" y="1410"/>
                  </a:lnTo>
                  <a:lnTo>
                    <a:pt x="6260" y="1731"/>
                  </a:lnTo>
                  <a:lnTo>
                    <a:pt x="5811" y="2115"/>
                  </a:lnTo>
                  <a:lnTo>
                    <a:pt x="5341" y="2543"/>
                  </a:lnTo>
                  <a:lnTo>
                    <a:pt x="4893" y="3013"/>
                  </a:lnTo>
                  <a:lnTo>
                    <a:pt x="4444" y="3547"/>
                  </a:lnTo>
                  <a:lnTo>
                    <a:pt x="3995" y="4145"/>
                  </a:lnTo>
                  <a:lnTo>
                    <a:pt x="3547" y="4786"/>
                  </a:lnTo>
                  <a:lnTo>
                    <a:pt x="3119" y="5512"/>
                  </a:lnTo>
                  <a:lnTo>
                    <a:pt x="2713" y="6303"/>
                  </a:lnTo>
                  <a:lnTo>
                    <a:pt x="2308" y="7157"/>
                  </a:lnTo>
                  <a:lnTo>
                    <a:pt x="1923" y="8076"/>
                  </a:lnTo>
                  <a:lnTo>
                    <a:pt x="1560" y="9101"/>
                  </a:lnTo>
                  <a:lnTo>
                    <a:pt x="1239" y="10191"/>
                  </a:lnTo>
                  <a:lnTo>
                    <a:pt x="919" y="11366"/>
                  </a:lnTo>
                  <a:lnTo>
                    <a:pt x="641" y="12626"/>
                  </a:lnTo>
                  <a:lnTo>
                    <a:pt x="406" y="13972"/>
                  </a:lnTo>
                  <a:lnTo>
                    <a:pt x="193" y="15425"/>
                  </a:lnTo>
                  <a:lnTo>
                    <a:pt x="193" y="15425"/>
                  </a:lnTo>
                  <a:lnTo>
                    <a:pt x="107" y="16172"/>
                  </a:lnTo>
                  <a:lnTo>
                    <a:pt x="43" y="16899"/>
                  </a:lnTo>
                  <a:lnTo>
                    <a:pt x="0" y="17646"/>
                  </a:lnTo>
                  <a:lnTo>
                    <a:pt x="0" y="18373"/>
                  </a:lnTo>
                  <a:lnTo>
                    <a:pt x="0" y="19099"/>
                  </a:lnTo>
                  <a:lnTo>
                    <a:pt x="22" y="19825"/>
                  </a:lnTo>
                  <a:lnTo>
                    <a:pt x="64" y="20552"/>
                  </a:lnTo>
                  <a:lnTo>
                    <a:pt x="129" y="21257"/>
                  </a:lnTo>
                  <a:lnTo>
                    <a:pt x="214" y="21962"/>
                  </a:lnTo>
                  <a:lnTo>
                    <a:pt x="321" y="22645"/>
                  </a:lnTo>
                  <a:lnTo>
                    <a:pt x="428" y="23350"/>
                  </a:lnTo>
                  <a:lnTo>
                    <a:pt x="577" y="24013"/>
                  </a:lnTo>
                  <a:lnTo>
                    <a:pt x="727" y="24696"/>
                  </a:lnTo>
                  <a:lnTo>
                    <a:pt x="898" y="25358"/>
                  </a:lnTo>
                  <a:lnTo>
                    <a:pt x="1090" y="25999"/>
                  </a:lnTo>
                  <a:lnTo>
                    <a:pt x="1304" y="26640"/>
                  </a:lnTo>
                  <a:lnTo>
                    <a:pt x="1539" y="27281"/>
                  </a:lnTo>
                  <a:lnTo>
                    <a:pt x="1774" y="27901"/>
                  </a:lnTo>
                  <a:lnTo>
                    <a:pt x="2030" y="28520"/>
                  </a:lnTo>
                  <a:lnTo>
                    <a:pt x="2308" y="29118"/>
                  </a:lnTo>
                  <a:lnTo>
                    <a:pt x="2585" y="29695"/>
                  </a:lnTo>
                  <a:lnTo>
                    <a:pt x="2906" y="30272"/>
                  </a:lnTo>
                  <a:lnTo>
                    <a:pt x="3205" y="30827"/>
                  </a:lnTo>
                  <a:lnTo>
                    <a:pt x="3547" y="31361"/>
                  </a:lnTo>
                  <a:lnTo>
                    <a:pt x="3888" y="31895"/>
                  </a:lnTo>
                  <a:lnTo>
                    <a:pt x="4252" y="32408"/>
                  </a:lnTo>
                  <a:lnTo>
                    <a:pt x="4615" y="32921"/>
                  </a:lnTo>
                  <a:lnTo>
                    <a:pt x="4999" y="33391"/>
                  </a:lnTo>
                  <a:lnTo>
                    <a:pt x="5384" y="33861"/>
                  </a:lnTo>
                  <a:lnTo>
                    <a:pt x="5790" y="34309"/>
                  </a:lnTo>
                  <a:lnTo>
                    <a:pt x="6217" y="34737"/>
                  </a:lnTo>
                  <a:lnTo>
                    <a:pt x="6644" y="35164"/>
                  </a:lnTo>
                  <a:lnTo>
                    <a:pt x="7072" y="35549"/>
                  </a:lnTo>
                  <a:lnTo>
                    <a:pt x="7520" y="35933"/>
                  </a:lnTo>
                  <a:lnTo>
                    <a:pt x="7969" y="36296"/>
                  </a:lnTo>
                  <a:lnTo>
                    <a:pt x="8439" y="36638"/>
                  </a:lnTo>
                  <a:lnTo>
                    <a:pt x="8930" y="36959"/>
                  </a:lnTo>
                  <a:lnTo>
                    <a:pt x="9400" y="37236"/>
                  </a:lnTo>
                  <a:lnTo>
                    <a:pt x="9891" y="37514"/>
                  </a:lnTo>
                  <a:lnTo>
                    <a:pt x="10404" y="37770"/>
                  </a:lnTo>
                  <a:lnTo>
                    <a:pt x="10896" y="38005"/>
                  </a:lnTo>
                  <a:lnTo>
                    <a:pt x="11408" y="38219"/>
                  </a:lnTo>
                  <a:lnTo>
                    <a:pt x="11942" y="38411"/>
                  </a:lnTo>
                  <a:lnTo>
                    <a:pt x="12455" y="38561"/>
                  </a:lnTo>
                  <a:lnTo>
                    <a:pt x="12989" y="38710"/>
                  </a:lnTo>
                  <a:lnTo>
                    <a:pt x="13523" y="38817"/>
                  </a:lnTo>
                  <a:lnTo>
                    <a:pt x="14079" y="38924"/>
                  </a:lnTo>
                  <a:lnTo>
                    <a:pt x="14613" y="38967"/>
                  </a:lnTo>
                  <a:lnTo>
                    <a:pt x="15168" y="39009"/>
                  </a:lnTo>
                  <a:lnTo>
                    <a:pt x="15724" y="39031"/>
                  </a:lnTo>
                  <a:lnTo>
                    <a:pt x="16279" y="39009"/>
                  </a:lnTo>
                  <a:lnTo>
                    <a:pt x="16856" y="38967"/>
                  </a:lnTo>
                  <a:lnTo>
                    <a:pt x="17411" y="38903"/>
                  </a:lnTo>
                  <a:lnTo>
                    <a:pt x="17988" y="38796"/>
                  </a:lnTo>
                  <a:lnTo>
                    <a:pt x="18543" y="38668"/>
                  </a:lnTo>
                  <a:lnTo>
                    <a:pt x="19120" y="38518"/>
                  </a:lnTo>
                  <a:lnTo>
                    <a:pt x="19697" y="38326"/>
                  </a:lnTo>
                  <a:lnTo>
                    <a:pt x="20253" y="38112"/>
                  </a:lnTo>
                  <a:lnTo>
                    <a:pt x="20829" y="37856"/>
                  </a:lnTo>
                  <a:lnTo>
                    <a:pt x="21406" y="37578"/>
                  </a:lnTo>
                  <a:lnTo>
                    <a:pt x="21983" y="37279"/>
                  </a:lnTo>
                  <a:lnTo>
                    <a:pt x="22560" y="36916"/>
                  </a:lnTo>
                  <a:lnTo>
                    <a:pt x="23115" y="36553"/>
                  </a:lnTo>
                  <a:lnTo>
                    <a:pt x="23692" y="36147"/>
                  </a:lnTo>
                  <a:lnTo>
                    <a:pt x="23692" y="36147"/>
                  </a:lnTo>
                  <a:lnTo>
                    <a:pt x="23863" y="35634"/>
                  </a:lnTo>
                  <a:lnTo>
                    <a:pt x="23991" y="35143"/>
                  </a:lnTo>
                  <a:lnTo>
                    <a:pt x="24076" y="34694"/>
                  </a:lnTo>
                  <a:lnTo>
                    <a:pt x="24119" y="34245"/>
                  </a:lnTo>
                  <a:lnTo>
                    <a:pt x="24141" y="33861"/>
                  </a:lnTo>
                  <a:lnTo>
                    <a:pt x="24141" y="33476"/>
                  </a:lnTo>
                  <a:lnTo>
                    <a:pt x="24119" y="33135"/>
                  </a:lnTo>
                  <a:lnTo>
                    <a:pt x="24076" y="32814"/>
                  </a:lnTo>
                  <a:lnTo>
                    <a:pt x="24012" y="32536"/>
                  </a:lnTo>
                  <a:lnTo>
                    <a:pt x="23970" y="32301"/>
                  </a:lnTo>
                  <a:lnTo>
                    <a:pt x="23842" y="31917"/>
                  </a:lnTo>
                  <a:lnTo>
                    <a:pt x="23735" y="31682"/>
                  </a:lnTo>
                  <a:lnTo>
                    <a:pt x="23692" y="31596"/>
                  </a:lnTo>
                  <a:lnTo>
                    <a:pt x="23692" y="31596"/>
                  </a:lnTo>
                  <a:lnTo>
                    <a:pt x="23585" y="31703"/>
                  </a:lnTo>
                  <a:lnTo>
                    <a:pt x="23243" y="31981"/>
                  </a:lnTo>
                  <a:lnTo>
                    <a:pt x="22688" y="32430"/>
                  </a:lnTo>
                  <a:lnTo>
                    <a:pt x="21983" y="32942"/>
                  </a:lnTo>
                  <a:lnTo>
                    <a:pt x="21556" y="33220"/>
                  </a:lnTo>
                  <a:lnTo>
                    <a:pt x="21107" y="33498"/>
                  </a:lnTo>
                  <a:lnTo>
                    <a:pt x="20616" y="33797"/>
                  </a:lnTo>
                  <a:lnTo>
                    <a:pt x="20082" y="34074"/>
                  </a:lnTo>
                  <a:lnTo>
                    <a:pt x="19526" y="34331"/>
                  </a:lnTo>
                  <a:lnTo>
                    <a:pt x="18949" y="34587"/>
                  </a:lnTo>
                  <a:lnTo>
                    <a:pt x="18351" y="34801"/>
                  </a:lnTo>
                  <a:lnTo>
                    <a:pt x="17732" y="34993"/>
                  </a:lnTo>
                  <a:lnTo>
                    <a:pt x="17091" y="35164"/>
                  </a:lnTo>
                  <a:lnTo>
                    <a:pt x="16429" y="35271"/>
                  </a:lnTo>
                  <a:lnTo>
                    <a:pt x="16087" y="35314"/>
                  </a:lnTo>
                  <a:lnTo>
                    <a:pt x="15745" y="35356"/>
                  </a:lnTo>
                  <a:lnTo>
                    <a:pt x="15403" y="35356"/>
                  </a:lnTo>
                  <a:lnTo>
                    <a:pt x="15061" y="35356"/>
                  </a:lnTo>
                  <a:lnTo>
                    <a:pt x="14719" y="35356"/>
                  </a:lnTo>
                  <a:lnTo>
                    <a:pt x="14378" y="35314"/>
                  </a:lnTo>
                  <a:lnTo>
                    <a:pt x="14036" y="35271"/>
                  </a:lnTo>
                  <a:lnTo>
                    <a:pt x="13673" y="35228"/>
                  </a:lnTo>
                  <a:lnTo>
                    <a:pt x="13331" y="35143"/>
                  </a:lnTo>
                  <a:lnTo>
                    <a:pt x="12989" y="35036"/>
                  </a:lnTo>
                  <a:lnTo>
                    <a:pt x="12626" y="34929"/>
                  </a:lnTo>
                  <a:lnTo>
                    <a:pt x="12284" y="34779"/>
                  </a:lnTo>
                  <a:lnTo>
                    <a:pt x="11942" y="34630"/>
                  </a:lnTo>
                  <a:lnTo>
                    <a:pt x="11600" y="34459"/>
                  </a:lnTo>
                  <a:lnTo>
                    <a:pt x="11237" y="34245"/>
                  </a:lnTo>
                  <a:lnTo>
                    <a:pt x="10896" y="34032"/>
                  </a:lnTo>
                  <a:lnTo>
                    <a:pt x="10554" y="33775"/>
                  </a:lnTo>
                  <a:lnTo>
                    <a:pt x="10212" y="33519"/>
                  </a:lnTo>
                  <a:lnTo>
                    <a:pt x="9870" y="33220"/>
                  </a:lnTo>
                  <a:lnTo>
                    <a:pt x="9550" y="32900"/>
                  </a:lnTo>
                  <a:lnTo>
                    <a:pt x="9208" y="32558"/>
                  </a:lnTo>
                  <a:lnTo>
                    <a:pt x="8887" y="32173"/>
                  </a:lnTo>
                  <a:lnTo>
                    <a:pt x="8567" y="31767"/>
                  </a:lnTo>
                  <a:lnTo>
                    <a:pt x="8247" y="31340"/>
                  </a:lnTo>
                  <a:lnTo>
                    <a:pt x="7926" y="30870"/>
                  </a:lnTo>
                  <a:lnTo>
                    <a:pt x="7627" y="30400"/>
                  </a:lnTo>
                  <a:lnTo>
                    <a:pt x="7307" y="29866"/>
                  </a:lnTo>
                  <a:lnTo>
                    <a:pt x="7007" y="29311"/>
                  </a:lnTo>
                  <a:lnTo>
                    <a:pt x="7007" y="29311"/>
                  </a:lnTo>
                  <a:lnTo>
                    <a:pt x="6730" y="28755"/>
                  </a:lnTo>
                  <a:lnTo>
                    <a:pt x="6452" y="28178"/>
                  </a:lnTo>
                  <a:lnTo>
                    <a:pt x="6196" y="27601"/>
                  </a:lnTo>
                  <a:lnTo>
                    <a:pt x="5961" y="27046"/>
                  </a:lnTo>
                  <a:lnTo>
                    <a:pt x="5747" y="26469"/>
                  </a:lnTo>
                  <a:lnTo>
                    <a:pt x="5533" y="25914"/>
                  </a:lnTo>
                  <a:lnTo>
                    <a:pt x="5341" y="25337"/>
                  </a:lnTo>
                  <a:lnTo>
                    <a:pt x="5170" y="24782"/>
                  </a:lnTo>
                  <a:lnTo>
                    <a:pt x="4999" y="24226"/>
                  </a:lnTo>
                  <a:lnTo>
                    <a:pt x="4850" y="23671"/>
                  </a:lnTo>
                  <a:lnTo>
                    <a:pt x="4722" y="23115"/>
                  </a:lnTo>
                  <a:lnTo>
                    <a:pt x="4593" y="22560"/>
                  </a:lnTo>
                  <a:lnTo>
                    <a:pt x="4487" y="22004"/>
                  </a:lnTo>
                  <a:lnTo>
                    <a:pt x="4401" y="21470"/>
                  </a:lnTo>
                  <a:lnTo>
                    <a:pt x="4252" y="20381"/>
                  </a:lnTo>
                  <a:lnTo>
                    <a:pt x="4166" y="19334"/>
                  </a:lnTo>
                  <a:lnTo>
                    <a:pt x="4123" y="18287"/>
                  </a:lnTo>
                  <a:lnTo>
                    <a:pt x="4145" y="17262"/>
                  </a:lnTo>
                  <a:lnTo>
                    <a:pt x="4209" y="16279"/>
                  </a:lnTo>
                  <a:lnTo>
                    <a:pt x="4294" y="15318"/>
                  </a:lnTo>
                  <a:lnTo>
                    <a:pt x="4444" y="14399"/>
                  </a:lnTo>
                  <a:lnTo>
                    <a:pt x="4636" y="13502"/>
                  </a:lnTo>
                  <a:lnTo>
                    <a:pt x="4871" y="12647"/>
                  </a:lnTo>
                  <a:lnTo>
                    <a:pt x="5128" y="11814"/>
                  </a:lnTo>
                  <a:lnTo>
                    <a:pt x="5448" y="11045"/>
                  </a:lnTo>
                  <a:lnTo>
                    <a:pt x="5790" y="10297"/>
                  </a:lnTo>
                  <a:lnTo>
                    <a:pt x="6153" y="9614"/>
                  </a:lnTo>
                  <a:lnTo>
                    <a:pt x="6345" y="9272"/>
                  </a:lnTo>
                  <a:lnTo>
                    <a:pt x="6559" y="8973"/>
                  </a:lnTo>
                  <a:lnTo>
                    <a:pt x="6772" y="8674"/>
                  </a:lnTo>
                  <a:lnTo>
                    <a:pt x="6986" y="8375"/>
                  </a:lnTo>
                  <a:lnTo>
                    <a:pt x="7221" y="8097"/>
                  </a:lnTo>
                  <a:lnTo>
                    <a:pt x="7456" y="7841"/>
                  </a:lnTo>
                  <a:lnTo>
                    <a:pt x="7691" y="7584"/>
                  </a:lnTo>
                  <a:lnTo>
                    <a:pt x="7947" y="7349"/>
                  </a:lnTo>
                  <a:lnTo>
                    <a:pt x="8182" y="7136"/>
                  </a:lnTo>
                  <a:lnTo>
                    <a:pt x="8460" y="6922"/>
                  </a:lnTo>
                  <a:lnTo>
                    <a:pt x="8716" y="6751"/>
                  </a:lnTo>
                  <a:lnTo>
                    <a:pt x="8994" y="6580"/>
                  </a:lnTo>
                  <a:lnTo>
                    <a:pt x="9272" y="6409"/>
                  </a:lnTo>
                  <a:lnTo>
                    <a:pt x="9550" y="6281"/>
                  </a:lnTo>
                  <a:lnTo>
                    <a:pt x="9827" y="6153"/>
                  </a:lnTo>
                  <a:lnTo>
                    <a:pt x="10126" y="6046"/>
                  </a:lnTo>
                  <a:lnTo>
                    <a:pt x="10404" y="5939"/>
                  </a:lnTo>
                  <a:lnTo>
                    <a:pt x="10703" y="5875"/>
                  </a:lnTo>
                  <a:lnTo>
                    <a:pt x="11002" y="5811"/>
                  </a:lnTo>
                  <a:lnTo>
                    <a:pt x="11323" y="5790"/>
                  </a:lnTo>
                  <a:lnTo>
                    <a:pt x="11622" y="5768"/>
                  </a:lnTo>
                  <a:lnTo>
                    <a:pt x="11942" y="5768"/>
                  </a:lnTo>
                  <a:lnTo>
                    <a:pt x="12263" y="5768"/>
                  </a:lnTo>
                  <a:lnTo>
                    <a:pt x="12583" y="58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36;p74">
              <a:extLst>
                <a:ext uri="{FF2B5EF4-FFF2-40B4-BE49-F238E27FC236}">
                  <a16:creationId xmlns:a16="http://schemas.microsoft.com/office/drawing/2014/main" id="{E13EFFC6-7CA1-79D1-395E-93B09BB860F5}"/>
                </a:ext>
              </a:extLst>
            </p:cNvPr>
            <p:cNvSpPr/>
            <p:nvPr/>
          </p:nvSpPr>
          <p:spPr>
            <a:xfrm>
              <a:off x="5821325" y="1285975"/>
              <a:ext cx="593900" cy="544250"/>
            </a:xfrm>
            <a:custGeom>
              <a:avLst/>
              <a:gdLst/>
              <a:ahLst/>
              <a:cxnLst/>
              <a:rect l="l" t="t" r="r" b="b"/>
              <a:pathLst>
                <a:path w="23756" h="21770" extrusionOk="0">
                  <a:moveTo>
                    <a:pt x="14783" y="0"/>
                  </a:moveTo>
                  <a:lnTo>
                    <a:pt x="14313" y="43"/>
                  </a:lnTo>
                  <a:lnTo>
                    <a:pt x="15275" y="11558"/>
                  </a:lnTo>
                  <a:lnTo>
                    <a:pt x="14847" y="11173"/>
                  </a:lnTo>
                  <a:lnTo>
                    <a:pt x="14356" y="10767"/>
                  </a:lnTo>
                  <a:lnTo>
                    <a:pt x="13715" y="10255"/>
                  </a:lnTo>
                  <a:lnTo>
                    <a:pt x="12903" y="9635"/>
                  </a:lnTo>
                  <a:lnTo>
                    <a:pt x="12006" y="8994"/>
                  </a:lnTo>
                  <a:lnTo>
                    <a:pt x="11515" y="8674"/>
                  </a:lnTo>
                  <a:lnTo>
                    <a:pt x="11002" y="8353"/>
                  </a:lnTo>
                  <a:lnTo>
                    <a:pt x="10468" y="8033"/>
                  </a:lnTo>
                  <a:lnTo>
                    <a:pt x="9913" y="7712"/>
                  </a:lnTo>
                  <a:lnTo>
                    <a:pt x="9357" y="7413"/>
                  </a:lnTo>
                  <a:lnTo>
                    <a:pt x="8780" y="7136"/>
                  </a:lnTo>
                  <a:lnTo>
                    <a:pt x="8204" y="6879"/>
                  </a:lnTo>
                  <a:lnTo>
                    <a:pt x="7627" y="6666"/>
                  </a:lnTo>
                  <a:lnTo>
                    <a:pt x="7029" y="6452"/>
                  </a:lnTo>
                  <a:lnTo>
                    <a:pt x="6452" y="6281"/>
                  </a:lnTo>
                  <a:lnTo>
                    <a:pt x="5875" y="6153"/>
                  </a:lnTo>
                  <a:lnTo>
                    <a:pt x="5298" y="6067"/>
                  </a:lnTo>
                  <a:lnTo>
                    <a:pt x="4721" y="6025"/>
                  </a:lnTo>
                  <a:lnTo>
                    <a:pt x="4444" y="6025"/>
                  </a:lnTo>
                  <a:lnTo>
                    <a:pt x="4166" y="6046"/>
                  </a:lnTo>
                  <a:lnTo>
                    <a:pt x="3888" y="6067"/>
                  </a:lnTo>
                  <a:lnTo>
                    <a:pt x="3610" y="6110"/>
                  </a:lnTo>
                  <a:lnTo>
                    <a:pt x="3354" y="6174"/>
                  </a:lnTo>
                  <a:lnTo>
                    <a:pt x="3098" y="6238"/>
                  </a:lnTo>
                  <a:lnTo>
                    <a:pt x="2841" y="6324"/>
                  </a:lnTo>
                  <a:lnTo>
                    <a:pt x="2585" y="6431"/>
                  </a:lnTo>
                  <a:lnTo>
                    <a:pt x="2329" y="6537"/>
                  </a:lnTo>
                  <a:lnTo>
                    <a:pt x="2094" y="6687"/>
                  </a:lnTo>
                  <a:lnTo>
                    <a:pt x="1859" y="6836"/>
                  </a:lnTo>
                  <a:lnTo>
                    <a:pt x="1645" y="7007"/>
                  </a:lnTo>
                  <a:lnTo>
                    <a:pt x="1410" y="7200"/>
                  </a:lnTo>
                  <a:lnTo>
                    <a:pt x="1196" y="7413"/>
                  </a:lnTo>
                  <a:lnTo>
                    <a:pt x="961" y="7670"/>
                  </a:lnTo>
                  <a:lnTo>
                    <a:pt x="748" y="7947"/>
                  </a:lnTo>
                  <a:lnTo>
                    <a:pt x="577" y="8246"/>
                  </a:lnTo>
                  <a:lnTo>
                    <a:pt x="406" y="8524"/>
                  </a:lnTo>
                  <a:lnTo>
                    <a:pt x="278" y="8823"/>
                  </a:lnTo>
                  <a:lnTo>
                    <a:pt x="171" y="9144"/>
                  </a:lnTo>
                  <a:lnTo>
                    <a:pt x="86" y="9443"/>
                  </a:lnTo>
                  <a:lnTo>
                    <a:pt x="43" y="9763"/>
                  </a:lnTo>
                  <a:lnTo>
                    <a:pt x="0" y="10084"/>
                  </a:lnTo>
                  <a:lnTo>
                    <a:pt x="0" y="10404"/>
                  </a:lnTo>
                  <a:lnTo>
                    <a:pt x="21" y="10725"/>
                  </a:lnTo>
                  <a:lnTo>
                    <a:pt x="64" y="11045"/>
                  </a:lnTo>
                  <a:lnTo>
                    <a:pt x="107" y="11387"/>
                  </a:lnTo>
                  <a:lnTo>
                    <a:pt x="192" y="11729"/>
                  </a:lnTo>
                  <a:lnTo>
                    <a:pt x="299" y="12049"/>
                  </a:lnTo>
                  <a:lnTo>
                    <a:pt x="427" y="12391"/>
                  </a:lnTo>
                  <a:lnTo>
                    <a:pt x="556" y="12733"/>
                  </a:lnTo>
                  <a:lnTo>
                    <a:pt x="726" y="13074"/>
                  </a:lnTo>
                  <a:lnTo>
                    <a:pt x="897" y="13416"/>
                  </a:lnTo>
                  <a:lnTo>
                    <a:pt x="1090" y="13758"/>
                  </a:lnTo>
                  <a:lnTo>
                    <a:pt x="1303" y="14079"/>
                  </a:lnTo>
                  <a:lnTo>
                    <a:pt x="1538" y="14420"/>
                  </a:lnTo>
                  <a:lnTo>
                    <a:pt x="1773" y="14762"/>
                  </a:lnTo>
                  <a:lnTo>
                    <a:pt x="2051" y="15083"/>
                  </a:lnTo>
                  <a:lnTo>
                    <a:pt x="2329" y="15424"/>
                  </a:lnTo>
                  <a:lnTo>
                    <a:pt x="2606" y="15745"/>
                  </a:lnTo>
                  <a:lnTo>
                    <a:pt x="3226" y="16386"/>
                  </a:lnTo>
                  <a:lnTo>
                    <a:pt x="3910" y="17005"/>
                  </a:lnTo>
                  <a:lnTo>
                    <a:pt x="4615" y="17603"/>
                  </a:lnTo>
                  <a:lnTo>
                    <a:pt x="5384" y="18180"/>
                  </a:lnTo>
                  <a:lnTo>
                    <a:pt x="6174" y="18714"/>
                  </a:lnTo>
                  <a:lnTo>
                    <a:pt x="7007" y="19227"/>
                  </a:lnTo>
                  <a:lnTo>
                    <a:pt x="7862" y="19718"/>
                  </a:lnTo>
                  <a:lnTo>
                    <a:pt x="8738" y="20146"/>
                  </a:lnTo>
                  <a:lnTo>
                    <a:pt x="9635" y="20530"/>
                  </a:lnTo>
                  <a:lnTo>
                    <a:pt x="10532" y="20872"/>
                  </a:lnTo>
                  <a:lnTo>
                    <a:pt x="11002" y="21043"/>
                  </a:lnTo>
                  <a:lnTo>
                    <a:pt x="11451" y="21171"/>
                  </a:lnTo>
                  <a:lnTo>
                    <a:pt x="11921" y="21299"/>
                  </a:lnTo>
                  <a:lnTo>
                    <a:pt x="12369" y="21406"/>
                  </a:lnTo>
                  <a:lnTo>
                    <a:pt x="12839" y="21513"/>
                  </a:lnTo>
                  <a:lnTo>
                    <a:pt x="13288" y="21598"/>
                  </a:lnTo>
                  <a:lnTo>
                    <a:pt x="13758" y="21662"/>
                  </a:lnTo>
                  <a:lnTo>
                    <a:pt x="14207" y="21705"/>
                  </a:lnTo>
                  <a:lnTo>
                    <a:pt x="14655" y="21748"/>
                  </a:lnTo>
                  <a:lnTo>
                    <a:pt x="15104" y="21769"/>
                  </a:lnTo>
                  <a:lnTo>
                    <a:pt x="15552" y="21769"/>
                  </a:lnTo>
                  <a:lnTo>
                    <a:pt x="16001" y="21748"/>
                  </a:lnTo>
                  <a:lnTo>
                    <a:pt x="16450" y="21726"/>
                  </a:lnTo>
                  <a:lnTo>
                    <a:pt x="16877" y="21662"/>
                  </a:lnTo>
                  <a:lnTo>
                    <a:pt x="17304" y="21598"/>
                  </a:lnTo>
                  <a:lnTo>
                    <a:pt x="17731" y="21513"/>
                  </a:lnTo>
                  <a:lnTo>
                    <a:pt x="18137" y="21385"/>
                  </a:lnTo>
                  <a:lnTo>
                    <a:pt x="18543" y="21256"/>
                  </a:lnTo>
                  <a:lnTo>
                    <a:pt x="18949" y="21107"/>
                  </a:lnTo>
                  <a:lnTo>
                    <a:pt x="19312" y="20936"/>
                  </a:lnTo>
                  <a:lnTo>
                    <a:pt x="19675" y="20722"/>
                  </a:lnTo>
                  <a:lnTo>
                    <a:pt x="20039" y="20509"/>
                  </a:lnTo>
                  <a:lnTo>
                    <a:pt x="20359" y="20274"/>
                  </a:lnTo>
                  <a:lnTo>
                    <a:pt x="20680" y="20017"/>
                  </a:lnTo>
                  <a:lnTo>
                    <a:pt x="20979" y="19740"/>
                  </a:lnTo>
                  <a:lnTo>
                    <a:pt x="21256" y="19441"/>
                  </a:lnTo>
                  <a:lnTo>
                    <a:pt x="21534" y="19120"/>
                  </a:lnTo>
                  <a:lnTo>
                    <a:pt x="21769" y="18800"/>
                  </a:lnTo>
                  <a:lnTo>
                    <a:pt x="22004" y="18458"/>
                  </a:lnTo>
                  <a:lnTo>
                    <a:pt x="22239" y="18095"/>
                  </a:lnTo>
                  <a:lnTo>
                    <a:pt x="22431" y="17710"/>
                  </a:lnTo>
                  <a:lnTo>
                    <a:pt x="22624" y="17326"/>
                  </a:lnTo>
                  <a:lnTo>
                    <a:pt x="22816" y="16941"/>
                  </a:lnTo>
                  <a:lnTo>
                    <a:pt x="22965" y="16514"/>
                  </a:lnTo>
                  <a:lnTo>
                    <a:pt x="23115" y="16108"/>
                  </a:lnTo>
                  <a:lnTo>
                    <a:pt x="23243" y="15681"/>
                  </a:lnTo>
                  <a:lnTo>
                    <a:pt x="23350" y="15232"/>
                  </a:lnTo>
                  <a:lnTo>
                    <a:pt x="23457" y="14783"/>
                  </a:lnTo>
                  <a:lnTo>
                    <a:pt x="23542" y="14335"/>
                  </a:lnTo>
                  <a:lnTo>
                    <a:pt x="23606" y="13886"/>
                  </a:lnTo>
                  <a:lnTo>
                    <a:pt x="23670" y="13416"/>
                  </a:lnTo>
                  <a:lnTo>
                    <a:pt x="23713" y="12946"/>
                  </a:lnTo>
                  <a:lnTo>
                    <a:pt x="23734" y="12476"/>
                  </a:lnTo>
                  <a:lnTo>
                    <a:pt x="23756" y="12006"/>
                  </a:lnTo>
                  <a:lnTo>
                    <a:pt x="23756" y="11515"/>
                  </a:lnTo>
                  <a:lnTo>
                    <a:pt x="23734" y="11045"/>
                  </a:lnTo>
                  <a:lnTo>
                    <a:pt x="23713" y="10554"/>
                  </a:lnTo>
                  <a:lnTo>
                    <a:pt x="23670" y="10084"/>
                  </a:lnTo>
                  <a:lnTo>
                    <a:pt x="23606" y="9614"/>
                  </a:lnTo>
                  <a:lnTo>
                    <a:pt x="23542" y="9122"/>
                  </a:lnTo>
                  <a:lnTo>
                    <a:pt x="23457" y="8652"/>
                  </a:lnTo>
                  <a:lnTo>
                    <a:pt x="23350" y="8182"/>
                  </a:lnTo>
                  <a:lnTo>
                    <a:pt x="23243" y="7734"/>
                  </a:lnTo>
                  <a:lnTo>
                    <a:pt x="23115" y="7264"/>
                  </a:lnTo>
                  <a:lnTo>
                    <a:pt x="22965" y="6815"/>
                  </a:lnTo>
                  <a:lnTo>
                    <a:pt x="22816" y="6366"/>
                  </a:lnTo>
                  <a:lnTo>
                    <a:pt x="22645" y="5939"/>
                  </a:lnTo>
                  <a:lnTo>
                    <a:pt x="22474" y="5512"/>
                  </a:lnTo>
                  <a:lnTo>
                    <a:pt x="22282" y="5085"/>
                  </a:lnTo>
                  <a:lnTo>
                    <a:pt x="22068" y="4679"/>
                  </a:lnTo>
                  <a:lnTo>
                    <a:pt x="21854" y="4273"/>
                  </a:lnTo>
                  <a:lnTo>
                    <a:pt x="21619" y="3888"/>
                  </a:lnTo>
                  <a:lnTo>
                    <a:pt x="21363" y="3525"/>
                  </a:lnTo>
                  <a:lnTo>
                    <a:pt x="21107" y="3162"/>
                  </a:lnTo>
                  <a:lnTo>
                    <a:pt x="20829" y="2820"/>
                  </a:lnTo>
                  <a:lnTo>
                    <a:pt x="20551" y="2500"/>
                  </a:lnTo>
                  <a:lnTo>
                    <a:pt x="20252" y="2179"/>
                  </a:lnTo>
                  <a:lnTo>
                    <a:pt x="19953" y="1902"/>
                  </a:lnTo>
                  <a:lnTo>
                    <a:pt x="19633" y="1624"/>
                  </a:lnTo>
                  <a:lnTo>
                    <a:pt x="19291" y="1346"/>
                  </a:lnTo>
                  <a:lnTo>
                    <a:pt x="18949" y="1111"/>
                  </a:lnTo>
                  <a:lnTo>
                    <a:pt x="18586" y="898"/>
                  </a:lnTo>
                  <a:lnTo>
                    <a:pt x="18201" y="705"/>
                  </a:lnTo>
                  <a:lnTo>
                    <a:pt x="17817" y="534"/>
                  </a:lnTo>
                  <a:lnTo>
                    <a:pt x="17432" y="385"/>
                  </a:lnTo>
                  <a:lnTo>
                    <a:pt x="17026" y="257"/>
                  </a:lnTo>
                  <a:lnTo>
                    <a:pt x="16599" y="150"/>
                  </a:lnTo>
                  <a:lnTo>
                    <a:pt x="16172" y="64"/>
                  </a:lnTo>
                  <a:lnTo>
                    <a:pt x="15723" y="22"/>
                  </a:lnTo>
                  <a:lnTo>
                    <a:pt x="15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37;p74">
              <a:extLst>
                <a:ext uri="{FF2B5EF4-FFF2-40B4-BE49-F238E27FC236}">
                  <a16:creationId xmlns:a16="http://schemas.microsoft.com/office/drawing/2014/main" id="{739E91AE-4040-0028-1619-B550F6F4C353}"/>
                </a:ext>
              </a:extLst>
            </p:cNvPr>
            <p:cNvSpPr/>
            <p:nvPr/>
          </p:nvSpPr>
          <p:spPr>
            <a:xfrm>
              <a:off x="5416475" y="519575"/>
              <a:ext cx="149050" cy="91875"/>
            </a:xfrm>
            <a:custGeom>
              <a:avLst/>
              <a:gdLst/>
              <a:ahLst/>
              <a:cxnLst/>
              <a:rect l="l" t="t" r="r" b="b"/>
              <a:pathLst>
                <a:path w="5962" h="3675" extrusionOk="0">
                  <a:moveTo>
                    <a:pt x="4338" y="0"/>
                  </a:moveTo>
                  <a:lnTo>
                    <a:pt x="4081" y="22"/>
                  </a:lnTo>
                  <a:lnTo>
                    <a:pt x="3825" y="43"/>
                  </a:lnTo>
                  <a:lnTo>
                    <a:pt x="3569" y="86"/>
                  </a:lnTo>
                  <a:lnTo>
                    <a:pt x="3291" y="150"/>
                  </a:lnTo>
                  <a:lnTo>
                    <a:pt x="3013" y="214"/>
                  </a:lnTo>
                  <a:lnTo>
                    <a:pt x="2735" y="321"/>
                  </a:lnTo>
                  <a:lnTo>
                    <a:pt x="2458" y="406"/>
                  </a:lnTo>
                  <a:lnTo>
                    <a:pt x="2201" y="534"/>
                  </a:lnTo>
                  <a:lnTo>
                    <a:pt x="1924" y="663"/>
                  </a:lnTo>
                  <a:lnTo>
                    <a:pt x="1667" y="791"/>
                  </a:lnTo>
                  <a:lnTo>
                    <a:pt x="1432" y="940"/>
                  </a:lnTo>
                  <a:lnTo>
                    <a:pt x="1197" y="1090"/>
                  </a:lnTo>
                  <a:lnTo>
                    <a:pt x="984" y="1261"/>
                  </a:lnTo>
                  <a:lnTo>
                    <a:pt x="770" y="1432"/>
                  </a:lnTo>
                  <a:lnTo>
                    <a:pt x="599" y="1603"/>
                  </a:lnTo>
                  <a:lnTo>
                    <a:pt x="428" y="1795"/>
                  </a:lnTo>
                  <a:lnTo>
                    <a:pt x="279" y="1966"/>
                  </a:lnTo>
                  <a:lnTo>
                    <a:pt x="172" y="2158"/>
                  </a:lnTo>
                  <a:lnTo>
                    <a:pt x="86" y="2350"/>
                  </a:lnTo>
                  <a:lnTo>
                    <a:pt x="22" y="2543"/>
                  </a:lnTo>
                  <a:lnTo>
                    <a:pt x="1" y="2735"/>
                  </a:lnTo>
                  <a:lnTo>
                    <a:pt x="1" y="2927"/>
                  </a:lnTo>
                  <a:lnTo>
                    <a:pt x="44" y="3119"/>
                  </a:lnTo>
                  <a:lnTo>
                    <a:pt x="86" y="3248"/>
                  </a:lnTo>
                  <a:lnTo>
                    <a:pt x="172" y="3354"/>
                  </a:lnTo>
                  <a:lnTo>
                    <a:pt x="300" y="3440"/>
                  </a:lnTo>
                  <a:lnTo>
                    <a:pt x="428" y="3525"/>
                  </a:lnTo>
                  <a:lnTo>
                    <a:pt x="599" y="3568"/>
                  </a:lnTo>
                  <a:lnTo>
                    <a:pt x="791" y="3632"/>
                  </a:lnTo>
                  <a:lnTo>
                    <a:pt x="1005" y="3653"/>
                  </a:lnTo>
                  <a:lnTo>
                    <a:pt x="1240" y="3675"/>
                  </a:lnTo>
                  <a:lnTo>
                    <a:pt x="1475" y="3675"/>
                  </a:lnTo>
                  <a:lnTo>
                    <a:pt x="1731" y="3653"/>
                  </a:lnTo>
                  <a:lnTo>
                    <a:pt x="2265" y="3611"/>
                  </a:lnTo>
                  <a:lnTo>
                    <a:pt x="2842" y="3482"/>
                  </a:lnTo>
                  <a:lnTo>
                    <a:pt x="3419" y="3333"/>
                  </a:lnTo>
                  <a:lnTo>
                    <a:pt x="3974" y="3141"/>
                  </a:lnTo>
                  <a:lnTo>
                    <a:pt x="4231" y="3034"/>
                  </a:lnTo>
                  <a:lnTo>
                    <a:pt x="4487" y="2906"/>
                  </a:lnTo>
                  <a:lnTo>
                    <a:pt x="4744" y="2778"/>
                  </a:lnTo>
                  <a:lnTo>
                    <a:pt x="4957" y="2649"/>
                  </a:lnTo>
                  <a:lnTo>
                    <a:pt x="5171" y="2500"/>
                  </a:lnTo>
                  <a:lnTo>
                    <a:pt x="5363" y="2329"/>
                  </a:lnTo>
                  <a:lnTo>
                    <a:pt x="5534" y="2179"/>
                  </a:lnTo>
                  <a:lnTo>
                    <a:pt x="5684" y="2008"/>
                  </a:lnTo>
                  <a:lnTo>
                    <a:pt x="5790" y="1838"/>
                  </a:lnTo>
                  <a:lnTo>
                    <a:pt x="5897" y="1645"/>
                  </a:lnTo>
                  <a:lnTo>
                    <a:pt x="5940" y="1453"/>
                  </a:lnTo>
                  <a:lnTo>
                    <a:pt x="5961" y="1261"/>
                  </a:lnTo>
                  <a:lnTo>
                    <a:pt x="5961" y="1068"/>
                  </a:lnTo>
                  <a:lnTo>
                    <a:pt x="5918" y="876"/>
                  </a:lnTo>
                  <a:lnTo>
                    <a:pt x="5833" y="684"/>
                  </a:lnTo>
                  <a:lnTo>
                    <a:pt x="5705" y="513"/>
                  </a:lnTo>
                  <a:lnTo>
                    <a:pt x="5577" y="363"/>
                  </a:lnTo>
                  <a:lnTo>
                    <a:pt x="5406" y="257"/>
                  </a:lnTo>
                  <a:lnTo>
                    <a:pt x="5235" y="171"/>
                  </a:lnTo>
                  <a:lnTo>
                    <a:pt x="5043" y="86"/>
                  </a:lnTo>
                  <a:lnTo>
                    <a:pt x="4829" y="43"/>
                  </a:lnTo>
                  <a:lnTo>
                    <a:pt x="4594" y="22"/>
                  </a:lnTo>
                  <a:lnTo>
                    <a:pt x="43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38;p74">
              <a:extLst>
                <a:ext uri="{FF2B5EF4-FFF2-40B4-BE49-F238E27FC236}">
                  <a16:creationId xmlns:a16="http://schemas.microsoft.com/office/drawing/2014/main" id="{26F44CED-FD5B-5D0E-3ECA-EFB8E1F07FB2}"/>
                </a:ext>
              </a:extLst>
            </p:cNvPr>
            <p:cNvSpPr/>
            <p:nvPr/>
          </p:nvSpPr>
          <p:spPr>
            <a:xfrm>
              <a:off x="5700075" y="528125"/>
              <a:ext cx="149575" cy="94550"/>
            </a:xfrm>
            <a:custGeom>
              <a:avLst/>
              <a:gdLst/>
              <a:ahLst/>
              <a:cxnLst/>
              <a:rect l="l" t="t" r="r" b="b"/>
              <a:pathLst>
                <a:path w="5983" h="3782" extrusionOk="0">
                  <a:moveTo>
                    <a:pt x="1496" y="0"/>
                  </a:moveTo>
                  <a:lnTo>
                    <a:pt x="1240" y="21"/>
                  </a:lnTo>
                  <a:lnTo>
                    <a:pt x="1026" y="64"/>
                  </a:lnTo>
                  <a:lnTo>
                    <a:pt x="812" y="128"/>
                  </a:lnTo>
                  <a:lnTo>
                    <a:pt x="599" y="192"/>
                  </a:lnTo>
                  <a:lnTo>
                    <a:pt x="428" y="299"/>
                  </a:lnTo>
                  <a:lnTo>
                    <a:pt x="278" y="427"/>
                  </a:lnTo>
                  <a:lnTo>
                    <a:pt x="150" y="577"/>
                  </a:lnTo>
                  <a:lnTo>
                    <a:pt x="43" y="726"/>
                  </a:lnTo>
                  <a:lnTo>
                    <a:pt x="1" y="855"/>
                  </a:lnTo>
                  <a:lnTo>
                    <a:pt x="1" y="1004"/>
                  </a:lnTo>
                  <a:lnTo>
                    <a:pt x="22" y="1154"/>
                  </a:lnTo>
                  <a:lnTo>
                    <a:pt x="65" y="1303"/>
                  </a:lnTo>
                  <a:lnTo>
                    <a:pt x="150" y="1453"/>
                  </a:lnTo>
                  <a:lnTo>
                    <a:pt x="257" y="1624"/>
                  </a:lnTo>
                  <a:lnTo>
                    <a:pt x="407" y="1773"/>
                  </a:lnTo>
                  <a:lnTo>
                    <a:pt x="556" y="1944"/>
                  </a:lnTo>
                  <a:lnTo>
                    <a:pt x="727" y="2115"/>
                  </a:lnTo>
                  <a:lnTo>
                    <a:pt x="919" y="2286"/>
                  </a:lnTo>
                  <a:lnTo>
                    <a:pt x="1368" y="2606"/>
                  </a:lnTo>
                  <a:lnTo>
                    <a:pt x="1859" y="2906"/>
                  </a:lnTo>
                  <a:lnTo>
                    <a:pt x="2372" y="3183"/>
                  </a:lnTo>
                  <a:lnTo>
                    <a:pt x="2906" y="3418"/>
                  </a:lnTo>
                  <a:lnTo>
                    <a:pt x="3184" y="3525"/>
                  </a:lnTo>
                  <a:lnTo>
                    <a:pt x="3462" y="3610"/>
                  </a:lnTo>
                  <a:lnTo>
                    <a:pt x="3718" y="3675"/>
                  </a:lnTo>
                  <a:lnTo>
                    <a:pt x="3996" y="3739"/>
                  </a:lnTo>
                  <a:lnTo>
                    <a:pt x="4252" y="3760"/>
                  </a:lnTo>
                  <a:lnTo>
                    <a:pt x="4487" y="3781"/>
                  </a:lnTo>
                  <a:lnTo>
                    <a:pt x="4722" y="3781"/>
                  </a:lnTo>
                  <a:lnTo>
                    <a:pt x="4936" y="3760"/>
                  </a:lnTo>
                  <a:lnTo>
                    <a:pt x="5149" y="3717"/>
                  </a:lnTo>
                  <a:lnTo>
                    <a:pt x="5341" y="3632"/>
                  </a:lnTo>
                  <a:lnTo>
                    <a:pt x="5512" y="3546"/>
                  </a:lnTo>
                  <a:lnTo>
                    <a:pt x="5662" y="3418"/>
                  </a:lnTo>
                  <a:lnTo>
                    <a:pt x="5790" y="3269"/>
                  </a:lnTo>
                  <a:lnTo>
                    <a:pt x="5897" y="3076"/>
                  </a:lnTo>
                  <a:lnTo>
                    <a:pt x="5961" y="2884"/>
                  </a:lnTo>
                  <a:lnTo>
                    <a:pt x="5982" y="2692"/>
                  </a:lnTo>
                  <a:lnTo>
                    <a:pt x="5982" y="2500"/>
                  </a:lnTo>
                  <a:lnTo>
                    <a:pt x="5940" y="2286"/>
                  </a:lnTo>
                  <a:lnTo>
                    <a:pt x="5876" y="2094"/>
                  </a:lnTo>
                  <a:lnTo>
                    <a:pt x="5769" y="1923"/>
                  </a:lnTo>
                  <a:lnTo>
                    <a:pt x="5662" y="1731"/>
                  </a:lnTo>
                  <a:lnTo>
                    <a:pt x="5512" y="1560"/>
                  </a:lnTo>
                  <a:lnTo>
                    <a:pt x="5320" y="1389"/>
                  </a:lnTo>
                  <a:lnTo>
                    <a:pt x="5128" y="1218"/>
                  </a:lnTo>
                  <a:lnTo>
                    <a:pt x="4936" y="1068"/>
                  </a:lnTo>
                  <a:lnTo>
                    <a:pt x="4701" y="919"/>
                  </a:lnTo>
                  <a:lnTo>
                    <a:pt x="4466" y="769"/>
                  </a:lnTo>
                  <a:lnTo>
                    <a:pt x="4209" y="641"/>
                  </a:lnTo>
                  <a:lnTo>
                    <a:pt x="3953" y="513"/>
                  </a:lnTo>
                  <a:lnTo>
                    <a:pt x="3675" y="406"/>
                  </a:lnTo>
                  <a:lnTo>
                    <a:pt x="3397" y="299"/>
                  </a:lnTo>
                  <a:lnTo>
                    <a:pt x="3120" y="214"/>
                  </a:lnTo>
                  <a:lnTo>
                    <a:pt x="2842" y="150"/>
                  </a:lnTo>
                  <a:lnTo>
                    <a:pt x="2564" y="86"/>
                  </a:lnTo>
                  <a:lnTo>
                    <a:pt x="2287" y="43"/>
                  </a:lnTo>
                  <a:lnTo>
                    <a:pt x="2009" y="21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39;p74">
              <a:extLst>
                <a:ext uri="{FF2B5EF4-FFF2-40B4-BE49-F238E27FC236}">
                  <a16:creationId xmlns:a16="http://schemas.microsoft.com/office/drawing/2014/main" id="{99DDB223-C60F-3F35-2082-9A1856AB4570}"/>
                </a:ext>
              </a:extLst>
            </p:cNvPr>
            <p:cNvSpPr/>
            <p:nvPr/>
          </p:nvSpPr>
          <p:spPr>
            <a:xfrm>
              <a:off x="6488375" y="1443525"/>
              <a:ext cx="194950" cy="475875"/>
            </a:xfrm>
            <a:custGeom>
              <a:avLst/>
              <a:gdLst/>
              <a:ahLst/>
              <a:cxnLst/>
              <a:rect l="l" t="t" r="r" b="b"/>
              <a:pathLst>
                <a:path w="7798" h="19035" extrusionOk="0">
                  <a:moveTo>
                    <a:pt x="2137" y="0"/>
                  </a:moveTo>
                  <a:lnTo>
                    <a:pt x="1816" y="22"/>
                  </a:lnTo>
                  <a:lnTo>
                    <a:pt x="1218" y="107"/>
                  </a:lnTo>
                  <a:lnTo>
                    <a:pt x="727" y="193"/>
                  </a:lnTo>
                  <a:lnTo>
                    <a:pt x="342" y="299"/>
                  </a:lnTo>
                  <a:lnTo>
                    <a:pt x="1" y="385"/>
                  </a:lnTo>
                  <a:lnTo>
                    <a:pt x="834" y="19035"/>
                  </a:lnTo>
                  <a:lnTo>
                    <a:pt x="1133" y="18885"/>
                  </a:lnTo>
                  <a:lnTo>
                    <a:pt x="1475" y="18693"/>
                  </a:lnTo>
                  <a:lnTo>
                    <a:pt x="1923" y="18415"/>
                  </a:lnTo>
                  <a:lnTo>
                    <a:pt x="2457" y="18052"/>
                  </a:lnTo>
                  <a:lnTo>
                    <a:pt x="3034" y="17582"/>
                  </a:lnTo>
                  <a:lnTo>
                    <a:pt x="3355" y="17326"/>
                  </a:lnTo>
                  <a:lnTo>
                    <a:pt x="3675" y="17027"/>
                  </a:lnTo>
                  <a:lnTo>
                    <a:pt x="3995" y="16706"/>
                  </a:lnTo>
                  <a:lnTo>
                    <a:pt x="4316" y="16364"/>
                  </a:lnTo>
                  <a:lnTo>
                    <a:pt x="4636" y="15980"/>
                  </a:lnTo>
                  <a:lnTo>
                    <a:pt x="4978" y="15595"/>
                  </a:lnTo>
                  <a:lnTo>
                    <a:pt x="5277" y="15168"/>
                  </a:lnTo>
                  <a:lnTo>
                    <a:pt x="5598" y="14698"/>
                  </a:lnTo>
                  <a:lnTo>
                    <a:pt x="5897" y="14207"/>
                  </a:lnTo>
                  <a:lnTo>
                    <a:pt x="6174" y="13694"/>
                  </a:lnTo>
                  <a:lnTo>
                    <a:pt x="6452" y="13160"/>
                  </a:lnTo>
                  <a:lnTo>
                    <a:pt x="6709" y="12583"/>
                  </a:lnTo>
                  <a:lnTo>
                    <a:pt x="6943" y="11964"/>
                  </a:lnTo>
                  <a:lnTo>
                    <a:pt x="7157" y="11323"/>
                  </a:lnTo>
                  <a:lnTo>
                    <a:pt x="7349" y="10661"/>
                  </a:lnTo>
                  <a:lnTo>
                    <a:pt x="7499" y="9956"/>
                  </a:lnTo>
                  <a:lnTo>
                    <a:pt x="7627" y="9208"/>
                  </a:lnTo>
                  <a:lnTo>
                    <a:pt x="7713" y="8439"/>
                  </a:lnTo>
                  <a:lnTo>
                    <a:pt x="7777" y="7627"/>
                  </a:lnTo>
                  <a:lnTo>
                    <a:pt x="7798" y="6794"/>
                  </a:lnTo>
                  <a:lnTo>
                    <a:pt x="7777" y="5961"/>
                  </a:lnTo>
                  <a:lnTo>
                    <a:pt x="7713" y="5213"/>
                  </a:lnTo>
                  <a:lnTo>
                    <a:pt x="7606" y="4508"/>
                  </a:lnTo>
                  <a:lnTo>
                    <a:pt x="7456" y="3888"/>
                  </a:lnTo>
                  <a:lnTo>
                    <a:pt x="7285" y="3312"/>
                  </a:lnTo>
                  <a:lnTo>
                    <a:pt x="7072" y="2799"/>
                  </a:lnTo>
                  <a:lnTo>
                    <a:pt x="6837" y="2329"/>
                  </a:lnTo>
                  <a:lnTo>
                    <a:pt x="6580" y="1923"/>
                  </a:lnTo>
                  <a:lnTo>
                    <a:pt x="6303" y="1560"/>
                  </a:lnTo>
                  <a:lnTo>
                    <a:pt x="5982" y="1239"/>
                  </a:lnTo>
                  <a:lnTo>
                    <a:pt x="5662" y="962"/>
                  </a:lnTo>
                  <a:lnTo>
                    <a:pt x="5341" y="727"/>
                  </a:lnTo>
                  <a:lnTo>
                    <a:pt x="4978" y="534"/>
                  </a:lnTo>
                  <a:lnTo>
                    <a:pt x="4636" y="385"/>
                  </a:lnTo>
                  <a:lnTo>
                    <a:pt x="4273" y="257"/>
                  </a:lnTo>
                  <a:lnTo>
                    <a:pt x="3910" y="150"/>
                  </a:lnTo>
                  <a:lnTo>
                    <a:pt x="3547" y="86"/>
                  </a:lnTo>
                  <a:lnTo>
                    <a:pt x="3184" y="22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8609;p74">
            <a:extLst>
              <a:ext uri="{FF2B5EF4-FFF2-40B4-BE49-F238E27FC236}">
                <a16:creationId xmlns:a16="http://schemas.microsoft.com/office/drawing/2014/main" id="{C4576E12-CC4F-6DB2-0747-5615C5BFB2B5}"/>
              </a:ext>
            </a:extLst>
          </p:cNvPr>
          <p:cNvGrpSpPr/>
          <p:nvPr/>
        </p:nvGrpSpPr>
        <p:grpSpPr>
          <a:xfrm>
            <a:off x="3822120" y="3598070"/>
            <a:ext cx="1377834" cy="1310217"/>
            <a:chOff x="10307020" y="2631058"/>
            <a:chExt cx="3353209" cy="3188651"/>
          </a:xfrm>
        </p:grpSpPr>
        <p:grpSp>
          <p:nvGrpSpPr>
            <p:cNvPr id="60" name="Google Shape;8610;p74">
              <a:extLst>
                <a:ext uri="{FF2B5EF4-FFF2-40B4-BE49-F238E27FC236}">
                  <a16:creationId xmlns:a16="http://schemas.microsoft.com/office/drawing/2014/main" id="{DE3D794E-D832-DA3A-8255-11A7AACDD606}"/>
                </a:ext>
              </a:extLst>
            </p:cNvPr>
            <p:cNvGrpSpPr/>
            <p:nvPr/>
          </p:nvGrpSpPr>
          <p:grpSpPr>
            <a:xfrm>
              <a:off x="10307020" y="2768180"/>
              <a:ext cx="3353209" cy="3051530"/>
              <a:chOff x="3586946" y="1933273"/>
              <a:chExt cx="1907400" cy="1735599"/>
            </a:xfrm>
          </p:grpSpPr>
          <p:sp>
            <p:nvSpPr>
              <p:cNvPr id="79" name="Google Shape;8611;p74">
                <a:extLst>
                  <a:ext uri="{FF2B5EF4-FFF2-40B4-BE49-F238E27FC236}">
                    <a16:creationId xmlns:a16="http://schemas.microsoft.com/office/drawing/2014/main" id="{1D9A7239-5ADF-ADB9-5847-B532D0B6A7E6}"/>
                  </a:ext>
                </a:extLst>
              </p:cNvPr>
              <p:cNvSpPr/>
              <p:nvPr/>
            </p:nvSpPr>
            <p:spPr>
              <a:xfrm>
                <a:off x="3586946" y="3460166"/>
                <a:ext cx="1907400" cy="207300"/>
              </a:xfrm>
              <a:prstGeom prst="ellipse">
                <a:avLst/>
              </a:prstGeom>
              <a:solidFill>
                <a:srgbClr val="002D38">
                  <a:alpha val="12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612;p74">
                <a:extLst>
                  <a:ext uri="{FF2B5EF4-FFF2-40B4-BE49-F238E27FC236}">
                    <a16:creationId xmlns:a16="http://schemas.microsoft.com/office/drawing/2014/main" id="{5FACCA67-7482-D4FA-76A8-B537A7D7FB31}"/>
                  </a:ext>
                </a:extLst>
              </p:cNvPr>
              <p:cNvGrpSpPr/>
              <p:nvPr/>
            </p:nvGrpSpPr>
            <p:grpSpPr>
              <a:xfrm>
                <a:off x="3599108" y="1933273"/>
                <a:ext cx="1883075" cy="1735599"/>
                <a:chOff x="2985150" y="2575000"/>
                <a:chExt cx="1352298" cy="1246391"/>
              </a:xfrm>
            </p:grpSpPr>
            <p:sp>
              <p:nvSpPr>
                <p:cNvPr id="81" name="Google Shape;8613;p74">
                  <a:extLst>
                    <a:ext uri="{FF2B5EF4-FFF2-40B4-BE49-F238E27FC236}">
                      <a16:creationId xmlns:a16="http://schemas.microsoft.com/office/drawing/2014/main" id="{801C4ABC-2876-E838-3CF6-251DF6FA1941}"/>
                    </a:ext>
                  </a:extLst>
                </p:cNvPr>
                <p:cNvSpPr/>
                <p:nvPr/>
              </p:nvSpPr>
              <p:spPr>
                <a:xfrm>
                  <a:off x="2985719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extrusionOk="0">
                      <a:moveTo>
                        <a:pt x="4237" y="1"/>
                      </a:moveTo>
                      <a:lnTo>
                        <a:pt x="3965" y="40"/>
                      </a:lnTo>
                      <a:lnTo>
                        <a:pt x="3693" y="78"/>
                      </a:lnTo>
                      <a:lnTo>
                        <a:pt x="3421" y="137"/>
                      </a:lnTo>
                      <a:lnTo>
                        <a:pt x="3149" y="214"/>
                      </a:lnTo>
                      <a:lnTo>
                        <a:pt x="2896" y="331"/>
                      </a:lnTo>
                      <a:lnTo>
                        <a:pt x="2663" y="467"/>
                      </a:lnTo>
                      <a:lnTo>
                        <a:pt x="2410" y="622"/>
                      </a:lnTo>
                      <a:lnTo>
                        <a:pt x="2196" y="797"/>
                      </a:lnTo>
                      <a:lnTo>
                        <a:pt x="1963" y="1011"/>
                      </a:lnTo>
                      <a:lnTo>
                        <a:pt x="1769" y="1264"/>
                      </a:lnTo>
                      <a:lnTo>
                        <a:pt x="1575" y="1536"/>
                      </a:lnTo>
                      <a:lnTo>
                        <a:pt x="1400" y="1847"/>
                      </a:lnTo>
                      <a:lnTo>
                        <a:pt x="1244" y="2196"/>
                      </a:lnTo>
                      <a:lnTo>
                        <a:pt x="1108" y="2566"/>
                      </a:lnTo>
                      <a:lnTo>
                        <a:pt x="992" y="2974"/>
                      </a:lnTo>
                      <a:lnTo>
                        <a:pt x="895" y="3440"/>
                      </a:lnTo>
                      <a:lnTo>
                        <a:pt x="817" y="3926"/>
                      </a:lnTo>
                      <a:lnTo>
                        <a:pt x="661" y="4975"/>
                      </a:lnTo>
                      <a:lnTo>
                        <a:pt x="506" y="6024"/>
                      </a:lnTo>
                      <a:lnTo>
                        <a:pt x="331" y="7074"/>
                      </a:lnTo>
                      <a:lnTo>
                        <a:pt x="195" y="8143"/>
                      </a:lnTo>
                      <a:lnTo>
                        <a:pt x="78" y="9172"/>
                      </a:lnTo>
                      <a:lnTo>
                        <a:pt x="40" y="9697"/>
                      </a:lnTo>
                      <a:lnTo>
                        <a:pt x="1" y="10202"/>
                      </a:lnTo>
                      <a:lnTo>
                        <a:pt x="1" y="10688"/>
                      </a:lnTo>
                      <a:lnTo>
                        <a:pt x="20" y="11174"/>
                      </a:lnTo>
                      <a:lnTo>
                        <a:pt x="59" y="11660"/>
                      </a:lnTo>
                      <a:lnTo>
                        <a:pt x="117" y="12126"/>
                      </a:lnTo>
                      <a:lnTo>
                        <a:pt x="195" y="12573"/>
                      </a:lnTo>
                      <a:lnTo>
                        <a:pt x="331" y="13000"/>
                      </a:lnTo>
                      <a:lnTo>
                        <a:pt x="467" y="13428"/>
                      </a:lnTo>
                      <a:lnTo>
                        <a:pt x="661" y="13817"/>
                      </a:lnTo>
                      <a:lnTo>
                        <a:pt x="875" y="14205"/>
                      </a:lnTo>
                      <a:lnTo>
                        <a:pt x="1128" y="14555"/>
                      </a:lnTo>
                      <a:lnTo>
                        <a:pt x="1419" y="14905"/>
                      </a:lnTo>
                      <a:lnTo>
                        <a:pt x="1594" y="15060"/>
                      </a:lnTo>
                      <a:lnTo>
                        <a:pt x="1769" y="15216"/>
                      </a:lnTo>
                      <a:lnTo>
                        <a:pt x="1944" y="15371"/>
                      </a:lnTo>
                      <a:lnTo>
                        <a:pt x="2158" y="15507"/>
                      </a:lnTo>
                      <a:lnTo>
                        <a:pt x="2352" y="15643"/>
                      </a:lnTo>
                      <a:lnTo>
                        <a:pt x="2585" y="15779"/>
                      </a:lnTo>
                      <a:lnTo>
                        <a:pt x="2818" y="15896"/>
                      </a:lnTo>
                      <a:lnTo>
                        <a:pt x="3051" y="16012"/>
                      </a:lnTo>
                      <a:lnTo>
                        <a:pt x="3595" y="16226"/>
                      </a:lnTo>
                      <a:lnTo>
                        <a:pt x="4178" y="16420"/>
                      </a:lnTo>
                      <a:lnTo>
                        <a:pt x="4820" y="16576"/>
                      </a:lnTo>
                      <a:lnTo>
                        <a:pt x="5519" y="16692"/>
                      </a:lnTo>
                      <a:lnTo>
                        <a:pt x="6277" y="16770"/>
                      </a:lnTo>
                      <a:lnTo>
                        <a:pt x="7074" y="16828"/>
                      </a:lnTo>
                      <a:lnTo>
                        <a:pt x="7832" y="16848"/>
                      </a:lnTo>
                      <a:lnTo>
                        <a:pt x="8551" y="16828"/>
                      </a:lnTo>
                      <a:lnTo>
                        <a:pt x="9270" y="16790"/>
                      </a:lnTo>
                      <a:lnTo>
                        <a:pt x="9930" y="16712"/>
                      </a:lnTo>
                      <a:lnTo>
                        <a:pt x="10591" y="16595"/>
                      </a:lnTo>
                      <a:lnTo>
                        <a:pt x="11193" y="16440"/>
                      </a:lnTo>
                      <a:lnTo>
                        <a:pt x="11796" y="16265"/>
                      </a:lnTo>
                      <a:lnTo>
                        <a:pt x="12340" y="16071"/>
                      </a:lnTo>
                      <a:lnTo>
                        <a:pt x="12864" y="15837"/>
                      </a:lnTo>
                      <a:lnTo>
                        <a:pt x="13350" y="15585"/>
                      </a:lnTo>
                      <a:lnTo>
                        <a:pt x="13797" y="15293"/>
                      </a:lnTo>
                      <a:lnTo>
                        <a:pt x="14225" y="14982"/>
                      </a:lnTo>
                      <a:lnTo>
                        <a:pt x="14594" y="14652"/>
                      </a:lnTo>
                      <a:lnTo>
                        <a:pt x="14944" y="14283"/>
                      </a:lnTo>
                      <a:lnTo>
                        <a:pt x="15235" y="13914"/>
                      </a:lnTo>
                      <a:lnTo>
                        <a:pt x="15507" y="13506"/>
                      </a:lnTo>
                      <a:lnTo>
                        <a:pt x="15624" y="13292"/>
                      </a:lnTo>
                      <a:lnTo>
                        <a:pt x="15721" y="13078"/>
                      </a:lnTo>
                      <a:lnTo>
                        <a:pt x="15818" y="12864"/>
                      </a:lnTo>
                      <a:lnTo>
                        <a:pt x="15896" y="12631"/>
                      </a:lnTo>
                      <a:lnTo>
                        <a:pt x="15973" y="12417"/>
                      </a:lnTo>
                      <a:lnTo>
                        <a:pt x="16032" y="12184"/>
                      </a:lnTo>
                      <a:lnTo>
                        <a:pt x="16071" y="11932"/>
                      </a:lnTo>
                      <a:lnTo>
                        <a:pt x="16109" y="11698"/>
                      </a:lnTo>
                      <a:lnTo>
                        <a:pt x="16129" y="11446"/>
                      </a:lnTo>
                      <a:lnTo>
                        <a:pt x="16148" y="11193"/>
                      </a:lnTo>
                      <a:lnTo>
                        <a:pt x="16148" y="10941"/>
                      </a:lnTo>
                      <a:lnTo>
                        <a:pt x="16148" y="10688"/>
                      </a:lnTo>
                      <a:lnTo>
                        <a:pt x="16129" y="10416"/>
                      </a:lnTo>
                      <a:lnTo>
                        <a:pt x="16090" y="10144"/>
                      </a:lnTo>
                      <a:lnTo>
                        <a:pt x="15993" y="9600"/>
                      </a:lnTo>
                      <a:lnTo>
                        <a:pt x="15837" y="9056"/>
                      </a:lnTo>
                      <a:lnTo>
                        <a:pt x="15624" y="8473"/>
                      </a:lnTo>
                      <a:lnTo>
                        <a:pt x="15371" y="7890"/>
                      </a:lnTo>
                      <a:lnTo>
                        <a:pt x="15060" y="7288"/>
                      </a:lnTo>
                      <a:lnTo>
                        <a:pt x="14691" y="6685"/>
                      </a:lnTo>
                      <a:lnTo>
                        <a:pt x="14263" y="6083"/>
                      </a:lnTo>
                      <a:lnTo>
                        <a:pt x="13797" y="5461"/>
                      </a:lnTo>
                      <a:lnTo>
                        <a:pt x="13680" y="5558"/>
                      </a:lnTo>
                      <a:lnTo>
                        <a:pt x="13311" y="5869"/>
                      </a:lnTo>
                      <a:lnTo>
                        <a:pt x="12787" y="6277"/>
                      </a:lnTo>
                      <a:lnTo>
                        <a:pt x="12476" y="6491"/>
                      </a:lnTo>
                      <a:lnTo>
                        <a:pt x="12126" y="6705"/>
                      </a:lnTo>
                      <a:lnTo>
                        <a:pt x="11776" y="6899"/>
                      </a:lnTo>
                      <a:lnTo>
                        <a:pt x="11407" y="7093"/>
                      </a:lnTo>
                      <a:lnTo>
                        <a:pt x="11038" y="7229"/>
                      </a:lnTo>
                      <a:lnTo>
                        <a:pt x="10669" y="7346"/>
                      </a:lnTo>
                      <a:lnTo>
                        <a:pt x="10474" y="7365"/>
                      </a:lnTo>
                      <a:lnTo>
                        <a:pt x="10299" y="7385"/>
                      </a:lnTo>
                      <a:lnTo>
                        <a:pt x="10124" y="7385"/>
                      </a:lnTo>
                      <a:lnTo>
                        <a:pt x="9950" y="7365"/>
                      </a:lnTo>
                      <a:lnTo>
                        <a:pt x="9794" y="7346"/>
                      </a:lnTo>
                      <a:lnTo>
                        <a:pt x="9639" y="7288"/>
                      </a:lnTo>
                      <a:lnTo>
                        <a:pt x="9483" y="7210"/>
                      </a:lnTo>
                      <a:lnTo>
                        <a:pt x="9347" y="7113"/>
                      </a:lnTo>
                      <a:lnTo>
                        <a:pt x="9211" y="6996"/>
                      </a:lnTo>
                      <a:lnTo>
                        <a:pt x="9095" y="6841"/>
                      </a:lnTo>
                      <a:lnTo>
                        <a:pt x="8997" y="6666"/>
                      </a:lnTo>
                      <a:lnTo>
                        <a:pt x="8900" y="6471"/>
                      </a:lnTo>
                      <a:lnTo>
                        <a:pt x="8803" y="6238"/>
                      </a:lnTo>
                      <a:lnTo>
                        <a:pt x="8725" y="6005"/>
                      </a:lnTo>
                      <a:lnTo>
                        <a:pt x="8667" y="5772"/>
                      </a:lnTo>
                      <a:lnTo>
                        <a:pt x="8609" y="5558"/>
                      </a:lnTo>
                      <a:lnTo>
                        <a:pt x="8531" y="5111"/>
                      </a:lnTo>
                      <a:lnTo>
                        <a:pt x="8512" y="4684"/>
                      </a:lnTo>
                      <a:lnTo>
                        <a:pt x="8492" y="4276"/>
                      </a:lnTo>
                      <a:lnTo>
                        <a:pt x="8512" y="3887"/>
                      </a:lnTo>
                      <a:lnTo>
                        <a:pt x="8570" y="3168"/>
                      </a:lnTo>
                      <a:lnTo>
                        <a:pt x="8589" y="2838"/>
                      </a:lnTo>
                      <a:lnTo>
                        <a:pt x="8589" y="2507"/>
                      </a:lnTo>
                      <a:lnTo>
                        <a:pt x="8570" y="2216"/>
                      </a:lnTo>
                      <a:lnTo>
                        <a:pt x="8531" y="1924"/>
                      </a:lnTo>
                      <a:lnTo>
                        <a:pt x="8492" y="1788"/>
                      </a:lnTo>
                      <a:lnTo>
                        <a:pt x="8434" y="1672"/>
                      </a:lnTo>
                      <a:lnTo>
                        <a:pt x="8376" y="1536"/>
                      </a:lnTo>
                      <a:lnTo>
                        <a:pt x="8298" y="1419"/>
                      </a:lnTo>
                      <a:lnTo>
                        <a:pt x="8201" y="1303"/>
                      </a:lnTo>
                      <a:lnTo>
                        <a:pt x="8084" y="1205"/>
                      </a:lnTo>
                      <a:lnTo>
                        <a:pt x="7968" y="1108"/>
                      </a:lnTo>
                      <a:lnTo>
                        <a:pt x="7812" y="1011"/>
                      </a:lnTo>
                      <a:lnTo>
                        <a:pt x="7462" y="817"/>
                      </a:lnTo>
                      <a:lnTo>
                        <a:pt x="7074" y="603"/>
                      </a:lnTo>
                      <a:lnTo>
                        <a:pt x="6607" y="428"/>
                      </a:lnTo>
                      <a:lnTo>
                        <a:pt x="6122" y="253"/>
                      </a:lnTo>
                      <a:lnTo>
                        <a:pt x="5597" y="137"/>
                      </a:lnTo>
                      <a:lnTo>
                        <a:pt x="5325" y="78"/>
                      </a:lnTo>
                      <a:lnTo>
                        <a:pt x="5053" y="40"/>
                      </a:lnTo>
                      <a:lnTo>
                        <a:pt x="4781" y="20"/>
                      </a:lnTo>
                      <a:lnTo>
                        <a:pt x="45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614;p74">
                  <a:extLst>
                    <a:ext uri="{FF2B5EF4-FFF2-40B4-BE49-F238E27FC236}">
                      <a16:creationId xmlns:a16="http://schemas.microsoft.com/office/drawing/2014/main" id="{30FD4844-DCA5-214D-EA57-9B29B84DD9E0}"/>
                    </a:ext>
                  </a:extLst>
                </p:cNvPr>
                <p:cNvSpPr/>
                <p:nvPr/>
              </p:nvSpPr>
              <p:spPr>
                <a:xfrm>
                  <a:off x="2985719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fill="none" extrusionOk="0">
                      <a:moveTo>
                        <a:pt x="13797" y="5461"/>
                      </a:moveTo>
                      <a:lnTo>
                        <a:pt x="13797" y="5461"/>
                      </a:lnTo>
                      <a:lnTo>
                        <a:pt x="13680" y="5558"/>
                      </a:lnTo>
                      <a:lnTo>
                        <a:pt x="13680" y="5558"/>
                      </a:lnTo>
                      <a:lnTo>
                        <a:pt x="13311" y="5869"/>
                      </a:lnTo>
                      <a:lnTo>
                        <a:pt x="12787" y="6277"/>
                      </a:lnTo>
                      <a:lnTo>
                        <a:pt x="12476" y="6491"/>
                      </a:lnTo>
                      <a:lnTo>
                        <a:pt x="12126" y="6705"/>
                      </a:lnTo>
                      <a:lnTo>
                        <a:pt x="11776" y="6899"/>
                      </a:lnTo>
                      <a:lnTo>
                        <a:pt x="11407" y="7093"/>
                      </a:lnTo>
                      <a:lnTo>
                        <a:pt x="11038" y="7229"/>
                      </a:lnTo>
                      <a:lnTo>
                        <a:pt x="10669" y="7346"/>
                      </a:lnTo>
                      <a:lnTo>
                        <a:pt x="10474" y="7365"/>
                      </a:lnTo>
                      <a:lnTo>
                        <a:pt x="10299" y="7385"/>
                      </a:lnTo>
                      <a:lnTo>
                        <a:pt x="10124" y="7385"/>
                      </a:lnTo>
                      <a:lnTo>
                        <a:pt x="9950" y="7365"/>
                      </a:lnTo>
                      <a:lnTo>
                        <a:pt x="9794" y="7346"/>
                      </a:lnTo>
                      <a:lnTo>
                        <a:pt x="9639" y="7288"/>
                      </a:lnTo>
                      <a:lnTo>
                        <a:pt x="9483" y="7210"/>
                      </a:lnTo>
                      <a:lnTo>
                        <a:pt x="9347" y="7113"/>
                      </a:lnTo>
                      <a:lnTo>
                        <a:pt x="9211" y="6996"/>
                      </a:lnTo>
                      <a:lnTo>
                        <a:pt x="9095" y="6841"/>
                      </a:lnTo>
                      <a:lnTo>
                        <a:pt x="8997" y="6666"/>
                      </a:lnTo>
                      <a:lnTo>
                        <a:pt x="8900" y="6471"/>
                      </a:lnTo>
                      <a:lnTo>
                        <a:pt x="8900" y="6471"/>
                      </a:lnTo>
                      <a:lnTo>
                        <a:pt x="8803" y="6238"/>
                      </a:lnTo>
                      <a:lnTo>
                        <a:pt x="8725" y="6005"/>
                      </a:lnTo>
                      <a:lnTo>
                        <a:pt x="8667" y="5772"/>
                      </a:lnTo>
                      <a:lnTo>
                        <a:pt x="8609" y="5558"/>
                      </a:lnTo>
                      <a:lnTo>
                        <a:pt x="8531" y="5111"/>
                      </a:lnTo>
                      <a:lnTo>
                        <a:pt x="8512" y="4684"/>
                      </a:lnTo>
                      <a:lnTo>
                        <a:pt x="8492" y="4276"/>
                      </a:lnTo>
                      <a:lnTo>
                        <a:pt x="8512" y="3887"/>
                      </a:lnTo>
                      <a:lnTo>
                        <a:pt x="8570" y="3168"/>
                      </a:lnTo>
                      <a:lnTo>
                        <a:pt x="8589" y="2838"/>
                      </a:lnTo>
                      <a:lnTo>
                        <a:pt x="8589" y="2507"/>
                      </a:lnTo>
                      <a:lnTo>
                        <a:pt x="8570" y="2216"/>
                      </a:lnTo>
                      <a:lnTo>
                        <a:pt x="8531" y="1924"/>
                      </a:lnTo>
                      <a:lnTo>
                        <a:pt x="8492" y="1788"/>
                      </a:lnTo>
                      <a:lnTo>
                        <a:pt x="8434" y="1672"/>
                      </a:lnTo>
                      <a:lnTo>
                        <a:pt x="8376" y="1536"/>
                      </a:lnTo>
                      <a:lnTo>
                        <a:pt x="8298" y="1419"/>
                      </a:lnTo>
                      <a:lnTo>
                        <a:pt x="8201" y="1303"/>
                      </a:lnTo>
                      <a:lnTo>
                        <a:pt x="8084" y="1205"/>
                      </a:lnTo>
                      <a:lnTo>
                        <a:pt x="7968" y="1108"/>
                      </a:lnTo>
                      <a:lnTo>
                        <a:pt x="7812" y="1011"/>
                      </a:lnTo>
                      <a:lnTo>
                        <a:pt x="7812" y="1011"/>
                      </a:lnTo>
                      <a:lnTo>
                        <a:pt x="7462" y="817"/>
                      </a:lnTo>
                      <a:lnTo>
                        <a:pt x="7074" y="603"/>
                      </a:lnTo>
                      <a:lnTo>
                        <a:pt x="6607" y="428"/>
                      </a:lnTo>
                      <a:lnTo>
                        <a:pt x="6122" y="253"/>
                      </a:lnTo>
                      <a:lnTo>
                        <a:pt x="5597" y="137"/>
                      </a:lnTo>
                      <a:lnTo>
                        <a:pt x="5325" y="78"/>
                      </a:lnTo>
                      <a:lnTo>
                        <a:pt x="5053" y="40"/>
                      </a:lnTo>
                      <a:lnTo>
                        <a:pt x="4781" y="20"/>
                      </a:lnTo>
                      <a:lnTo>
                        <a:pt x="4509" y="1"/>
                      </a:lnTo>
                      <a:lnTo>
                        <a:pt x="4237" y="1"/>
                      </a:lnTo>
                      <a:lnTo>
                        <a:pt x="3965" y="40"/>
                      </a:lnTo>
                      <a:lnTo>
                        <a:pt x="3693" y="78"/>
                      </a:lnTo>
                      <a:lnTo>
                        <a:pt x="3421" y="137"/>
                      </a:lnTo>
                      <a:lnTo>
                        <a:pt x="3149" y="214"/>
                      </a:lnTo>
                      <a:lnTo>
                        <a:pt x="2896" y="331"/>
                      </a:lnTo>
                      <a:lnTo>
                        <a:pt x="2663" y="467"/>
                      </a:lnTo>
                      <a:lnTo>
                        <a:pt x="2410" y="622"/>
                      </a:lnTo>
                      <a:lnTo>
                        <a:pt x="2196" y="797"/>
                      </a:lnTo>
                      <a:lnTo>
                        <a:pt x="1963" y="1011"/>
                      </a:lnTo>
                      <a:lnTo>
                        <a:pt x="1769" y="1264"/>
                      </a:lnTo>
                      <a:lnTo>
                        <a:pt x="1575" y="1536"/>
                      </a:lnTo>
                      <a:lnTo>
                        <a:pt x="1400" y="1847"/>
                      </a:lnTo>
                      <a:lnTo>
                        <a:pt x="1244" y="2196"/>
                      </a:lnTo>
                      <a:lnTo>
                        <a:pt x="1108" y="2566"/>
                      </a:lnTo>
                      <a:lnTo>
                        <a:pt x="992" y="2974"/>
                      </a:lnTo>
                      <a:lnTo>
                        <a:pt x="895" y="3440"/>
                      </a:lnTo>
                      <a:lnTo>
                        <a:pt x="817" y="3926"/>
                      </a:lnTo>
                      <a:lnTo>
                        <a:pt x="817" y="3926"/>
                      </a:lnTo>
                      <a:lnTo>
                        <a:pt x="661" y="4975"/>
                      </a:lnTo>
                      <a:lnTo>
                        <a:pt x="506" y="6024"/>
                      </a:lnTo>
                      <a:lnTo>
                        <a:pt x="331" y="7074"/>
                      </a:lnTo>
                      <a:lnTo>
                        <a:pt x="195" y="8143"/>
                      </a:lnTo>
                      <a:lnTo>
                        <a:pt x="78" y="9172"/>
                      </a:lnTo>
                      <a:lnTo>
                        <a:pt x="40" y="9697"/>
                      </a:lnTo>
                      <a:lnTo>
                        <a:pt x="1" y="10202"/>
                      </a:lnTo>
                      <a:lnTo>
                        <a:pt x="1" y="10688"/>
                      </a:lnTo>
                      <a:lnTo>
                        <a:pt x="20" y="11174"/>
                      </a:lnTo>
                      <a:lnTo>
                        <a:pt x="59" y="11660"/>
                      </a:lnTo>
                      <a:lnTo>
                        <a:pt x="117" y="12126"/>
                      </a:lnTo>
                      <a:lnTo>
                        <a:pt x="195" y="12573"/>
                      </a:lnTo>
                      <a:lnTo>
                        <a:pt x="331" y="13000"/>
                      </a:lnTo>
                      <a:lnTo>
                        <a:pt x="467" y="13428"/>
                      </a:lnTo>
                      <a:lnTo>
                        <a:pt x="661" y="13817"/>
                      </a:lnTo>
                      <a:lnTo>
                        <a:pt x="875" y="14205"/>
                      </a:lnTo>
                      <a:lnTo>
                        <a:pt x="1128" y="14555"/>
                      </a:lnTo>
                      <a:lnTo>
                        <a:pt x="1419" y="14905"/>
                      </a:lnTo>
                      <a:lnTo>
                        <a:pt x="1594" y="15060"/>
                      </a:lnTo>
                      <a:lnTo>
                        <a:pt x="1769" y="15216"/>
                      </a:lnTo>
                      <a:lnTo>
                        <a:pt x="1944" y="15371"/>
                      </a:lnTo>
                      <a:lnTo>
                        <a:pt x="2158" y="15507"/>
                      </a:lnTo>
                      <a:lnTo>
                        <a:pt x="2352" y="15643"/>
                      </a:lnTo>
                      <a:lnTo>
                        <a:pt x="2585" y="15779"/>
                      </a:lnTo>
                      <a:lnTo>
                        <a:pt x="2818" y="15896"/>
                      </a:lnTo>
                      <a:lnTo>
                        <a:pt x="3051" y="16012"/>
                      </a:lnTo>
                      <a:lnTo>
                        <a:pt x="3595" y="16226"/>
                      </a:lnTo>
                      <a:lnTo>
                        <a:pt x="4178" y="16420"/>
                      </a:lnTo>
                      <a:lnTo>
                        <a:pt x="4820" y="16576"/>
                      </a:lnTo>
                      <a:lnTo>
                        <a:pt x="5519" y="16692"/>
                      </a:lnTo>
                      <a:lnTo>
                        <a:pt x="6277" y="16770"/>
                      </a:lnTo>
                      <a:lnTo>
                        <a:pt x="6277" y="16770"/>
                      </a:lnTo>
                      <a:lnTo>
                        <a:pt x="7074" y="16828"/>
                      </a:lnTo>
                      <a:lnTo>
                        <a:pt x="7832" y="16848"/>
                      </a:lnTo>
                      <a:lnTo>
                        <a:pt x="8551" y="16828"/>
                      </a:lnTo>
                      <a:lnTo>
                        <a:pt x="9270" y="16790"/>
                      </a:lnTo>
                      <a:lnTo>
                        <a:pt x="9930" y="16712"/>
                      </a:lnTo>
                      <a:lnTo>
                        <a:pt x="10591" y="16595"/>
                      </a:lnTo>
                      <a:lnTo>
                        <a:pt x="11193" y="16440"/>
                      </a:lnTo>
                      <a:lnTo>
                        <a:pt x="11796" y="16265"/>
                      </a:lnTo>
                      <a:lnTo>
                        <a:pt x="12340" y="16071"/>
                      </a:lnTo>
                      <a:lnTo>
                        <a:pt x="12864" y="15837"/>
                      </a:lnTo>
                      <a:lnTo>
                        <a:pt x="13350" y="15585"/>
                      </a:lnTo>
                      <a:lnTo>
                        <a:pt x="13797" y="15293"/>
                      </a:lnTo>
                      <a:lnTo>
                        <a:pt x="14225" y="14982"/>
                      </a:lnTo>
                      <a:lnTo>
                        <a:pt x="14594" y="14652"/>
                      </a:lnTo>
                      <a:lnTo>
                        <a:pt x="14944" y="14283"/>
                      </a:lnTo>
                      <a:lnTo>
                        <a:pt x="15235" y="13914"/>
                      </a:lnTo>
                      <a:lnTo>
                        <a:pt x="15507" y="13506"/>
                      </a:lnTo>
                      <a:lnTo>
                        <a:pt x="15624" y="13292"/>
                      </a:lnTo>
                      <a:lnTo>
                        <a:pt x="15721" y="13078"/>
                      </a:lnTo>
                      <a:lnTo>
                        <a:pt x="15818" y="12864"/>
                      </a:lnTo>
                      <a:lnTo>
                        <a:pt x="15896" y="12631"/>
                      </a:lnTo>
                      <a:lnTo>
                        <a:pt x="15973" y="12417"/>
                      </a:lnTo>
                      <a:lnTo>
                        <a:pt x="16032" y="12184"/>
                      </a:lnTo>
                      <a:lnTo>
                        <a:pt x="16071" y="11932"/>
                      </a:lnTo>
                      <a:lnTo>
                        <a:pt x="16109" y="11698"/>
                      </a:lnTo>
                      <a:lnTo>
                        <a:pt x="16129" y="11446"/>
                      </a:lnTo>
                      <a:lnTo>
                        <a:pt x="16148" y="11193"/>
                      </a:lnTo>
                      <a:lnTo>
                        <a:pt x="16148" y="10941"/>
                      </a:lnTo>
                      <a:lnTo>
                        <a:pt x="16148" y="10688"/>
                      </a:lnTo>
                      <a:lnTo>
                        <a:pt x="16129" y="10416"/>
                      </a:lnTo>
                      <a:lnTo>
                        <a:pt x="16090" y="10144"/>
                      </a:lnTo>
                      <a:lnTo>
                        <a:pt x="15993" y="9600"/>
                      </a:lnTo>
                      <a:lnTo>
                        <a:pt x="15837" y="9056"/>
                      </a:lnTo>
                      <a:lnTo>
                        <a:pt x="15624" y="8473"/>
                      </a:lnTo>
                      <a:lnTo>
                        <a:pt x="15371" y="7890"/>
                      </a:lnTo>
                      <a:lnTo>
                        <a:pt x="15060" y="7288"/>
                      </a:lnTo>
                      <a:lnTo>
                        <a:pt x="14691" y="6685"/>
                      </a:lnTo>
                      <a:lnTo>
                        <a:pt x="14263" y="6083"/>
                      </a:lnTo>
                      <a:lnTo>
                        <a:pt x="13797" y="546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615;p74">
                  <a:extLst>
                    <a:ext uri="{FF2B5EF4-FFF2-40B4-BE49-F238E27FC236}">
                      <a16:creationId xmlns:a16="http://schemas.microsoft.com/office/drawing/2014/main" id="{517C7594-3ABB-A048-C090-88501E22E9D5}"/>
                    </a:ext>
                  </a:extLst>
                </p:cNvPr>
                <p:cNvSpPr/>
                <p:nvPr/>
              </p:nvSpPr>
              <p:spPr>
                <a:xfrm>
                  <a:off x="2985150" y="3225512"/>
                  <a:ext cx="147809" cy="496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16596" extrusionOk="0">
                      <a:moveTo>
                        <a:pt x="4314" y="1"/>
                      </a:moveTo>
                      <a:lnTo>
                        <a:pt x="4023" y="20"/>
                      </a:lnTo>
                      <a:lnTo>
                        <a:pt x="3731" y="59"/>
                      </a:lnTo>
                      <a:lnTo>
                        <a:pt x="3440" y="137"/>
                      </a:lnTo>
                      <a:lnTo>
                        <a:pt x="3148" y="214"/>
                      </a:lnTo>
                      <a:lnTo>
                        <a:pt x="2876" y="350"/>
                      </a:lnTo>
                      <a:lnTo>
                        <a:pt x="2604" y="486"/>
                      </a:lnTo>
                      <a:lnTo>
                        <a:pt x="2351" y="661"/>
                      </a:lnTo>
                      <a:lnTo>
                        <a:pt x="2118" y="875"/>
                      </a:lnTo>
                      <a:lnTo>
                        <a:pt x="1885" y="1128"/>
                      </a:lnTo>
                      <a:lnTo>
                        <a:pt x="1671" y="1400"/>
                      </a:lnTo>
                      <a:lnTo>
                        <a:pt x="1477" y="1711"/>
                      </a:lnTo>
                      <a:lnTo>
                        <a:pt x="1302" y="2080"/>
                      </a:lnTo>
                      <a:lnTo>
                        <a:pt x="1147" y="2468"/>
                      </a:lnTo>
                      <a:lnTo>
                        <a:pt x="1011" y="2915"/>
                      </a:lnTo>
                      <a:lnTo>
                        <a:pt x="894" y="3401"/>
                      </a:lnTo>
                      <a:lnTo>
                        <a:pt x="816" y="3926"/>
                      </a:lnTo>
                      <a:lnTo>
                        <a:pt x="680" y="4897"/>
                      </a:lnTo>
                      <a:lnTo>
                        <a:pt x="525" y="5908"/>
                      </a:lnTo>
                      <a:lnTo>
                        <a:pt x="369" y="6899"/>
                      </a:lnTo>
                      <a:lnTo>
                        <a:pt x="214" y="7890"/>
                      </a:lnTo>
                      <a:lnTo>
                        <a:pt x="97" y="8881"/>
                      </a:lnTo>
                      <a:lnTo>
                        <a:pt x="59" y="9367"/>
                      </a:lnTo>
                      <a:lnTo>
                        <a:pt x="20" y="9852"/>
                      </a:lnTo>
                      <a:lnTo>
                        <a:pt x="0" y="10319"/>
                      </a:lnTo>
                      <a:lnTo>
                        <a:pt x="0" y="10785"/>
                      </a:lnTo>
                      <a:lnTo>
                        <a:pt x="20" y="11252"/>
                      </a:lnTo>
                      <a:lnTo>
                        <a:pt x="59" y="11698"/>
                      </a:lnTo>
                      <a:lnTo>
                        <a:pt x="117" y="12126"/>
                      </a:lnTo>
                      <a:lnTo>
                        <a:pt x="195" y="12553"/>
                      </a:lnTo>
                      <a:lnTo>
                        <a:pt x="311" y="12962"/>
                      </a:lnTo>
                      <a:lnTo>
                        <a:pt x="447" y="13350"/>
                      </a:lnTo>
                      <a:lnTo>
                        <a:pt x="603" y="13739"/>
                      </a:lnTo>
                      <a:lnTo>
                        <a:pt x="797" y="14108"/>
                      </a:lnTo>
                      <a:lnTo>
                        <a:pt x="1030" y="14438"/>
                      </a:lnTo>
                      <a:lnTo>
                        <a:pt x="1302" y="14769"/>
                      </a:lnTo>
                      <a:lnTo>
                        <a:pt x="1613" y="15080"/>
                      </a:lnTo>
                      <a:lnTo>
                        <a:pt x="1943" y="15371"/>
                      </a:lnTo>
                      <a:lnTo>
                        <a:pt x="2332" y="15624"/>
                      </a:lnTo>
                      <a:lnTo>
                        <a:pt x="2759" y="15876"/>
                      </a:lnTo>
                      <a:lnTo>
                        <a:pt x="3226" y="16090"/>
                      </a:lnTo>
                      <a:lnTo>
                        <a:pt x="3751" y="16284"/>
                      </a:lnTo>
                      <a:lnTo>
                        <a:pt x="4314" y="16459"/>
                      </a:lnTo>
                      <a:lnTo>
                        <a:pt x="4936" y="16595"/>
                      </a:lnTo>
                      <a:lnTo>
                        <a:pt x="4819" y="16323"/>
                      </a:lnTo>
                      <a:lnTo>
                        <a:pt x="4722" y="16051"/>
                      </a:lnTo>
                      <a:lnTo>
                        <a:pt x="4644" y="15779"/>
                      </a:lnTo>
                      <a:lnTo>
                        <a:pt x="4586" y="15507"/>
                      </a:lnTo>
                      <a:lnTo>
                        <a:pt x="4528" y="15235"/>
                      </a:lnTo>
                      <a:lnTo>
                        <a:pt x="4489" y="14944"/>
                      </a:lnTo>
                      <a:lnTo>
                        <a:pt x="4450" y="14380"/>
                      </a:lnTo>
                      <a:lnTo>
                        <a:pt x="4431" y="13817"/>
                      </a:lnTo>
                      <a:lnTo>
                        <a:pt x="4431" y="13253"/>
                      </a:lnTo>
                      <a:lnTo>
                        <a:pt x="4450" y="12670"/>
                      </a:lnTo>
                      <a:lnTo>
                        <a:pt x="4489" y="12087"/>
                      </a:lnTo>
                      <a:lnTo>
                        <a:pt x="4586" y="10610"/>
                      </a:lnTo>
                      <a:lnTo>
                        <a:pt x="4664" y="9114"/>
                      </a:lnTo>
                      <a:lnTo>
                        <a:pt x="4722" y="7618"/>
                      </a:lnTo>
                      <a:lnTo>
                        <a:pt x="4761" y="6141"/>
                      </a:lnTo>
                      <a:lnTo>
                        <a:pt x="4780" y="5364"/>
                      </a:lnTo>
                      <a:lnTo>
                        <a:pt x="4780" y="4606"/>
                      </a:lnTo>
                      <a:lnTo>
                        <a:pt x="4761" y="3848"/>
                      </a:lnTo>
                      <a:lnTo>
                        <a:pt x="4722" y="3090"/>
                      </a:lnTo>
                      <a:lnTo>
                        <a:pt x="4664" y="2371"/>
                      </a:lnTo>
                      <a:lnTo>
                        <a:pt x="4605" y="1905"/>
                      </a:lnTo>
                      <a:lnTo>
                        <a:pt x="4508" y="1303"/>
                      </a:lnTo>
                      <a:lnTo>
                        <a:pt x="4392" y="681"/>
                      </a:lnTo>
                      <a:lnTo>
                        <a:pt x="4333" y="350"/>
                      </a:lnTo>
                      <a:lnTo>
                        <a:pt x="431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616;p74">
                  <a:extLst>
                    <a:ext uri="{FF2B5EF4-FFF2-40B4-BE49-F238E27FC236}">
                      <a16:creationId xmlns:a16="http://schemas.microsoft.com/office/drawing/2014/main" id="{61B9A1D9-666D-2C9F-2CE6-8A00C7180BE6}"/>
                    </a:ext>
                  </a:extLst>
                </p:cNvPr>
                <p:cNvSpPr/>
                <p:nvPr/>
              </p:nvSpPr>
              <p:spPr>
                <a:xfrm>
                  <a:off x="3853866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extrusionOk="0">
                      <a:moveTo>
                        <a:pt x="11640" y="1"/>
                      </a:moveTo>
                      <a:lnTo>
                        <a:pt x="11368" y="20"/>
                      </a:lnTo>
                      <a:lnTo>
                        <a:pt x="11096" y="40"/>
                      </a:lnTo>
                      <a:lnTo>
                        <a:pt x="10824" y="78"/>
                      </a:lnTo>
                      <a:lnTo>
                        <a:pt x="10552" y="137"/>
                      </a:lnTo>
                      <a:lnTo>
                        <a:pt x="10027" y="253"/>
                      </a:lnTo>
                      <a:lnTo>
                        <a:pt x="9541" y="428"/>
                      </a:lnTo>
                      <a:lnTo>
                        <a:pt x="9075" y="603"/>
                      </a:lnTo>
                      <a:lnTo>
                        <a:pt x="8686" y="817"/>
                      </a:lnTo>
                      <a:lnTo>
                        <a:pt x="8337" y="1011"/>
                      </a:lnTo>
                      <a:lnTo>
                        <a:pt x="8181" y="1108"/>
                      </a:lnTo>
                      <a:lnTo>
                        <a:pt x="8065" y="1205"/>
                      </a:lnTo>
                      <a:lnTo>
                        <a:pt x="7948" y="1303"/>
                      </a:lnTo>
                      <a:lnTo>
                        <a:pt x="7851" y="1419"/>
                      </a:lnTo>
                      <a:lnTo>
                        <a:pt x="7773" y="1536"/>
                      </a:lnTo>
                      <a:lnTo>
                        <a:pt x="7715" y="1672"/>
                      </a:lnTo>
                      <a:lnTo>
                        <a:pt x="7657" y="1788"/>
                      </a:lnTo>
                      <a:lnTo>
                        <a:pt x="7618" y="1924"/>
                      </a:lnTo>
                      <a:lnTo>
                        <a:pt x="7579" y="2216"/>
                      </a:lnTo>
                      <a:lnTo>
                        <a:pt x="7559" y="2507"/>
                      </a:lnTo>
                      <a:lnTo>
                        <a:pt x="7559" y="2838"/>
                      </a:lnTo>
                      <a:lnTo>
                        <a:pt x="7579" y="3168"/>
                      </a:lnTo>
                      <a:lnTo>
                        <a:pt x="7637" y="3887"/>
                      </a:lnTo>
                      <a:lnTo>
                        <a:pt x="7657" y="4276"/>
                      </a:lnTo>
                      <a:lnTo>
                        <a:pt x="7657" y="4684"/>
                      </a:lnTo>
                      <a:lnTo>
                        <a:pt x="7618" y="5111"/>
                      </a:lnTo>
                      <a:lnTo>
                        <a:pt x="7540" y="5558"/>
                      </a:lnTo>
                      <a:lnTo>
                        <a:pt x="7501" y="5772"/>
                      </a:lnTo>
                      <a:lnTo>
                        <a:pt x="7423" y="6005"/>
                      </a:lnTo>
                      <a:lnTo>
                        <a:pt x="7346" y="6238"/>
                      </a:lnTo>
                      <a:lnTo>
                        <a:pt x="7249" y="6471"/>
                      </a:lnTo>
                      <a:lnTo>
                        <a:pt x="7151" y="6666"/>
                      </a:lnTo>
                      <a:lnTo>
                        <a:pt x="7054" y="6841"/>
                      </a:lnTo>
                      <a:lnTo>
                        <a:pt x="6938" y="6996"/>
                      </a:lnTo>
                      <a:lnTo>
                        <a:pt x="6802" y="7113"/>
                      </a:lnTo>
                      <a:lnTo>
                        <a:pt x="6666" y="7210"/>
                      </a:lnTo>
                      <a:lnTo>
                        <a:pt x="6510" y="7288"/>
                      </a:lnTo>
                      <a:lnTo>
                        <a:pt x="6355" y="7346"/>
                      </a:lnTo>
                      <a:lnTo>
                        <a:pt x="6199" y="7365"/>
                      </a:lnTo>
                      <a:lnTo>
                        <a:pt x="6024" y="7385"/>
                      </a:lnTo>
                      <a:lnTo>
                        <a:pt x="5849" y="7385"/>
                      </a:lnTo>
                      <a:lnTo>
                        <a:pt x="5675" y="7365"/>
                      </a:lnTo>
                      <a:lnTo>
                        <a:pt x="5500" y="7346"/>
                      </a:lnTo>
                      <a:lnTo>
                        <a:pt x="5130" y="7229"/>
                      </a:lnTo>
                      <a:lnTo>
                        <a:pt x="4742" y="7093"/>
                      </a:lnTo>
                      <a:lnTo>
                        <a:pt x="4373" y="6899"/>
                      </a:lnTo>
                      <a:lnTo>
                        <a:pt x="4023" y="6705"/>
                      </a:lnTo>
                      <a:lnTo>
                        <a:pt x="3673" y="6491"/>
                      </a:lnTo>
                      <a:lnTo>
                        <a:pt x="3362" y="6277"/>
                      </a:lnTo>
                      <a:lnTo>
                        <a:pt x="2838" y="5869"/>
                      </a:lnTo>
                      <a:lnTo>
                        <a:pt x="2468" y="5558"/>
                      </a:lnTo>
                      <a:lnTo>
                        <a:pt x="2352" y="5461"/>
                      </a:lnTo>
                      <a:lnTo>
                        <a:pt x="1885" y="6083"/>
                      </a:lnTo>
                      <a:lnTo>
                        <a:pt x="1458" y="6685"/>
                      </a:lnTo>
                      <a:lnTo>
                        <a:pt x="1089" y="7288"/>
                      </a:lnTo>
                      <a:lnTo>
                        <a:pt x="778" y="7890"/>
                      </a:lnTo>
                      <a:lnTo>
                        <a:pt x="525" y="8473"/>
                      </a:lnTo>
                      <a:lnTo>
                        <a:pt x="311" y="9056"/>
                      </a:lnTo>
                      <a:lnTo>
                        <a:pt x="156" y="9600"/>
                      </a:lnTo>
                      <a:lnTo>
                        <a:pt x="59" y="10144"/>
                      </a:lnTo>
                      <a:lnTo>
                        <a:pt x="20" y="10416"/>
                      </a:lnTo>
                      <a:lnTo>
                        <a:pt x="1" y="10688"/>
                      </a:lnTo>
                      <a:lnTo>
                        <a:pt x="1" y="10941"/>
                      </a:lnTo>
                      <a:lnTo>
                        <a:pt x="1" y="11193"/>
                      </a:lnTo>
                      <a:lnTo>
                        <a:pt x="20" y="11446"/>
                      </a:lnTo>
                      <a:lnTo>
                        <a:pt x="39" y="11698"/>
                      </a:lnTo>
                      <a:lnTo>
                        <a:pt x="78" y="11932"/>
                      </a:lnTo>
                      <a:lnTo>
                        <a:pt x="117" y="12184"/>
                      </a:lnTo>
                      <a:lnTo>
                        <a:pt x="175" y="12417"/>
                      </a:lnTo>
                      <a:lnTo>
                        <a:pt x="253" y="12631"/>
                      </a:lnTo>
                      <a:lnTo>
                        <a:pt x="331" y="12864"/>
                      </a:lnTo>
                      <a:lnTo>
                        <a:pt x="428" y="13078"/>
                      </a:lnTo>
                      <a:lnTo>
                        <a:pt x="545" y="13292"/>
                      </a:lnTo>
                      <a:lnTo>
                        <a:pt x="642" y="13506"/>
                      </a:lnTo>
                      <a:lnTo>
                        <a:pt x="914" y="13914"/>
                      </a:lnTo>
                      <a:lnTo>
                        <a:pt x="1205" y="14283"/>
                      </a:lnTo>
                      <a:lnTo>
                        <a:pt x="1555" y="14652"/>
                      </a:lnTo>
                      <a:lnTo>
                        <a:pt x="1924" y="14982"/>
                      </a:lnTo>
                      <a:lnTo>
                        <a:pt x="2352" y="15293"/>
                      </a:lnTo>
                      <a:lnTo>
                        <a:pt x="2799" y="15585"/>
                      </a:lnTo>
                      <a:lnTo>
                        <a:pt x="3284" y="15837"/>
                      </a:lnTo>
                      <a:lnTo>
                        <a:pt x="3809" y="16071"/>
                      </a:lnTo>
                      <a:lnTo>
                        <a:pt x="4353" y="16265"/>
                      </a:lnTo>
                      <a:lnTo>
                        <a:pt x="4956" y="16440"/>
                      </a:lnTo>
                      <a:lnTo>
                        <a:pt x="5558" y="16595"/>
                      </a:lnTo>
                      <a:lnTo>
                        <a:pt x="6219" y="16712"/>
                      </a:lnTo>
                      <a:lnTo>
                        <a:pt x="6899" y="16790"/>
                      </a:lnTo>
                      <a:lnTo>
                        <a:pt x="7598" y="16828"/>
                      </a:lnTo>
                      <a:lnTo>
                        <a:pt x="8317" y="16848"/>
                      </a:lnTo>
                      <a:lnTo>
                        <a:pt x="9075" y="16828"/>
                      </a:lnTo>
                      <a:lnTo>
                        <a:pt x="9872" y="16770"/>
                      </a:lnTo>
                      <a:lnTo>
                        <a:pt x="10630" y="16692"/>
                      </a:lnTo>
                      <a:lnTo>
                        <a:pt x="11329" y="16576"/>
                      </a:lnTo>
                      <a:lnTo>
                        <a:pt x="11970" y="16420"/>
                      </a:lnTo>
                      <a:lnTo>
                        <a:pt x="12553" y="16226"/>
                      </a:lnTo>
                      <a:lnTo>
                        <a:pt x="13097" y="16012"/>
                      </a:lnTo>
                      <a:lnTo>
                        <a:pt x="13331" y="15896"/>
                      </a:lnTo>
                      <a:lnTo>
                        <a:pt x="13564" y="15779"/>
                      </a:lnTo>
                      <a:lnTo>
                        <a:pt x="13797" y="15643"/>
                      </a:lnTo>
                      <a:lnTo>
                        <a:pt x="14011" y="15507"/>
                      </a:lnTo>
                      <a:lnTo>
                        <a:pt x="14205" y="15371"/>
                      </a:lnTo>
                      <a:lnTo>
                        <a:pt x="14380" y="15216"/>
                      </a:lnTo>
                      <a:lnTo>
                        <a:pt x="14555" y="15060"/>
                      </a:lnTo>
                      <a:lnTo>
                        <a:pt x="14730" y="14905"/>
                      </a:lnTo>
                      <a:lnTo>
                        <a:pt x="15021" y="14555"/>
                      </a:lnTo>
                      <a:lnTo>
                        <a:pt x="15274" y="14205"/>
                      </a:lnTo>
                      <a:lnTo>
                        <a:pt x="15487" y="13817"/>
                      </a:lnTo>
                      <a:lnTo>
                        <a:pt x="15682" y="13428"/>
                      </a:lnTo>
                      <a:lnTo>
                        <a:pt x="15837" y="13000"/>
                      </a:lnTo>
                      <a:lnTo>
                        <a:pt x="15954" y="12573"/>
                      </a:lnTo>
                      <a:lnTo>
                        <a:pt x="16032" y="12126"/>
                      </a:lnTo>
                      <a:lnTo>
                        <a:pt x="16090" y="11660"/>
                      </a:lnTo>
                      <a:lnTo>
                        <a:pt x="16129" y="11174"/>
                      </a:lnTo>
                      <a:lnTo>
                        <a:pt x="16148" y="10688"/>
                      </a:lnTo>
                      <a:lnTo>
                        <a:pt x="16148" y="10202"/>
                      </a:lnTo>
                      <a:lnTo>
                        <a:pt x="16109" y="9697"/>
                      </a:lnTo>
                      <a:lnTo>
                        <a:pt x="16070" y="9172"/>
                      </a:lnTo>
                      <a:lnTo>
                        <a:pt x="15973" y="8143"/>
                      </a:lnTo>
                      <a:lnTo>
                        <a:pt x="15818" y="7074"/>
                      </a:lnTo>
                      <a:lnTo>
                        <a:pt x="15643" y="6024"/>
                      </a:lnTo>
                      <a:lnTo>
                        <a:pt x="15487" y="4975"/>
                      </a:lnTo>
                      <a:lnTo>
                        <a:pt x="15332" y="3926"/>
                      </a:lnTo>
                      <a:lnTo>
                        <a:pt x="15254" y="3440"/>
                      </a:lnTo>
                      <a:lnTo>
                        <a:pt x="15157" y="2974"/>
                      </a:lnTo>
                      <a:lnTo>
                        <a:pt x="15041" y="2566"/>
                      </a:lnTo>
                      <a:lnTo>
                        <a:pt x="14905" y="2196"/>
                      </a:lnTo>
                      <a:lnTo>
                        <a:pt x="14749" y="1847"/>
                      </a:lnTo>
                      <a:lnTo>
                        <a:pt x="14574" y="1536"/>
                      </a:lnTo>
                      <a:lnTo>
                        <a:pt x="14380" y="1264"/>
                      </a:lnTo>
                      <a:lnTo>
                        <a:pt x="14186" y="1011"/>
                      </a:lnTo>
                      <a:lnTo>
                        <a:pt x="13952" y="797"/>
                      </a:lnTo>
                      <a:lnTo>
                        <a:pt x="13739" y="622"/>
                      </a:lnTo>
                      <a:lnTo>
                        <a:pt x="13486" y="467"/>
                      </a:lnTo>
                      <a:lnTo>
                        <a:pt x="13253" y="331"/>
                      </a:lnTo>
                      <a:lnTo>
                        <a:pt x="13000" y="214"/>
                      </a:lnTo>
                      <a:lnTo>
                        <a:pt x="12728" y="137"/>
                      </a:lnTo>
                      <a:lnTo>
                        <a:pt x="12456" y="78"/>
                      </a:lnTo>
                      <a:lnTo>
                        <a:pt x="12184" y="40"/>
                      </a:lnTo>
                      <a:lnTo>
                        <a:pt x="11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617;p74">
                  <a:extLst>
                    <a:ext uri="{FF2B5EF4-FFF2-40B4-BE49-F238E27FC236}">
                      <a16:creationId xmlns:a16="http://schemas.microsoft.com/office/drawing/2014/main" id="{871CB518-A87C-CB63-CB57-8C27843B02AD}"/>
                    </a:ext>
                  </a:extLst>
                </p:cNvPr>
                <p:cNvSpPr/>
                <p:nvPr/>
              </p:nvSpPr>
              <p:spPr>
                <a:xfrm>
                  <a:off x="3853866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fill="none" extrusionOk="0">
                      <a:moveTo>
                        <a:pt x="2352" y="5461"/>
                      </a:moveTo>
                      <a:lnTo>
                        <a:pt x="2352" y="5461"/>
                      </a:lnTo>
                      <a:lnTo>
                        <a:pt x="2468" y="5558"/>
                      </a:lnTo>
                      <a:lnTo>
                        <a:pt x="2468" y="5558"/>
                      </a:lnTo>
                      <a:lnTo>
                        <a:pt x="2838" y="5869"/>
                      </a:lnTo>
                      <a:lnTo>
                        <a:pt x="3362" y="6277"/>
                      </a:lnTo>
                      <a:lnTo>
                        <a:pt x="3673" y="6491"/>
                      </a:lnTo>
                      <a:lnTo>
                        <a:pt x="4023" y="6705"/>
                      </a:lnTo>
                      <a:lnTo>
                        <a:pt x="4373" y="6899"/>
                      </a:lnTo>
                      <a:lnTo>
                        <a:pt x="4742" y="7093"/>
                      </a:lnTo>
                      <a:lnTo>
                        <a:pt x="5130" y="7229"/>
                      </a:lnTo>
                      <a:lnTo>
                        <a:pt x="5500" y="7346"/>
                      </a:lnTo>
                      <a:lnTo>
                        <a:pt x="5675" y="7365"/>
                      </a:lnTo>
                      <a:lnTo>
                        <a:pt x="5849" y="7385"/>
                      </a:lnTo>
                      <a:lnTo>
                        <a:pt x="6024" y="7385"/>
                      </a:lnTo>
                      <a:lnTo>
                        <a:pt x="6199" y="7365"/>
                      </a:lnTo>
                      <a:lnTo>
                        <a:pt x="6355" y="7346"/>
                      </a:lnTo>
                      <a:lnTo>
                        <a:pt x="6510" y="7288"/>
                      </a:lnTo>
                      <a:lnTo>
                        <a:pt x="6666" y="7210"/>
                      </a:lnTo>
                      <a:lnTo>
                        <a:pt x="6802" y="7113"/>
                      </a:lnTo>
                      <a:lnTo>
                        <a:pt x="6938" y="6996"/>
                      </a:lnTo>
                      <a:lnTo>
                        <a:pt x="7054" y="6841"/>
                      </a:lnTo>
                      <a:lnTo>
                        <a:pt x="7151" y="6666"/>
                      </a:lnTo>
                      <a:lnTo>
                        <a:pt x="7249" y="6471"/>
                      </a:lnTo>
                      <a:lnTo>
                        <a:pt x="7249" y="6471"/>
                      </a:lnTo>
                      <a:lnTo>
                        <a:pt x="7346" y="6238"/>
                      </a:lnTo>
                      <a:lnTo>
                        <a:pt x="7423" y="6005"/>
                      </a:lnTo>
                      <a:lnTo>
                        <a:pt x="7501" y="5772"/>
                      </a:lnTo>
                      <a:lnTo>
                        <a:pt x="7540" y="5558"/>
                      </a:lnTo>
                      <a:lnTo>
                        <a:pt x="7618" y="5111"/>
                      </a:lnTo>
                      <a:lnTo>
                        <a:pt x="7657" y="4684"/>
                      </a:lnTo>
                      <a:lnTo>
                        <a:pt x="7657" y="4276"/>
                      </a:lnTo>
                      <a:lnTo>
                        <a:pt x="7637" y="3887"/>
                      </a:lnTo>
                      <a:lnTo>
                        <a:pt x="7579" y="3168"/>
                      </a:lnTo>
                      <a:lnTo>
                        <a:pt x="7559" y="2838"/>
                      </a:lnTo>
                      <a:lnTo>
                        <a:pt x="7559" y="2507"/>
                      </a:lnTo>
                      <a:lnTo>
                        <a:pt x="7579" y="2216"/>
                      </a:lnTo>
                      <a:lnTo>
                        <a:pt x="7618" y="1924"/>
                      </a:lnTo>
                      <a:lnTo>
                        <a:pt x="7657" y="1788"/>
                      </a:lnTo>
                      <a:lnTo>
                        <a:pt x="7715" y="1672"/>
                      </a:lnTo>
                      <a:lnTo>
                        <a:pt x="7773" y="1536"/>
                      </a:lnTo>
                      <a:lnTo>
                        <a:pt x="7851" y="1419"/>
                      </a:lnTo>
                      <a:lnTo>
                        <a:pt x="7948" y="1303"/>
                      </a:lnTo>
                      <a:lnTo>
                        <a:pt x="8065" y="1205"/>
                      </a:lnTo>
                      <a:lnTo>
                        <a:pt x="8181" y="1108"/>
                      </a:lnTo>
                      <a:lnTo>
                        <a:pt x="8337" y="1011"/>
                      </a:lnTo>
                      <a:lnTo>
                        <a:pt x="8337" y="1011"/>
                      </a:lnTo>
                      <a:lnTo>
                        <a:pt x="8686" y="817"/>
                      </a:lnTo>
                      <a:lnTo>
                        <a:pt x="9075" y="603"/>
                      </a:lnTo>
                      <a:lnTo>
                        <a:pt x="9541" y="428"/>
                      </a:lnTo>
                      <a:lnTo>
                        <a:pt x="10027" y="253"/>
                      </a:lnTo>
                      <a:lnTo>
                        <a:pt x="10552" y="137"/>
                      </a:lnTo>
                      <a:lnTo>
                        <a:pt x="10824" y="78"/>
                      </a:lnTo>
                      <a:lnTo>
                        <a:pt x="11096" y="40"/>
                      </a:lnTo>
                      <a:lnTo>
                        <a:pt x="11368" y="20"/>
                      </a:lnTo>
                      <a:lnTo>
                        <a:pt x="11640" y="1"/>
                      </a:lnTo>
                      <a:lnTo>
                        <a:pt x="11912" y="1"/>
                      </a:lnTo>
                      <a:lnTo>
                        <a:pt x="12184" y="40"/>
                      </a:lnTo>
                      <a:lnTo>
                        <a:pt x="12456" y="78"/>
                      </a:lnTo>
                      <a:lnTo>
                        <a:pt x="12728" y="137"/>
                      </a:lnTo>
                      <a:lnTo>
                        <a:pt x="13000" y="214"/>
                      </a:lnTo>
                      <a:lnTo>
                        <a:pt x="13253" y="331"/>
                      </a:lnTo>
                      <a:lnTo>
                        <a:pt x="13486" y="467"/>
                      </a:lnTo>
                      <a:lnTo>
                        <a:pt x="13739" y="622"/>
                      </a:lnTo>
                      <a:lnTo>
                        <a:pt x="13952" y="797"/>
                      </a:lnTo>
                      <a:lnTo>
                        <a:pt x="14186" y="1011"/>
                      </a:lnTo>
                      <a:lnTo>
                        <a:pt x="14380" y="1264"/>
                      </a:lnTo>
                      <a:lnTo>
                        <a:pt x="14574" y="1536"/>
                      </a:lnTo>
                      <a:lnTo>
                        <a:pt x="14749" y="1847"/>
                      </a:lnTo>
                      <a:lnTo>
                        <a:pt x="14905" y="2196"/>
                      </a:lnTo>
                      <a:lnTo>
                        <a:pt x="15041" y="2566"/>
                      </a:lnTo>
                      <a:lnTo>
                        <a:pt x="15157" y="2974"/>
                      </a:lnTo>
                      <a:lnTo>
                        <a:pt x="15254" y="3440"/>
                      </a:lnTo>
                      <a:lnTo>
                        <a:pt x="15332" y="3926"/>
                      </a:lnTo>
                      <a:lnTo>
                        <a:pt x="15332" y="3926"/>
                      </a:lnTo>
                      <a:lnTo>
                        <a:pt x="15487" y="4975"/>
                      </a:lnTo>
                      <a:lnTo>
                        <a:pt x="15643" y="6024"/>
                      </a:lnTo>
                      <a:lnTo>
                        <a:pt x="15818" y="7074"/>
                      </a:lnTo>
                      <a:lnTo>
                        <a:pt x="15973" y="8143"/>
                      </a:lnTo>
                      <a:lnTo>
                        <a:pt x="16070" y="9172"/>
                      </a:lnTo>
                      <a:lnTo>
                        <a:pt x="16109" y="9697"/>
                      </a:lnTo>
                      <a:lnTo>
                        <a:pt x="16148" y="10202"/>
                      </a:lnTo>
                      <a:lnTo>
                        <a:pt x="16148" y="10688"/>
                      </a:lnTo>
                      <a:lnTo>
                        <a:pt x="16129" y="11174"/>
                      </a:lnTo>
                      <a:lnTo>
                        <a:pt x="16090" y="11660"/>
                      </a:lnTo>
                      <a:lnTo>
                        <a:pt x="16032" y="12126"/>
                      </a:lnTo>
                      <a:lnTo>
                        <a:pt x="15954" y="12573"/>
                      </a:lnTo>
                      <a:lnTo>
                        <a:pt x="15837" y="13000"/>
                      </a:lnTo>
                      <a:lnTo>
                        <a:pt x="15682" y="13428"/>
                      </a:lnTo>
                      <a:lnTo>
                        <a:pt x="15487" y="13817"/>
                      </a:lnTo>
                      <a:lnTo>
                        <a:pt x="15274" y="14205"/>
                      </a:lnTo>
                      <a:lnTo>
                        <a:pt x="15021" y="14555"/>
                      </a:lnTo>
                      <a:lnTo>
                        <a:pt x="14730" y="14905"/>
                      </a:lnTo>
                      <a:lnTo>
                        <a:pt x="14555" y="15060"/>
                      </a:lnTo>
                      <a:lnTo>
                        <a:pt x="14380" y="15216"/>
                      </a:lnTo>
                      <a:lnTo>
                        <a:pt x="14205" y="15371"/>
                      </a:lnTo>
                      <a:lnTo>
                        <a:pt x="14011" y="15507"/>
                      </a:lnTo>
                      <a:lnTo>
                        <a:pt x="13797" y="15643"/>
                      </a:lnTo>
                      <a:lnTo>
                        <a:pt x="13564" y="15779"/>
                      </a:lnTo>
                      <a:lnTo>
                        <a:pt x="13331" y="15896"/>
                      </a:lnTo>
                      <a:lnTo>
                        <a:pt x="13097" y="16012"/>
                      </a:lnTo>
                      <a:lnTo>
                        <a:pt x="12553" y="16226"/>
                      </a:lnTo>
                      <a:lnTo>
                        <a:pt x="11970" y="16420"/>
                      </a:lnTo>
                      <a:lnTo>
                        <a:pt x="11329" y="16576"/>
                      </a:lnTo>
                      <a:lnTo>
                        <a:pt x="10630" y="16692"/>
                      </a:lnTo>
                      <a:lnTo>
                        <a:pt x="9872" y="16770"/>
                      </a:lnTo>
                      <a:lnTo>
                        <a:pt x="9872" y="16770"/>
                      </a:lnTo>
                      <a:lnTo>
                        <a:pt x="9075" y="16828"/>
                      </a:lnTo>
                      <a:lnTo>
                        <a:pt x="8317" y="16848"/>
                      </a:lnTo>
                      <a:lnTo>
                        <a:pt x="7598" y="16828"/>
                      </a:lnTo>
                      <a:lnTo>
                        <a:pt x="6899" y="16790"/>
                      </a:lnTo>
                      <a:lnTo>
                        <a:pt x="6219" y="16712"/>
                      </a:lnTo>
                      <a:lnTo>
                        <a:pt x="5558" y="16595"/>
                      </a:lnTo>
                      <a:lnTo>
                        <a:pt x="4956" y="16440"/>
                      </a:lnTo>
                      <a:lnTo>
                        <a:pt x="4353" y="16265"/>
                      </a:lnTo>
                      <a:lnTo>
                        <a:pt x="3809" y="16071"/>
                      </a:lnTo>
                      <a:lnTo>
                        <a:pt x="3284" y="15837"/>
                      </a:lnTo>
                      <a:lnTo>
                        <a:pt x="2799" y="15585"/>
                      </a:lnTo>
                      <a:lnTo>
                        <a:pt x="2352" y="15293"/>
                      </a:lnTo>
                      <a:lnTo>
                        <a:pt x="1924" y="14982"/>
                      </a:lnTo>
                      <a:lnTo>
                        <a:pt x="1555" y="14652"/>
                      </a:lnTo>
                      <a:lnTo>
                        <a:pt x="1205" y="14283"/>
                      </a:lnTo>
                      <a:lnTo>
                        <a:pt x="914" y="13914"/>
                      </a:lnTo>
                      <a:lnTo>
                        <a:pt x="642" y="13506"/>
                      </a:lnTo>
                      <a:lnTo>
                        <a:pt x="545" y="13292"/>
                      </a:lnTo>
                      <a:lnTo>
                        <a:pt x="428" y="13078"/>
                      </a:lnTo>
                      <a:lnTo>
                        <a:pt x="331" y="12864"/>
                      </a:lnTo>
                      <a:lnTo>
                        <a:pt x="253" y="12631"/>
                      </a:lnTo>
                      <a:lnTo>
                        <a:pt x="175" y="12417"/>
                      </a:lnTo>
                      <a:lnTo>
                        <a:pt x="117" y="12184"/>
                      </a:lnTo>
                      <a:lnTo>
                        <a:pt x="78" y="11932"/>
                      </a:lnTo>
                      <a:lnTo>
                        <a:pt x="39" y="11698"/>
                      </a:lnTo>
                      <a:lnTo>
                        <a:pt x="20" y="11446"/>
                      </a:lnTo>
                      <a:lnTo>
                        <a:pt x="1" y="11193"/>
                      </a:lnTo>
                      <a:lnTo>
                        <a:pt x="1" y="10941"/>
                      </a:lnTo>
                      <a:lnTo>
                        <a:pt x="1" y="10688"/>
                      </a:lnTo>
                      <a:lnTo>
                        <a:pt x="20" y="10416"/>
                      </a:lnTo>
                      <a:lnTo>
                        <a:pt x="59" y="10144"/>
                      </a:lnTo>
                      <a:lnTo>
                        <a:pt x="156" y="9600"/>
                      </a:lnTo>
                      <a:lnTo>
                        <a:pt x="311" y="9056"/>
                      </a:lnTo>
                      <a:lnTo>
                        <a:pt x="525" y="8473"/>
                      </a:lnTo>
                      <a:lnTo>
                        <a:pt x="778" y="7890"/>
                      </a:lnTo>
                      <a:lnTo>
                        <a:pt x="1089" y="7288"/>
                      </a:lnTo>
                      <a:lnTo>
                        <a:pt x="1458" y="6685"/>
                      </a:lnTo>
                      <a:lnTo>
                        <a:pt x="1885" y="6083"/>
                      </a:lnTo>
                      <a:lnTo>
                        <a:pt x="2352" y="546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18;p74">
                  <a:extLst>
                    <a:ext uri="{FF2B5EF4-FFF2-40B4-BE49-F238E27FC236}">
                      <a16:creationId xmlns:a16="http://schemas.microsoft.com/office/drawing/2014/main" id="{56ABD417-A10D-5A79-6C01-DC897C772844}"/>
                    </a:ext>
                  </a:extLst>
                </p:cNvPr>
                <p:cNvSpPr/>
                <p:nvPr/>
              </p:nvSpPr>
              <p:spPr>
                <a:xfrm>
                  <a:off x="4189034" y="3225512"/>
                  <a:ext cx="147809" cy="496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16596" extrusionOk="0">
                      <a:moveTo>
                        <a:pt x="602" y="1"/>
                      </a:moveTo>
                      <a:lnTo>
                        <a:pt x="602" y="350"/>
                      </a:lnTo>
                      <a:lnTo>
                        <a:pt x="544" y="681"/>
                      </a:lnTo>
                      <a:lnTo>
                        <a:pt x="428" y="1303"/>
                      </a:lnTo>
                      <a:lnTo>
                        <a:pt x="311" y="1905"/>
                      </a:lnTo>
                      <a:lnTo>
                        <a:pt x="272" y="2371"/>
                      </a:lnTo>
                      <a:lnTo>
                        <a:pt x="214" y="3090"/>
                      </a:lnTo>
                      <a:lnTo>
                        <a:pt x="175" y="3848"/>
                      </a:lnTo>
                      <a:lnTo>
                        <a:pt x="156" y="4606"/>
                      </a:lnTo>
                      <a:lnTo>
                        <a:pt x="156" y="5364"/>
                      </a:lnTo>
                      <a:lnTo>
                        <a:pt x="175" y="6141"/>
                      </a:lnTo>
                      <a:lnTo>
                        <a:pt x="214" y="7618"/>
                      </a:lnTo>
                      <a:lnTo>
                        <a:pt x="272" y="9114"/>
                      </a:lnTo>
                      <a:lnTo>
                        <a:pt x="350" y="10610"/>
                      </a:lnTo>
                      <a:lnTo>
                        <a:pt x="428" y="12087"/>
                      </a:lnTo>
                      <a:lnTo>
                        <a:pt x="466" y="12670"/>
                      </a:lnTo>
                      <a:lnTo>
                        <a:pt x="505" y="13253"/>
                      </a:lnTo>
                      <a:lnTo>
                        <a:pt x="505" y="13817"/>
                      </a:lnTo>
                      <a:lnTo>
                        <a:pt x="486" y="14380"/>
                      </a:lnTo>
                      <a:lnTo>
                        <a:pt x="428" y="14944"/>
                      </a:lnTo>
                      <a:lnTo>
                        <a:pt x="389" y="15235"/>
                      </a:lnTo>
                      <a:lnTo>
                        <a:pt x="350" y="15507"/>
                      </a:lnTo>
                      <a:lnTo>
                        <a:pt x="272" y="15779"/>
                      </a:lnTo>
                      <a:lnTo>
                        <a:pt x="194" y="16051"/>
                      </a:lnTo>
                      <a:lnTo>
                        <a:pt x="117" y="16323"/>
                      </a:lnTo>
                      <a:lnTo>
                        <a:pt x="0" y="16595"/>
                      </a:lnTo>
                      <a:lnTo>
                        <a:pt x="622" y="16459"/>
                      </a:lnTo>
                      <a:lnTo>
                        <a:pt x="1185" y="16284"/>
                      </a:lnTo>
                      <a:lnTo>
                        <a:pt x="1710" y="16090"/>
                      </a:lnTo>
                      <a:lnTo>
                        <a:pt x="2176" y="15876"/>
                      </a:lnTo>
                      <a:lnTo>
                        <a:pt x="2604" y="15624"/>
                      </a:lnTo>
                      <a:lnTo>
                        <a:pt x="2973" y="15371"/>
                      </a:lnTo>
                      <a:lnTo>
                        <a:pt x="3323" y="15080"/>
                      </a:lnTo>
                      <a:lnTo>
                        <a:pt x="3634" y="14769"/>
                      </a:lnTo>
                      <a:lnTo>
                        <a:pt x="3886" y="14438"/>
                      </a:lnTo>
                      <a:lnTo>
                        <a:pt x="4120" y="14108"/>
                      </a:lnTo>
                      <a:lnTo>
                        <a:pt x="4314" y="13739"/>
                      </a:lnTo>
                      <a:lnTo>
                        <a:pt x="4489" y="13350"/>
                      </a:lnTo>
                      <a:lnTo>
                        <a:pt x="4625" y="12962"/>
                      </a:lnTo>
                      <a:lnTo>
                        <a:pt x="4741" y="12553"/>
                      </a:lnTo>
                      <a:lnTo>
                        <a:pt x="4819" y="12126"/>
                      </a:lnTo>
                      <a:lnTo>
                        <a:pt x="4877" y="11698"/>
                      </a:lnTo>
                      <a:lnTo>
                        <a:pt x="4916" y="11252"/>
                      </a:lnTo>
                      <a:lnTo>
                        <a:pt x="4936" y="10785"/>
                      </a:lnTo>
                      <a:lnTo>
                        <a:pt x="4936" y="10319"/>
                      </a:lnTo>
                      <a:lnTo>
                        <a:pt x="4916" y="9852"/>
                      </a:lnTo>
                      <a:lnTo>
                        <a:pt x="4877" y="9367"/>
                      </a:lnTo>
                      <a:lnTo>
                        <a:pt x="4839" y="8881"/>
                      </a:lnTo>
                      <a:lnTo>
                        <a:pt x="4722" y="7890"/>
                      </a:lnTo>
                      <a:lnTo>
                        <a:pt x="4567" y="6899"/>
                      </a:lnTo>
                      <a:lnTo>
                        <a:pt x="4411" y="5908"/>
                      </a:lnTo>
                      <a:lnTo>
                        <a:pt x="4256" y="4897"/>
                      </a:lnTo>
                      <a:lnTo>
                        <a:pt x="4120" y="3926"/>
                      </a:lnTo>
                      <a:lnTo>
                        <a:pt x="4042" y="3401"/>
                      </a:lnTo>
                      <a:lnTo>
                        <a:pt x="3925" y="2915"/>
                      </a:lnTo>
                      <a:lnTo>
                        <a:pt x="3789" y="2468"/>
                      </a:lnTo>
                      <a:lnTo>
                        <a:pt x="3634" y="2080"/>
                      </a:lnTo>
                      <a:lnTo>
                        <a:pt x="3459" y="1711"/>
                      </a:lnTo>
                      <a:lnTo>
                        <a:pt x="3265" y="1400"/>
                      </a:lnTo>
                      <a:lnTo>
                        <a:pt x="3051" y="1128"/>
                      </a:lnTo>
                      <a:lnTo>
                        <a:pt x="2818" y="875"/>
                      </a:lnTo>
                      <a:lnTo>
                        <a:pt x="2585" y="661"/>
                      </a:lnTo>
                      <a:lnTo>
                        <a:pt x="2312" y="486"/>
                      </a:lnTo>
                      <a:lnTo>
                        <a:pt x="2060" y="350"/>
                      </a:lnTo>
                      <a:lnTo>
                        <a:pt x="1768" y="214"/>
                      </a:lnTo>
                      <a:lnTo>
                        <a:pt x="1496" y="137"/>
                      </a:lnTo>
                      <a:lnTo>
                        <a:pt x="1205" y="59"/>
                      </a:lnTo>
                      <a:lnTo>
                        <a:pt x="913" y="20"/>
                      </a:lnTo>
                      <a:lnTo>
                        <a:pt x="602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619;p74">
                  <a:extLst>
                    <a:ext uri="{FF2B5EF4-FFF2-40B4-BE49-F238E27FC236}">
                      <a16:creationId xmlns:a16="http://schemas.microsoft.com/office/drawing/2014/main" id="{CB4C5386-346D-011A-DCE7-975CBA298660}"/>
                    </a:ext>
                  </a:extLst>
                </p:cNvPr>
                <p:cNvSpPr/>
                <p:nvPr/>
              </p:nvSpPr>
              <p:spPr>
                <a:xfrm>
                  <a:off x="3256296" y="2905496"/>
                  <a:ext cx="804772" cy="80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5" h="26875" extrusionOk="0">
                      <a:moveTo>
                        <a:pt x="13428" y="0"/>
                      </a:moveTo>
                      <a:lnTo>
                        <a:pt x="12747" y="20"/>
                      </a:lnTo>
                      <a:lnTo>
                        <a:pt x="12048" y="59"/>
                      </a:lnTo>
                      <a:lnTo>
                        <a:pt x="11387" y="156"/>
                      </a:lnTo>
                      <a:lnTo>
                        <a:pt x="10727" y="272"/>
                      </a:lnTo>
                      <a:lnTo>
                        <a:pt x="10066" y="408"/>
                      </a:lnTo>
                      <a:lnTo>
                        <a:pt x="9425" y="603"/>
                      </a:lnTo>
                      <a:lnTo>
                        <a:pt x="8803" y="816"/>
                      </a:lnTo>
                      <a:lnTo>
                        <a:pt x="8200" y="1050"/>
                      </a:lnTo>
                      <a:lnTo>
                        <a:pt x="7598" y="1322"/>
                      </a:lnTo>
                      <a:lnTo>
                        <a:pt x="7015" y="1613"/>
                      </a:lnTo>
                      <a:lnTo>
                        <a:pt x="6471" y="1943"/>
                      </a:lnTo>
                      <a:lnTo>
                        <a:pt x="5908" y="2293"/>
                      </a:lnTo>
                      <a:lnTo>
                        <a:pt x="5383" y="2662"/>
                      </a:lnTo>
                      <a:lnTo>
                        <a:pt x="4878" y="3071"/>
                      </a:lnTo>
                      <a:lnTo>
                        <a:pt x="4392" y="3479"/>
                      </a:lnTo>
                      <a:lnTo>
                        <a:pt x="3925" y="3925"/>
                      </a:lnTo>
                      <a:lnTo>
                        <a:pt x="3479" y="4392"/>
                      </a:lnTo>
                      <a:lnTo>
                        <a:pt x="3051" y="4878"/>
                      </a:lnTo>
                      <a:lnTo>
                        <a:pt x="2662" y="5383"/>
                      </a:lnTo>
                      <a:lnTo>
                        <a:pt x="2293" y="5927"/>
                      </a:lnTo>
                      <a:lnTo>
                        <a:pt x="1943" y="6471"/>
                      </a:lnTo>
                      <a:lnTo>
                        <a:pt x="1613" y="7035"/>
                      </a:lnTo>
                      <a:lnTo>
                        <a:pt x="1322" y="7598"/>
                      </a:lnTo>
                      <a:lnTo>
                        <a:pt x="1050" y="8200"/>
                      </a:lnTo>
                      <a:lnTo>
                        <a:pt x="816" y="8803"/>
                      </a:lnTo>
                      <a:lnTo>
                        <a:pt x="603" y="9444"/>
                      </a:lnTo>
                      <a:lnTo>
                        <a:pt x="408" y="10066"/>
                      </a:lnTo>
                      <a:lnTo>
                        <a:pt x="272" y="10727"/>
                      </a:lnTo>
                      <a:lnTo>
                        <a:pt x="156" y="11387"/>
                      </a:lnTo>
                      <a:lnTo>
                        <a:pt x="59" y="12067"/>
                      </a:lnTo>
                      <a:lnTo>
                        <a:pt x="0" y="12747"/>
                      </a:lnTo>
                      <a:lnTo>
                        <a:pt x="0" y="13428"/>
                      </a:lnTo>
                      <a:lnTo>
                        <a:pt x="0" y="14127"/>
                      </a:lnTo>
                      <a:lnTo>
                        <a:pt x="59" y="14807"/>
                      </a:lnTo>
                      <a:lnTo>
                        <a:pt x="156" y="15487"/>
                      </a:lnTo>
                      <a:lnTo>
                        <a:pt x="272" y="16148"/>
                      </a:lnTo>
                      <a:lnTo>
                        <a:pt x="408" y="16789"/>
                      </a:lnTo>
                      <a:lnTo>
                        <a:pt x="603" y="17430"/>
                      </a:lnTo>
                      <a:lnTo>
                        <a:pt x="816" y="18052"/>
                      </a:lnTo>
                      <a:lnTo>
                        <a:pt x="1050" y="18655"/>
                      </a:lnTo>
                      <a:lnTo>
                        <a:pt x="1322" y="19257"/>
                      </a:lnTo>
                      <a:lnTo>
                        <a:pt x="1613" y="19840"/>
                      </a:lnTo>
                      <a:lnTo>
                        <a:pt x="1943" y="20403"/>
                      </a:lnTo>
                      <a:lnTo>
                        <a:pt x="2293" y="20948"/>
                      </a:lnTo>
                      <a:lnTo>
                        <a:pt x="2662" y="21472"/>
                      </a:lnTo>
                      <a:lnTo>
                        <a:pt x="3051" y="21977"/>
                      </a:lnTo>
                      <a:lnTo>
                        <a:pt x="3479" y="22463"/>
                      </a:lnTo>
                      <a:lnTo>
                        <a:pt x="3925" y="22930"/>
                      </a:lnTo>
                      <a:lnTo>
                        <a:pt x="4392" y="23376"/>
                      </a:lnTo>
                      <a:lnTo>
                        <a:pt x="4878" y="23804"/>
                      </a:lnTo>
                      <a:lnTo>
                        <a:pt x="5383" y="24193"/>
                      </a:lnTo>
                      <a:lnTo>
                        <a:pt x="5908" y="24581"/>
                      </a:lnTo>
                      <a:lnTo>
                        <a:pt x="6471" y="24931"/>
                      </a:lnTo>
                      <a:lnTo>
                        <a:pt x="7015" y="25242"/>
                      </a:lnTo>
                      <a:lnTo>
                        <a:pt x="7598" y="25553"/>
                      </a:lnTo>
                      <a:lnTo>
                        <a:pt x="8200" y="25805"/>
                      </a:lnTo>
                      <a:lnTo>
                        <a:pt x="8803" y="26058"/>
                      </a:lnTo>
                      <a:lnTo>
                        <a:pt x="9425" y="26272"/>
                      </a:lnTo>
                      <a:lnTo>
                        <a:pt x="10066" y="26447"/>
                      </a:lnTo>
                      <a:lnTo>
                        <a:pt x="10727" y="26602"/>
                      </a:lnTo>
                      <a:lnTo>
                        <a:pt x="11387" y="26719"/>
                      </a:lnTo>
                      <a:lnTo>
                        <a:pt x="12048" y="26796"/>
                      </a:lnTo>
                      <a:lnTo>
                        <a:pt x="12747" y="26855"/>
                      </a:lnTo>
                      <a:lnTo>
                        <a:pt x="13428" y="26874"/>
                      </a:lnTo>
                      <a:lnTo>
                        <a:pt x="14127" y="26855"/>
                      </a:lnTo>
                      <a:lnTo>
                        <a:pt x="14807" y="26796"/>
                      </a:lnTo>
                      <a:lnTo>
                        <a:pt x="15468" y="26719"/>
                      </a:lnTo>
                      <a:lnTo>
                        <a:pt x="16148" y="26602"/>
                      </a:lnTo>
                      <a:lnTo>
                        <a:pt x="16789" y="26447"/>
                      </a:lnTo>
                      <a:lnTo>
                        <a:pt x="17430" y="26272"/>
                      </a:lnTo>
                      <a:lnTo>
                        <a:pt x="18052" y="26058"/>
                      </a:lnTo>
                      <a:lnTo>
                        <a:pt x="18655" y="25805"/>
                      </a:lnTo>
                      <a:lnTo>
                        <a:pt x="19257" y="25553"/>
                      </a:lnTo>
                      <a:lnTo>
                        <a:pt x="19840" y="25242"/>
                      </a:lnTo>
                      <a:lnTo>
                        <a:pt x="20403" y="24931"/>
                      </a:lnTo>
                      <a:lnTo>
                        <a:pt x="20948" y="24581"/>
                      </a:lnTo>
                      <a:lnTo>
                        <a:pt x="21472" y="24193"/>
                      </a:lnTo>
                      <a:lnTo>
                        <a:pt x="21977" y="23804"/>
                      </a:lnTo>
                      <a:lnTo>
                        <a:pt x="22463" y="23376"/>
                      </a:lnTo>
                      <a:lnTo>
                        <a:pt x="22930" y="22930"/>
                      </a:lnTo>
                      <a:lnTo>
                        <a:pt x="23376" y="22463"/>
                      </a:lnTo>
                      <a:lnTo>
                        <a:pt x="23804" y="21977"/>
                      </a:lnTo>
                      <a:lnTo>
                        <a:pt x="24193" y="21472"/>
                      </a:lnTo>
                      <a:lnTo>
                        <a:pt x="24581" y="20948"/>
                      </a:lnTo>
                      <a:lnTo>
                        <a:pt x="24931" y="20403"/>
                      </a:lnTo>
                      <a:lnTo>
                        <a:pt x="25242" y="19840"/>
                      </a:lnTo>
                      <a:lnTo>
                        <a:pt x="25553" y="19257"/>
                      </a:lnTo>
                      <a:lnTo>
                        <a:pt x="25805" y="18655"/>
                      </a:lnTo>
                      <a:lnTo>
                        <a:pt x="26058" y="18052"/>
                      </a:lnTo>
                      <a:lnTo>
                        <a:pt x="26272" y="17430"/>
                      </a:lnTo>
                      <a:lnTo>
                        <a:pt x="26447" y="16789"/>
                      </a:lnTo>
                      <a:lnTo>
                        <a:pt x="26602" y="16148"/>
                      </a:lnTo>
                      <a:lnTo>
                        <a:pt x="26719" y="15487"/>
                      </a:lnTo>
                      <a:lnTo>
                        <a:pt x="26796" y="14807"/>
                      </a:lnTo>
                      <a:lnTo>
                        <a:pt x="26855" y="14127"/>
                      </a:lnTo>
                      <a:lnTo>
                        <a:pt x="26874" y="13428"/>
                      </a:lnTo>
                      <a:lnTo>
                        <a:pt x="26855" y="12747"/>
                      </a:lnTo>
                      <a:lnTo>
                        <a:pt x="26796" y="12067"/>
                      </a:lnTo>
                      <a:lnTo>
                        <a:pt x="26719" y="11387"/>
                      </a:lnTo>
                      <a:lnTo>
                        <a:pt x="26602" y="10727"/>
                      </a:lnTo>
                      <a:lnTo>
                        <a:pt x="26447" y="10066"/>
                      </a:lnTo>
                      <a:lnTo>
                        <a:pt x="26272" y="9444"/>
                      </a:lnTo>
                      <a:lnTo>
                        <a:pt x="26058" y="8803"/>
                      </a:lnTo>
                      <a:lnTo>
                        <a:pt x="25805" y="8200"/>
                      </a:lnTo>
                      <a:lnTo>
                        <a:pt x="25553" y="7598"/>
                      </a:lnTo>
                      <a:lnTo>
                        <a:pt x="25242" y="7035"/>
                      </a:lnTo>
                      <a:lnTo>
                        <a:pt x="24931" y="6471"/>
                      </a:lnTo>
                      <a:lnTo>
                        <a:pt x="24581" y="5927"/>
                      </a:lnTo>
                      <a:lnTo>
                        <a:pt x="24193" y="5383"/>
                      </a:lnTo>
                      <a:lnTo>
                        <a:pt x="23804" y="4878"/>
                      </a:lnTo>
                      <a:lnTo>
                        <a:pt x="23376" y="4392"/>
                      </a:lnTo>
                      <a:lnTo>
                        <a:pt x="22930" y="3925"/>
                      </a:lnTo>
                      <a:lnTo>
                        <a:pt x="22463" y="3479"/>
                      </a:lnTo>
                      <a:lnTo>
                        <a:pt x="21977" y="3071"/>
                      </a:lnTo>
                      <a:lnTo>
                        <a:pt x="21472" y="2662"/>
                      </a:lnTo>
                      <a:lnTo>
                        <a:pt x="20948" y="2293"/>
                      </a:lnTo>
                      <a:lnTo>
                        <a:pt x="20403" y="1943"/>
                      </a:lnTo>
                      <a:lnTo>
                        <a:pt x="19840" y="1613"/>
                      </a:lnTo>
                      <a:lnTo>
                        <a:pt x="19257" y="1322"/>
                      </a:lnTo>
                      <a:lnTo>
                        <a:pt x="18655" y="1050"/>
                      </a:lnTo>
                      <a:lnTo>
                        <a:pt x="18052" y="816"/>
                      </a:lnTo>
                      <a:lnTo>
                        <a:pt x="17430" y="603"/>
                      </a:lnTo>
                      <a:lnTo>
                        <a:pt x="16789" y="408"/>
                      </a:lnTo>
                      <a:lnTo>
                        <a:pt x="16148" y="272"/>
                      </a:lnTo>
                      <a:lnTo>
                        <a:pt x="15468" y="156"/>
                      </a:lnTo>
                      <a:lnTo>
                        <a:pt x="14807" y="59"/>
                      </a:lnTo>
                      <a:lnTo>
                        <a:pt x="14127" y="20"/>
                      </a:lnTo>
                      <a:lnTo>
                        <a:pt x="13428" y="0"/>
                      </a:lnTo>
                      <a:close/>
                    </a:path>
                  </a:pathLst>
                </a:custGeom>
                <a:solidFill>
                  <a:srgbClr val="C05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620;p74">
                  <a:extLst>
                    <a:ext uri="{FF2B5EF4-FFF2-40B4-BE49-F238E27FC236}">
                      <a16:creationId xmlns:a16="http://schemas.microsoft.com/office/drawing/2014/main" id="{C34FA2A3-3968-6617-0814-3CFC0DB135DE}"/>
                    </a:ext>
                  </a:extLst>
                </p:cNvPr>
                <p:cNvSpPr/>
                <p:nvPr/>
              </p:nvSpPr>
              <p:spPr>
                <a:xfrm>
                  <a:off x="3256296" y="3065519"/>
                  <a:ext cx="412582" cy="75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5242" extrusionOk="0">
                      <a:moveTo>
                        <a:pt x="6490" y="0"/>
                      </a:moveTo>
                      <a:lnTo>
                        <a:pt x="6141" y="19"/>
                      </a:lnTo>
                      <a:lnTo>
                        <a:pt x="5810" y="78"/>
                      </a:lnTo>
                      <a:lnTo>
                        <a:pt x="5499" y="155"/>
                      </a:lnTo>
                      <a:lnTo>
                        <a:pt x="5169" y="272"/>
                      </a:lnTo>
                      <a:lnTo>
                        <a:pt x="4878" y="408"/>
                      </a:lnTo>
                      <a:lnTo>
                        <a:pt x="4586" y="602"/>
                      </a:lnTo>
                      <a:lnTo>
                        <a:pt x="4314" y="816"/>
                      </a:lnTo>
                      <a:lnTo>
                        <a:pt x="4062" y="1069"/>
                      </a:lnTo>
                      <a:lnTo>
                        <a:pt x="3848" y="1380"/>
                      </a:lnTo>
                      <a:lnTo>
                        <a:pt x="3751" y="1535"/>
                      </a:lnTo>
                      <a:lnTo>
                        <a:pt x="3653" y="1729"/>
                      </a:lnTo>
                      <a:lnTo>
                        <a:pt x="3556" y="1904"/>
                      </a:lnTo>
                      <a:lnTo>
                        <a:pt x="3479" y="2099"/>
                      </a:lnTo>
                      <a:lnTo>
                        <a:pt x="3381" y="2410"/>
                      </a:lnTo>
                      <a:lnTo>
                        <a:pt x="3284" y="2818"/>
                      </a:lnTo>
                      <a:lnTo>
                        <a:pt x="3187" y="3323"/>
                      </a:lnTo>
                      <a:lnTo>
                        <a:pt x="3071" y="3886"/>
                      </a:lnTo>
                      <a:lnTo>
                        <a:pt x="2857" y="5188"/>
                      </a:lnTo>
                      <a:lnTo>
                        <a:pt x="2643" y="6587"/>
                      </a:lnTo>
                      <a:lnTo>
                        <a:pt x="2235" y="9269"/>
                      </a:lnTo>
                      <a:lnTo>
                        <a:pt x="2080" y="10318"/>
                      </a:lnTo>
                      <a:lnTo>
                        <a:pt x="1943" y="11018"/>
                      </a:lnTo>
                      <a:lnTo>
                        <a:pt x="1574" y="12728"/>
                      </a:lnTo>
                      <a:lnTo>
                        <a:pt x="1205" y="14438"/>
                      </a:lnTo>
                      <a:lnTo>
                        <a:pt x="797" y="16128"/>
                      </a:lnTo>
                      <a:lnTo>
                        <a:pt x="583" y="16964"/>
                      </a:lnTo>
                      <a:lnTo>
                        <a:pt x="350" y="17799"/>
                      </a:lnTo>
                      <a:lnTo>
                        <a:pt x="253" y="18169"/>
                      </a:lnTo>
                      <a:lnTo>
                        <a:pt x="175" y="18518"/>
                      </a:lnTo>
                      <a:lnTo>
                        <a:pt x="97" y="18887"/>
                      </a:lnTo>
                      <a:lnTo>
                        <a:pt x="59" y="19257"/>
                      </a:lnTo>
                      <a:lnTo>
                        <a:pt x="20" y="19606"/>
                      </a:lnTo>
                      <a:lnTo>
                        <a:pt x="0" y="19976"/>
                      </a:lnTo>
                      <a:lnTo>
                        <a:pt x="0" y="20325"/>
                      </a:lnTo>
                      <a:lnTo>
                        <a:pt x="20" y="20675"/>
                      </a:lnTo>
                      <a:lnTo>
                        <a:pt x="59" y="21006"/>
                      </a:lnTo>
                      <a:lnTo>
                        <a:pt x="117" y="21355"/>
                      </a:lnTo>
                      <a:lnTo>
                        <a:pt x="214" y="21686"/>
                      </a:lnTo>
                      <a:lnTo>
                        <a:pt x="311" y="21997"/>
                      </a:lnTo>
                      <a:lnTo>
                        <a:pt x="447" y="22327"/>
                      </a:lnTo>
                      <a:lnTo>
                        <a:pt x="622" y="22618"/>
                      </a:lnTo>
                      <a:lnTo>
                        <a:pt x="816" y="22910"/>
                      </a:lnTo>
                      <a:lnTo>
                        <a:pt x="1030" y="23201"/>
                      </a:lnTo>
                      <a:lnTo>
                        <a:pt x="1244" y="23434"/>
                      </a:lnTo>
                      <a:lnTo>
                        <a:pt x="1477" y="23648"/>
                      </a:lnTo>
                      <a:lnTo>
                        <a:pt x="1710" y="23823"/>
                      </a:lnTo>
                      <a:lnTo>
                        <a:pt x="1963" y="23998"/>
                      </a:lnTo>
                      <a:lnTo>
                        <a:pt x="2216" y="24134"/>
                      </a:lnTo>
                      <a:lnTo>
                        <a:pt x="2468" y="24270"/>
                      </a:lnTo>
                      <a:lnTo>
                        <a:pt x="2740" y="24387"/>
                      </a:lnTo>
                      <a:lnTo>
                        <a:pt x="3012" y="24484"/>
                      </a:lnTo>
                      <a:lnTo>
                        <a:pt x="3284" y="24562"/>
                      </a:lnTo>
                      <a:lnTo>
                        <a:pt x="3576" y="24639"/>
                      </a:lnTo>
                      <a:lnTo>
                        <a:pt x="4139" y="24756"/>
                      </a:lnTo>
                      <a:lnTo>
                        <a:pt x="4683" y="24814"/>
                      </a:lnTo>
                      <a:lnTo>
                        <a:pt x="5247" y="24872"/>
                      </a:lnTo>
                      <a:lnTo>
                        <a:pt x="6218" y="24931"/>
                      </a:lnTo>
                      <a:lnTo>
                        <a:pt x="7171" y="24970"/>
                      </a:lnTo>
                      <a:lnTo>
                        <a:pt x="8142" y="25028"/>
                      </a:lnTo>
                      <a:lnTo>
                        <a:pt x="8628" y="25086"/>
                      </a:lnTo>
                      <a:lnTo>
                        <a:pt x="9114" y="25125"/>
                      </a:lnTo>
                      <a:lnTo>
                        <a:pt x="9561" y="25183"/>
                      </a:lnTo>
                      <a:lnTo>
                        <a:pt x="10046" y="25222"/>
                      </a:lnTo>
                      <a:lnTo>
                        <a:pt x="10532" y="25242"/>
                      </a:lnTo>
                      <a:lnTo>
                        <a:pt x="10765" y="25222"/>
                      </a:lnTo>
                      <a:lnTo>
                        <a:pt x="11018" y="25203"/>
                      </a:lnTo>
                      <a:lnTo>
                        <a:pt x="11251" y="25183"/>
                      </a:lnTo>
                      <a:lnTo>
                        <a:pt x="11484" y="25125"/>
                      </a:lnTo>
                      <a:lnTo>
                        <a:pt x="11718" y="25067"/>
                      </a:lnTo>
                      <a:lnTo>
                        <a:pt x="11951" y="24970"/>
                      </a:lnTo>
                      <a:lnTo>
                        <a:pt x="12164" y="24872"/>
                      </a:lnTo>
                      <a:lnTo>
                        <a:pt x="12378" y="24756"/>
                      </a:lnTo>
                      <a:lnTo>
                        <a:pt x="12573" y="24600"/>
                      </a:lnTo>
                      <a:lnTo>
                        <a:pt x="12767" y="24445"/>
                      </a:lnTo>
                      <a:lnTo>
                        <a:pt x="12981" y="24212"/>
                      </a:lnTo>
                      <a:lnTo>
                        <a:pt x="13175" y="23959"/>
                      </a:lnTo>
                      <a:lnTo>
                        <a:pt x="13330" y="23687"/>
                      </a:lnTo>
                      <a:lnTo>
                        <a:pt x="13447" y="23396"/>
                      </a:lnTo>
                      <a:lnTo>
                        <a:pt x="13564" y="23104"/>
                      </a:lnTo>
                      <a:lnTo>
                        <a:pt x="13641" y="22793"/>
                      </a:lnTo>
                      <a:lnTo>
                        <a:pt x="13700" y="22463"/>
                      </a:lnTo>
                      <a:lnTo>
                        <a:pt x="13738" y="22133"/>
                      </a:lnTo>
                      <a:lnTo>
                        <a:pt x="13777" y="21802"/>
                      </a:lnTo>
                      <a:lnTo>
                        <a:pt x="13777" y="21452"/>
                      </a:lnTo>
                      <a:lnTo>
                        <a:pt x="13777" y="21122"/>
                      </a:lnTo>
                      <a:lnTo>
                        <a:pt x="13758" y="20772"/>
                      </a:lnTo>
                      <a:lnTo>
                        <a:pt x="13700" y="20092"/>
                      </a:lnTo>
                      <a:lnTo>
                        <a:pt x="13602" y="19432"/>
                      </a:lnTo>
                      <a:lnTo>
                        <a:pt x="13486" y="18732"/>
                      </a:lnTo>
                      <a:lnTo>
                        <a:pt x="13330" y="18032"/>
                      </a:lnTo>
                      <a:lnTo>
                        <a:pt x="13155" y="17333"/>
                      </a:lnTo>
                      <a:lnTo>
                        <a:pt x="12981" y="16653"/>
                      </a:lnTo>
                      <a:lnTo>
                        <a:pt x="12631" y="15273"/>
                      </a:lnTo>
                      <a:lnTo>
                        <a:pt x="12475" y="14574"/>
                      </a:lnTo>
                      <a:lnTo>
                        <a:pt x="12339" y="13874"/>
                      </a:lnTo>
                      <a:lnTo>
                        <a:pt x="12145" y="12708"/>
                      </a:lnTo>
                      <a:lnTo>
                        <a:pt x="11990" y="11542"/>
                      </a:lnTo>
                      <a:lnTo>
                        <a:pt x="11873" y="10357"/>
                      </a:lnTo>
                      <a:lnTo>
                        <a:pt x="11795" y="9172"/>
                      </a:lnTo>
                      <a:lnTo>
                        <a:pt x="11737" y="8161"/>
                      </a:lnTo>
                      <a:lnTo>
                        <a:pt x="11718" y="7151"/>
                      </a:lnTo>
                      <a:lnTo>
                        <a:pt x="11659" y="6140"/>
                      </a:lnTo>
                      <a:lnTo>
                        <a:pt x="11620" y="5655"/>
                      </a:lnTo>
                      <a:lnTo>
                        <a:pt x="11582" y="5149"/>
                      </a:lnTo>
                      <a:lnTo>
                        <a:pt x="11523" y="4683"/>
                      </a:lnTo>
                      <a:lnTo>
                        <a:pt x="11446" y="4236"/>
                      </a:lnTo>
                      <a:lnTo>
                        <a:pt x="11329" y="3809"/>
                      </a:lnTo>
                      <a:lnTo>
                        <a:pt x="11212" y="3381"/>
                      </a:lnTo>
                      <a:lnTo>
                        <a:pt x="11057" y="2973"/>
                      </a:lnTo>
                      <a:lnTo>
                        <a:pt x="10882" y="2565"/>
                      </a:lnTo>
                      <a:lnTo>
                        <a:pt x="10668" y="2196"/>
                      </a:lnTo>
                      <a:lnTo>
                        <a:pt x="10435" y="1827"/>
                      </a:lnTo>
                      <a:lnTo>
                        <a:pt x="10202" y="1555"/>
                      </a:lnTo>
                      <a:lnTo>
                        <a:pt x="9949" y="1282"/>
                      </a:lnTo>
                      <a:lnTo>
                        <a:pt x="9658" y="1049"/>
                      </a:lnTo>
                      <a:lnTo>
                        <a:pt x="9366" y="855"/>
                      </a:lnTo>
                      <a:lnTo>
                        <a:pt x="9055" y="680"/>
                      </a:lnTo>
                      <a:lnTo>
                        <a:pt x="8745" y="525"/>
                      </a:lnTo>
                      <a:lnTo>
                        <a:pt x="8434" y="389"/>
                      </a:lnTo>
                      <a:lnTo>
                        <a:pt x="8123" y="272"/>
                      </a:lnTo>
                      <a:lnTo>
                        <a:pt x="7812" y="175"/>
                      </a:lnTo>
                      <a:lnTo>
                        <a:pt x="7481" y="97"/>
                      </a:lnTo>
                      <a:lnTo>
                        <a:pt x="7151" y="39"/>
                      </a:lnTo>
                      <a:lnTo>
                        <a:pt x="6821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621;p74">
                  <a:extLst>
                    <a:ext uri="{FF2B5EF4-FFF2-40B4-BE49-F238E27FC236}">
                      <a16:creationId xmlns:a16="http://schemas.microsoft.com/office/drawing/2014/main" id="{3B3AE784-E749-4195-1FD5-8A8AF4B3E107}"/>
                    </a:ext>
                  </a:extLst>
                </p:cNvPr>
                <p:cNvSpPr/>
                <p:nvPr/>
              </p:nvSpPr>
              <p:spPr>
                <a:xfrm>
                  <a:off x="3256296" y="3568824"/>
                  <a:ext cx="412582" cy="252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8434" extrusionOk="0">
                      <a:moveTo>
                        <a:pt x="3653" y="0"/>
                      </a:moveTo>
                      <a:lnTo>
                        <a:pt x="3129" y="20"/>
                      </a:lnTo>
                      <a:lnTo>
                        <a:pt x="2643" y="39"/>
                      </a:lnTo>
                      <a:lnTo>
                        <a:pt x="2196" y="97"/>
                      </a:lnTo>
                      <a:lnTo>
                        <a:pt x="1788" y="156"/>
                      </a:lnTo>
                      <a:lnTo>
                        <a:pt x="1419" y="233"/>
                      </a:lnTo>
                      <a:lnTo>
                        <a:pt x="1088" y="350"/>
                      </a:lnTo>
                      <a:lnTo>
                        <a:pt x="816" y="467"/>
                      </a:lnTo>
                      <a:lnTo>
                        <a:pt x="700" y="544"/>
                      </a:lnTo>
                      <a:lnTo>
                        <a:pt x="603" y="622"/>
                      </a:lnTo>
                      <a:lnTo>
                        <a:pt x="506" y="700"/>
                      </a:lnTo>
                      <a:lnTo>
                        <a:pt x="447" y="797"/>
                      </a:lnTo>
                      <a:lnTo>
                        <a:pt x="389" y="894"/>
                      </a:lnTo>
                      <a:lnTo>
                        <a:pt x="350" y="991"/>
                      </a:lnTo>
                      <a:lnTo>
                        <a:pt x="253" y="1361"/>
                      </a:lnTo>
                      <a:lnTo>
                        <a:pt x="175" y="1710"/>
                      </a:lnTo>
                      <a:lnTo>
                        <a:pt x="97" y="2079"/>
                      </a:lnTo>
                      <a:lnTo>
                        <a:pt x="59" y="2449"/>
                      </a:lnTo>
                      <a:lnTo>
                        <a:pt x="20" y="2798"/>
                      </a:lnTo>
                      <a:lnTo>
                        <a:pt x="0" y="3168"/>
                      </a:lnTo>
                      <a:lnTo>
                        <a:pt x="0" y="3517"/>
                      </a:lnTo>
                      <a:lnTo>
                        <a:pt x="20" y="3867"/>
                      </a:lnTo>
                      <a:lnTo>
                        <a:pt x="59" y="4198"/>
                      </a:lnTo>
                      <a:lnTo>
                        <a:pt x="117" y="4547"/>
                      </a:lnTo>
                      <a:lnTo>
                        <a:pt x="214" y="4878"/>
                      </a:lnTo>
                      <a:lnTo>
                        <a:pt x="311" y="5189"/>
                      </a:lnTo>
                      <a:lnTo>
                        <a:pt x="447" y="5519"/>
                      </a:lnTo>
                      <a:lnTo>
                        <a:pt x="622" y="5810"/>
                      </a:lnTo>
                      <a:lnTo>
                        <a:pt x="816" y="6102"/>
                      </a:lnTo>
                      <a:lnTo>
                        <a:pt x="1030" y="6393"/>
                      </a:lnTo>
                      <a:lnTo>
                        <a:pt x="1244" y="6626"/>
                      </a:lnTo>
                      <a:lnTo>
                        <a:pt x="1477" y="6840"/>
                      </a:lnTo>
                      <a:lnTo>
                        <a:pt x="1710" y="7015"/>
                      </a:lnTo>
                      <a:lnTo>
                        <a:pt x="1963" y="7190"/>
                      </a:lnTo>
                      <a:lnTo>
                        <a:pt x="2216" y="7326"/>
                      </a:lnTo>
                      <a:lnTo>
                        <a:pt x="2468" y="7462"/>
                      </a:lnTo>
                      <a:lnTo>
                        <a:pt x="2740" y="7579"/>
                      </a:lnTo>
                      <a:lnTo>
                        <a:pt x="3012" y="7676"/>
                      </a:lnTo>
                      <a:lnTo>
                        <a:pt x="3284" y="7754"/>
                      </a:lnTo>
                      <a:lnTo>
                        <a:pt x="3576" y="7831"/>
                      </a:lnTo>
                      <a:lnTo>
                        <a:pt x="4139" y="7948"/>
                      </a:lnTo>
                      <a:lnTo>
                        <a:pt x="4683" y="8006"/>
                      </a:lnTo>
                      <a:lnTo>
                        <a:pt x="5247" y="8064"/>
                      </a:lnTo>
                      <a:lnTo>
                        <a:pt x="6218" y="8123"/>
                      </a:lnTo>
                      <a:lnTo>
                        <a:pt x="7171" y="8162"/>
                      </a:lnTo>
                      <a:lnTo>
                        <a:pt x="8142" y="8220"/>
                      </a:lnTo>
                      <a:lnTo>
                        <a:pt x="8628" y="8278"/>
                      </a:lnTo>
                      <a:lnTo>
                        <a:pt x="9114" y="8317"/>
                      </a:lnTo>
                      <a:lnTo>
                        <a:pt x="9561" y="8375"/>
                      </a:lnTo>
                      <a:lnTo>
                        <a:pt x="10046" y="8414"/>
                      </a:lnTo>
                      <a:lnTo>
                        <a:pt x="10532" y="8434"/>
                      </a:lnTo>
                      <a:lnTo>
                        <a:pt x="10765" y="8414"/>
                      </a:lnTo>
                      <a:lnTo>
                        <a:pt x="11018" y="8395"/>
                      </a:lnTo>
                      <a:lnTo>
                        <a:pt x="11251" y="8375"/>
                      </a:lnTo>
                      <a:lnTo>
                        <a:pt x="11484" y="8317"/>
                      </a:lnTo>
                      <a:lnTo>
                        <a:pt x="11718" y="8259"/>
                      </a:lnTo>
                      <a:lnTo>
                        <a:pt x="11951" y="8162"/>
                      </a:lnTo>
                      <a:lnTo>
                        <a:pt x="12164" y="8064"/>
                      </a:lnTo>
                      <a:lnTo>
                        <a:pt x="12378" y="7948"/>
                      </a:lnTo>
                      <a:lnTo>
                        <a:pt x="12573" y="7792"/>
                      </a:lnTo>
                      <a:lnTo>
                        <a:pt x="12767" y="7637"/>
                      </a:lnTo>
                      <a:lnTo>
                        <a:pt x="12981" y="7404"/>
                      </a:lnTo>
                      <a:lnTo>
                        <a:pt x="13175" y="7151"/>
                      </a:lnTo>
                      <a:lnTo>
                        <a:pt x="13330" y="6879"/>
                      </a:lnTo>
                      <a:lnTo>
                        <a:pt x="13447" y="6588"/>
                      </a:lnTo>
                      <a:lnTo>
                        <a:pt x="13564" y="6296"/>
                      </a:lnTo>
                      <a:lnTo>
                        <a:pt x="13641" y="5985"/>
                      </a:lnTo>
                      <a:lnTo>
                        <a:pt x="13700" y="5655"/>
                      </a:lnTo>
                      <a:lnTo>
                        <a:pt x="13738" y="5325"/>
                      </a:lnTo>
                      <a:lnTo>
                        <a:pt x="13777" y="4994"/>
                      </a:lnTo>
                      <a:lnTo>
                        <a:pt x="13777" y="4644"/>
                      </a:lnTo>
                      <a:lnTo>
                        <a:pt x="13777" y="4314"/>
                      </a:lnTo>
                      <a:lnTo>
                        <a:pt x="13758" y="3964"/>
                      </a:lnTo>
                      <a:lnTo>
                        <a:pt x="13700" y="3284"/>
                      </a:lnTo>
                      <a:lnTo>
                        <a:pt x="13602" y="2624"/>
                      </a:lnTo>
                      <a:lnTo>
                        <a:pt x="13583" y="2546"/>
                      </a:lnTo>
                      <a:lnTo>
                        <a:pt x="13544" y="2449"/>
                      </a:lnTo>
                      <a:lnTo>
                        <a:pt x="13486" y="2352"/>
                      </a:lnTo>
                      <a:lnTo>
                        <a:pt x="13408" y="2274"/>
                      </a:lnTo>
                      <a:lnTo>
                        <a:pt x="13233" y="2099"/>
                      </a:lnTo>
                      <a:lnTo>
                        <a:pt x="12981" y="1924"/>
                      </a:lnTo>
                      <a:lnTo>
                        <a:pt x="12670" y="1749"/>
                      </a:lnTo>
                      <a:lnTo>
                        <a:pt x="12320" y="1574"/>
                      </a:lnTo>
                      <a:lnTo>
                        <a:pt x="11931" y="1419"/>
                      </a:lnTo>
                      <a:lnTo>
                        <a:pt x="11504" y="1263"/>
                      </a:lnTo>
                      <a:lnTo>
                        <a:pt x="11018" y="1108"/>
                      </a:lnTo>
                      <a:lnTo>
                        <a:pt x="10532" y="952"/>
                      </a:lnTo>
                      <a:lnTo>
                        <a:pt x="9988" y="816"/>
                      </a:lnTo>
                      <a:lnTo>
                        <a:pt x="9444" y="680"/>
                      </a:lnTo>
                      <a:lnTo>
                        <a:pt x="8881" y="564"/>
                      </a:lnTo>
                      <a:lnTo>
                        <a:pt x="8298" y="447"/>
                      </a:lnTo>
                      <a:lnTo>
                        <a:pt x="7695" y="350"/>
                      </a:lnTo>
                      <a:lnTo>
                        <a:pt x="7093" y="272"/>
                      </a:lnTo>
                      <a:lnTo>
                        <a:pt x="6510" y="195"/>
                      </a:lnTo>
                      <a:lnTo>
                        <a:pt x="5908" y="117"/>
                      </a:lnTo>
                      <a:lnTo>
                        <a:pt x="5325" y="78"/>
                      </a:lnTo>
                      <a:lnTo>
                        <a:pt x="4742" y="39"/>
                      </a:lnTo>
                      <a:lnTo>
                        <a:pt x="4178" y="20"/>
                      </a:lnTo>
                      <a:lnTo>
                        <a:pt x="365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622;p74">
                  <a:extLst>
                    <a:ext uri="{FF2B5EF4-FFF2-40B4-BE49-F238E27FC236}">
                      <a16:creationId xmlns:a16="http://schemas.microsoft.com/office/drawing/2014/main" id="{9B0F5142-C58A-024C-21C2-D87463D0ABC7}"/>
                    </a:ext>
                  </a:extLst>
                </p:cNvPr>
                <p:cNvSpPr/>
                <p:nvPr/>
              </p:nvSpPr>
              <p:spPr>
                <a:xfrm>
                  <a:off x="3637399" y="3065519"/>
                  <a:ext cx="413181" cy="75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8" h="25242" extrusionOk="0">
                      <a:moveTo>
                        <a:pt x="6957" y="0"/>
                      </a:moveTo>
                      <a:lnTo>
                        <a:pt x="6627" y="39"/>
                      </a:lnTo>
                      <a:lnTo>
                        <a:pt x="6297" y="97"/>
                      </a:lnTo>
                      <a:lnTo>
                        <a:pt x="5966" y="175"/>
                      </a:lnTo>
                      <a:lnTo>
                        <a:pt x="5656" y="272"/>
                      </a:lnTo>
                      <a:lnTo>
                        <a:pt x="5345" y="389"/>
                      </a:lnTo>
                      <a:lnTo>
                        <a:pt x="5034" y="525"/>
                      </a:lnTo>
                      <a:lnTo>
                        <a:pt x="4723" y="680"/>
                      </a:lnTo>
                      <a:lnTo>
                        <a:pt x="4412" y="855"/>
                      </a:lnTo>
                      <a:lnTo>
                        <a:pt x="4120" y="1049"/>
                      </a:lnTo>
                      <a:lnTo>
                        <a:pt x="3848" y="1282"/>
                      </a:lnTo>
                      <a:lnTo>
                        <a:pt x="3576" y="1555"/>
                      </a:lnTo>
                      <a:lnTo>
                        <a:pt x="3343" y="1827"/>
                      </a:lnTo>
                      <a:lnTo>
                        <a:pt x="3110" y="2196"/>
                      </a:lnTo>
                      <a:lnTo>
                        <a:pt x="2916" y="2565"/>
                      </a:lnTo>
                      <a:lnTo>
                        <a:pt x="2721" y="2973"/>
                      </a:lnTo>
                      <a:lnTo>
                        <a:pt x="2585" y="3381"/>
                      </a:lnTo>
                      <a:lnTo>
                        <a:pt x="2449" y="3809"/>
                      </a:lnTo>
                      <a:lnTo>
                        <a:pt x="2352" y="4236"/>
                      </a:lnTo>
                      <a:lnTo>
                        <a:pt x="2274" y="4683"/>
                      </a:lnTo>
                      <a:lnTo>
                        <a:pt x="2197" y="5149"/>
                      </a:lnTo>
                      <a:lnTo>
                        <a:pt x="2158" y="5655"/>
                      </a:lnTo>
                      <a:lnTo>
                        <a:pt x="2119" y="6140"/>
                      </a:lnTo>
                      <a:lnTo>
                        <a:pt x="2080" y="7151"/>
                      </a:lnTo>
                      <a:lnTo>
                        <a:pt x="2041" y="8161"/>
                      </a:lnTo>
                      <a:lnTo>
                        <a:pt x="1983" y="9172"/>
                      </a:lnTo>
                      <a:lnTo>
                        <a:pt x="1905" y="10357"/>
                      </a:lnTo>
                      <a:lnTo>
                        <a:pt x="1789" y="11542"/>
                      </a:lnTo>
                      <a:lnTo>
                        <a:pt x="1633" y="12708"/>
                      </a:lnTo>
                      <a:lnTo>
                        <a:pt x="1458" y="13874"/>
                      </a:lnTo>
                      <a:lnTo>
                        <a:pt x="1303" y="14574"/>
                      </a:lnTo>
                      <a:lnTo>
                        <a:pt x="1147" y="15273"/>
                      </a:lnTo>
                      <a:lnTo>
                        <a:pt x="798" y="16653"/>
                      </a:lnTo>
                      <a:lnTo>
                        <a:pt x="623" y="17333"/>
                      </a:lnTo>
                      <a:lnTo>
                        <a:pt x="448" y="18032"/>
                      </a:lnTo>
                      <a:lnTo>
                        <a:pt x="312" y="18732"/>
                      </a:lnTo>
                      <a:lnTo>
                        <a:pt x="176" y="19432"/>
                      </a:lnTo>
                      <a:lnTo>
                        <a:pt x="79" y="20092"/>
                      </a:lnTo>
                      <a:lnTo>
                        <a:pt x="20" y="20772"/>
                      </a:lnTo>
                      <a:lnTo>
                        <a:pt x="1" y="21122"/>
                      </a:lnTo>
                      <a:lnTo>
                        <a:pt x="1" y="21452"/>
                      </a:lnTo>
                      <a:lnTo>
                        <a:pt x="20" y="21802"/>
                      </a:lnTo>
                      <a:lnTo>
                        <a:pt x="40" y="22133"/>
                      </a:lnTo>
                      <a:lnTo>
                        <a:pt x="79" y="22463"/>
                      </a:lnTo>
                      <a:lnTo>
                        <a:pt x="137" y="22793"/>
                      </a:lnTo>
                      <a:lnTo>
                        <a:pt x="234" y="23104"/>
                      </a:lnTo>
                      <a:lnTo>
                        <a:pt x="331" y="23396"/>
                      </a:lnTo>
                      <a:lnTo>
                        <a:pt x="467" y="23687"/>
                      </a:lnTo>
                      <a:lnTo>
                        <a:pt x="623" y="23959"/>
                      </a:lnTo>
                      <a:lnTo>
                        <a:pt x="798" y="24212"/>
                      </a:lnTo>
                      <a:lnTo>
                        <a:pt x="1011" y="24445"/>
                      </a:lnTo>
                      <a:lnTo>
                        <a:pt x="1206" y="24600"/>
                      </a:lnTo>
                      <a:lnTo>
                        <a:pt x="1400" y="24756"/>
                      </a:lnTo>
                      <a:lnTo>
                        <a:pt x="1614" y="24872"/>
                      </a:lnTo>
                      <a:lnTo>
                        <a:pt x="1847" y="24970"/>
                      </a:lnTo>
                      <a:lnTo>
                        <a:pt x="2061" y="25067"/>
                      </a:lnTo>
                      <a:lnTo>
                        <a:pt x="2294" y="25125"/>
                      </a:lnTo>
                      <a:lnTo>
                        <a:pt x="2527" y="25183"/>
                      </a:lnTo>
                      <a:lnTo>
                        <a:pt x="2780" y="25203"/>
                      </a:lnTo>
                      <a:lnTo>
                        <a:pt x="3013" y="25222"/>
                      </a:lnTo>
                      <a:lnTo>
                        <a:pt x="3265" y="25242"/>
                      </a:lnTo>
                      <a:lnTo>
                        <a:pt x="3751" y="25222"/>
                      </a:lnTo>
                      <a:lnTo>
                        <a:pt x="4218" y="25183"/>
                      </a:lnTo>
                      <a:lnTo>
                        <a:pt x="4665" y="25125"/>
                      </a:lnTo>
                      <a:lnTo>
                        <a:pt x="5150" y="25086"/>
                      </a:lnTo>
                      <a:lnTo>
                        <a:pt x="5636" y="25028"/>
                      </a:lnTo>
                      <a:lnTo>
                        <a:pt x="6608" y="24970"/>
                      </a:lnTo>
                      <a:lnTo>
                        <a:pt x="7579" y="24931"/>
                      </a:lnTo>
                      <a:lnTo>
                        <a:pt x="8531" y="24872"/>
                      </a:lnTo>
                      <a:lnTo>
                        <a:pt x="9095" y="24814"/>
                      </a:lnTo>
                      <a:lnTo>
                        <a:pt x="9658" y="24756"/>
                      </a:lnTo>
                      <a:lnTo>
                        <a:pt x="10222" y="24639"/>
                      </a:lnTo>
                      <a:lnTo>
                        <a:pt x="10494" y="24562"/>
                      </a:lnTo>
                      <a:lnTo>
                        <a:pt x="10766" y="24484"/>
                      </a:lnTo>
                      <a:lnTo>
                        <a:pt x="11038" y="24387"/>
                      </a:lnTo>
                      <a:lnTo>
                        <a:pt x="11310" y="24270"/>
                      </a:lnTo>
                      <a:lnTo>
                        <a:pt x="11563" y="24134"/>
                      </a:lnTo>
                      <a:lnTo>
                        <a:pt x="11835" y="23998"/>
                      </a:lnTo>
                      <a:lnTo>
                        <a:pt x="12068" y="23823"/>
                      </a:lnTo>
                      <a:lnTo>
                        <a:pt x="12301" y="23648"/>
                      </a:lnTo>
                      <a:lnTo>
                        <a:pt x="12534" y="23434"/>
                      </a:lnTo>
                      <a:lnTo>
                        <a:pt x="12748" y="23201"/>
                      </a:lnTo>
                      <a:lnTo>
                        <a:pt x="12981" y="22910"/>
                      </a:lnTo>
                      <a:lnTo>
                        <a:pt x="13156" y="22618"/>
                      </a:lnTo>
                      <a:lnTo>
                        <a:pt x="13331" y="22327"/>
                      </a:lnTo>
                      <a:lnTo>
                        <a:pt x="13467" y="21997"/>
                      </a:lnTo>
                      <a:lnTo>
                        <a:pt x="13584" y="21686"/>
                      </a:lnTo>
                      <a:lnTo>
                        <a:pt x="13661" y="21355"/>
                      </a:lnTo>
                      <a:lnTo>
                        <a:pt x="13739" y="21006"/>
                      </a:lnTo>
                      <a:lnTo>
                        <a:pt x="13778" y="20675"/>
                      </a:lnTo>
                      <a:lnTo>
                        <a:pt x="13797" y="20325"/>
                      </a:lnTo>
                      <a:lnTo>
                        <a:pt x="13797" y="19976"/>
                      </a:lnTo>
                      <a:lnTo>
                        <a:pt x="13778" y="19606"/>
                      </a:lnTo>
                      <a:lnTo>
                        <a:pt x="13739" y="19257"/>
                      </a:lnTo>
                      <a:lnTo>
                        <a:pt x="13681" y="18887"/>
                      </a:lnTo>
                      <a:lnTo>
                        <a:pt x="13623" y="18518"/>
                      </a:lnTo>
                      <a:lnTo>
                        <a:pt x="13525" y="18169"/>
                      </a:lnTo>
                      <a:lnTo>
                        <a:pt x="13428" y="17799"/>
                      </a:lnTo>
                      <a:lnTo>
                        <a:pt x="13214" y="16964"/>
                      </a:lnTo>
                      <a:lnTo>
                        <a:pt x="12981" y="16128"/>
                      </a:lnTo>
                      <a:lnTo>
                        <a:pt x="12573" y="14438"/>
                      </a:lnTo>
                      <a:lnTo>
                        <a:pt x="12204" y="12728"/>
                      </a:lnTo>
                      <a:lnTo>
                        <a:pt x="11835" y="11018"/>
                      </a:lnTo>
                      <a:lnTo>
                        <a:pt x="11699" y="10318"/>
                      </a:lnTo>
                      <a:lnTo>
                        <a:pt x="11543" y="9269"/>
                      </a:lnTo>
                      <a:lnTo>
                        <a:pt x="11155" y="6587"/>
                      </a:lnTo>
                      <a:lnTo>
                        <a:pt x="10941" y="5188"/>
                      </a:lnTo>
                      <a:lnTo>
                        <a:pt x="10708" y="3886"/>
                      </a:lnTo>
                      <a:lnTo>
                        <a:pt x="10611" y="3323"/>
                      </a:lnTo>
                      <a:lnTo>
                        <a:pt x="10494" y="2818"/>
                      </a:lnTo>
                      <a:lnTo>
                        <a:pt x="10397" y="2410"/>
                      </a:lnTo>
                      <a:lnTo>
                        <a:pt x="10300" y="2099"/>
                      </a:lnTo>
                      <a:lnTo>
                        <a:pt x="10222" y="1904"/>
                      </a:lnTo>
                      <a:lnTo>
                        <a:pt x="10144" y="1729"/>
                      </a:lnTo>
                      <a:lnTo>
                        <a:pt x="10047" y="1535"/>
                      </a:lnTo>
                      <a:lnTo>
                        <a:pt x="9931" y="1380"/>
                      </a:lnTo>
                      <a:lnTo>
                        <a:pt x="9717" y="1069"/>
                      </a:lnTo>
                      <a:lnTo>
                        <a:pt x="9464" y="816"/>
                      </a:lnTo>
                      <a:lnTo>
                        <a:pt x="9192" y="602"/>
                      </a:lnTo>
                      <a:lnTo>
                        <a:pt x="8920" y="408"/>
                      </a:lnTo>
                      <a:lnTo>
                        <a:pt x="8609" y="272"/>
                      </a:lnTo>
                      <a:lnTo>
                        <a:pt x="8298" y="155"/>
                      </a:lnTo>
                      <a:lnTo>
                        <a:pt x="7968" y="78"/>
                      </a:lnTo>
                      <a:lnTo>
                        <a:pt x="7638" y="19"/>
                      </a:lnTo>
                      <a:lnTo>
                        <a:pt x="7307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623;p74">
                  <a:extLst>
                    <a:ext uri="{FF2B5EF4-FFF2-40B4-BE49-F238E27FC236}">
                      <a16:creationId xmlns:a16="http://schemas.microsoft.com/office/drawing/2014/main" id="{040C39BE-87A6-F0DA-153B-A6DB1155D4F7}"/>
                    </a:ext>
                  </a:extLst>
                </p:cNvPr>
                <p:cNvSpPr/>
                <p:nvPr/>
              </p:nvSpPr>
              <p:spPr>
                <a:xfrm>
                  <a:off x="3637399" y="3568824"/>
                  <a:ext cx="413181" cy="252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8" h="8434" extrusionOk="0">
                      <a:moveTo>
                        <a:pt x="10144" y="0"/>
                      </a:moveTo>
                      <a:lnTo>
                        <a:pt x="9600" y="20"/>
                      </a:lnTo>
                      <a:lnTo>
                        <a:pt x="9037" y="39"/>
                      </a:lnTo>
                      <a:lnTo>
                        <a:pt x="8473" y="78"/>
                      </a:lnTo>
                      <a:lnTo>
                        <a:pt x="7871" y="117"/>
                      </a:lnTo>
                      <a:lnTo>
                        <a:pt x="7288" y="195"/>
                      </a:lnTo>
                      <a:lnTo>
                        <a:pt x="6685" y="272"/>
                      </a:lnTo>
                      <a:lnTo>
                        <a:pt x="6083" y="350"/>
                      </a:lnTo>
                      <a:lnTo>
                        <a:pt x="5500" y="447"/>
                      </a:lnTo>
                      <a:lnTo>
                        <a:pt x="4917" y="564"/>
                      </a:lnTo>
                      <a:lnTo>
                        <a:pt x="4334" y="680"/>
                      </a:lnTo>
                      <a:lnTo>
                        <a:pt x="3790" y="816"/>
                      </a:lnTo>
                      <a:lnTo>
                        <a:pt x="3265" y="952"/>
                      </a:lnTo>
                      <a:lnTo>
                        <a:pt x="2760" y="1108"/>
                      </a:lnTo>
                      <a:lnTo>
                        <a:pt x="2294" y="1263"/>
                      </a:lnTo>
                      <a:lnTo>
                        <a:pt x="1847" y="1419"/>
                      </a:lnTo>
                      <a:lnTo>
                        <a:pt x="1458" y="1574"/>
                      </a:lnTo>
                      <a:lnTo>
                        <a:pt x="1109" y="1749"/>
                      </a:lnTo>
                      <a:lnTo>
                        <a:pt x="817" y="1924"/>
                      </a:lnTo>
                      <a:lnTo>
                        <a:pt x="565" y="2099"/>
                      </a:lnTo>
                      <a:lnTo>
                        <a:pt x="370" y="2274"/>
                      </a:lnTo>
                      <a:lnTo>
                        <a:pt x="292" y="2352"/>
                      </a:lnTo>
                      <a:lnTo>
                        <a:pt x="234" y="2449"/>
                      </a:lnTo>
                      <a:lnTo>
                        <a:pt x="195" y="2546"/>
                      </a:lnTo>
                      <a:lnTo>
                        <a:pt x="176" y="2624"/>
                      </a:lnTo>
                      <a:lnTo>
                        <a:pt x="79" y="3284"/>
                      </a:lnTo>
                      <a:lnTo>
                        <a:pt x="20" y="3964"/>
                      </a:lnTo>
                      <a:lnTo>
                        <a:pt x="1" y="4314"/>
                      </a:lnTo>
                      <a:lnTo>
                        <a:pt x="1" y="4644"/>
                      </a:lnTo>
                      <a:lnTo>
                        <a:pt x="20" y="4994"/>
                      </a:lnTo>
                      <a:lnTo>
                        <a:pt x="40" y="5325"/>
                      </a:lnTo>
                      <a:lnTo>
                        <a:pt x="79" y="5655"/>
                      </a:lnTo>
                      <a:lnTo>
                        <a:pt x="137" y="5985"/>
                      </a:lnTo>
                      <a:lnTo>
                        <a:pt x="234" y="6296"/>
                      </a:lnTo>
                      <a:lnTo>
                        <a:pt x="331" y="6588"/>
                      </a:lnTo>
                      <a:lnTo>
                        <a:pt x="467" y="6879"/>
                      </a:lnTo>
                      <a:lnTo>
                        <a:pt x="623" y="7151"/>
                      </a:lnTo>
                      <a:lnTo>
                        <a:pt x="798" y="7404"/>
                      </a:lnTo>
                      <a:lnTo>
                        <a:pt x="1011" y="7637"/>
                      </a:lnTo>
                      <a:lnTo>
                        <a:pt x="1206" y="7792"/>
                      </a:lnTo>
                      <a:lnTo>
                        <a:pt x="1400" y="7948"/>
                      </a:lnTo>
                      <a:lnTo>
                        <a:pt x="1614" y="8064"/>
                      </a:lnTo>
                      <a:lnTo>
                        <a:pt x="1847" y="8162"/>
                      </a:lnTo>
                      <a:lnTo>
                        <a:pt x="2061" y="8259"/>
                      </a:lnTo>
                      <a:lnTo>
                        <a:pt x="2294" y="8317"/>
                      </a:lnTo>
                      <a:lnTo>
                        <a:pt x="2527" y="8375"/>
                      </a:lnTo>
                      <a:lnTo>
                        <a:pt x="2780" y="8395"/>
                      </a:lnTo>
                      <a:lnTo>
                        <a:pt x="3013" y="8414"/>
                      </a:lnTo>
                      <a:lnTo>
                        <a:pt x="3265" y="8434"/>
                      </a:lnTo>
                      <a:lnTo>
                        <a:pt x="3751" y="8414"/>
                      </a:lnTo>
                      <a:lnTo>
                        <a:pt x="4218" y="8375"/>
                      </a:lnTo>
                      <a:lnTo>
                        <a:pt x="4665" y="8317"/>
                      </a:lnTo>
                      <a:lnTo>
                        <a:pt x="5150" y="8278"/>
                      </a:lnTo>
                      <a:lnTo>
                        <a:pt x="5636" y="8220"/>
                      </a:lnTo>
                      <a:lnTo>
                        <a:pt x="6608" y="8162"/>
                      </a:lnTo>
                      <a:lnTo>
                        <a:pt x="7579" y="8123"/>
                      </a:lnTo>
                      <a:lnTo>
                        <a:pt x="8531" y="8064"/>
                      </a:lnTo>
                      <a:lnTo>
                        <a:pt x="9095" y="8006"/>
                      </a:lnTo>
                      <a:lnTo>
                        <a:pt x="9658" y="7948"/>
                      </a:lnTo>
                      <a:lnTo>
                        <a:pt x="10222" y="7831"/>
                      </a:lnTo>
                      <a:lnTo>
                        <a:pt x="10494" y="7754"/>
                      </a:lnTo>
                      <a:lnTo>
                        <a:pt x="10766" y="7676"/>
                      </a:lnTo>
                      <a:lnTo>
                        <a:pt x="11038" y="7579"/>
                      </a:lnTo>
                      <a:lnTo>
                        <a:pt x="11310" y="7462"/>
                      </a:lnTo>
                      <a:lnTo>
                        <a:pt x="11563" y="7326"/>
                      </a:lnTo>
                      <a:lnTo>
                        <a:pt x="11835" y="7190"/>
                      </a:lnTo>
                      <a:lnTo>
                        <a:pt x="12068" y="7015"/>
                      </a:lnTo>
                      <a:lnTo>
                        <a:pt x="12301" y="6840"/>
                      </a:lnTo>
                      <a:lnTo>
                        <a:pt x="12534" y="6626"/>
                      </a:lnTo>
                      <a:lnTo>
                        <a:pt x="12748" y="6393"/>
                      </a:lnTo>
                      <a:lnTo>
                        <a:pt x="12981" y="6102"/>
                      </a:lnTo>
                      <a:lnTo>
                        <a:pt x="13156" y="5810"/>
                      </a:lnTo>
                      <a:lnTo>
                        <a:pt x="13331" y="5519"/>
                      </a:lnTo>
                      <a:lnTo>
                        <a:pt x="13467" y="5189"/>
                      </a:lnTo>
                      <a:lnTo>
                        <a:pt x="13584" y="4878"/>
                      </a:lnTo>
                      <a:lnTo>
                        <a:pt x="13661" y="4547"/>
                      </a:lnTo>
                      <a:lnTo>
                        <a:pt x="13739" y="4198"/>
                      </a:lnTo>
                      <a:lnTo>
                        <a:pt x="13778" y="3867"/>
                      </a:lnTo>
                      <a:lnTo>
                        <a:pt x="13797" y="3517"/>
                      </a:lnTo>
                      <a:lnTo>
                        <a:pt x="13797" y="3168"/>
                      </a:lnTo>
                      <a:lnTo>
                        <a:pt x="13778" y="2798"/>
                      </a:lnTo>
                      <a:lnTo>
                        <a:pt x="13739" y="2449"/>
                      </a:lnTo>
                      <a:lnTo>
                        <a:pt x="13681" y="2079"/>
                      </a:lnTo>
                      <a:lnTo>
                        <a:pt x="13623" y="1710"/>
                      </a:lnTo>
                      <a:lnTo>
                        <a:pt x="13525" y="1361"/>
                      </a:lnTo>
                      <a:lnTo>
                        <a:pt x="13428" y="991"/>
                      </a:lnTo>
                      <a:lnTo>
                        <a:pt x="13389" y="894"/>
                      </a:lnTo>
                      <a:lnTo>
                        <a:pt x="13350" y="797"/>
                      </a:lnTo>
                      <a:lnTo>
                        <a:pt x="13273" y="700"/>
                      </a:lnTo>
                      <a:lnTo>
                        <a:pt x="13195" y="622"/>
                      </a:lnTo>
                      <a:lnTo>
                        <a:pt x="13078" y="544"/>
                      </a:lnTo>
                      <a:lnTo>
                        <a:pt x="12962" y="467"/>
                      </a:lnTo>
                      <a:lnTo>
                        <a:pt x="12690" y="350"/>
                      </a:lnTo>
                      <a:lnTo>
                        <a:pt x="12379" y="233"/>
                      </a:lnTo>
                      <a:lnTo>
                        <a:pt x="12010" y="156"/>
                      </a:lnTo>
                      <a:lnTo>
                        <a:pt x="11582" y="97"/>
                      </a:lnTo>
                      <a:lnTo>
                        <a:pt x="11135" y="39"/>
                      </a:lnTo>
                      <a:lnTo>
                        <a:pt x="10649" y="20"/>
                      </a:lnTo>
                      <a:lnTo>
                        <a:pt x="10144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624;p74">
                  <a:extLst>
                    <a:ext uri="{FF2B5EF4-FFF2-40B4-BE49-F238E27FC236}">
                      <a16:creationId xmlns:a16="http://schemas.microsoft.com/office/drawing/2014/main" id="{5BF27D56-297F-5AB6-91A1-B22E48F96808}"/>
                    </a:ext>
                  </a:extLst>
                </p:cNvPr>
                <p:cNvSpPr/>
                <p:nvPr/>
              </p:nvSpPr>
              <p:spPr>
                <a:xfrm>
                  <a:off x="3858508" y="2623300"/>
                  <a:ext cx="313105" cy="52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6" h="17586" extrusionOk="0">
                      <a:moveTo>
                        <a:pt x="1264" y="0"/>
                      </a:moveTo>
                      <a:lnTo>
                        <a:pt x="642" y="58"/>
                      </a:lnTo>
                      <a:lnTo>
                        <a:pt x="1" y="136"/>
                      </a:lnTo>
                      <a:lnTo>
                        <a:pt x="3227" y="17469"/>
                      </a:lnTo>
                      <a:lnTo>
                        <a:pt x="3596" y="17527"/>
                      </a:lnTo>
                      <a:lnTo>
                        <a:pt x="3965" y="17566"/>
                      </a:lnTo>
                      <a:lnTo>
                        <a:pt x="4334" y="17586"/>
                      </a:lnTo>
                      <a:lnTo>
                        <a:pt x="5111" y="17586"/>
                      </a:lnTo>
                      <a:lnTo>
                        <a:pt x="5500" y="17566"/>
                      </a:lnTo>
                      <a:lnTo>
                        <a:pt x="5889" y="17508"/>
                      </a:lnTo>
                      <a:lnTo>
                        <a:pt x="6258" y="17450"/>
                      </a:lnTo>
                      <a:lnTo>
                        <a:pt x="6647" y="17372"/>
                      </a:lnTo>
                      <a:lnTo>
                        <a:pt x="7016" y="17275"/>
                      </a:lnTo>
                      <a:lnTo>
                        <a:pt x="7385" y="17158"/>
                      </a:lnTo>
                      <a:lnTo>
                        <a:pt x="7735" y="17022"/>
                      </a:lnTo>
                      <a:lnTo>
                        <a:pt x="8085" y="16867"/>
                      </a:lnTo>
                      <a:lnTo>
                        <a:pt x="8415" y="16672"/>
                      </a:lnTo>
                      <a:lnTo>
                        <a:pt x="8745" y="16478"/>
                      </a:lnTo>
                      <a:lnTo>
                        <a:pt x="9037" y="16264"/>
                      </a:lnTo>
                      <a:lnTo>
                        <a:pt x="9309" y="16031"/>
                      </a:lnTo>
                      <a:lnTo>
                        <a:pt x="9522" y="15798"/>
                      </a:lnTo>
                      <a:lnTo>
                        <a:pt x="9736" y="15565"/>
                      </a:lnTo>
                      <a:lnTo>
                        <a:pt x="9892" y="15332"/>
                      </a:lnTo>
                      <a:lnTo>
                        <a:pt x="10047" y="15079"/>
                      </a:lnTo>
                      <a:lnTo>
                        <a:pt x="10164" y="14826"/>
                      </a:lnTo>
                      <a:lnTo>
                        <a:pt x="10261" y="14574"/>
                      </a:lnTo>
                      <a:lnTo>
                        <a:pt x="10319" y="14321"/>
                      </a:lnTo>
                      <a:lnTo>
                        <a:pt x="10377" y="14068"/>
                      </a:lnTo>
                      <a:lnTo>
                        <a:pt x="10416" y="13816"/>
                      </a:lnTo>
                      <a:lnTo>
                        <a:pt x="10455" y="13583"/>
                      </a:lnTo>
                      <a:lnTo>
                        <a:pt x="10455" y="13330"/>
                      </a:lnTo>
                      <a:lnTo>
                        <a:pt x="10455" y="12844"/>
                      </a:lnTo>
                      <a:lnTo>
                        <a:pt x="10436" y="12378"/>
                      </a:lnTo>
                      <a:lnTo>
                        <a:pt x="10377" y="11659"/>
                      </a:lnTo>
                      <a:lnTo>
                        <a:pt x="10280" y="10940"/>
                      </a:lnTo>
                      <a:lnTo>
                        <a:pt x="10164" y="10240"/>
                      </a:lnTo>
                      <a:lnTo>
                        <a:pt x="9989" y="9521"/>
                      </a:lnTo>
                      <a:lnTo>
                        <a:pt x="9814" y="8822"/>
                      </a:lnTo>
                      <a:lnTo>
                        <a:pt x="9600" y="8122"/>
                      </a:lnTo>
                      <a:lnTo>
                        <a:pt x="9386" y="7442"/>
                      </a:lnTo>
                      <a:lnTo>
                        <a:pt x="9134" y="6743"/>
                      </a:lnTo>
                      <a:lnTo>
                        <a:pt x="8862" y="5907"/>
                      </a:lnTo>
                      <a:lnTo>
                        <a:pt x="8570" y="5033"/>
                      </a:lnTo>
                      <a:lnTo>
                        <a:pt x="8395" y="4605"/>
                      </a:lnTo>
                      <a:lnTo>
                        <a:pt x="8221" y="4178"/>
                      </a:lnTo>
                      <a:lnTo>
                        <a:pt x="8007" y="3750"/>
                      </a:lnTo>
                      <a:lnTo>
                        <a:pt x="7793" y="3323"/>
                      </a:lnTo>
                      <a:lnTo>
                        <a:pt x="7540" y="2915"/>
                      </a:lnTo>
                      <a:lnTo>
                        <a:pt x="7249" y="2507"/>
                      </a:lnTo>
                      <a:lnTo>
                        <a:pt x="6919" y="2137"/>
                      </a:lnTo>
                      <a:lnTo>
                        <a:pt x="6569" y="1768"/>
                      </a:lnTo>
                      <a:lnTo>
                        <a:pt x="6375" y="1593"/>
                      </a:lnTo>
                      <a:lnTo>
                        <a:pt x="6161" y="1419"/>
                      </a:lnTo>
                      <a:lnTo>
                        <a:pt x="5947" y="1263"/>
                      </a:lnTo>
                      <a:lnTo>
                        <a:pt x="5714" y="1108"/>
                      </a:lnTo>
                      <a:lnTo>
                        <a:pt x="5461" y="952"/>
                      </a:lnTo>
                      <a:lnTo>
                        <a:pt x="5209" y="816"/>
                      </a:lnTo>
                      <a:lnTo>
                        <a:pt x="4937" y="680"/>
                      </a:lnTo>
                      <a:lnTo>
                        <a:pt x="4645" y="544"/>
                      </a:lnTo>
                      <a:lnTo>
                        <a:pt x="4412" y="447"/>
                      </a:lnTo>
                      <a:lnTo>
                        <a:pt x="4159" y="350"/>
                      </a:lnTo>
                      <a:lnTo>
                        <a:pt x="3635" y="214"/>
                      </a:lnTo>
                      <a:lnTo>
                        <a:pt x="3071" y="97"/>
                      </a:lnTo>
                      <a:lnTo>
                        <a:pt x="2488" y="39"/>
                      </a:lnTo>
                      <a:lnTo>
                        <a:pt x="1886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625;p74">
                  <a:extLst>
                    <a:ext uri="{FF2B5EF4-FFF2-40B4-BE49-F238E27FC236}">
                      <a16:creationId xmlns:a16="http://schemas.microsoft.com/office/drawing/2014/main" id="{C23940C8-545D-FF14-C45A-BA61147E41D4}"/>
                    </a:ext>
                  </a:extLst>
                </p:cNvPr>
                <p:cNvSpPr/>
                <p:nvPr/>
              </p:nvSpPr>
              <p:spPr>
                <a:xfrm>
                  <a:off x="3053214" y="2651208"/>
                  <a:ext cx="313075" cy="526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5" h="17587" extrusionOk="0">
                      <a:moveTo>
                        <a:pt x="8589" y="1"/>
                      </a:moveTo>
                      <a:lnTo>
                        <a:pt x="7987" y="40"/>
                      </a:lnTo>
                      <a:lnTo>
                        <a:pt x="7385" y="98"/>
                      </a:lnTo>
                      <a:lnTo>
                        <a:pt x="6841" y="214"/>
                      </a:lnTo>
                      <a:lnTo>
                        <a:pt x="6297" y="350"/>
                      </a:lnTo>
                      <a:lnTo>
                        <a:pt x="6044" y="448"/>
                      </a:lnTo>
                      <a:lnTo>
                        <a:pt x="5811" y="545"/>
                      </a:lnTo>
                      <a:lnTo>
                        <a:pt x="5519" y="661"/>
                      </a:lnTo>
                      <a:lnTo>
                        <a:pt x="5247" y="797"/>
                      </a:lnTo>
                      <a:lnTo>
                        <a:pt x="4995" y="953"/>
                      </a:lnTo>
                      <a:lnTo>
                        <a:pt x="4742" y="1089"/>
                      </a:lnTo>
                      <a:lnTo>
                        <a:pt x="4509" y="1264"/>
                      </a:lnTo>
                      <a:lnTo>
                        <a:pt x="4295" y="1419"/>
                      </a:lnTo>
                      <a:lnTo>
                        <a:pt x="4081" y="1594"/>
                      </a:lnTo>
                      <a:lnTo>
                        <a:pt x="3887" y="1769"/>
                      </a:lnTo>
                      <a:lnTo>
                        <a:pt x="3537" y="2119"/>
                      </a:lnTo>
                      <a:lnTo>
                        <a:pt x="3207" y="2507"/>
                      </a:lnTo>
                      <a:lnTo>
                        <a:pt x="2935" y="2915"/>
                      </a:lnTo>
                      <a:lnTo>
                        <a:pt x="2682" y="3324"/>
                      </a:lnTo>
                      <a:lnTo>
                        <a:pt x="2449" y="3732"/>
                      </a:lnTo>
                      <a:lnTo>
                        <a:pt x="2255" y="4159"/>
                      </a:lnTo>
                      <a:lnTo>
                        <a:pt x="2060" y="4606"/>
                      </a:lnTo>
                      <a:lnTo>
                        <a:pt x="1905" y="5034"/>
                      </a:lnTo>
                      <a:lnTo>
                        <a:pt x="1594" y="5908"/>
                      </a:lnTo>
                      <a:lnTo>
                        <a:pt x="1322" y="6743"/>
                      </a:lnTo>
                      <a:lnTo>
                        <a:pt x="1089" y="7424"/>
                      </a:lnTo>
                      <a:lnTo>
                        <a:pt x="856" y="8123"/>
                      </a:lnTo>
                      <a:lnTo>
                        <a:pt x="661" y="8823"/>
                      </a:lnTo>
                      <a:lnTo>
                        <a:pt x="467" y="9522"/>
                      </a:lnTo>
                      <a:lnTo>
                        <a:pt x="312" y="10222"/>
                      </a:lnTo>
                      <a:lnTo>
                        <a:pt x="176" y="10941"/>
                      </a:lnTo>
                      <a:lnTo>
                        <a:pt x="78" y="11660"/>
                      </a:lnTo>
                      <a:lnTo>
                        <a:pt x="20" y="12379"/>
                      </a:lnTo>
                      <a:lnTo>
                        <a:pt x="1" y="12845"/>
                      </a:lnTo>
                      <a:lnTo>
                        <a:pt x="1" y="13331"/>
                      </a:lnTo>
                      <a:lnTo>
                        <a:pt x="20" y="13564"/>
                      </a:lnTo>
                      <a:lnTo>
                        <a:pt x="40" y="13817"/>
                      </a:lnTo>
                      <a:lnTo>
                        <a:pt x="78" y="14069"/>
                      </a:lnTo>
                      <a:lnTo>
                        <a:pt x="137" y="14322"/>
                      </a:lnTo>
                      <a:lnTo>
                        <a:pt x="214" y="14574"/>
                      </a:lnTo>
                      <a:lnTo>
                        <a:pt x="292" y="14827"/>
                      </a:lnTo>
                      <a:lnTo>
                        <a:pt x="428" y="15080"/>
                      </a:lnTo>
                      <a:lnTo>
                        <a:pt x="564" y="15313"/>
                      </a:lnTo>
                      <a:lnTo>
                        <a:pt x="739" y="15565"/>
                      </a:lnTo>
                      <a:lnTo>
                        <a:pt x="933" y="15799"/>
                      </a:lnTo>
                      <a:lnTo>
                        <a:pt x="1147" y="16032"/>
                      </a:lnTo>
                      <a:lnTo>
                        <a:pt x="1419" y="16246"/>
                      </a:lnTo>
                      <a:lnTo>
                        <a:pt x="1730" y="16479"/>
                      </a:lnTo>
                      <a:lnTo>
                        <a:pt x="2041" y="16673"/>
                      </a:lnTo>
                      <a:lnTo>
                        <a:pt x="2371" y="16848"/>
                      </a:lnTo>
                      <a:lnTo>
                        <a:pt x="2721" y="17023"/>
                      </a:lnTo>
                      <a:lnTo>
                        <a:pt x="3071" y="17159"/>
                      </a:lnTo>
                      <a:lnTo>
                        <a:pt x="3440" y="17275"/>
                      </a:lnTo>
                      <a:lnTo>
                        <a:pt x="3809" y="17373"/>
                      </a:lnTo>
                      <a:lnTo>
                        <a:pt x="4198" y="17450"/>
                      </a:lnTo>
                      <a:lnTo>
                        <a:pt x="4567" y="17509"/>
                      </a:lnTo>
                      <a:lnTo>
                        <a:pt x="4956" y="17567"/>
                      </a:lnTo>
                      <a:lnTo>
                        <a:pt x="5344" y="17586"/>
                      </a:lnTo>
                      <a:lnTo>
                        <a:pt x="6122" y="17586"/>
                      </a:lnTo>
                      <a:lnTo>
                        <a:pt x="6491" y="17567"/>
                      </a:lnTo>
                      <a:lnTo>
                        <a:pt x="6879" y="17528"/>
                      </a:lnTo>
                      <a:lnTo>
                        <a:pt x="7229" y="17470"/>
                      </a:lnTo>
                      <a:lnTo>
                        <a:pt x="10455" y="117"/>
                      </a:lnTo>
                      <a:lnTo>
                        <a:pt x="9833" y="40"/>
                      </a:lnTo>
                      <a:lnTo>
                        <a:pt x="9192" y="1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626;p74">
                  <a:extLst>
                    <a:ext uri="{FF2B5EF4-FFF2-40B4-BE49-F238E27FC236}">
                      <a16:creationId xmlns:a16="http://schemas.microsoft.com/office/drawing/2014/main" id="{362021B3-28BB-1C74-ADE9-055D842D0269}"/>
                    </a:ext>
                  </a:extLst>
                </p:cNvPr>
                <p:cNvSpPr/>
                <p:nvPr/>
              </p:nvSpPr>
              <p:spPr>
                <a:xfrm>
                  <a:off x="3226621" y="2575000"/>
                  <a:ext cx="806509" cy="87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33" h="29090" extrusionOk="0">
                      <a:moveTo>
                        <a:pt x="16595" y="0"/>
                      </a:moveTo>
                      <a:lnTo>
                        <a:pt x="16187" y="39"/>
                      </a:lnTo>
                      <a:lnTo>
                        <a:pt x="15779" y="97"/>
                      </a:lnTo>
                      <a:lnTo>
                        <a:pt x="15351" y="195"/>
                      </a:lnTo>
                      <a:lnTo>
                        <a:pt x="14904" y="292"/>
                      </a:lnTo>
                      <a:lnTo>
                        <a:pt x="14477" y="428"/>
                      </a:lnTo>
                      <a:lnTo>
                        <a:pt x="14010" y="583"/>
                      </a:lnTo>
                      <a:lnTo>
                        <a:pt x="13564" y="777"/>
                      </a:lnTo>
                      <a:lnTo>
                        <a:pt x="13097" y="991"/>
                      </a:lnTo>
                      <a:lnTo>
                        <a:pt x="12611" y="1244"/>
                      </a:lnTo>
                      <a:lnTo>
                        <a:pt x="12126" y="1516"/>
                      </a:lnTo>
                      <a:lnTo>
                        <a:pt x="11620" y="1827"/>
                      </a:lnTo>
                      <a:lnTo>
                        <a:pt x="11309" y="1710"/>
                      </a:lnTo>
                      <a:lnTo>
                        <a:pt x="10940" y="1613"/>
                      </a:lnTo>
                      <a:lnTo>
                        <a:pt x="10454" y="1496"/>
                      </a:lnTo>
                      <a:lnTo>
                        <a:pt x="9872" y="1380"/>
                      </a:lnTo>
                      <a:lnTo>
                        <a:pt x="9541" y="1341"/>
                      </a:lnTo>
                      <a:lnTo>
                        <a:pt x="9191" y="1302"/>
                      </a:lnTo>
                      <a:lnTo>
                        <a:pt x="8842" y="1263"/>
                      </a:lnTo>
                      <a:lnTo>
                        <a:pt x="8064" y="1263"/>
                      </a:lnTo>
                      <a:lnTo>
                        <a:pt x="7676" y="1302"/>
                      </a:lnTo>
                      <a:lnTo>
                        <a:pt x="7268" y="1341"/>
                      </a:lnTo>
                      <a:lnTo>
                        <a:pt x="6860" y="1399"/>
                      </a:lnTo>
                      <a:lnTo>
                        <a:pt x="6452" y="1496"/>
                      </a:lnTo>
                      <a:lnTo>
                        <a:pt x="6024" y="1632"/>
                      </a:lnTo>
                      <a:lnTo>
                        <a:pt x="5616" y="1788"/>
                      </a:lnTo>
                      <a:lnTo>
                        <a:pt x="5208" y="1963"/>
                      </a:lnTo>
                      <a:lnTo>
                        <a:pt x="4800" y="2196"/>
                      </a:lnTo>
                      <a:lnTo>
                        <a:pt x="4392" y="2449"/>
                      </a:lnTo>
                      <a:lnTo>
                        <a:pt x="4003" y="2759"/>
                      </a:lnTo>
                      <a:lnTo>
                        <a:pt x="3634" y="3109"/>
                      </a:lnTo>
                      <a:lnTo>
                        <a:pt x="3265" y="3498"/>
                      </a:lnTo>
                      <a:lnTo>
                        <a:pt x="2915" y="3925"/>
                      </a:lnTo>
                      <a:lnTo>
                        <a:pt x="2585" y="4411"/>
                      </a:lnTo>
                      <a:lnTo>
                        <a:pt x="2274" y="4955"/>
                      </a:lnTo>
                      <a:lnTo>
                        <a:pt x="2002" y="5538"/>
                      </a:lnTo>
                      <a:lnTo>
                        <a:pt x="1730" y="6199"/>
                      </a:lnTo>
                      <a:lnTo>
                        <a:pt x="1497" y="6879"/>
                      </a:lnTo>
                      <a:lnTo>
                        <a:pt x="1244" y="7598"/>
                      </a:lnTo>
                      <a:lnTo>
                        <a:pt x="1030" y="8356"/>
                      </a:lnTo>
                      <a:lnTo>
                        <a:pt x="816" y="9114"/>
                      </a:lnTo>
                      <a:lnTo>
                        <a:pt x="642" y="9891"/>
                      </a:lnTo>
                      <a:lnTo>
                        <a:pt x="467" y="10668"/>
                      </a:lnTo>
                      <a:lnTo>
                        <a:pt x="311" y="11465"/>
                      </a:lnTo>
                      <a:lnTo>
                        <a:pt x="195" y="12262"/>
                      </a:lnTo>
                      <a:lnTo>
                        <a:pt x="97" y="13058"/>
                      </a:lnTo>
                      <a:lnTo>
                        <a:pt x="39" y="13855"/>
                      </a:lnTo>
                      <a:lnTo>
                        <a:pt x="0" y="14652"/>
                      </a:lnTo>
                      <a:lnTo>
                        <a:pt x="20" y="15429"/>
                      </a:lnTo>
                      <a:lnTo>
                        <a:pt x="59" y="16206"/>
                      </a:lnTo>
                      <a:lnTo>
                        <a:pt x="136" y="16964"/>
                      </a:lnTo>
                      <a:lnTo>
                        <a:pt x="195" y="17333"/>
                      </a:lnTo>
                      <a:lnTo>
                        <a:pt x="272" y="17683"/>
                      </a:lnTo>
                      <a:lnTo>
                        <a:pt x="350" y="18052"/>
                      </a:lnTo>
                      <a:lnTo>
                        <a:pt x="447" y="18402"/>
                      </a:lnTo>
                      <a:lnTo>
                        <a:pt x="544" y="18752"/>
                      </a:lnTo>
                      <a:lnTo>
                        <a:pt x="661" y="19082"/>
                      </a:lnTo>
                      <a:lnTo>
                        <a:pt x="797" y="19412"/>
                      </a:lnTo>
                      <a:lnTo>
                        <a:pt x="933" y="19723"/>
                      </a:lnTo>
                      <a:lnTo>
                        <a:pt x="1108" y="20034"/>
                      </a:lnTo>
                      <a:lnTo>
                        <a:pt x="1263" y="20345"/>
                      </a:lnTo>
                      <a:lnTo>
                        <a:pt x="1458" y="20637"/>
                      </a:lnTo>
                      <a:lnTo>
                        <a:pt x="1652" y="20928"/>
                      </a:lnTo>
                      <a:lnTo>
                        <a:pt x="1866" y="21200"/>
                      </a:lnTo>
                      <a:lnTo>
                        <a:pt x="2099" y="21472"/>
                      </a:lnTo>
                      <a:lnTo>
                        <a:pt x="2352" y="21725"/>
                      </a:lnTo>
                      <a:lnTo>
                        <a:pt x="2604" y="21958"/>
                      </a:lnTo>
                      <a:lnTo>
                        <a:pt x="2876" y="22191"/>
                      </a:lnTo>
                      <a:lnTo>
                        <a:pt x="3168" y="22405"/>
                      </a:lnTo>
                      <a:lnTo>
                        <a:pt x="3479" y="22599"/>
                      </a:lnTo>
                      <a:lnTo>
                        <a:pt x="3809" y="22793"/>
                      </a:lnTo>
                      <a:lnTo>
                        <a:pt x="4159" y="22968"/>
                      </a:lnTo>
                      <a:lnTo>
                        <a:pt x="4528" y="23124"/>
                      </a:lnTo>
                      <a:lnTo>
                        <a:pt x="4897" y="23279"/>
                      </a:lnTo>
                      <a:lnTo>
                        <a:pt x="5305" y="23415"/>
                      </a:lnTo>
                      <a:lnTo>
                        <a:pt x="5713" y="23532"/>
                      </a:lnTo>
                      <a:lnTo>
                        <a:pt x="6160" y="23629"/>
                      </a:lnTo>
                      <a:lnTo>
                        <a:pt x="6607" y="23707"/>
                      </a:lnTo>
                      <a:lnTo>
                        <a:pt x="7073" y="23765"/>
                      </a:lnTo>
                      <a:lnTo>
                        <a:pt x="7579" y="23823"/>
                      </a:lnTo>
                      <a:lnTo>
                        <a:pt x="8084" y="23862"/>
                      </a:lnTo>
                      <a:lnTo>
                        <a:pt x="9191" y="23862"/>
                      </a:lnTo>
                      <a:lnTo>
                        <a:pt x="9755" y="23843"/>
                      </a:lnTo>
                      <a:lnTo>
                        <a:pt x="10357" y="23784"/>
                      </a:lnTo>
                      <a:lnTo>
                        <a:pt x="10979" y="23726"/>
                      </a:lnTo>
                      <a:lnTo>
                        <a:pt x="11620" y="23648"/>
                      </a:lnTo>
                      <a:lnTo>
                        <a:pt x="11990" y="24056"/>
                      </a:lnTo>
                      <a:lnTo>
                        <a:pt x="12398" y="24503"/>
                      </a:lnTo>
                      <a:lnTo>
                        <a:pt x="12922" y="25067"/>
                      </a:lnTo>
                      <a:lnTo>
                        <a:pt x="13564" y="25708"/>
                      </a:lnTo>
                      <a:lnTo>
                        <a:pt x="14302" y="26388"/>
                      </a:lnTo>
                      <a:lnTo>
                        <a:pt x="14691" y="26738"/>
                      </a:lnTo>
                      <a:lnTo>
                        <a:pt x="15079" y="27068"/>
                      </a:lnTo>
                      <a:lnTo>
                        <a:pt x="15507" y="27399"/>
                      </a:lnTo>
                      <a:lnTo>
                        <a:pt x="15915" y="27710"/>
                      </a:lnTo>
                      <a:lnTo>
                        <a:pt x="16342" y="28001"/>
                      </a:lnTo>
                      <a:lnTo>
                        <a:pt x="16789" y="28273"/>
                      </a:lnTo>
                      <a:lnTo>
                        <a:pt x="17217" y="28506"/>
                      </a:lnTo>
                      <a:lnTo>
                        <a:pt x="17644" y="28720"/>
                      </a:lnTo>
                      <a:lnTo>
                        <a:pt x="18072" y="28875"/>
                      </a:lnTo>
                      <a:lnTo>
                        <a:pt x="18480" y="28992"/>
                      </a:lnTo>
                      <a:lnTo>
                        <a:pt x="18693" y="29031"/>
                      </a:lnTo>
                      <a:lnTo>
                        <a:pt x="18888" y="29070"/>
                      </a:lnTo>
                      <a:lnTo>
                        <a:pt x="19082" y="29089"/>
                      </a:lnTo>
                      <a:lnTo>
                        <a:pt x="19276" y="29089"/>
                      </a:lnTo>
                      <a:lnTo>
                        <a:pt x="19471" y="29070"/>
                      </a:lnTo>
                      <a:lnTo>
                        <a:pt x="19665" y="29031"/>
                      </a:lnTo>
                      <a:lnTo>
                        <a:pt x="19840" y="28992"/>
                      </a:lnTo>
                      <a:lnTo>
                        <a:pt x="20034" y="28934"/>
                      </a:lnTo>
                      <a:lnTo>
                        <a:pt x="20209" y="28856"/>
                      </a:lnTo>
                      <a:lnTo>
                        <a:pt x="20365" y="28759"/>
                      </a:lnTo>
                      <a:lnTo>
                        <a:pt x="20520" y="28642"/>
                      </a:lnTo>
                      <a:lnTo>
                        <a:pt x="20675" y="28506"/>
                      </a:lnTo>
                      <a:lnTo>
                        <a:pt x="20831" y="28370"/>
                      </a:lnTo>
                      <a:lnTo>
                        <a:pt x="20986" y="28195"/>
                      </a:lnTo>
                      <a:lnTo>
                        <a:pt x="21122" y="28001"/>
                      </a:lnTo>
                      <a:lnTo>
                        <a:pt x="21239" y="27787"/>
                      </a:lnTo>
                      <a:lnTo>
                        <a:pt x="21356" y="27554"/>
                      </a:lnTo>
                      <a:lnTo>
                        <a:pt x="21472" y="27282"/>
                      </a:lnTo>
                      <a:lnTo>
                        <a:pt x="21569" y="27010"/>
                      </a:lnTo>
                      <a:lnTo>
                        <a:pt x="21667" y="26699"/>
                      </a:lnTo>
                      <a:lnTo>
                        <a:pt x="21725" y="26641"/>
                      </a:lnTo>
                      <a:lnTo>
                        <a:pt x="21744" y="26544"/>
                      </a:lnTo>
                      <a:lnTo>
                        <a:pt x="21764" y="26447"/>
                      </a:lnTo>
                      <a:lnTo>
                        <a:pt x="21764" y="26291"/>
                      </a:lnTo>
                      <a:lnTo>
                        <a:pt x="21725" y="26116"/>
                      </a:lnTo>
                      <a:lnTo>
                        <a:pt x="21608" y="25902"/>
                      </a:lnTo>
                      <a:lnTo>
                        <a:pt x="21453" y="25669"/>
                      </a:lnTo>
                      <a:lnTo>
                        <a:pt x="21336" y="25533"/>
                      </a:lnTo>
                      <a:lnTo>
                        <a:pt x="21200" y="25397"/>
                      </a:lnTo>
                      <a:lnTo>
                        <a:pt x="21045" y="25261"/>
                      </a:lnTo>
                      <a:lnTo>
                        <a:pt x="20850" y="25106"/>
                      </a:lnTo>
                      <a:lnTo>
                        <a:pt x="20403" y="24775"/>
                      </a:lnTo>
                      <a:lnTo>
                        <a:pt x="19821" y="24426"/>
                      </a:lnTo>
                      <a:lnTo>
                        <a:pt x="19102" y="24037"/>
                      </a:lnTo>
                      <a:lnTo>
                        <a:pt x="18227" y="23629"/>
                      </a:lnTo>
                      <a:lnTo>
                        <a:pt x="17178" y="23182"/>
                      </a:lnTo>
                      <a:lnTo>
                        <a:pt x="15954" y="22716"/>
                      </a:lnTo>
                      <a:lnTo>
                        <a:pt x="16439" y="22638"/>
                      </a:lnTo>
                      <a:lnTo>
                        <a:pt x="16983" y="22521"/>
                      </a:lnTo>
                      <a:lnTo>
                        <a:pt x="17702" y="22366"/>
                      </a:lnTo>
                      <a:lnTo>
                        <a:pt x="18538" y="22152"/>
                      </a:lnTo>
                      <a:lnTo>
                        <a:pt x="19490" y="21880"/>
                      </a:lnTo>
                      <a:lnTo>
                        <a:pt x="19976" y="21725"/>
                      </a:lnTo>
                      <a:lnTo>
                        <a:pt x="20481" y="21550"/>
                      </a:lnTo>
                      <a:lnTo>
                        <a:pt x="21006" y="21355"/>
                      </a:lnTo>
                      <a:lnTo>
                        <a:pt x="21530" y="21142"/>
                      </a:lnTo>
                      <a:lnTo>
                        <a:pt x="22036" y="20909"/>
                      </a:lnTo>
                      <a:lnTo>
                        <a:pt x="22560" y="20675"/>
                      </a:lnTo>
                      <a:lnTo>
                        <a:pt x="23066" y="20403"/>
                      </a:lnTo>
                      <a:lnTo>
                        <a:pt x="23551" y="20131"/>
                      </a:lnTo>
                      <a:lnTo>
                        <a:pt x="24018" y="19820"/>
                      </a:lnTo>
                      <a:lnTo>
                        <a:pt x="24484" y="19509"/>
                      </a:lnTo>
                      <a:lnTo>
                        <a:pt x="24912" y="19160"/>
                      </a:lnTo>
                      <a:lnTo>
                        <a:pt x="25300" y="18791"/>
                      </a:lnTo>
                      <a:lnTo>
                        <a:pt x="25669" y="18421"/>
                      </a:lnTo>
                      <a:lnTo>
                        <a:pt x="26000" y="18013"/>
                      </a:lnTo>
                      <a:lnTo>
                        <a:pt x="26136" y="17800"/>
                      </a:lnTo>
                      <a:lnTo>
                        <a:pt x="26272" y="17586"/>
                      </a:lnTo>
                      <a:lnTo>
                        <a:pt x="26408" y="17372"/>
                      </a:lnTo>
                      <a:lnTo>
                        <a:pt x="26524" y="17139"/>
                      </a:lnTo>
                      <a:lnTo>
                        <a:pt x="26622" y="16906"/>
                      </a:lnTo>
                      <a:lnTo>
                        <a:pt x="26699" y="16653"/>
                      </a:lnTo>
                      <a:lnTo>
                        <a:pt x="26777" y="16420"/>
                      </a:lnTo>
                      <a:lnTo>
                        <a:pt x="26835" y="16167"/>
                      </a:lnTo>
                      <a:lnTo>
                        <a:pt x="26894" y="15915"/>
                      </a:lnTo>
                      <a:lnTo>
                        <a:pt x="26913" y="15643"/>
                      </a:lnTo>
                      <a:lnTo>
                        <a:pt x="26932" y="15371"/>
                      </a:lnTo>
                      <a:lnTo>
                        <a:pt x="26932" y="15099"/>
                      </a:lnTo>
                      <a:lnTo>
                        <a:pt x="26894" y="14516"/>
                      </a:lnTo>
                      <a:lnTo>
                        <a:pt x="26835" y="13894"/>
                      </a:lnTo>
                      <a:lnTo>
                        <a:pt x="26758" y="13233"/>
                      </a:lnTo>
                      <a:lnTo>
                        <a:pt x="26660" y="12534"/>
                      </a:lnTo>
                      <a:lnTo>
                        <a:pt x="26524" y="11815"/>
                      </a:lnTo>
                      <a:lnTo>
                        <a:pt x="26369" y="11076"/>
                      </a:lnTo>
                      <a:lnTo>
                        <a:pt x="26175" y="10318"/>
                      </a:lnTo>
                      <a:lnTo>
                        <a:pt x="25961" y="9561"/>
                      </a:lnTo>
                      <a:lnTo>
                        <a:pt x="25708" y="8783"/>
                      </a:lnTo>
                      <a:lnTo>
                        <a:pt x="25436" y="8006"/>
                      </a:lnTo>
                      <a:lnTo>
                        <a:pt x="25145" y="7248"/>
                      </a:lnTo>
                      <a:lnTo>
                        <a:pt x="24814" y="6490"/>
                      </a:lnTo>
                      <a:lnTo>
                        <a:pt x="24465" y="5733"/>
                      </a:lnTo>
                      <a:lnTo>
                        <a:pt x="24076" y="5014"/>
                      </a:lnTo>
                      <a:lnTo>
                        <a:pt x="23649" y="4333"/>
                      </a:lnTo>
                      <a:lnTo>
                        <a:pt x="23202" y="3673"/>
                      </a:lnTo>
                      <a:lnTo>
                        <a:pt x="22968" y="3342"/>
                      </a:lnTo>
                      <a:lnTo>
                        <a:pt x="22735" y="3051"/>
                      </a:lnTo>
                      <a:lnTo>
                        <a:pt x="22483" y="2740"/>
                      </a:lnTo>
                      <a:lnTo>
                        <a:pt x="22230" y="2468"/>
                      </a:lnTo>
                      <a:lnTo>
                        <a:pt x="21958" y="2196"/>
                      </a:lnTo>
                      <a:lnTo>
                        <a:pt x="21686" y="1924"/>
                      </a:lnTo>
                      <a:lnTo>
                        <a:pt x="21394" y="1691"/>
                      </a:lnTo>
                      <a:lnTo>
                        <a:pt x="21122" y="1458"/>
                      </a:lnTo>
                      <a:lnTo>
                        <a:pt x="20812" y="1224"/>
                      </a:lnTo>
                      <a:lnTo>
                        <a:pt x="20501" y="1030"/>
                      </a:lnTo>
                      <a:lnTo>
                        <a:pt x="20190" y="836"/>
                      </a:lnTo>
                      <a:lnTo>
                        <a:pt x="19879" y="680"/>
                      </a:lnTo>
                      <a:lnTo>
                        <a:pt x="19548" y="525"/>
                      </a:lnTo>
                      <a:lnTo>
                        <a:pt x="19199" y="389"/>
                      </a:lnTo>
                      <a:lnTo>
                        <a:pt x="18849" y="272"/>
                      </a:lnTo>
                      <a:lnTo>
                        <a:pt x="18499" y="175"/>
                      </a:lnTo>
                      <a:lnTo>
                        <a:pt x="18130" y="97"/>
                      </a:lnTo>
                      <a:lnTo>
                        <a:pt x="17761" y="39"/>
                      </a:lnTo>
                      <a:lnTo>
                        <a:pt x="17372" y="20"/>
                      </a:lnTo>
                      <a:lnTo>
                        <a:pt x="1698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627;p74">
                  <a:extLst>
                    <a:ext uri="{FF2B5EF4-FFF2-40B4-BE49-F238E27FC236}">
                      <a16:creationId xmlns:a16="http://schemas.microsoft.com/office/drawing/2014/main" id="{4B52256B-6484-9BA0-4B30-41FEC4103FE7}"/>
                    </a:ext>
                  </a:extLst>
                </p:cNvPr>
                <p:cNvSpPr/>
                <p:nvPr/>
              </p:nvSpPr>
              <p:spPr>
                <a:xfrm>
                  <a:off x="3541996" y="2991616"/>
                  <a:ext cx="55877" cy="55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866" extrusionOk="0">
                      <a:moveTo>
                        <a:pt x="933" y="0"/>
                      </a:moveTo>
                      <a:lnTo>
                        <a:pt x="739" y="20"/>
                      </a:lnTo>
                      <a:lnTo>
                        <a:pt x="564" y="78"/>
                      </a:lnTo>
                      <a:lnTo>
                        <a:pt x="408" y="156"/>
                      </a:lnTo>
                      <a:lnTo>
                        <a:pt x="272" y="272"/>
                      </a:lnTo>
                      <a:lnTo>
                        <a:pt x="156" y="408"/>
                      </a:lnTo>
                      <a:lnTo>
                        <a:pt x="78" y="564"/>
                      </a:lnTo>
                      <a:lnTo>
                        <a:pt x="20" y="739"/>
                      </a:lnTo>
                      <a:lnTo>
                        <a:pt x="0" y="933"/>
                      </a:lnTo>
                      <a:lnTo>
                        <a:pt x="20" y="1127"/>
                      </a:lnTo>
                      <a:lnTo>
                        <a:pt x="78" y="1302"/>
                      </a:lnTo>
                      <a:lnTo>
                        <a:pt x="156" y="1458"/>
                      </a:lnTo>
                      <a:lnTo>
                        <a:pt x="272" y="1594"/>
                      </a:lnTo>
                      <a:lnTo>
                        <a:pt x="408" y="1710"/>
                      </a:lnTo>
                      <a:lnTo>
                        <a:pt x="564" y="1788"/>
                      </a:lnTo>
                      <a:lnTo>
                        <a:pt x="739" y="1846"/>
                      </a:lnTo>
                      <a:lnTo>
                        <a:pt x="933" y="1866"/>
                      </a:lnTo>
                      <a:lnTo>
                        <a:pt x="1127" y="1846"/>
                      </a:lnTo>
                      <a:lnTo>
                        <a:pt x="1302" y="1788"/>
                      </a:lnTo>
                      <a:lnTo>
                        <a:pt x="1458" y="1710"/>
                      </a:lnTo>
                      <a:lnTo>
                        <a:pt x="1594" y="1594"/>
                      </a:lnTo>
                      <a:lnTo>
                        <a:pt x="1710" y="1458"/>
                      </a:lnTo>
                      <a:lnTo>
                        <a:pt x="1788" y="1302"/>
                      </a:lnTo>
                      <a:lnTo>
                        <a:pt x="1846" y="1127"/>
                      </a:lnTo>
                      <a:lnTo>
                        <a:pt x="1866" y="933"/>
                      </a:lnTo>
                      <a:lnTo>
                        <a:pt x="1846" y="739"/>
                      </a:lnTo>
                      <a:lnTo>
                        <a:pt x="1788" y="564"/>
                      </a:lnTo>
                      <a:lnTo>
                        <a:pt x="1710" y="408"/>
                      </a:lnTo>
                      <a:lnTo>
                        <a:pt x="1594" y="272"/>
                      </a:lnTo>
                      <a:lnTo>
                        <a:pt x="1458" y="156"/>
                      </a:lnTo>
                      <a:lnTo>
                        <a:pt x="1302" y="78"/>
                      </a:lnTo>
                      <a:lnTo>
                        <a:pt x="1127" y="20"/>
                      </a:lnTo>
                      <a:lnTo>
                        <a:pt x="933" y="0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628;p74">
                  <a:extLst>
                    <a:ext uri="{FF2B5EF4-FFF2-40B4-BE49-F238E27FC236}">
                      <a16:creationId xmlns:a16="http://schemas.microsoft.com/office/drawing/2014/main" id="{FC8EDF65-1088-B97D-7E77-A9BAC4357BC6}"/>
                    </a:ext>
                  </a:extLst>
                </p:cNvPr>
                <p:cNvSpPr/>
                <p:nvPr/>
              </p:nvSpPr>
              <p:spPr>
                <a:xfrm>
                  <a:off x="3704923" y="2984040"/>
                  <a:ext cx="55877" cy="55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867" extrusionOk="0">
                      <a:moveTo>
                        <a:pt x="933" y="1"/>
                      </a:moveTo>
                      <a:lnTo>
                        <a:pt x="738" y="20"/>
                      </a:lnTo>
                      <a:lnTo>
                        <a:pt x="564" y="78"/>
                      </a:lnTo>
                      <a:lnTo>
                        <a:pt x="408" y="156"/>
                      </a:lnTo>
                      <a:lnTo>
                        <a:pt x="272" y="273"/>
                      </a:lnTo>
                      <a:lnTo>
                        <a:pt x="156" y="409"/>
                      </a:lnTo>
                      <a:lnTo>
                        <a:pt x="78" y="564"/>
                      </a:lnTo>
                      <a:lnTo>
                        <a:pt x="19" y="739"/>
                      </a:lnTo>
                      <a:lnTo>
                        <a:pt x="0" y="933"/>
                      </a:lnTo>
                      <a:lnTo>
                        <a:pt x="19" y="1128"/>
                      </a:lnTo>
                      <a:lnTo>
                        <a:pt x="78" y="1302"/>
                      </a:lnTo>
                      <a:lnTo>
                        <a:pt x="156" y="1458"/>
                      </a:lnTo>
                      <a:lnTo>
                        <a:pt x="272" y="1594"/>
                      </a:lnTo>
                      <a:lnTo>
                        <a:pt x="408" y="1711"/>
                      </a:lnTo>
                      <a:lnTo>
                        <a:pt x="564" y="1788"/>
                      </a:lnTo>
                      <a:lnTo>
                        <a:pt x="738" y="1847"/>
                      </a:lnTo>
                      <a:lnTo>
                        <a:pt x="933" y="1866"/>
                      </a:lnTo>
                      <a:lnTo>
                        <a:pt x="1108" y="1847"/>
                      </a:lnTo>
                      <a:lnTo>
                        <a:pt x="1283" y="1788"/>
                      </a:lnTo>
                      <a:lnTo>
                        <a:pt x="1457" y="1711"/>
                      </a:lnTo>
                      <a:lnTo>
                        <a:pt x="1593" y="1594"/>
                      </a:lnTo>
                      <a:lnTo>
                        <a:pt x="1691" y="1458"/>
                      </a:lnTo>
                      <a:lnTo>
                        <a:pt x="1788" y="1302"/>
                      </a:lnTo>
                      <a:lnTo>
                        <a:pt x="1846" y="1128"/>
                      </a:lnTo>
                      <a:lnTo>
                        <a:pt x="1865" y="933"/>
                      </a:lnTo>
                      <a:lnTo>
                        <a:pt x="1846" y="739"/>
                      </a:lnTo>
                      <a:lnTo>
                        <a:pt x="1788" y="564"/>
                      </a:lnTo>
                      <a:lnTo>
                        <a:pt x="1691" y="409"/>
                      </a:lnTo>
                      <a:lnTo>
                        <a:pt x="1593" y="273"/>
                      </a:lnTo>
                      <a:lnTo>
                        <a:pt x="1457" y="156"/>
                      </a:lnTo>
                      <a:lnTo>
                        <a:pt x="1283" y="78"/>
                      </a:lnTo>
                      <a:lnTo>
                        <a:pt x="1108" y="20"/>
                      </a:lnTo>
                      <a:lnTo>
                        <a:pt x="933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629;p74">
                  <a:extLst>
                    <a:ext uri="{FF2B5EF4-FFF2-40B4-BE49-F238E27FC236}">
                      <a16:creationId xmlns:a16="http://schemas.microsoft.com/office/drawing/2014/main" id="{805656DD-E962-3100-7291-DFB15F633FA6}"/>
                    </a:ext>
                  </a:extLst>
                </p:cNvPr>
                <p:cNvSpPr/>
                <p:nvPr/>
              </p:nvSpPr>
              <p:spPr>
                <a:xfrm>
                  <a:off x="3790444" y="2927595"/>
                  <a:ext cx="68095" cy="5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4" h="1692" extrusionOk="0">
                      <a:moveTo>
                        <a:pt x="98" y="1"/>
                      </a:moveTo>
                      <a:lnTo>
                        <a:pt x="59" y="20"/>
                      </a:lnTo>
                      <a:lnTo>
                        <a:pt x="20" y="59"/>
                      </a:lnTo>
                      <a:lnTo>
                        <a:pt x="0" y="98"/>
                      </a:lnTo>
                      <a:lnTo>
                        <a:pt x="0" y="137"/>
                      </a:lnTo>
                      <a:lnTo>
                        <a:pt x="20" y="214"/>
                      </a:lnTo>
                      <a:lnTo>
                        <a:pt x="98" y="253"/>
                      </a:lnTo>
                      <a:lnTo>
                        <a:pt x="273" y="350"/>
                      </a:lnTo>
                      <a:lnTo>
                        <a:pt x="583" y="487"/>
                      </a:lnTo>
                      <a:lnTo>
                        <a:pt x="894" y="642"/>
                      </a:lnTo>
                      <a:lnTo>
                        <a:pt x="1050" y="739"/>
                      </a:lnTo>
                      <a:lnTo>
                        <a:pt x="1205" y="856"/>
                      </a:lnTo>
                      <a:lnTo>
                        <a:pt x="1458" y="1108"/>
                      </a:lnTo>
                      <a:lnTo>
                        <a:pt x="1710" y="1380"/>
                      </a:lnTo>
                      <a:lnTo>
                        <a:pt x="1983" y="1633"/>
                      </a:lnTo>
                      <a:lnTo>
                        <a:pt x="2021" y="1672"/>
                      </a:lnTo>
                      <a:lnTo>
                        <a:pt x="2080" y="1691"/>
                      </a:lnTo>
                      <a:lnTo>
                        <a:pt x="2138" y="1672"/>
                      </a:lnTo>
                      <a:lnTo>
                        <a:pt x="2196" y="1652"/>
                      </a:lnTo>
                      <a:lnTo>
                        <a:pt x="2235" y="1633"/>
                      </a:lnTo>
                      <a:lnTo>
                        <a:pt x="2274" y="1594"/>
                      </a:lnTo>
                      <a:lnTo>
                        <a:pt x="2274" y="1536"/>
                      </a:lnTo>
                      <a:lnTo>
                        <a:pt x="2274" y="1478"/>
                      </a:lnTo>
                      <a:lnTo>
                        <a:pt x="2196" y="1303"/>
                      </a:lnTo>
                      <a:lnTo>
                        <a:pt x="2080" y="1128"/>
                      </a:lnTo>
                      <a:lnTo>
                        <a:pt x="1963" y="972"/>
                      </a:lnTo>
                      <a:lnTo>
                        <a:pt x="1827" y="836"/>
                      </a:lnTo>
                      <a:lnTo>
                        <a:pt x="1672" y="720"/>
                      </a:lnTo>
                      <a:lnTo>
                        <a:pt x="1516" y="584"/>
                      </a:lnTo>
                      <a:lnTo>
                        <a:pt x="1186" y="389"/>
                      </a:lnTo>
                      <a:lnTo>
                        <a:pt x="953" y="253"/>
                      </a:lnTo>
                      <a:lnTo>
                        <a:pt x="661" y="117"/>
                      </a:lnTo>
                      <a:lnTo>
                        <a:pt x="506" y="59"/>
                      </a:lnTo>
                      <a:lnTo>
                        <a:pt x="370" y="20"/>
                      </a:lnTo>
                      <a:lnTo>
                        <a:pt x="214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630;p74">
                  <a:extLst>
                    <a:ext uri="{FF2B5EF4-FFF2-40B4-BE49-F238E27FC236}">
                      <a16:creationId xmlns:a16="http://schemas.microsoft.com/office/drawing/2014/main" id="{38A7555C-E29D-1F8A-68E3-8D68154804AC}"/>
                    </a:ext>
                  </a:extLst>
                </p:cNvPr>
                <p:cNvSpPr/>
                <p:nvPr/>
              </p:nvSpPr>
              <p:spPr>
                <a:xfrm>
                  <a:off x="3441892" y="2945053"/>
                  <a:ext cx="67556" cy="5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1692" extrusionOk="0">
                      <a:moveTo>
                        <a:pt x="2100" y="1"/>
                      </a:moveTo>
                      <a:lnTo>
                        <a:pt x="1905" y="20"/>
                      </a:lnTo>
                      <a:lnTo>
                        <a:pt x="1730" y="59"/>
                      </a:lnTo>
                      <a:lnTo>
                        <a:pt x="1536" y="117"/>
                      </a:lnTo>
                      <a:lnTo>
                        <a:pt x="1361" y="214"/>
                      </a:lnTo>
                      <a:lnTo>
                        <a:pt x="1186" y="312"/>
                      </a:lnTo>
                      <a:lnTo>
                        <a:pt x="1011" y="428"/>
                      </a:lnTo>
                      <a:lnTo>
                        <a:pt x="720" y="661"/>
                      </a:lnTo>
                      <a:lnTo>
                        <a:pt x="506" y="836"/>
                      </a:lnTo>
                      <a:lnTo>
                        <a:pt x="292" y="1069"/>
                      </a:lnTo>
                      <a:lnTo>
                        <a:pt x="176" y="1186"/>
                      </a:lnTo>
                      <a:lnTo>
                        <a:pt x="98" y="1322"/>
                      </a:lnTo>
                      <a:lnTo>
                        <a:pt x="40" y="1439"/>
                      </a:lnTo>
                      <a:lnTo>
                        <a:pt x="1" y="1555"/>
                      </a:lnTo>
                      <a:lnTo>
                        <a:pt x="1" y="1613"/>
                      </a:lnTo>
                      <a:lnTo>
                        <a:pt x="20" y="1652"/>
                      </a:lnTo>
                      <a:lnTo>
                        <a:pt x="40" y="1672"/>
                      </a:lnTo>
                      <a:lnTo>
                        <a:pt x="79" y="1691"/>
                      </a:lnTo>
                      <a:lnTo>
                        <a:pt x="176" y="1691"/>
                      </a:lnTo>
                      <a:lnTo>
                        <a:pt x="234" y="1652"/>
                      </a:lnTo>
                      <a:lnTo>
                        <a:pt x="390" y="1516"/>
                      </a:lnTo>
                      <a:lnTo>
                        <a:pt x="623" y="1264"/>
                      </a:lnTo>
                      <a:lnTo>
                        <a:pt x="856" y="1031"/>
                      </a:lnTo>
                      <a:lnTo>
                        <a:pt x="1011" y="914"/>
                      </a:lnTo>
                      <a:lnTo>
                        <a:pt x="1167" y="797"/>
                      </a:lnTo>
                      <a:lnTo>
                        <a:pt x="1497" y="642"/>
                      </a:lnTo>
                      <a:lnTo>
                        <a:pt x="1828" y="486"/>
                      </a:lnTo>
                      <a:lnTo>
                        <a:pt x="2158" y="331"/>
                      </a:lnTo>
                      <a:lnTo>
                        <a:pt x="2216" y="292"/>
                      </a:lnTo>
                      <a:lnTo>
                        <a:pt x="2236" y="253"/>
                      </a:lnTo>
                      <a:lnTo>
                        <a:pt x="2255" y="195"/>
                      </a:lnTo>
                      <a:lnTo>
                        <a:pt x="2255" y="137"/>
                      </a:lnTo>
                      <a:lnTo>
                        <a:pt x="2236" y="78"/>
                      </a:lnTo>
                      <a:lnTo>
                        <a:pt x="2216" y="40"/>
                      </a:lnTo>
                      <a:lnTo>
                        <a:pt x="2158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" name="Google Shape;8631;p74">
              <a:extLst>
                <a:ext uri="{FF2B5EF4-FFF2-40B4-BE49-F238E27FC236}">
                  <a16:creationId xmlns:a16="http://schemas.microsoft.com/office/drawing/2014/main" id="{D26DC471-E701-AA62-FC80-B600933DE49C}"/>
                </a:ext>
              </a:extLst>
            </p:cNvPr>
            <p:cNvGrpSpPr/>
            <p:nvPr/>
          </p:nvGrpSpPr>
          <p:grpSpPr>
            <a:xfrm>
              <a:off x="11929654" y="2631058"/>
              <a:ext cx="493906" cy="493906"/>
              <a:chOff x="3171925" y="1828750"/>
              <a:chExt cx="196275" cy="196275"/>
            </a:xfrm>
          </p:grpSpPr>
          <p:sp>
            <p:nvSpPr>
              <p:cNvPr id="62" name="Google Shape;8632;p74">
                <a:extLst>
                  <a:ext uri="{FF2B5EF4-FFF2-40B4-BE49-F238E27FC236}">
                    <a16:creationId xmlns:a16="http://schemas.microsoft.com/office/drawing/2014/main" id="{9271EC5A-ECEF-00D5-B775-47C5085B9B73}"/>
                  </a:ext>
                </a:extLst>
              </p:cNvPr>
              <p:cNvSpPr/>
              <p:nvPr/>
            </p:nvSpPr>
            <p:spPr>
              <a:xfrm>
                <a:off x="3255200" y="1828750"/>
                <a:ext cx="29725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4" extrusionOk="0">
                    <a:moveTo>
                      <a:pt x="609" y="0"/>
                    </a:moveTo>
                    <a:lnTo>
                      <a:pt x="493" y="29"/>
                    </a:lnTo>
                    <a:lnTo>
                      <a:pt x="377" y="116"/>
                    </a:lnTo>
                    <a:lnTo>
                      <a:pt x="261" y="261"/>
                    </a:lnTo>
                    <a:lnTo>
                      <a:pt x="175" y="435"/>
                    </a:lnTo>
                    <a:lnTo>
                      <a:pt x="117" y="667"/>
                    </a:lnTo>
                    <a:lnTo>
                      <a:pt x="59" y="927"/>
                    </a:lnTo>
                    <a:lnTo>
                      <a:pt x="30" y="1188"/>
                    </a:lnTo>
                    <a:lnTo>
                      <a:pt x="1" y="1507"/>
                    </a:lnTo>
                    <a:lnTo>
                      <a:pt x="30" y="1796"/>
                    </a:lnTo>
                    <a:lnTo>
                      <a:pt x="59" y="2086"/>
                    </a:lnTo>
                    <a:lnTo>
                      <a:pt x="117" y="2347"/>
                    </a:lnTo>
                    <a:lnTo>
                      <a:pt x="175" y="2549"/>
                    </a:lnTo>
                    <a:lnTo>
                      <a:pt x="261" y="2752"/>
                    </a:lnTo>
                    <a:lnTo>
                      <a:pt x="377" y="2868"/>
                    </a:lnTo>
                    <a:lnTo>
                      <a:pt x="493" y="2955"/>
                    </a:lnTo>
                    <a:lnTo>
                      <a:pt x="609" y="2984"/>
                    </a:lnTo>
                    <a:lnTo>
                      <a:pt x="725" y="2955"/>
                    </a:lnTo>
                    <a:lnTo>
                      <a:pt x="841" y="2868"/>
                    </a:lnTo>
                    <a:lnTo>
                      <a:pt x="928" y="2752"/>
                    </a:lnTo>
                    <a:lnTo>
                      <a:pt x="1015" y="2549"/>
                    </a:lnTo>
                    <a:lnTo>
                      <a:pt x="1101" y="2347"/>
                    </a:lnTo>
                    <a:lnTo>
                      <a:pt x="1130" y="2086"/>
                    </a:lnTo>
                    <a:lnTo>
                      <a:pt x="1188" y="1796"/>
                    </a:lnTo>
                    <a:lnTo>
                      <a:pt x="1188" y="1507"/>
                    </a:lnTo>
                    <a:lnTo>
                      <a:pt x="1188" y="1188"/>
                    </a:lnTo>
                    <a:lnTo>
                      <a:pt x="1130" y="927"/>
                    </a:lnTo>
                    <a:lnTo>
                      <a:pt x="1101" y="667"/>
                    </a:lnTo>
                    <a:lnTo>
                      <a:pt x="1015" y="435"/>
                    </a:lnTo>
                    <a:lnTo>
                      <a:pt x="928" y="261"/>
                    </a:lnTo>
                    <a:lnTo>
                      <a:pt x="841" y="116"/>
                    </a:lnTo>
                    <a:lnTo>
                      <a:pt x="725" y="29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633;p74">
                <a:extLst>
                  <a:ext uri="{FF2B5EF4-FFF2-40B4-BE49-F238E27FC236}">
                    <a16:creationId xmlns:a16="http://schemas.microsoft.com/office/drawing/2014/main" id="{390AE18A-90A0-265E-A4B7-1F7AEB11CD8F}"/>
                  </a:ext>
                </a:extLst>
              </p:cNvPr>
              <p:cNvSpPr/>
              <p:nvPr/>
            </p:nvSpPr>
            <p:spPr>
              <a:xfrm>
                <a:off x="3255200" y="1950400"/>
                <a:ext cx="297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5" extrusionOk="0">
                    <a:moveTo>
                      <a:pt x="609" y="1"/>
                    </a:moveTo>
                    <a:lnTo>
                      <a:pt x="493" y="30"/>
                    </a:lnTo>
                    <a:lnTo>
                      <a:pt x="377" y="116"/>
                    </a:lnTo>
                    <a:lnTo>
                      <a:pt x="261" y="261"/>
                    </a:lnTo>
                    <a:lnTo>
                      <a:pt x="175" y="435"/>
                    </a:lnTo>
                    <a:lnTo>
                      <a:pt x="117" y="667"/>
                    </a:lnTo>
                    <a:lnTo>
                      <a:pt x="59" y="928"/>
                    </a:lnTo>
                    <a:lnTo>
                      <a:pt x="30" y="1188"/>
                    </a:lnTo>
                    <a:lnTo>
                      <a:pt x="1" y="1507"/>
                    </a:lnTo>
                    <a:lnTo>
                      <a:pt x="30" y="1797"/>
                    </a:lnTo>
                    <a:lnTo>
                      <a:pt x="59" y="2086"/>
                    </a:lnTo>
                    <a:lnTo>
                      <a:pt x="117" y="2347"/>
                    </a:lnTo>
                    <a:lnTo>
                      <a:pt x="175" y="2550"/>
                    </a:lnTo>
                    <a:lnTo>
                      <a:pt x="261" y="2752"/>
                    </a:lnTo>
                    <a:lnTo>
                      <a:pt x="377" y="2868"/>
                    </a:lnTo>
                    <a:lnTo>
                      <a:pt x="493" y="2955"/>
                    </a:lnTo>
                    <a:lnTo>
                      <a:pt x="609" y="2984"/>
                    </a:lnTo>
                    <a:lnTo>
                      <a:pt x="725" y="2955"/>
                    </a:lnTo>
                    <a:lnTo>
                      <a:pt x="841" y="2868"/>
                    </a:lnTo>
                    <a:lnTo>
                      <a:pt x="928" y="2752"/>
                    </a:lnTo>
                    <a:lnTo>
                      <a:pt x="1015" y="2550"/>
                    </a:lnTo>
                    <a:lnTo>
                      <a:pt x="1101" y="2347"/>
                    </a:lnTo>
                    <a:lnTo>
                      <a:pt x="1130" y="2086"/>
                    </a:lnTo>
                    <a:lnTo>
                      <a:pt x="1188" y="1797"/>
                    </a:lnTo>
                    <a:lnTo>
                      <a:pt x="1188" y="1507"/>
                    </a:lnTo>
                    <a:lnTo>
                      <a:pt x="1188" y="1188"/>
                    </a:lnTo>
                    <a:lnTo>
                      <a:pt x="1130" y="928"/>
                    </a:lnTo>
                    <a:lnTo>
                      <a:pt x="1101" y="667"/>
                    </a:lnTo>
                    <a:lnTo>
                      <a:pt x="1015" y="435"/>
                    </a:lnTo>
                    <a:lnTo>
                      <a:pt x="928" y="261"/>
                    </a:lnTo>
                    <a:lnTo>
                      <a:pt x="841" y="116"/>
                    </a:lnTo>
                    <a:lnTo>
                      <a:pt x="725" y="30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634;p74">
                <a:extLst>
                  <a:ext uri="{FF2B5EF4-FFF2-40B4-BE49-F238E27FC236}">
                    <a16:creationId xmlns:a16="http://schemas.microsoft.com/office/drawing/2014/main" id="{419EED85-E21D-F28B-8415-76605524F1FC}"/>
                  </a:ext>
                </a:extLst>
              </p:cNvPr>
              <p:cNvSpPr/>
              <p:nvPr/>
            </p:nvSpPr>
            <p:spPr>
              <a:xfrm>
                <a:off x="3293575" y="1912025"/>
                <a:ext cx="7462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189" extrusionOk="0">
                    <a:moveTo>
                      <a:pt x="1507" y="0"/>
                    </a:moveTo>
                    <a:lnTo>
                      <a:pt x="1189" y="29"/>
                    </a:lnTo>
                    <a:lnTo>
                      <a:pt x="899" y="58"/>
                    </a:lnTo>
                    <a:lnTo>
                      <a:pt x="667" y="116"/>
                    </a:lnTo>
                    <a:lnTo>
                      <a:pt x="435" y="174"/>
                    </a:lnTo>
                    <a:lnTo>
                      <a:pt x="262" y="261"/>
                    </a:lnTo>
                    <a:lnTo>
                      <a:pt x="117" y="377"/>
                    </a:lnTo>
                    <a:lnTo>
                      <a:pt x="30" y="493"/>
                    </a:lnTo>
                    <a:lnTo>
                      <a:pt x="1" y="609"/>
                    </a:lnTo>
                    <a:lnTo>
                      <a:pt x="30" y="725"/>
                    </a:lnTo>
                    <a:lnTo>
                      <a:pt x="117" y="840"/>
                    </a:lnTo>
                    <a:lnTo>
                      <a:pt x="262" y="927"/>
                    </a:lnTo>
                    <a:lnTo>
                      <a:pt x="435" y="1014"/>
                    </a:lnTo>
                    <a:lnTo>
                      <a:pt x="667" y="1101"/>
                    </a:lnTo>
                    <a:lnTo>
                      <a:pt x="899" y="1159"/>
                    </a:lnTo>
                    <a:lnTo>
                      <a:pt x="1189" y="1188"/>
                    </a:lnTo>
                    <a:lnTo>
                      <a:pt x="1797" y="1188"/>
                    </a:lnTo>
                    <a:lnTo>
                      <a:pt x="2086" y="1159"/>
                    </a:lnTo>
                    <a:lnTo>
                      <a:pt x="2318" y="1101"/>
                    </a:lnTo>
                    <a:lnTo>
                      <a:pt x="2550" y="1014"/>
                    </a:lnTo>
                    <a:lnTo>
                      <a:pt x="2724" y="927"/>
                    </a:lnTo>
                    <a:lnTo>
                      <a:pt x="2869" y="840"/>
                    </a:lnTo>
                    <a:lnTo>
                      <a:pt x="2955" y="725"/>
                    </a:lnTo>
                    <a:lnTo>
                      <a:pt x="2984" y="609"/>
                    </a:lnTo>
                    <a:lnTo>
                      <a:pt x="2955" y="493"/>
                    </a:lnTo>
                    <a:lnTo>
                      <a:pt x="2869" y="377"/>
                    </a:lnTo>
                    <a:lnTo>
                      <a:pt x="2724" y="261"/>
                    </a:lnTo>
                    <a:lnTo>
                      <a:pt x="2550" y="174"/>
                    </a:lnTo>
                    <a:lnTo>
                      <a:pt x="2318" y="116"/>
                    </a:lnTo>
                    <a:lnTo>
                      <a:pt x="2086" y="58"/>
                    </a:lnTo>
                    <a:lnTo>
                      <a:pt x="1797" y="29"/>
                    </a:ln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635;p74">
                <a:extLst>
                  <a:ext uri="{FF2B5EF4-FFF2-40B4-BE49-F238E27FC236}">
                    <a16:creationId xmlns:a16="http://schemas.microsoft.com/office/drawing/2014/main" id="{35B49049-3803-2AF2-566A-A31CC8BE5403}"/>
                  </a:ext>
                </a:extLst>
              </p:cNvPr>
              <p:cNvSpPr/>
              <p:nvPr/>
            </p:nvSpPr>
            <p:spPr>
              <a:xfrm>
                <a:off x="3171925" y="1912025"/>
                <a:ext cx="7462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189" extrusionOk="0">
                    <a:moveTo>
                      <a:pt x="1507" y="0"/>
                    </a:moveTo>
                    <a:lnTo>
                      <a:pt x="1188" y="29"/>
                    </a:lnTo>
                    <a:lnTo>
                      <a:pt x="928" y="58"/>
                    </a:lnTo>
                    <a:lnTo>
                      <a:pt x="667" y="116"/>
                    </a:lnTo>
                    <a:lnTo>
                      <a:pt x="435" y="174"/>
                    </a:lnTo>
                    <a:lnTo>
                      <a:pt x="261" y="261"/>
                    </a:lnTo>
                    <a:lnTo>
                      <a:pt x="117" y="377"/>
                    </a:lnTo>
                    <a:lnTo>
                      <a:pt x="30" y="493"/>
                    </a:lnTo>
                    <a:lnTo>
                      <a:pt x="1" y="609"/>
                    </a:lnTo>
                    <a:lnTo>
                      <a:pt x="30" y="725"/>
                    </a:lnTo>
                    <a:lnTo>
                      <a:pt x="117" y="840"/>
                    </a:lnTo>
                    <a:lnTo>
                      <a:pt x="261" y="927"/>
                    </a:lnTo>
                    <a:lnTo>
                      <a:pt x="435" y="1014"/>
                    </a:lnTo>
                    <a:lnTo>
                      <a:pt x="667" y="1101"/>
                    </a:lnTo>
                    <a:lnTo>
                      <a:pt x="928" y="1159"/>
                    </a:lnTo>
                    <a:lnTo>
                      <a:pt x="1188" y="1188"/>
                    </a:lnTo>
                    <a:lnTo>
                      <a:pt x="1797" y="1188"/>
                    </a:lnTo>
                    <a:lnTo>
                      <a:pt x="2086" y="1159"/>
                    </a:lnTo>
                    <a:lnTo>
                      <a:pt x="2347" y="1101"/>
                    </a:lnTo>
                    <a:lnTo>
                      <a:pt x="2550" y="1014"/>
                    </a:lnTo>
                    <a:lnTo>
                      <a:pt x="2752" y="927"/>
                    </a:lnTo>
                    <a:lnTo>
                      <a:pt x="2868" y="840"/>
                    </a:lnTo>
                    <a:lnTo>
                      <a:pt x="2955" y="725"/>
                    </a:lnTo>
                    <a:lnTo>
                      <a:pt x="2984" y="609"/>
                    </a:lnTo>
                    <a:lnTo>
                      <a:pt x="2955" y="493"/>
                    </a:lnTo>
                    <a:lnTo>
                      <a:pt x="2868" y="377"/>
                    </a:lnTo>
                    <a:lnTo>
                      <a:pt x="2752" y="261"/>
                    </a:lnTo>
                    <a:lnTo>
                      <a:pt x="2550" y="174"/>
                    </a:lnTo>
                    <a:lnTo>
                      <a:pt x="2347" y="116"/>
                    </a:lnTo>
                    <a:lnTo>
                      <a:pt x="2086" y="58"/>
                    </a:lnTo>
                    <a:lnTo>
                      <a:pt x="1797" y="29"/>
                    </a:ln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636;p74">
                <a:extLst>
                  <a:ext uri="{FF2B5EF4-FFF2-40B4-BE49-F238E27FC236}">
                    <a16:creationId xmlns:a16="http://schemas.microsoft.com/office/drawing/2014/main" id="{7A9AC57D-B512-F2A5-40C7-EC760DA3E3CA}"/>
                  </a:ext>
                </a:extLst>
              </p:cNvPr>
              <p:cNvSpPr/>
              <p:nvPr/>
            </p:nvSpPr>
            <p:spPr>
              <a:xfrm>
                <a:off x="3273300" y="1836000"/>
                <a:ext cx="39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781" extrusionOk="0">
                    <a:moveTo>
                      <a:pt x="1246" y="0"/>
                    </a:moveTo>
                    <a:lnTo>
                      <a:pt x="1102" y="29"/>
                    </a:lnTo>
                    <a:lnTo>
                      <a:pt x="957" y="116"/>
                    </a:lnTo>
                    <a:lnTo>
                      <a:pt x="812" y="261"/>
                    </a:lnTo>
                    <a:lnTo>
                      <a:pt x="667" y="435"/>
                    </a:lnTo>
                    <a:lnTo>
                      <a:pt x="522" y="637"/>
                    </a:lnTo>
                    <a:lnTo>
                      <a:pt x="377" y="898"/>
                    </a:lnTo>
                    <a:lnTo>
                      <a:pt x="233" y="1159"/>
                    </a:lnTo>
                    <a:lnTo>
                      <a:pt x="146" y="1448"/>
                    </a:lnTo>
                    <a:lnTo>
                      <a:pt x="59" y="1738"/>
                    </a:lnTo>
                    <a:lnTo>
                      <a:pt x="30" y="1970"/>
                    </a:lnTo>
                    <a:lnTo>
                      <a:pt x="1" y="2201"/>
                    </a:lnTo>
                    <a:lnTo>
                      <a:pt x="30" y="2404"/>
                    </a:lnTo>
                    <a:lnTo>
                      <a:pt x="59" y="2578"/>
                    </a:lnTo>
                    <a:lnTo>
                      <a:pt x="117" y="2694"/>
                    </a:lnTo>
                    <a:lnTo>
                      <a:pt x="233" y="2781"/>
                    </a:lnTo>
                    <a:lnTo>
                      <a:pt x="348" y="2781"/>
                    </a:lnTo>
                    <a:lnTo>
                      <a:pt x="493" y="2752"/>
                    </a:lnTo>
                    <a:lnTo>
                      <a:pt x="638" y="2665"/>
                    </a:lnTo>
                    <a:lnTo>
                      <a:pt x="783" y="2520"/>
                    </a:lnTo>
                    <a:lnTo>
                      <a:pt x="928" y="2346"/>
                    </a:lnTo>
                    <a:lnTo>
                      <a:pt x="1073" y="2143"/>
                    </a:lnTo>
                    <a:lnTo>
                      <a:pt x="1217" y="1883"/>
                    </a:lnTo>
                    <a:lnTo>
                      <a:pt x="1333" y="1622"/>
                    </a:lnTo>
                    <a:lnTo>
                      <a:pt x="1449" y="1332"/>
                    </a:lnTo>
                    <a:lnTo>
                      <a:pt x="1507" y="1043"/>
                    </a:lnTo>
                    <a:lnTo>
                      <a:pt x="1565" y="811"/>
                    </a:lnTo>
                    <a:lnTo>
                      <a:pt x="1565" y="579"/>
                    </a:lnTo>
                    <a:lnTo>
                      <a:pt x="1565" y="377"/>
                    </a:lnTo>
                    <a:lnTo>
                      <a:pt x="1536" y="203"/>
                    </a:lnTo>
                    <a:lnTo>
                      <a:pt x="1449" y="87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637;p74">
                <a:extLst>
                  <a:ext uri="{FF2B5EF4-FFF2-40B4-BE49-F238E27FC236}">
                    <a16:creationId xmlns:a16="http://schemas.microsoft.com/office/drawing/2014/main" id="{B014A876-056A-6C27-54D8-3C09624912E9}"/>
                  </a:ext>
                </a:extLst>
              </p:cNvPr>
              <p:cNvSpPr/>
              <p:nvPr/>
            </p:nvSpPr>
            <p:spPr>
              <a:xfrm>
                <a:off x="3227700" y="1948225"/>
                <a:ext cx="391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811" extrusionOk="0">
                    <a:moveTo>
                      <a:pt x="1217" y="1"/>
                    </a:moveTo>
                    <a:lnTo>
                      <a:pt x="1101" y="30"/>
                    </a:lnTo>
                    <a:lnTo>
                      <a:pt x="956" y="146"/>
                    </a:lnTo>
                    <a:lnTo>
                      <a:pt x="782" y="261"/>
                    </a:lnTo>
                    <a:lnTo>
                      <a:pt x="637" y="435"/>
                    </a:lnTo>
                    <a:lnTo>
                      <a:pt x="492" y="667"/>
                    </a:lnTo>
                    <a:lnTo>
                      <a:pt x="348" y="899"/>
                    </a:lnTo>
                    <a:lnTo>
                      <a:pt x="232" y="1188"/>
                    </a:lnTo>
                    <a:lnTo>
                      <a:pt x="145" y="1478"/>
                    </a:lnTo>
                    <a:lnTo>
                      <a:pt x="58" y="1739"/>
                    </a:lnTo>
                    <a:lnTo>
                      <a:pt x="0" y="1999"/>
                    </a:lnTo>
                    <a:lnTo>
                      <a:pt x="0" y="2231"/>
                    </a:lnTo>
                    <a:lnTo>
                      <a:pt x="0" y="2434"/>
                    </a:lnTo>
                    <a:lnTo>
                      <a:pt x="58" y="2608"/>
                    </a:lnTo>
                    <a:lnTo>
                      <a:pt x="116" y="2724"/>
                    </a:lnTo>
                    <a:lnTo>
                      <a:pt x="203" y="2781"/>
                    </a:lnTo>
                    <a:lnTo>
                      <a:pt x="348" y="2810"/>
                    </a:lnTo>
                    <a:lnTo>
                      <a:pt x="463" y="2781"/>
                    </a:lnTo>
                    <a:lnTo>
                      <a:pt x="608" y="2666"/>
                    </a:lnTo>
                    <a:lnTo>
                      <a:pt x="782" y="2550"/>
                    </a:lnTo>
                    <a:lnTo>
                      <a:pt x="927" y="2376"/>
                    </a:lnTo>
                    <a:lnTo>
                      <a:pt x="1072" y="2144"/>
                    </a:lnTo>
                    <a:lnTo>
                      <a:pt x="1217" y="1912"/>
                    </a:lnTo>
                    <a:lnTo>
                      <a:pt x="1332" y="1623"/>
                    </a:lnTo>
                    <a:lnTo>
                      <a:pt x="1419" y="1333"/>
                    </a:lnTo>
                    <a:lnTo>
                      <a:pt x="1506" y="1072"/>
                    </a:lnTo>
                    <a:lnTo>
                      <a:pt x="1564" y="812"/>
                    </a:lnTo>
                    <a:lnTo>
                      <a:pt x="1564" y="580"/>
                    </a:lnTo>
                    <a:lnTo>
                      <a:pt x="1564" y="377"/>
                    </a:lnTo>
                    <a:lnTo>
                      <a:pt x="1506" y="203"/>
                    </a:lnTo>
                    <a:lnTo>
                      <a:pt x="1448" y="88"/>
                    </a:lnTo>
                    <a:lnTo>
                      <a:pt x="1332" y="30"/>
                    </a:lnTo>
                    <a:lnTo>
                      <a:pt x="12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638;p74">
                <a:extLst>
                  <a:ext uri="{FF2B5EF4-FFF2-40B4-BE49-F238E27FC236}">
                    <a16:creationId xmlns:a16="http://schemas.microsoft.com/office/drawing/2014/main" id="{96FC0330-C357-8AAB-68F1-1EBE2A7B9725}"/>
                  </a:ext>
                </a:extLst>
              </p:cNvPr>
              <p:cNvSpPr/>
              <p:nvPr/>
            </p:nvSpPr>
            <p:spPr>
              <a:xfrm>
                <a:off x="3291425" y="1930125"/>
                <a:ext cx="702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594" extrusionOk="0">
                    <a:moveTo>
                      <a:pt x="579" y="1"/>
                    </a:moveTo>
                    <a:lnTo>
                      <a:pt x="377" y="30"/>
                    </a:lnTo>
                    <a:lnTo>
                      <a:pt x="203" y="59"/>
                    </a:lnTo>
                    <a:lnTo>
                      <a:pt x="87" y="145"/>
                    </a:lnTo>
                    <a:lnTo>
                      <a:pt x="29" y="232"/>
                    </a:lnTo>
                    <a:lnTo>
                      <a:pt x="0" y="348"/>
                    </a:lnTo>
                    <a:lnTo>
                      <a:pt x="29" y="493"/>
                    </a:lnTo>
                    <a:lnTo>
                      <a:pt x="116" y="638"/>
                    </a:lnTo>
                    <a:lnTo>
                      <a:pt x="261" y="783"/>
                    </a:lnTo>
                    <a:lnTo>
                      <a:pt x="435" y="927"/>
                    </a:lnTo>
                    <a:lnTo>
                      <a:pt x="666" y="1072"/>
                    </a:lnTo>
                    <a:lnTo>
                      <a:pt x="898" y="1217"/>
                    </a:lnTo>
                    <a:lnTo>
                      <a:pt x="1188" y="1333"/>
                    </a:lnTo>
                    <a:lnTo>
                      <a:pt x="1448" y="1449"/>
                    </a:lnTo>
                    <a:lnTo>
                      <a:pt x="1738" y="1507"/>
                    </a:lnTo>
                    <a:lnTo>
                      <a:pt x="1999" y="1565"/>
                    </a:lnTo>
                    <a:lnTo>
                      <a:pt x="2230" y="1594"/>
                    </a:lnTo>
                    <a:lnTo>
                      <a:pt x="2433" y="1565"/>
                    </a:lnTo>
                    <a:lnTo>
                      <a:pt x="2578" y="1536"/>
                    </a:lnTo>
                    <a:lnTo>
                      <a:pt x="2723" y="1449"/>
                    </a:lnTo>
                    <a:lnTo>
                      <a:pt x="2781" y="1362"/>
                    </a:lnTo>
                    <a:lnTo>
                      <a:pt x="2810" y="1246"/>
                    </a:lnTo>
                    <a:lnTo>
                      <a:pt x="2752" y="1101"/>
                    </a:lnTo>
                    <a:lnTo>
                      <a:pt x="2665" y="956"/>
                    </a:lnTo>
                    <a:lnTo>
                      <a:pt x="2549" y="812"/>
                    </a:lnTo>
                    <a:lnTo>
                      <a:pt x="2375" y="667"/>
                    </a:lnTo>
                    <a:lnTo>
                      <a:pt x="2144" y="522"/>
                    </a:lnTo>
                    <a:lnTo>
                      <a:pt x="1912" y="377"/>
                    </a:lnTo>
                    <a:lnTo>
                      <a:pt x="1622" y="261"/>
                    </a:lnTo>
                    <a:lnTo>
                      <a:pt x="1332" y="145"/>
                    </a:lnTo>
                    <a:lnTo>
                      <a:pt x="1072" y="59"/>
                    </a:lnTo>
                    <a:lnTo>
                      <a:pt x="811" y="30"/>
                    </a:lnTo>
                    <a:lnTo>
                      <a:pt x="5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639;p74">
                <a:extLst>
                  <a:ext uri="{FF2B5EF4-FFF2-40B4-BE49-F238E27FC236}">
                    <a16:creationId xmlns:a16="http://schemas.microsoft.com/office/drawing/2014/main" id="{FD2D513E-9690-A305-171A-72F30CEEB80A}"/>
                  </a:ext>
                </a:extLst>
              </p:cNvPr>
              <p:cNvSpPr/>
              <p:nvPr/>
            </p:nvSpPr>
            <p:spPr>
              <a:xfrm>
                <a:off x="3178450" y="1884500"/>
                <a:ext cx="702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565" extrusionOk="0">
                    <a:moveTo>
                      <a:pt x="406" y="1"/>
                    </a:moveTo>
                    <a:lnTo>
                      <a:pt x="232" y="59"/>
                    </a:lnTo>
                    <a:lnTo>
                      <a:pt x="116" y="117"/>
                    </a:lnTo>
                    <a:lnTo>
                      <a:pt x="29" y="232"/>
                    </a:lnTo>
                    <a:lnTo>
                      <a:pt x="0" y="348"/>
                    </a:lnTo>
                    <a:lnTo>
                      <a:pt x="58" y="464"/>
                    </a:lnTo>
                    <a:lnTo>
                      <a:pt x="145" y="609"/>
                    </a:lnTo>
                    <a:lnTo>
                      <a:pt x="290" y="783"/>
                    </a:lnTo>
                    <a:lnTo>
                      <a:pt x="464" y="928"/>
                    </a:lnTo>
                    <a:lnTo>
                      <a:pt x="667" y="1072"/>
                    </a:lnTo>
                    <a:lnTo>
                      <a:pt x="927" y="1217"/>
                    </a:lnTo>
                    <a:lnTo>
                      <a:pt x="1188" y="1333"/>
                    </a:lnTo>
                    <a:lnTo>
                      <a:pt x="1478" y="1449"/>
                    </a:lnTo>
                    <a:lnTo>
                      <a:pt x="1738" y="1507"/>
                    </a:lnTo>
                    <a:lnTo>
                      <a:pt x="1999" y="1565"/>
                    </a:lnTo>
                    <a:lnTo>
                      <a:pt x="2433" y="1565"/>
                    </a:lnTo>
                    <a:lnTo>
                      <a:pt x="2607" y="1507"/>
                    </a:lnTo>
                    <a:lnTo>
                      <a:pt x="2723" y="1449"/>
                    </a:lnTo>
                    <a:lnTo>
                      <a:pt x="2810" y="1362"/>
                    </a:lnTo>
                    <a:lnTo>
                      <a:pt x="2810" y="1217"/>
                    </a:lnTo>
                    <a:lnTo>
                      <a:pt x="2781" y="1101"/>
                    </a:lnTo>
                    <a:lnTo>
                      <a:pt x="2694" y="957"/>
                    </a:lnTo>
                    <a:lnTo>
                      <a:pt x="2549" y="812"/>
                    </a:lnTo>
                    <a:lnTo>
                      <a:pt x="2376" y="638"/>
                    </a:lnTo>
                    <a:lnTo>
                      <a:pt x="2173" y="493"/>
                    </a:lnTo>
                    <a:lnTo>
                      <a:pt x="1912" y="377"/>
                    </a:lnTo>
                    <a:lnTo>
                      <a:pt x="1651" y="232"/>
                    </a:lnTo>
                    <a:lnTo>
                      <a:pt x="1362" y="146"/>
                    </a:lnTo>
                    <a:lnTo>
                      <a:pt x="1072" y="59"/>
                    </a:lnTo>
                    <a:lnTo>
                      <a:pt x="840" y="30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40;p74">
                <a:extLst>
                  <a:ext uri="{FF2B5EF4-FFF2-40B4-BE49-F238E27FC236}">
                    <a16:creationId xmlns:a16="http://schemas.microsoft.com/office/drawing/2014/main" id="{F0698653-FF49-E5BB-CB40-4551C24A815E}"/>
                  </a:ext>
                </a:extLst>
              </p:cNvPr>
              <p:cNvSpPr/>
              <p:nvPr/>
            </p:nvSpPr>
            <p:spPr>
              <a:xfrm>
                <a:off x="3284175" y="1854100"/>
                <a:ext cx="557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318" extrusionOk="0">
                    <a:moveTo>
                      <a:pt x="1883" y="0"/>
                    </a:moveTo>
                    <a:lnTo>
                      <a:pt x="1738" y="29"/>
                    </a:lnTo>
                    <a:lnTo>
                      <a:pt x="1536" y="87"/>
                    </a:lnTo>
                    <a:lnTo>
                      <a:pt x="1333" y="203"/>
                    </a:lnTo>
                    <a:lnTo>
                      <a:pt x="1130" y="348"/>
                    </a:lnTo>
                    <a:lnTo>
                      <a:pt x="898" y="551"/>
                    </a:lnTo>
                    <a:lnTo>
                      <a:pt x="696" y="753"/>
                    </a:lnTo>
                    <a:lnTo>
                      <a:pt x="493" y="985"/>
                    </a:lnTo>
                    <a:lnTo>
                      <a:pt x="319" y="1217"/>
                    </a:lnTo>
                    <a:lnTo>
                      <a:pt x="174" y="1419"/>
                    </a:lnTo>
                    <a:lnTo>
                      <a:pt x="87" y="1622"/>
                    </a:lnTo>
                    <a:lnTo>
                      <a:pt x="29" y="1825"/>
                    </a:lnTo>
                    <a:lnTo>
                      <a:pt x="0" y="1999"/>
                    </a:lnTo>
                    <a:lnTo>
                      <a:pt x="29" y="2144"/>
                    </a:lnTo>
                    <a:lnTo>
                      <a:pt x="87" y="2231"/>
                    </a:lnTo>
                    <a:lnTo>
                      <a:pt x="203" y="2288"/>
                    </a:lnTo>
                    <a:lnTo>
                      <a:pt x="319" y="2317"/>
                    </a:lnTo>
                    <a:lnTo>
                      <a:pt x="493" y="2288"/>
                    </a:lnTo>
                    <a:lnTo>
                      <a:pt x="696" y="2202"/>
                    </a:lnTo>
                    <a:lnTo>
                      <a:pt x="898" y="2086"/>
                    </a:lnTo>
                    <a:lnTo>
                      <a:pt x="1101" y="1941"/>
                    </a:lnTo>
                    <a:lnTo>
                      <a:pt x="1333" y="1767"/>
                    </a:lnTo>
                    <a:lnTo>
                      <a:pt x="1536" y="1564"/>
                    </a:lnTo>
                    <a:lnTo>
                      <a:pt x="1738" y="1333"/>
                    </a:lnTo>
                    <a:lnTo>
                      <a:pt x="1912" y="1101"/>
                    </a:lnTo>
                    <a:lnTo>
                      <a:pt x="2057" y="898"/>
                    </a:lnTo>
                    <a:lnTo>
                      <a:pt x="2144" y="666"/>
                    </a:lnTo>
                    <a:lnTo>
                      <a:pt x="2202" y="493"/>
                    </a:lnTo>
                    <a:lnTo>
                      <a:pt x="2231" y="319"/>
                    </a:lnTo>
                    <a:lnTo>
                      <a:pt x="2202" y="174"/>
                    </a:lnTo>
                    <a:lnTo>
                      <a:pt x="2144" y="58"/>
                    </a:lnTo>
                    <a:lnTo>
                      <a:pt x="20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641;p74">
                <a:extLst>
                  <a:ext uri="{FF2B5EF4-FFF2-40B4-BE49-F238E27FC236}">
                    <a16:creationId xmlns:a16="http://schemas.microsoft.com/office/drawing/2014/main" id="{EBF3B86B-2BF8-0995-1564-D4C8654A7867}"/>
                  </a:ext>
                </a:extLst>
              </p:cNvPr>
              <p:cNvSpPr/>
              <p:nvPr/>
            </p:nvSpPr>
            <p:spPr>
              <a:xfrm>
                <a:off x="3200175" y="1942450"/>
                <a:ext cx="557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318" extrusionOk="0">
                    <a:moveTo>
                      <a:pt x="1912" y="0"/>
                    </a:moveTo>
                    <a:lnTo>
                      <a:pt x="1738" y="29"/>
                    </a:lnTo>
                    <a:lnTo>
                      <a:pt x="1564" y="87"/>
                    </a:lnTo>
                    <a:lnTo>
                      <a:pt x="1333" y="203"/>
                    </a:lnTo>
                    <a:lnTo>
                      <a:pt x="1130" y="348"/>
                    </a:lnTo>
                    <a:lnTo>
                      <a:pt x="927" y="521"/>
                    </a:lnTo>
                    <a:lnTo>
                      <a:pt x="696" y="753"/>
                    </a:lnTo>
                    <a:lnTo>
                      <a:pt x="493" y="956"/>
                    </a:lnTo>
                    <a:lnTo>
                      <a:pt x="319" y="1188"/>
                    </a:lnTo>
                    <a:lnTo>
                      <a:pt x="203" y="1419"/>
                    </a:lnTo>
                    <a:lnTo>
                      <a:pt x="87" y="1622"/>
                    </a:lnTo>
                    <a:lnTo>
                      <a:pt x="29" y="1825"/>
                    </a:lnTo>
                    <a:lnTo>
                      <a:pt x="0" y="1999"/>
                    </a:lnTo>
                    <a:lnTo>
                      <a:pt x="29" y="2143"/>
                    </a:lnTo>
                    <a:lnTo>
                      <a:pt x="87" y="2230"/>
                    </a:lnTo>
                    <a:lnTo>
                      <a:pt x="203" y="2288"/>
                    </a:lnTo>
                    <a:lnTo>
                      <a:pt x="348" y="2317"/>
                    </a:lnTo>
                    <a:lnTo>
                      <a:pt x="522" y="2288"/>
                    </a:lnTo>
                    <a:lnTo>
                      <a:pt x="696" y="2201"/>
                    </a:lnTo>
                    <a:lnTo>
                      <a:pt x="898" y="2086"/>
                    </a:lnTo>
                    <a:lnTo>
                      <a:pt x="1130" y="1941"/>
                    </a:lnTo>
                    <a:lnTo>
                      <a:pt x="1333" y="1767"/>
                    </a:lnTo>
                    <a:lnTo>
                      <a:pt x="1564" y="1564"/>
                    </a:lnTo>
                    <a:lnTo>
                      <a:pt x="1767" y="1332"/>
                    </a:lnTo>
                    <a:lnTo>
                      <a:pt x="1912" y="1101"/>
                    </a:lnTo>
                    <a:lnTo>
                      <a:pt x="2057" y="869"/>
                    </a:lnTo>
                    <a:lnTo>
                      <a:pt x="2144" y="666"/>
                    </a:lnTo>
                    <a:lnTo>
                      <a:pt x="2231" y="463"/>
                    </a:lnTo>
                    <a:lnTo>
                      <a:pt x="2231" y="319"/>
                    </a:lnTo>
                    <a:lnTo>
                      <a:pt x="2231" y="174"/>
                    </a:lnTo>
                    <a:lnTo>
                      <a:pt x="2144" y="58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642;p74">
                <a:extLst>
                  <a:ext uri="{FF2B5EF4-FFF2-40B4-BE49-F238E27FC236}">
                    <a16:creationId xmlns:a16="http://schemas.microsoft.com/office/drawing/2014/main" id="{180940B3-2A72-AB60-B0E4-04788C4B0335}"/>
                  </a:ext>
                </a:extLst>
              </p:cNvPr>
              <p:cNvSpPr/>
              <p:nvPr/>
            </p:nvSpPr>
            <p:spPr>
              <a:xfrm>
                <a:off x="3285625" y="1941000"/>
                <a:ext cx="579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231" extrusionOk="0">
                    <a:moveTo>
                      <a:pt x="290" y="0"/>
                    </a:moveTo>
                    <a:lnTo>
                      <a:pt x="174" y="29"/>
                    </a:lnTo>
                    <a:lnTo>
                      <a:pt x="58" y="87"/>
                    </a:lnTo>
                    <a:lnTo>
                      <a:pt x="0" y="203"/>
                    </a:lnTo>
                    <a:lnTo>
                      <a:pt x="0" y="348"/>
                    </a:lnTo>
                    <a:lnTo>
                      <a:pt x="29" y="492"/>
                    </a:lnTo>
                    <a:lnTo>
                      <a:pt x="87" y="695"/>
                    </a:lnTo>
                    <a:lnTo>
                      <a:pt x="203" y="898"/>
                    </a:lnTo>
                    <a:lnTo>
                      <a:pt x="348" y="1101"/>
                    </a:lnTo>
                    <a:lnTo>
                      <a:pt x="522" y="1333"/>
                    </a:lnTo>
                    <a:lnTo>
                      <a:pt x="753" y="1535"/>
                    </a:lnTo>
                    <a:lnTo>
                      <a:pt x="956" y="1738"/>
                    </a:lnTo>
                    <a:lnTo>
                      <a:pt x="1188" y="1912"/>
                    </a:lnTo>
                    <a:lnTo>
                      <a:pt x="1420" y="2057"/>
                    </a:lnTo>
                    <a:lnTo>
                      <a:pt x="1622" y="2144"/>
                    </a:lnTo>
                    <a:lnTo>
                      <a:pt x="1825" y="2201"/>
                    </a:lnTo>
                    <a:lnTo>
                      <a:pt x="1999" y="2230"/>
                    </a:lnTo>
                    <a:lnTo>
                      <a:pt x="2115" y="2201"/>
                    </a:lnTo>
                    <a:lnTo>
                      <a:pt x="2231" y="2144"/>
                    </a:lnTo>
                    <a:lnTo>
                      <a:pt x="2289" y="2028"/>
                    </a:lnTo>
                    <a:lnTo>
                      <a:pt x="2318" y="1912"/>
                    </a:lnTo>
                    <a:lnTo>
                      <a:pt x="2260" y="1738"/>
                    </a:lnTo>
                    <a:lnTo>
                      <a:pt x="2202" y="1535"/>
                    </a:lnTo>
                    <a:lnTo>
                      <a:pt x="2086" y="1333"/>
                    </a:lnTo>
                    <a:lnTo>
                      <a:pt x="1941" y="1130"/>
                    </a:lnTo>
                    <a:lnTo>
                      <a:pt x="1767" y="898"/>
                    </a:lnTo>
                    <a:lnTo>
                      <a:pt x="1564" y="695"/>
                    </a:lnTo>
                    <a:lnTo>
                      <a:pt x="1333" y="492"/>
                    </a:lnTo>
                    <a:lnTo>
                      <a:pt x="1101" y="319"/>
                    </a:lnTo>
                    <a:lnTo>
                      <a:pt x="869" y="174"/>
                    </a:lnTo>
                    <a:lnTo>
                      <a:pt x="667" y="87"/>
                    </a:lnTo>
                    <a:lnTo>
                      <a:pt x="464" y="2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643;p74">
                <a:extLst>
                  <a:ext uri="{FF2B5EF4-FFF2-40B4-BE49-F238E27FC236}">
                    <a16:creationId xmlns:a16="http://schemas.microsoft.com/office/drawing/2014/main" id="{0292C479-F0AD-3BDA-7155-576C691A2B61}"/>
                  </a:ext>
                </a:extLst>
              </p:cNvPr>
              <p:cNvSpPr/>
              <p:nvPr/>
            </p:nvSpPr>
            <p:spPr>
              <a:xfrm>
                <a:off x="3197275" y="1857000"/>
                <a:ext cx="57950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260" extrusionOk="0">
                    <a:moveTo>
                      <a:pt x="319" y="0"/>
                    </a:moveTo>
                    <a:lnTo>
                      <a:pt x="174" y="29"/>
                    </a:lnTo>
                    <a:lnTo>
                      <a:pt x="58" y="87"/>
                    </a:lnTo>
                    <a:lnTo>
                      <a:pt x="0" y="203"/>
                    </a:lnTo>
                    <a:lnTo>
                      <a:pt x="0" y="348"/>
                    </a:lnTo>
                    <a:lnTo>
                      <a:pt x="29" y="521"/>
                    </a:lnTo>
                    <a:lnTo>
                      <a:pt x="87" y="695"/>
                    </a:lnTo>
                    <a:lnTo>
                      <a:pt x="203" y="898"/>
                    </a:lnTo>
                    <a:lnTo>
                      <a:pt x="348" y="1130"/>
                    </a:lnTo>
                    <a:lnTo>
                      <a:pt x="522" y="1332"/>
                    </a:lnTo>
                    <a:lnTo>
                      <a:pt x="754" y="1564"/>
                    </a:lnTo>
                    <a:lnTo>
                      <a:pt x="985" y="1767"/>
                    </a:lnTo>
                    <a:lnTo>
                      <a:pt x="1188" y="1912"/>
                    </a:lnTo>
                    <a:lnTo>
                      <a:pt x="1420" y="2057"/>
                    </a:lnTo>
                    <a:lnTo>
                      <a:pt x="1623" y="2172"/>
                    </a:lnTo>
                    <a:lnTo>
                      <a:pt x="1825" y="2230"/>
                    </a:lnTo>
                    <a:lnTo>
                      <a:pt x="1999" y="2259"/>
                    </a:lnTo>
                    <a:lnTo>
                      <a:pt x="2144" y="2230"/>
                    </a:lnTo>
                    <a:lnTo>
                      <a:pt x="2231" y="2172"/>
                    </a:lnTo>
                    <a:lnTo>
                      <a:pt x="2289" y="2057"/>
                    </a:lnTo>
                    <a:lnTo>
                      <a:pt x="2318" y="1912"/>
                    </a:lnTo>
                    <a:lnTo>
                      <a:pt x="2289" y="1738"/>
                    </a:lnTo>
                    <a:lnTo>
                      <a:pt x="2202" y="1564"/>
                    </a:lnTo>
                    <a:lnTo>
                      <a:pt x="2086" y="1361"/>
                    </a:lnTo>
                    <a:lnTo>
                      <a:pt x="1941" y="1130"/>
                    </a:lnTo>
                    <a:lnTo>
                      <a:pt x="1767" y="927"/>
                    </a:lnTo>
                    <a:lnTo>
                      <a:pt x="1565" y="695"/>
                    </a:lnTo>
                    <a:lnTo>
                      <a:pt x="1333" y="492"/>
                    </a:lnTo>
                    <a:lnTo>
                      <a:pt x="1101" y="348"/>
                    </a:lnTo>
                    <a:lnTo>
                      <a:pt x="869" y="203"/>
                    </a:lnTo>
                    <a:lnTo>
                      <a:pt x="667" y="87"/>
                    </a:lnTo>
                    <a:lnTo>
                      <a:pt x="493" y="29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644;p74">
                <a:extLst>
                  <a:ext uri="{FF2B5EF4-FFF2-40B4-BE49-F238E27FC236}">
                    <a16:creationId xmlns:a16="http://schemas.microsoft.com/office/drawing/2014/main" id="{9BB5679B-47C9-49E2-8178-B29CEAEBDFAD}"/>
                  </a:ext>
                </a:extLst>
              </p:cNvPr>
              <p:cNvSpPr/>
              <p:nvPr/>
            </p:nvSpPr>
            <p:spPr>
              <a:xfrm>
                <a:off x="3290700" y="1881600"/>
                <a:ext cx="695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623" extrusionOk="0">
                    <a:moveTo>
                      <a:pt x="2173" y="1"/>
                    </a:moveTo>
                    <a:lnTo>
                      <a:pt x="1941" y="30"/>
                    </a:lnTo>
                    <a:lnTo>
                      <a:pt x="1709" y="88"/>
                    </a:lnTo>
                    <a:lnTo>
                      <a:pt x="1419" y="175"/>
                    </a:lnTo>
                    <a:lnTo>
                      <a:pt x="1159" y="291"/>
                    </a:lnTo>
                    <a:lnTo>
                      <a:pt x="869" y="406"/>
                    </a:lnTo>
                    <a:lnTo>
                      <a:pt x="637" y="551"/>
                    </a:lnTo>
                    <a:lnTo>
                      <a:pt x="435" y="725"/>
                    </a:lnTo>
                    <a:lnTo>
                      <a:pt x="261" y="870"/>
                    </a:lnTo>
                    <a:lnTo>
                      <a:pt x="116" y="1015"/>
                    </a:lnTo>
                    <a:lnTo>
                      <a:pt x="29" y="1188"/>
                    </a:lnTo>
                    <a:lnTo>
                      <a:pt x="0" y="1304"/>
                    </a:lnTo>
                    <a:lnTo>
                      <a:pt x="29" y="1420"/>
                    </a:lnTo>
                    <a:lnTo>
                      <a:pt x="116" y="1536"/>
                    </a:lnTo>
                    <a:lnTo>
                      <a:pt x="232" y="1594"/>
                    </a:lnTo>
                    <a:lnTo>
                      <a:pt x="406" y="1623"/>
                    </a:lnTo>
                    <a:lnTo>
                      <a:pt x="608" y="1623"/>
                    </a:lnTo>
                    <a:lnTo>
                      <a:pt x="840" y="1594"/>
                    </a:lnTo>
                    <a:lnTo>
                      <a:pt x="1101" y="1565"/>
                    </a:lnTo>
                    <a:lnTo>
                      <a:pt x="1361" y="1478"/>
                    </a:lnTo>
                    <a:lnTo>
                      <a:pt x="1651" y="1362"/>
                    </a:lnTo>
                    <a:lnTo>
                      <a:pt x="1912" y="1217"/>
                    </a:lnTo>
                    <a:lnTo>
                      <a:pt x="2144" y="1073"/>
                    </a:lnTo>
                    <a:lnTo>
                      <a:pt x="2346" y="928"/>
                    </a:lnTo>
                    <a:lnTo>
                      <a:pt x="2520" y="754"/>
                    </a:lnTo>
                    <a:lnTo>
                      <a:pt x="2665" y="609"/>
                    </a:lnTo>
                    <a:lnTo>
                      <a:pt x="2752" y="464"/>
                    </a:lnTo>
                    <a:lnTo>
                      <a:pt x="2781" y="319"/>
                    </a:lnTo>
                    <a:lnTo>
                      <a:pt x="2752" y="204"/>
                    </a:lnTo>
                    <a:lnTo>
                      <a:pt x="2694" y="117"/>
                    </a:lnTo>
                    <a:lnTo>
                      <a:pt x="2549" y="30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645;p74">
                <a:extLst>
                  <a:ext uri="{FF2B5EF4-FFF2-40B4-BE49-F238E27FC236}">
                    <a16:creationId xmlns:a16="http://schemas.microsoft.com/office/drawing/2014/main" id="{CEBAD0BC-6D1A-DE07-1F10-FE1BDD5475E5}"/>
                  </a:ext>
                </a:extLst>
              </p:cNvPr>
              <p:cNvSpPr/>
              <p:nvPr/>
            </p:nvSpPr>
            <p:spPr>
              <a:xfrm>
                <a:off x="3179900" y="1931575"/>
                <a:ext cx="69525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652" extrusionOk="0">
                    <a:moveTo>
                      <a:pt x="2202" y="1"/>
                    </a:moveTo>
                    <a:lnTo>
                      <a:pt x="1970" y="29"/>
                    </a:lnTo>
                    <a:lnTo>
                      <a:pt x="1709" y="87"/>
                    </a:lnTo>
                    <a:lnTo>
                      <a:pt x="1420" y="174"/>
                    </a:lnTo>
                    <a:lnTo>
                      <a:pt x="1159" y="290"/>
                    </a:lnTo>
                    <a:lnTo>
                      <a:pt x="869" y="406"/>
                    </a:lnTo>
                    <a:lnTo>
                      <a:pt x="638" y="580"/>
                    </a:lnTo>
                    <a:lnTo>
                      <a:pt x="435" y="725"/>
                    </a:lnTo>
                    <a:lnTo>
                      <a:pt x="261" y="869"/>
                    </a:lnTo>
                    <a:lnTo>
                      <a:pt x="116" y="1043"/>
                    </a:lnTo>
                    <a:lnTo>
                      <a:pt x="58" y="1188"/>
                    </a:lnTo>
                    <a:lnTo>
                      <a:pt x="0" y="1304"/>
                    </a:lnTo>
                    <a:lnTo>
                      <a:pt x="29" y="1449"/>
                    </a:lnTo>
                    <a:lnTo>
                      <a:pt x="116" y="1536"/>
                    </a:lnTo>
                    <a:lnTo>
                      <a:pt x="232" y="1594"/>
                    </a:lnTo>
                    <a:lnTo>
                      <a:pt x="406" y="1623"/>
                    </a:lnTo>
                    <a:lnTo>
                      <a:pt x="609" y="1652"/>
                    </a:lnTo>
                    <a:lnTo>
                      <a:pt x="840" y="1623"/>
                    </a:lnTo>
                    <a:lnTo>
                      <a:pt x="1101" y="1565"/>
                    </a:lnTo>
                    <a:lnTo>
                      <a:pt x="1362" y="1478"/>
                    </a:lnTo>
                    <a:lnTo>
                      <a:pt x="1651" y="1362"/>
                    </a:lnTo>
                    <a:lnTo>
                      <a:pt x="1912" y="1217"/>
                    </a:lnTo>
                    <a:lnTo>
                      <a:pt x="2144" y="1072"/>
                    </a:lnTo>
                    <a:lnTo>
                      <a:pt x="2347" y="927"/>
                    </a:lnTo>
                    <a:lnTo>
                      <a:pt x="2520" y="754"/>
                    </a:lnTo>
                    <a:lnTo>
                      <a:pt x="2665" y="609"/>
                    </a:lnTo>
                    <a:lnTo>
                      <a:pt x="2752" y="464"/>
                    </a:lnTo>
                    <a:lnTo>
                      <a:pt x="2781" y="319"/>
                    </a:lnTo>
                    <a:lnTo>
                      <a:pt x="2752" y="203"/>
                    </a:lnTo>
                    <a:lnTo>
                      <a:pt x="2694" y="116"/>
                    </a:lnTo>
                    <a:lnTo>
                      <a:pt x="2549" y="29"/>
                    </a:lnTo>
                    <a:lnTo>
                      <a:pt x="2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646;p74">
                <a:extLst>
                  <a:ext uri="{FF2B5EF4-FFF2-40B4-BE49-F238E27FC236}">
                    <a16:creationId xmlns:a16="http://schemas.microsoft.com/office/drawing/2014/main" id="{C2CC4D49-8F70-7D62-21B9-273236CE1144}"/>
                  </a:ext>
                </a:extLst>
              </p:cNvPr>
              <p:cNvSpPr/>
              <p:nvPr/>
            </p:nvSpPr>
            <p:spPr>
              <a:xfrm>
                <a:off x="3274750" y="1947500"/>
                <a:ext cx="405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2782" extrusionOk="0">
                    <a:moveTo>
                      <a:pt x="319" y="1"/>
                    </a:moveTo>
                    <a:lnTo>
                      <a:pt x="204" y="30"/>
                    </a:lnTo>
                    <a:lnTo>
                      <a:pt x="117" y="117"/>
                    </a:lnTo>
                    <a:lnTo>
                      <a:pt x="30" y="232"/>
                    </a:lnTo>
                    <a:lnTo>
                      <a:pt x="1" y="406"/>
                    </a:lnTo>
                    <a:lnTo>
                      <a:pt x="1" y="609"/>
                    </a:lnTo>
                    <a:lnTo>
                      <a:pt x="30" y="841"/>
                    </a:lnTo>
                    <a:lnTo>
                      <a:pt x="88" y="1101"/>
                    </a:lnTo>
                    <a:lnTo>
                      <a:pt x="175" y="1362"/>
                    </a:lnTo>
                    <a:lnTo>
                      <a:pt x="290" y="1652"/>
                    </a:lnTo>
                    <a:lnTo>
                      <a:pt x="406" y="1913"/>
                    </a:lnTo>
                    <a:lnTo>
                      <a:pt x="551" y="2144"/>
                    </a:lnTo>
                    <a:lnTo>
                      <a:pt x="725" y="2376"/>
                    </a:lnTo>
                    <a:lnTo>
                      <a:pt x="870" y="2521"/>
                    </a:lnTo>
                    <a:lnTo>
                      <a:pt x="1015" y="2666"/>
                    </a:lnTo>
                    <a:lnTo>
                      <a:pt x="1188" y="2753"/>
                    </a:lnTo>
                    <a:lnTo>
                      <a:pt x="1304" y="2781"/>
                    </a:lnTo>
                    <a:lnTo>
                      <a:pt x="1449" y="2753"/>
                    </a:lnTo>
                    <a:lnTo>
                      <a:pt x="1536" y="2695"/>
                    </a:lnTo>
                    <a:lnTo>
                      <a:pt x="1594" y="2550"/>
                    </a:lnTo>
                    <a:lnTo>
                      <a:pt x="1623" y="2405"/>
                    </a:lnTo>
                    <a:lnTo>
                      <a:pt x="1623" y="2202"/>
                    </a:lnTo>
                    <a:lnTo>
                      <a:pt x="1623" y="1970"/>
                    </a:lnTo>
                    <a:lnTo>
                      <a:pt x="1565" y="1710"/>
                    </a:lnTo>
                    <a:lnTo>
                      <a:pt x="1478" y="1449"/>
                    </a:lnTo>
                    <a:lnTo>
                      <a:pt x="1362" y="1159"/>
                    </a:lnTo>
                    <a:lnTo>
                      <a:pt x="1217" y="899"/>
                    </a:lnTo>
                    <a:lnTo>
                      <a:pt x="1073" y="638"/>
                    </a:lnTo>
                    <a:lnTo>
                      <a:pt x="928" y="435"/>
                    </a:lnTo>
                    <a:lnTo>
                      <a:pt x="754" y="261"/>
                    </a:lnTo>
                    <a:lnTo>
                      <a:pt x="609" y="146"/>
                    </a:lnTo>
                    <a:lnTo>
                      <a:pt x="464" y="59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647;p74">
                <a:extLst>
                  <a:ext uri="{FF2B5EF4-FFF2-40B4-BE49-F238E27FC236}">
                    <a16:creationId xmlns:a16="http://schemas.microsoft.com/office/drawing/2014/main" id="{898B661C-9138-BA68-E2BE-E26691F466F2}"/>
                  </a:ext>
                </a:extLst>
              </p:cNvPr>
              <p:cNvSpPr/>
              <p:nvPr/>
            </p:nvSpPr>
            <p:spPr>
              <a:xfrm>
                <a:off x="3224800" y="1836700"/>
                <a:ext cx="405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2782" extrusionOk="0">
                    <a:moveTo>
                      <a:pt x="319" y="1"/>
                    </a:moveTo>
                    <a:lnTo>
                      <a:pt x="203" y="30"/>
                    </a:lnTo>
                    <a:lnTo>
                      <a:pt x="87" y="117"/>
                    </a:lnTo>
                    <a:lnTo>
                      <a:pt x="29" y="233"/>
                    </a:lnTo>
                    <a:lnTo>
                      <a:pt x="0" y="407"/>
                    </a:lnTo>
                    <a:lnTo>
                      <a:pt x="0" y="609"/>
                    </a:lnTo>
                    <a:lnTo>
                      <a:pt x="29" y="841"/>
                    </a:lnTo>
                    <a:lnTo>
                      <a:pt x="87" y="1102"/>
                    </a:lnTo>
                    <a:lnTo>
                      <a:pt x="174" y="1362"/>
                    </a:lnTo>
                    <a:lnTo>
                      <a:pt x="261" y="1652"/>
                    </a:lnTo>
                    <a:lnTo>
                      <a:pt x="406" y="1913"/>
                    </a:lnTo>
                    <a:lnTo>
                      <a:pt x="551" y="2144"/>
                    </a:lnTo>
                    <a:lnTo>
                      <a:pt x="724" y="2376"/>
                    </a:lnTo>
                    <a:lnTo>
                      <a:pt x="869" y="2550"/>
                    </a:lnTo>
                    <a:lnTo>
                      <a:pt x="1014" y="2666"/>
                    </a:lnTo>
                    <a:lnTo>
                      <a:pt x="1159" y="2753"/>
                    </a:lnTo>
                    <a:lnTo>
                      <a:pt x="1304" y="2782"/>
                    </a:lnTo>
                    <a:lnTo>
                      <a:pt x="1419" y="2753"/>
                    </a:lnTo>
                    <a:lnTo>
                      <a:pt x="1535" y="2695"/>
                    </a:lnTo>
                    <a:lnTo>
                      <a:pt x="1593" y="2550"/>
                    </a:lnTo>
                    <a:lnTo>
                      <a:pt x="1622" y="2405"/>
                    </a:lnTo>
                    <a:lnTo>
                      <a:pt x="1622" y="2202"/>
                    </a:lnTo>
                    <a:lnTo>
                      <a:pt x="1593" y="1971"/>
                    </a:lnTo>
                    <a:lnTo>
                      <a:pt x="1535" y="1710"/>
                    </a:lnTo>
                    <a:lnTo>
                      <a:pt x="1477" y="1449"/>
                    </a:lnTo>
                    <a:lnTo>
                      <a:pt x="1362" y="1160"/>
                    </a:lnTo>
                    <a:lnTo>
                      <a:pt x="1217" y="899"/>
                    </a:lnTo>
                    <a:lnTo>
                      <a:pt x="1072" y="638"/>
                    </a:lnTo>
                    <a:lnTo>
                      <a:pt x="927" y="435"/>
                    </a:lnTo>
                    <a:lnTo>
                      <a:pt x="753" y="262"/>
                    </a:lnTo>
                    <a:lnTo>
                      <a:pt x="608" y="146"/>
                    </a:lnTo>
                    <a:lnTo>
                      <a:pt x="464" y="59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648;p74">
                <a:extLst>
                  <a:ext uri="{FF2B5EF4-FFF2-40B4-BE49-F238E27FC236}">
                    <a16:creationId xmlns:a16="http://schemas.microsoft.com/office/drawing/2014/main" id="{7DA932E6-B0ED-BCFF-D62D-599E20D57FAC}"/>
                  </a:ext>
                </a:extLst>
              </p:cNvPr>
              <p:cNvSpPr/>
              <p:nvPr/>
            </p:nvSpPr>
            <p:spPr>
              <a:xfrm>
                <a:off x="3234200" y="1894650"/>
                <a:ext cx="71725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839" extrusionOk="0">
                    <a:moveTo>
                      <a:pt x="1449" y="0"/>
                    </a:moveTo>
                    <a:lnTo>
                      <a:pt x="1159" y="29"/>
                    </a:lnTo>
                    <a:lnTo>
                      <a:pt x="870" y="116"/>
                    </a:lnTo>
                    <a:lnTo>
                      <a:pt x="638" y="232"/>
                    </a:lnTo>
                    <a:lnTo>
                      <a:pt x="435" y="406"/>
                    </a:lnTo>
                    <a:lnTo>
                      <a:pt x="261" y="638"/>
                    </a:lnTo>
                    <a:lnTo>
                      <a:pt x="117" y="869"/>
                    </a:lnTo>
                    <a:lnTo>
                      <a:pt x="30" y="1130"/>
                    </a:lnTo>
                    <a:lnTo>
                      <a:pt x="1" y="1420"/>
                    </a:lnTo>
                    <a:lnTo>
                      <a:pt x="30" y="1709"/>
                    </a:lnTo>
                    <a:lnTo>
                      <a:pt x="117" y="1970"/>
                    </a:lnTo>
                    <a:lnTo>
                      <a:pt x="261" y="2231"/>
                    </a:lnTo>
                    <a:lnTo>
                      <a:pt x="435" y="2433"/>
                    </a:lnTo>
                    <a:lnTo>
                      <a:pt x="638" y="2607"/>
                    </a:lnTo>
                    <a:lnTo>
                      <a:pt x="870" y="2752"/>
                    </a:lnTo>
                    <a:lnTo>
                      <a:pt x="1159" y="2810"/>
                    </a:lnTo>
                    <a:lnTo>
                      <a:pt x="1449" y="2839"/>
                    </a:lnTo>
                    <a:lnTo>
                      <a:pt x="1739" y="2810"/>
                    </a:lnTo>
                    <a:lnTo>
                      <a:pt x="1999" y="2752"/>
                    </a:lnTo>
                    <a:lnTo>
                      <a:pt x="2231" y="2607"/>
                    </a:lnTo>
                    <a:lnTo>
                      <a:pt x="2434" y="2433"/>
                    </a:lnTo>
                    <a:lnTo>
                      <a:pt x="2637" y="2231"/>
                    </a:lnTo>
                    <a:lnTo>
                      <a:pt x="2752" y="1970"/>
                    </a:lnTo>
                    <a:lnTo>
                      <a:pt x="2839" y="1709"/>
                    </a:lnTo>
                    <a:lnTo>
                      <a:pt x="2868" y="1420"/>
                    </a:lnTo>
                    <a:lnTo>
                      <a:pt x="2839" y="1130"/>
                    </a:lnTo>
                    <a:lnTo>
                      <a:pt x="2752" y="869"/>
                    </a:lnTo>
                    <a:lnTo>
                      <a:pt x="2637" y="638"/>
                    </a:lnTo>
                    <a:lnTo>
                      <a:pt x="2434" y="406"/>
                    </a:lnTo>
                    <a:lnTo>
                      <a:pt x="2231" y="232"/>
                    </a:lnTo>
                    <a:lnTo>
                      <a:pt x="1999" y="116"/>
                    </a:lnTo>
                    <a:lnTo>
                      <a:pt x="1739" y="29"/>
                    </a:lnTo>
                    <a:lnTo>
                      <a:pt x="14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" name="Google Shape;8540;p74">
            <a:extLst>
              <a:ext uri="{FF2B5EF4-FFF2-40B4-BE49-F238E27FC236}">
                <a16:creationId xmlns:a16="http://schemas.microsoft.com/office/drawing/2014/main" id="{7B3E8796-DED8-AC37-9554-371EED7A0ADD}"/>
              </a:ext>
            </a:extLst>
          </p:cNvPr>
          <p:cNvGrpSpPr/>
          <p:nvPr/>
        </p:nvGrpSpPr>
        <p:grpSpPr>
          <a:xfrm>
            <a:off x="1840671" y="3588579"/>
            <a:ext cx="989406" cy="1330864"/>
            <a:chOff x="5597000" y="1868963"/>
            <a:chExt cx="1386500" cy="1865000"/>
          </a:xfrm>
        </p:grpSpPr>
        <p:sp>
          <p:nvSpPr>
            <p:cNvPr id="100" name="Google Shape;8541;p74">
              <a:extLst>
                <a:ext uri="{FF2B5EF4-FFF2-40B4-BE49-F238E27FC236}">
                  <a16:creationId xmlns:a16="http://schemas.microsoft.com/office/drawing/2014/main" id="{1821DE8C-ED50-9BDA-C0E2-82F516692D18}"/>
                </a:ext>
              </a:extLst>
            </p:cNvPr>
            <p:cNvSpPr/>
            <p:nvPr/>
          </p:nvSpPr>
          <p:spPr>
            <a:xfrm>
              <a:off x="5597000" y="2280188"/>
              <a:ext cx="193900" cy="580050"/>
            </a:xfrm>
            <a:custGeom>
              <a:avLst/>
              <a:gdLst/>
              <a:ahLst/>
              <a:cxnLst/>
              <a:rect l="l" t="t" r="r" b="b"/>
              <a:pathLst>
                <a:path w="7756" h="23202" extrusionOk="0">
                  <a:moveTo>
                    <a:pt x="4936" y="1"/>
                  </a:moveTo>
                  <a:lnTo>
                    <a:pt x="4679" y="44"/>
                  </a:lnTo>
                  <a:lnTo>
                    <a:pt x="4402" y="86"/>
                  </a:lnTo>
                  <a:lnTo>
                    <a:pt x="4145" y="172"/>
                  </a:lnTo>
                  <a:lnTo>
                    <a:pt x="3846" y="279"/>
                  </a:lnTo>
                  <a:lnTo>
                    <a:pt x="3568" y="428"/>
                  </a:lnTo>
                  <a:lnTo>
                    <a:pt x="3291" y="599"/>
                  </a:lnTo>
                  <a:lnTo>
                    <a:pt x="2992" y="791"/>
                  </a:lnTo>
                  <a:lnTo>
                    <a:pt x="2714" y="1026"/>
                  </a:lnTo>
                  <a:lnTo>
                    <a:pt x="2415" y="1304"/>
                  </a:lnTo>
                  <a:lnTo>
                    <a:pt x="2116" y="1603"/>
                  </a:lnTo>
                  <a:lnTo>
                    <a:pt x="1817" y="1966"/>
                  </a:lnTo>
                  <a:lnTo>
                    <a:pt x="1518" y="2351"/>
                  </a:lnTo>
                  <a:lnTo>
                    <a:pt x="1219" y="2799"/>
                  </a:lnTo>
                  <a:lnTo>
                    <a:pt x="1090" y="3034"/>
                  </a:lnTo>
                  <a:lnTo>
                    <a:pt x="962" y="3291"/>
                  </a:lnTo>
                  <a:lnTo>
                    <a:pt x="834" y="3568"/>
                  </a:lnTo>
                  <a:lnTo>
                    <a:pt x="727" y="3846"/>
                  </a:lnTo>
                  <a:lnTo>
                    <a:pt x="514" y="4466"/>
                  </a:lnTo>
                  <a:lnTo>
                    <a:pt x="364" y="5107"/>
                  </a:lnTo>
                  <a:lnTo>
                    <a:pt x="214" y="5812"/>
                  </a:lnTo>
                  <a:lnTo>
                    <a:pt x="129" y="6559"/>
                  </a:lnTo>
                  <a:lnTo>
                    <a:pt x="65" y="7328"/>
                  </a:lnTo>
                  <a:lnTo>
                    <a:pt x="22" y="8119"/>
                  </a:lnTo>
                  <a:lnTo>
                    <a:pt x="1" y="8952"/>
                  </a:lnTo>
                  <a:lnTo>
                    <a:pt x="22" y="9785"/>
                  </a:lnTo>
                  <a:lnTo>
                    <a:pt x="44" y="10640"/>
                  </a:lnTo>
                  <a:lnTo>
                    <a:pt x="108" y="11516"/>
                  </a:lnTo>
                  <a:lnTo>
                    <a:pt x="193" y="12370"/>
                  </a:lnTo>
                  <a:lnTo>
                    <a:pt x="300" y="13246"/>
                  </a:lnTo>
                  <a:lnTo>
                    <a:pt x="407" y="14100"/>
                  </a:lnTo>
                  <a:lnTo>
                    <a:pt x="535" y="14955"/>
                  </a:lnTo>
                  <a:lnTo>
                    <a:pt x="684" y="15788"/>
                  </a:lnTo>
                  <a:lnTo>
                    <a:pt x="855" y="16621"/>
                  </a:lnTo>
                  <a:lnTo>
                    <a:pt x="1026" y="17412"/>
                  </a:lnTo>
                  <a:lnTo>
                    <a:pt x="1197" y="18159"/>
                  </a:lnTo>
                  <a:lnTo>
                    <a:pt x="1389" y="18886"/>
                  </a:lnTo>
                  <a:lnTo>
                    <a:pt x="1603" y="19591"/>
                  </a:lnTo>
                  <a:lnTo>
                    <a:pt x="1795" y="20232"/>
                  </a:lnTo>
                  <a:lnTo>
                    <a:pt x="2009" y="20830"/>
                  </a:lnTo>
                  <a:lnTo>
                    <a:pt x="2201" y="21364"/>
                  </a:lnTo>
                  <a:lnTo>
                    <a:pt x="2415" y="21834"/>
                  </a:lnTo>
                  <a:lnTo>
                    <a:pt x="2629" y="22261"/>
                  </a:lnTo>
                  <a:lnTo>
                    <a:pt x="2821" y="22603"/>
                  </a:lnTo>
                  <a:lnTo>
                    <a:pt x="3034" y="22881"/>
                  </a:lnTo>
                  <a:lnTo>
                    <a:pt x="3120" y="22987"/>
                  </a:lnTo>
                  <a:lnTo>
                    <a:pt x="3227" y="23073"/>
                  </a:lnTo>
                  <a:lnTo>
                    <a:pt x="3312" y="23137"/>
                  </a:lnTo>
                  <a:lnTo>
                    <a:pt x="3398" y="23180"/>
                  </a:lnTo>
                  <a:lnTo>
                    <a:pt x="3504" y="23201"/>
                  </a:lnTo>
                  <a:lnTo>
                    <a:pt x="3590" y="23201"/>
                  </a:lnTo>
                  <a:lnTo>
                    <a:pt x="3675" y="23180"/>
                  </a:lnTo>
                  <a:lnTo>
                    <a:pt x="3761" y="23116"/>
                  </a:lnTo>
                  <a:lnTo>
                    <a:pt x="3846" y="23030"/>
                  </a:lnTo>
                  <a:lnTo>
                    <a:pt x="3932" y="22902"/>
                  </a:lnTo>
                  <a:lnTo>
                    <a:pt x="4017" y="22752"/>
                  </a:lnTo>
                  <a:lnTo>
                    <a:pt x="4103" y="22582"/>
                  </a:lnTo>
                  <a:lnTo>
                    <a:pt x="4295" y="22176"/>
                  </a:lnTo>
                  <a:lnTo>
                    <a:pt x="4466" y="21642"/>
                  </a:lnTo>
                  <a:lnTo>
                    <a:pt x="4658" y="21043"/>
                  </a:lnTo>
                  <a:lnTo>
                    <a:pt x="4829" y="20360"/>
                  </a:lnTo>
                  <a:lnTo>
                    <a:pt x="5000" y="19612"/>
                  </a:lnTo>
                  <a:lnTo>
                    <a:pt x="5192" y="18800"/>
                  </a:lnTo>
                  <a:lnTo>
                    <a:pt x="5363" y="17924"/>
                  </a:lnTo>
                  <a:lnTo>
                    <a:pt x="5705" y="16044"/>
                  </a:lnTo>
                  <a:lnTo>
                    <a:pt x="6047" y="14058"/>
                  </a:lnTo>
                  <a:lnTo>
                    <a:pt x="6367" y="11985"/>
                  </a:lnTo>
                  <a:lnTo>
                    <a:pt x="6645" y="9935"/>
                  </a:lnTo>
                  <a:lnTo>
                    <a:pt x="6922" y="7927"/>
                  </a:lnTo>
                  <a:lnTo>
                    <a:pt x="7371" y="4402"/>
                  </a:lnTo>
                  <a:lnTo>
                    <a:pt x="7670" y="1924"/>
                  </a:lnTo>
                  <a:lnTo>
                    <a:pt x="7756" y="962"/>
                  </a:lnTo>
                  <a:lnTo>
                    <a:pt x="7606" y="855"/>
                  </a:lnTo>
                  <a:lnTo>
                    <a:pt x="7435" y="706"/>
                  </a:lnTo>
                  <a:lnTo>
                    <a:pt x="7179" y="556"/>
                  </a:lnTo>
                  <a:lnTo>
                    <a:pt x="6880" y="407"/>
                  </a:lnTo>
                  <a:lnTo>
                    <a:pt x="6517" y="236"/>
                  </a:lnTo>
                  <a:lnTo>
                    <a:pt x="6111" y="108"/>
                  </a:lnTo>
                  <a:lnTo>
                    <a:pt x="5897" y="65"/>
                  </a:lnTo>
                  <a:lnTo>
                    <a:pt x="5683" y="22"/>
                  </a:lnTo>
                  <a:lnTo>
                    <a:pt x="54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42;p74">
              <a:extLst>
                <a:ext uri="{FF2B5EF4-FFF2-40B4-BE49-F238E27FC236}">
                  <a16:creationId xmlns:a16="http://schemas.microsoft.com/office/drawing/2014/main" id="{C96105CC-AD3D-2707-2CBD-902A3B370DCA}"/>
                </a:ext>
              </a:extLst>
            </p:cNvPr>
            <p:cNvSpPr/>
            <p:nvPr/>
          </p:nvSpPr>
          <p:spPr>
            <a:xfrm>
              <a:off x="5643475" y="1993938"/>
              <a:ext cx="1287150" cy="1411050"/>
            </a:xfrm>
            <a:custGeom>
              <a:avLst/>
              <a:gdLst/>
              <a:ahLst/>
              <a:cxnLst/>
              <a:rect l="l" t="t" r="r" b="b"/>
              <a:pathLst>
                <a:path w="51486" h="56442" extrusionOk="0">
                  <a:moveTo>
                    <a:pt x="26170" y="0"/>
                  </a:moveTo>
                  <a:lnTo>
                    <a:pt x="24675" y="64"/>
                  </a:lnTo>
                  <a:lnTo>
                    <a:pt x="23179" y="150"/>
                  </a:lnTo>
                  <a:lnTo>
                    <a:pt x="21705" y="299"/>
                  </a:lnTo>
                  <a:lnTo>
                    <a:pt x="20231" y="470"/>
                  </a:lnTo>
                  <a:lnTo>
                    <a:pt x="18800" y="705"/>
                  </a:lnTo>
                  <a:lnTo>
                    <a:pt x="18095" y="833"/>
                  </a:lnTo>
                  <a:lnTo>
                    <a:pt x="17390" y="983"/>
                  </a:lnTo>
                  <a:lnTo>
                    <a:pt x="16706" y="1132"/>
                  </a:lnTo>
                  <a:lnTo>
                    <a:pt x="16023" y="1303"/>
                  </a:lnTo>
                  <a:lnTo>
                    <a:pt x="15360" y="1474"/>
                  </a:lnTo>
                  <a:lnTo>
                    <a:pt x="14698" y="1667"/>
                  </a:lnTo>
                  <a:lnTo>
                    <a:pt x="14057" y="1880"/>
                  </a:lnTo>
                  <a:lnTo>
                    <a:pt x="13438" y="2094"/>
                  </a:lnTo>
                  <a:lnTo>
                    <a:pt x="12818" y="2307"/>
                  </a:lnTo>
                  <a:lnTo>
                    <a:pt x="12220" y="2542"/>
                  </a:lnTo>
                  <a:lnTo>
                    <a:pt x="11643" y="2799"/>
                  </a:lnTo>
                  <a:lnTo>
                    <a:pt x="11088" y="3055"/>
                  </a:lnTo>
                  <a:lnTo>
                    <a:pt x="10554" y="3312"/>
                  </a:lnTo>
                  <a:lnTo>
                    <a:pt x="10020" y="3589"/>
                  </a:lnTo>
                  <a:lnTo>
                    <a:pt x="9507" y="3888"/>
                  </a:lnTo>
                  <a:lnTo>
                    <a:pt x="9037" y="4187"/>
                  </a:lnTo>
                  <a:lnTo>
                    <a:pt x="8567" y="4508"/>
                  </a:lnTo>
                  <a:lnTo>
                    <a:pt x="8140" y="4850"/>
                  </a:lnTo>
                  <a:lnTo>
                    <a:pt x="7734" y="5191"/>
                  </a:lnTo>
                  <a:lnTo>
                    <a:pt x="7328" y="5533"/>
                  </a:lnTo>
                  <a:lnTo>
                    <a:pt x="6965" y="5896"/>
                  </a:lnTo>
                  <a:lnTo>
                    <a:pt x="6644" y="6281"/>
                  </a:lnTo>
                  <a:lnTo>
                    <a:pt x="6516" y="6409"/>
                  </a:lnTo>
                  <a:lnTo>
                    <a:pt x="6409" y="6623"/>
                  </a:lnTo>
                  <a:lnTo>
                    <a:pt x="6110" y="7135"/>
                  </a:lnTo>
                  <a:lnTo>
                    <a:pt x="5790" y="7840"/>
                  </a:lnTo>
                  <a:lnTo>
                    <a:pt x="5427" y="8716"/>
                  </a:lnTo>
                  <a:lnTo>
                    <a:pt x="5021" y="9742"/>
                  </a:lnTo>
                  <a:lnTo>
                    <a:pt x="4615" y="10895"/>
                  </a:lnTo>
                  <a:lnTo>
                    <a:pt x="4166" y="12199"/>
                  </a:lnTo>
                  <a:lnTo>
                    <a:pt x="3718" y="13608"/>
                  </a:lnTo>
                  <a:lnTo>
                    <a:pt x="3269" y="15125"/>
                  </a:lnTo>
                  <a:lnTo>
                    <a:pt x="2820" y="16749"/>
                  </a:lnTo>
                  <a:lnTo>
                    <a:pt x="2372" y="18437"/>
                  </a:lnTo>
                  <a:lnTo>
                    <a:pt x="1966" y="20210"/>
                  </a:lnTo>
                  <a:lnTo>
                    <a:pt x="1560" y="22047"/>
                  </a:lnTo>
                  <a:lnTo>
                    <a:pt x="1197" y="23927"/>
                  </a:lnTo>
                  <a:lnTo>
                    <a:pt x="855" y="25850"/>
                  </a:lnTo>
                  <a:lnTo>
                    <a:pt x="577" y="27794"/>
                  </a:lnTo>
                  <a:lnTo>
                    <a:pt x="449" y="28776"/>
                  </a:lnTo>
                  <a:lnTo>
                    <a:pt x="342" y="29738"/>
                  </a:lnTo>
                  <a:lnTo>
                    <a:pt x="235" y="30720"/>
                  </a:lnTo>
                  <a:lnTo>
                    <a:pt x="171" y="31703"/>
                  </a:lnTo>
                  <a:lnTo>
                    <a:pt x="86" y="32686"/>
                  </a:lnTo>
                  <a:lnTo>
                    <a:pt x="43" y="33668"/>
                  </a:lnTo>
                  <a:lnTo>
                    <a:pt x="22" y="34630"/>
                  </a:lnTo>
                  <a:lnTo>
                    <a:pt x="0" y="35591"/>
                  </a:lnTo>
                  <a:lnTo>
                    <a:pt x="22" y="36552"/>
                  </a:lnTo>
                  <a:lnTo>
                    <a:pt x="43" y="37492"/>
                  </a:lnTo>
                  <a:lnTo>
                    <a:pt x="107" y="38432"/>
                  </a:lnTo>
                  <a:lnTo>
                    <a:pt x="171" y="39351"/>
                  </a:lnTo>
                  <a:lnTo>
                    <a:pt x="278" y="40248"/>
                  </a:lnTo>
                  <a:lnTo>
                    <a:pt x="385" y="41145"/>
                  </a:lnTo>
                  <a:lnTo>
                    <a:pt x="535" y="42021"/>
                  </a:lnTo>
                  <a:lnTo>
                    <a:pt x="705" y="42876"/>
                  </a:lnTo>
                  <a:lnTo>
                    <a:pt x="898" y="43730"/>
                  </a:lnTo>
                  <a:lnTo>
                    <a:pt x="1133" y="44542"/>
                  </a:lnTo>
                  <a:lnTo>
                    <a:pt x="1368" y="45333"/>
                  </a:lnTo>
                  <a:lnTo>
                    <a:pt x="1667" y="46102"/>
                  </a:lnTo>
                  <a:lnTo>
                    <a:pt x="1966" y="46849"/>
                  </a:lnTo>
                  <a:lnTo>
                    <a:pt x="2308" y="47554"/>
                  </a:lnTo>
                  <a:lnTo>
                    <a:pt x="2692" y="48259"/>
                  </a:lnTo>
                  <a:lnTo>
                    <a:pt x="3098" y="48922"/>
                  </a:lnTo>
                  <a:lnTo>
                    <a:pt x="3525" y="49541"/>
                  </a:lnTo>
                  <a:lnTo>
                    <a:pt x="4017" y="50139"/>
                  </a:lnTo>
                  <a:lnTo>
                    <a:pt x="4508" y="50695"/>
                  </a:lnTo>
                  <a:lnTo>
                    <a:pt x="4786" y="50972"/>
                  </a:lnTo>
                  <a:lnTo>
                    <a:pt x="5063" y="51229"/>
                  </a:lnTo>
                  <a:lnTo>
                    <a:pt x="5341" y="51464"/>
                  </a:lnTo>
                  <a:lnTo>
                    <a:pt x="5640" y="51720"/>
                  </a:lnTo>
                  <a:lnTo>
                    <a:pt x="5961" y="51934"/>
                  </a:lnTo>
                  <a:lnTo>
                    <a:pt x="6260" y="52169"/>
                  </a:lnTo>
                  <a:lnTo>
                    <a:pt x="6580" y="52361"/>
                  </a:lnTo>
                  <a:lnTo>
                    <a:pt x="6922" y="52575"/>
                  </a:lnTo>
                  <a:lnTo>
                    <a:pt x="7264" y="52767"/>
                  </a:lnTo>
                  <a:lnTo>
                    <a:pt x="7627" y="52938"/>
                  </a:lnTo>
                  <a:lnTo>
                    <a:pt x="8353" y="53280"/>
                  </a:lnTo>
                  <a:lnTo>
                    <a:pt x="9080" y="53600"/>
                  </a:lnTo>
                  <a:lnTo>
                    <a:pt x="9806" y="53899"/>
                  </a:lnTo>
                  <a:lnTo>
                    <a:pt x="10554" y="54177"/>
                  </a:lnTo>
                  <a:lnTo>
                    <a:pt x="11301" y="54455"/>
                  </a:lnTo>
                  <a:lnTo>
                    <a:pt x="12049" y="54711"/>
                  </a:lnTo>
                  <a:lnTo>
                    <a:pt x="12818" y="54925"/>
                  </a:lnTo>
                  <a:lnTo>
                    <a:pt x="13587" y="55138"/>
                  </a:lnTo>
                  <a:lnTo>
                    <a:pt x="14356" y="55352"/>
                  </a:lnTo>
                  <a:lnTo>
                    <a:pt x="15125" y="55523"/>
                  </a:lnTo>
                  <a:lnTo>
                    <a:pt x="15916" y="55694"/>
                  </a:lnTo>
                  <a:lnTo>
                    <a:pt x="16685" y="55843"/>
                  </a:lnTo>
                  <a:lnTo>
                    <a:pt x="17475" y="55971"/>
                  </a:lnTo>
                  <a:lnTo>
                    <a:pt x="18244" y="56078"/>
                  </a:lnTo>
                  <a:lnTo>
                    <a:pt x="19035" y="56185"/>
                  </a:lnTo>
                  <a:lnTo>
                    <a:pt x="19825" y="56270"/>
                  </a:lnTo>
                  <a:lnTo>
                    <a:pt x="20616" y="56335"/>
                  </a:lnTo>
                  <a:lnTo>
                    <a:pt x="21406" y="56399"/>
                  </a:lnTo>
                  <a:lnTo>
                    <a:pt x="22197" y="56420"/>
                  </a:lnTo>
                  <a:lnTo>
                    <a:pt x="22966" y="56441"/>
                  </a:lnTo>
                  <a:lnTo>
                    <a:pt x="24547" y="56441"/>
                  </a:lnTo>
                  <a:lnTo>
                    <a:pt x="25316" y="56420"/>
                  </a:lnTo>
                  <a:lnTo>
                    <a:pt x="26085" y="56377"/>
                  </a:lnTo>
                  <a:lnTo>
                    <a:pt x="26875" y="56313"/>
                  </a:lnTo>
                  <a:lnTo>
                    <a:pt x="27623" y="56249"/>
                  </a:lnTo>
                  <a:lnTo>
                    <a:pt x="28392" y="56164"/>
                  </a:lnTo>
                  <a:lnTo>
                    <a:pt x="29161" y="56057"/>
                  </a:lnTo>
                  <a:lnTo>
                    <a:pt x="29909" y="55950"/>
                  </a:lnTo>
                  <a:lnTo>
                    <a:pt x="30656" y="55822"/>
                  </a:lnTo>
                  <a:lnTo>
                    <a:pt x="31383" y="55694"/>
                  </a:lnTo>
                  <a:lnTo>
                    <a:pt x="32130" y="55523"/>
                  </a:lnTo>
                  <a:lnTo>
                    <a:pt x="32857" y="55352"/>
                  </a:lnTo>
                  <a:lnTo>
                    <a:pt x="33562" y="55181"/>
                  </a:lnTo>
                  <a:lnTo>
                    <a:pt x="34267" y="54989"/>
                  </a:lnTo>
                  <a:lnTo>
                    <a:pt x="34972" y="54775"/>
                  </a:lnTo>
                  <a:lnTo>
                    <a:pt x="35677" y="54561"/>
                  </a:lnTo>
                  <a:lnTo>
                    <a:pt x="36339" y="54305"/>
                  </a:lnTo>
                  <a:lnTo>
                    <a:pt x="37023" y="54070"/>
                  </a:lnTo>
                  <a:lnTo>
                    <a:pt x="37663" y="53814"/>
                  </a:lnTo>
                  <a:lnTo>
                    <a:pt x="38326" y="53536"/>
                  </a:lnTo>
                  <a:lnTo>
                    <a:pt x="38945" y="53237"/>
                  </a:lnTo>
                  <a:lnTo>
                    <a:pt x="39586" y="52938"/>
                  </a:lnTo>
                  <a:lnTo>
                    <a:pt x="40184" y="52639"/>
                  </a:lnTo>
                  <a:lnTo>
                    <a:pt x="40782" y="52318"/>
                  </a:lnTo>
                  <a:lnTo>
                    <a:pt x="41359" y="51977"/>
                  </a:lnTo>
                  <a:lnTo>
                    <a:pt x="41936" y="51635"/>
                  </a:lnTo>
                  <a:lnTo>
                    <a:pt x="42470" y="51272"/>
                  </a:lnTo>
                  <a:lnTo>
                    <a:pt x="43026" y="50908"/>
                  </a:lnTo>
                  <a:lnTo>
                    <a:pt x="43538" y="50524"/>
                  </a:lnTo>
                  <a:lnTo>
                    <a:pt x="44030" y="50118"/>
                  </a:lnTo>
                  <a:lnTo>
                    <a:pt x="44521" y="49712"/>
                  </a:lnTo>
                  <a:lnTo>
                    <a:pt x="44991" y="49306"/>
                  </a:lnTo>
                  <a:lnTo>
                    <a:pt x="45440" y="48879"/>
                  </a:lnTo>
                  <a:lnTo>
                    <a:pt x="45888" y="48452"/>
                  </a:lnTo>
                  <a:lnTo>
                    <a:pt x="46294" y="48003"/>
                  </a:lnTo>
                  <a:lnTo>
                    <a:pt x="46679" y="47533"/>
                  </a:lnTo>
                  <a:lnTo>
                    <a:pt x="47063" y="47063"/>
                  </a:lnTo>
                  <a:lnTo>
                    <a:pt x="47405" y="46593"/>
                  </a:lnTo>
                  <a:lnTo>
                    <a:pt x="47747" y="46102"/>
                  </a:lnTo>
                  <a:lnTo>
                    <a:pt x="48046" y="45610"/>
                  </a:lnTo>
                  <a:lnTo>
                    <a:pt x="48345" y="45098"/>
                  </a:lnTo>
                  <a:lnTo>
                    <a:pt x="48601" y="44585"/>
                  </a:lnTo>
                  <a:lnTo>
                    <a:pt x="48858" y="44051"/>
                  </a:lnTo>
                  <a:lnTo>
                    <a:pt x="49071" y="43517"/>
                  </a:lnTo>
                  <a:lnTo>
                    <a:pt x="49285" y="42961"/>
                  </a:lnTo>
                  <a:lnTo>
                    <a:pt x="49499" y="42385"/>
                  </a:lnTo>
                  <a:lnTo>
                    <a:pt x="49691" y="41808"/>
                  </a:lnTo>
                  <a:lnTo>
                    <a:pt x="49883" y="41231"/>
                  </a:lnTo>
                  <a:lnTo>
                    <a:pt x="50054" y="40633"/>
                  </a:lnTo>
                  <a:lnTo>
                    <a:pt x="50374" y="39394"/>
                  </a:lnTo>
                  <a:lnTo>
                    <a:pt x="50631" y="38133"/>
                  </a:lnTo>
                  <a:lnTo>
                    <a:pt x="50866" y="36830"/>
                  </a:lnTo>
                  <a:lnTo>
                    <a:pt x="51079" y="35484"/>
                  </a:lnTo>
                  <a:lnTo>
                    <a:pt x="51229" y="34138"/>
                  </a:lnTo>
                  <a:lnTo>
                    <a:pt x="51336" y="32750"/>
                  </a:lnTo>
                  <a:lnTo>
                    <a:pt x="51421" y="31361"/>
                  </a:lnTo>
                  <a:lnTo>
                    <a:pt x="51464" y="29951"/>
                  </a:lnTo>
                  <a:lnTo>
                    <a:pt x="51485" y="28541"/>
                  </a:lnTo>
                  <a:lnTo>
                    <a:pt x="51443" y="27110"/>
                  </a:lnTo>
                  <a:lnTo>
                    <a:pt x="51400" y="25700"/>
                  </a:lnTo>
                  <a:lnTo>
                    <a:pt x="51293" y="24290"/>
                  </a:lnTo>
                  <a:lnTo>
                    <a:pt x="51165" y="22880"/>
                  </a:lnTo>
                  <a:lnTo>
                    <a:pt x="51015" y="21491"/>
                  </a:lnTo>
                  <a:lnTo>
                    <a:pt x="50823" y="20103"/>
                  </a:lnTo>
                  <a:lnTo>
                    <a:pt x="50588" y="18757"/>
                  </a:lnTo>
                  <a:lnTo>
                    <a:pt x="50332" y="17432"/>
                  </a:lnTo>
                  <a:lnTo>
                    <a:pt x="50054" y="16129"/>
                  </a:lnTo>
                  <a:lnTo>
                    <a:pt x="49734" y="14869"/>
                  </a:lnTo>
                  <a:lnTo>
                    <a:pt x="49392" y="13630"/>
                  </a:lnTo>
                  <a:lnTo>
                    <a:pt x="49029" y="12455"/>
                  </a:lnTo>
                  <a:lnTo>
                    <a:pt x="48623" y="11323"/>
                  </a:lnTo>
                  <a:lnTo>
                    <a:pt x="48217" y="10233"/>
                  </a:lnTo>
                  <a:lnTo>
                    <a:pt x="47768" y="9208"/>
                  </a:lnTo>
                  <a:lnTo>
                    <a:pt x="47277" y="8225"/>
                  </a:lnTo>
                  <a:lnTo>
                    <a:pt x="47042" y="7776"/>
                  </a:lnTo>
                  <a:lnTo>
                    <a:pt x="46785" y="7328"/>
                  </a:lnTo>
                  <a:lnTo>
                    <a:pt x="46529" y="6901"/>
                  </a:lnTo>
                  <a:lnTo>
                    <a:pt x="46273" y="6495"/>
                  </a:lnTo>
                  <a:lnTo>
                    <a:pt x="45995" y="6110"/>
                  </a:lnTo>
                  <a:lnTo>
                    <a:pt x="45717" y="5726"/>
                  </a:lnTo>
                  <a:lnTo>
                    <a:pt x="45440" y="5384"/>
                  </a:lnTo>
                  <a:lnTo>
                    <a:pt x="45140" y="5042"/>
                  </a:lnTo>
                  <a:lnTo>
                    <a:pt x="44841" y="4721"/>
                  </a:lnTo>
                  <a:lnTo>
                    <a:pt x="44521" y="4422"/>
                  </a:lnTo>
                  <a:lnTo>
                    <a:pt x="44158" y="4123"/>
                  </a:lnTo>
                  <a:lnTo>
                    <a:pt x="43773" y="3824"/>
                  </a:lnTo>
                  <a:lnTo>
                    <a:pt x="43367" y="3547"/>
                  </a:lnTo>
                  <a:lnTo>
                    <a:pt x="42940" y="3269"/>
                  </a:lnTo>
                  <a:lnTo>
                    <a:pt x="42491" y="3012"/>
                  </a:lnTo>
                  <a:lnTo>
                    <a:pt x="42000" y="2777"/>
                  </a:lnTo>
                  <a:lnTo>
                    <a:pt x="41509" y="2542"/>
                  </a:lnTo>
                  <a:lnTo>
                    <a:pt x="40996" y="2307"/>
                  </a:lnTo>
                  <a:lnTo>
                    <a:pt x="40462" y="2094"/>
                  </a:lnTo>
                  <a:lnTo>
                    <a:pt x="39885" y="1880"/>
                  </a:lnTo>
                  <a:lnTo>
                    <a:pt x="39330" y="1688"/>
                  </a:lnTo>
                  <a:lnTo>
                    <a:pt x="38732" y="1517"/>
                  </a:lnTo>
                  <a:lnTo>
                    <a:pt x="38112" y="1325"/>
                  </a:lnTo>
                  <a:lnTo>
                    <a:pt x="37493" y="1175"/>
                  </a:lnTo>
                  <a:lnTo>
                    <a:pt x="36873" y="1026"/>
                  </a:lnTo>
                  <a:lnTo>
                    <a:pt x="36211" y="876"/>
                  </a:lnTo>
                  <a:lnTo>
                    <a:pt x="34865" y="620"/>
                  </a:lnTo>
                  <a:lnTo>
                    <a:pt x="33498" y="406"/>
                  </a:lnTo>
                  <a:lnTo>
                    <a:pt x="32066" y="235"/>
                  </a:lnTo>
                  <a:lnTo>
                    <a:pt x="30635" y="128"/>
                  </a:lnTo>
                  <a:lnTo>
                    <a:pt x="29161" y="43"/>
                  </a:lnTo>
                  <a:lnTo>
                    <a:pt x="27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43;p74">
              <a:extLst>
                <a:ext uri="{FF2B5EF4-FFF2-40B4-BE49-F238E27FC236}">
                  <a16:creationId xmlns:a16="http://schemas.microsoft.com/office/drawing/2014/main" id="{F0C6F538-91FF-2EAC-EB6B-5166145C6977}"/>
                </a:ext>
              </a:extLst>
            </p:cNvPr>
            <p:cNvSpPr/>
            <p:nvPr/>
          </p:nvSpPr>
          <p:spPr>
            <a:xfrm>
              <a:off x="5868325" y="3566788"/>
              <a:ext cx="759475" cy="167175"/>
            </a:xfrm>
            <a:custGeom>
              <a:avLst/>
              <a:gdLst/>
              <a:ahLst/>
              <a:cxnLst/>
              <a:rect l="l" t="t" r="r" b="b"/>
              <a:pathLst>
                <a:path w="30379" h="6687" extrusionOk="0">
                  <a:moveTo>
                    <a:pt x="6196" y="0"/>
                  </a:moveTo>
                  <a:lnTo>
                    <a:pt x="5170" y="321"/>
                  </a:lnTo>
                  <a:lnTo>
                    <a:pt x="4123" y="684"/>
                  </a:lnTo>
                  <a:lnTo>
                    <a:pt x="3525" y="898"/>
                  </a:lnTo>
                  <a:lnTo>
                    <a:pt x="2927" y="1133"/>
                  </a:lnTo>
                  <a:lnTo>
                    <a:pt x="2329" y="1389"/>
                  </a:lnTo>
                  <a:lnTo>
                    <a:pt x="1752" y="1645"/>
                  </a:lnTo>
                  <a:lnTo>
                    <a:pt x="1239" y="1902"/>
                  </a:lnTo>
                  <a:lnTo>
                    <a:pt x="791" y="2179"/>
                  </a:lnTo>
                  <a:lnTo>
                    <a:pt x="577" y="2308"/>
                  </a:lnTo>
                  <a:lnTo>
                    <a:pt x="406" y="2457"/>
                  </a:lnTo>
                  <a:lnTo>
                    <a:pt x="257" y="2585"/>
                  </a:lnTo>
                  <a:lnTo>
                    <a:pt x="150" y="2713"/>
                  </a:lnTo>
                  <a:lnTo>
                    <a:pt x="64" y="2842"/>
                  </a:lnTo>
                  <a:lnTo>
                    <a:pt x="22" y="2970"/>
                  </a:lnTo>
                  <a:lnTo>
                    <a:pt x="0" y="3077"/>
                  </a:lnTo>
                  <a:lnTo>
                    <a:pt x="22" y="3205"/>
                  </a:lnTo>
                  <a:lnTo>
                    <a:pt x="86" y="3312"/>
                  </a:lnTo>
                  <a:lnTo>
                    <a:pt x="150" y="3397"/>
                  </a:lnTo>
                  <a:lnTo>
                    <a:pt x="235" y="3483"/>
                  </a:lnTo>
                  <a:lnTo>
                    <a:pt x="321" y="3568"/>
                  </a:lnTo>
                  <a:lnTo>
                    <a:pt x="428" y="3611"/>
                  </a:lnTo>
                  <a:lnTo>
                    <a:pt x="556" y="3653"/>
                  </a:lnTo>
                  <a:lnTo>
                    <a:pt x="812" y="3718"/>
                  </a:lnTo>
                  <a:lnTo>
                    <a:pt x="1111" y="3760"/>
                  </a:lnTo>
                  <a:lnTo>
                    <a:pt x="1410" y="3739"/>
                  </a:lnTo>
                  <a:lnTo>
                    <a:pt x="1731" y="3718"/>
                  </a:lnTo>
                  <a:lnTo>
                    <a:pt x="2051" y="3675"/>
                  </a:lnTo>
                  <a:lnTo>
                    <a:pt x="2372" y="3611"/>
                  </a:lnTo>
                  <a:lnTo>
                    <a:pt x="2692" y="3525"/>
                  </a:lnTo>
                  <a:lnTo>
                    <a:pt x="3226" y="3376"/>
                  </a:lnTo>
                  <a:lnTo>
                    <a:pt x="3717" y="3205"/>
                  </a:lnTo>
                  <a:lnTo>
                    <a:pt x="3653" y="3269"/>
                  </a:lnTo>
                  <a:lnTo>
                    <a:pt x="3482" y="3483"/>
                  </a:lnTo>
                  <a:lnTo>
                    <a:pt x="3269" y="3782"/>
                  </a:lnTo>
                  <a:lnTo>
                    <a:pt x="3162" y="3953"/>
                  </a:lnTo>
                  <a:lnTo>
                    <a:pt x="3077" y="4123"/>
                  </a:lnTo>
                  <a:lnTo>
                    <a:pt x="3012" y="4316"/>
                  </a:lnTo>
                  <a:lnTo>
                    <a:pt x="2970" y="4508"/>
                  </a:lnTo>
                  <a:lnTo>
                    <a:pt x="2970" y="4700"/>
                  </a:lnTo>
                  <a:lnTo>
                    <a:pt x="2991" y="4871"/>
                  </a:lnTo>
                  <a:lnTo>
                    <a:pt x="3034" y="4957"/>
                  </a:lnTo>
                  <a:lnTo>
                    <a:pt x="3077" y="5042"/>
                  </a:lnTo>
                  <a:lnTo>
                    <a:pt x="3141" y="5106"/>
                  </a:lnTo>
                  <a:lnTo>
                    <a:pt x="3226" y="5192"/>
                  </a:lnTo>
                  <a:lnTo>
                    <a:pt x="3333" y="5256"/>
                  </a:lnTo>
                  <a:lnTo>
                    <a:pt x="3440" y="5320"/>
                  </a:lnTo>
                  <a:lnTo>
                    <a:pt x="3568" y="5384"/>
                  </a:lnTo>
                  <a:lnTo>
                    <a:pt x="3717" y="5427"/>
                  </a:lnTo>
                  <a:lnTo>
                    <a:pt x="4059" y="5491"/>
                  </a:lnTo>
                  <a:lnTo>
                    <a:pt x="4358" y="5512"/>
                  </a:lnTo>
                  <a:lnTo>
                    <a:pt x="4657" y="5491"/>
                  </a:lnTo>
                  <a:lnTo>
                    <a:pt x="4956" y="5448"/>
                  </a:lnTo>
                  <a:lnTo>
                    <a:pt x="5234" y="5362"/>
                  </a:lnTo>
                  <a:lnTo>
                    <a:pt x="5512" y="5256"/>
                  </a:lnTo>
                  <a:lnTo>
                    <a:pt x="5747" y="5128"/>
                  </a:lnTo>
                  <a:lnTo>
                    <a:pt x="5982" y="4999"/>
                  </a:lnTo>
                  <a:lnTo>
                    <a:pt x="6196" y="4850"/>
                  </a:lnTo>
                  <a:lnTo>
                    <a:pt x="6388" y="4722"/>
                  </a:lnTo>
                  <a:lnTo>
                    <a:pt x="6687" y="4444"/>
                  </a:lnTo>
                  <a:lnTo>
                    <a:pt x="6879" y="4273"/>
                  </a:lnTo>
                  <a:lnTo>
                    <a:pt x="6943" y="4188"/>
                  </a:lnTo>
                  <a:lnTo>
                    <a:pt x="6965" y="4252"/>
                  </a:lnTo>
                  <a:lnTo>
                    <a:pt x="7071" y="4423"/>
                  </a:lnTo>
                  <a:lnTo>
                    <a:pt x="7264" y="4658"/>
                  </a:lnTo>
                  <a:lnTo>
                    <a:pt x="7520" y="4935"/>
                  </a:lnTo>
                  <a:lnTo>
                    <a:pt x="7691" y="5063"/>
                  </a:lnTo>
                  <a:lnTo>
                    <a:pt x="7862" y="5213"/>
                  </a:lnTo>
                  <a:lnTo>
                    <a:pt x="8075" y="5320"/>
                  </a:lnTo>
                  <a:lnTo>
                    <a:pt x="8289" y="5448"/>
                  </a:lnTo>
                  <a:lnTo>
                    <a:pt x="8545" y="5533"/>
                  </a:lnTo>
                  <a:lnTo>
                    <a:pt x="8802" y="5619"/>
                  </a:lnTo>
                  <a:lnTo>
                    <a:pt x="9101" y="5662"/>
                  </a:lnTo>
                  <a:lnTo>
                    <a:pt x="9571" y="5662"/>
                  </a:lnTo>
                  <a:lnTo>
                    <a:pt x="9699" y="5619"/>
                  </a:lnTo>
                  <a:lnTo>
                    <a:pt x="9849" y="5576"/>
                  </a:lnTo>
                  <a:lnTo>
                    <a:pt x="9977" y="5491"/>
                  </a:lnTo>
                  <a:lnTo>
                    <a:pt x="10084" y="5405"/>
                  </a:lnTo>
                  <a:lnTo>
                    <a:pt x="10190" y="5277"/>
                  </a:lnTo>
                  <a:lnTo>
                    <a:pt x="10276" y="5149"/>
                  </a:lnTo>
                  <a:lnTo>
                    <a:pt x="10361" y="5021"/>
                  </a:lnTo>
                  <a:lnTo>
                    <a:pt x="10511" y="4700"/>
                  </a:lnTo>
                  <a:lnTo>
                    <a:pt x="10639" y="4337"/>
                  </a:lnTo>
                  <a:lnTo>
                    <a:pt x="10724" y="3974"/>
                  </a:lnTo>
                  <a:lnTo>
                    <a:pt x="10789" y="3568"/>
                  </a:lnTo>
                  <a:lnTo>
                    <a:pt x="10853" y="3183"/>
                  </a:lnTo>
                  <a:lnTo>
                    <a:pt x="10874" y="2799"/>
                  </a:lnTo>
                  <a:lnTo>
                    <a:pt x="10895" y="2137"/>
                  </a:lnTo>
                  <a:lnTo>
                    <a:pt x="10895" y="1645"/>
                  </a:lnTo>
                  <a:lnTo>
                    <a:pt x="10895" y="1474"/>
                  </a:lnTo>
                  <a:lnTo>
                    <a:pt x="20765" y="1966"/>
                  </a:lnTo>
                  <a:lnTo>
                    <a:pt x="20594" y="2543"/>
                  </a:lnTo>
                  <a:lnTo>
                    <a:pt x="20445" y="3162"/>
                  </a:lnTo>
                  <a:lnTo>
                    <a:pt x="20295" y="3846"/>
                  </a:lnTo>
                  <a:lnTo>
                    <a:pt x="20252" y="4209"/>
                  </a:lnTo>
                  <a:lnTo>
                    <a:pt x="20231" y="4551"/>
                  </a:lnTo>
                  <a:lnTo>
                    <a:pt x="20210" y="4893"/>
                  </a:lnTo>
                  <a:lnTo>
                    <a:pt x="20252" y="5192"/>
                  </a:lnTo>
                  <a:lnTo>
                    <a:pt x="20295" y="5469"/>
                  </a:lnTo>
                  <a:lnTo>
                    <a:pt x="20359" y="5576"/>
                  </a:lnTo>
                  <a:lnTo>
                    <a:pt x="20402" y="5683"/>
                  </a:lnTo>
                  <a:lnTo>
                    <a:pt x="20487" y="5768"/>
                  </a:lnTo>
                  <a:lnTo>
                    <a:pt x="20551" y="5832"/>
                  </a:lnTo>
                  <a:lnTo>
                    <a:pt x="20658" y="5897"/>
                  </a:lnTo>
                  <a:lnTo>
                    <a:pt x="20765" y="5918"/>
                  </a:lnTo>
                  <a:lnTo>
                    <a:pt x="21000" y="5939"/>
                  </a:lnTo>
                  <a:lnTo>
                    <a:pt x="21214" y="5939"/>
                  </a:lnTo>
                  <a:lnTo>
                    <a:pt x="21427" y="5897"/>
                  </a:lnTo>
                  <a:lnTo>
                    <a:pt x="21641" y="5832"/>
                  </a:lnTo>
                  <a:lnTo>
                    <a:pt x="21833" y="5747"/>
                  </a:lnTo>
                  <a:lnTo>
                    <a:pt x="22004" y="5640"/>
                  </a:lnTo>
                  <a:lnTo>
                    <a:pt x="22175" y="5512"/>
                  </a:lnTo>
                  <a:lnTo>
                    <a:pt x="22346" y="5384"/>
                  </a:lnTo>
                  <a:lnTo>
                    <a:pt x="22602" y="5149"/>
                  </a:lnTo>
                  <a:lnTo>
                    <a:pt x="22816" y="4914"/>
                  </a:lnTo>
                  <a:lnTo>
                    <a:pt x="22987" y="4679"/>
                  </a:lnTo>
                  <a:lnTo>
                    <a:pt x="23265" y="5021"/>
                  </a:lnTo>
                  <a:lnTo>
                    <a:pt x="23606" y="5384"/>
                  </a:lnTo>
                  <a:lnTo>
                    <a:pt x="24012" y="5768"/>
                  </a:lnTo>
                  <a:lnTo>
                    <a:pt x="24226" y="5961"/>
                  </a:lnTo>
                  <a:lnTo>
                    <a:pt x="24461" y="6153"/>
                  </a:lnTo>
                  <a:lnTo>
                    <a:pt x="24717" y="6302"/>
                  </a:lnTo>
                  <a:lnTo>
                    <a:pt x="24974" y="6452"/>
                  </a:lnTo>
                  <a:lnTo>
                    <a:pt x="25209" y="6559"/>
                  </a:lnTo>
                  <a:lnTo>
                    <a:pt x="25465" y="6644"/>
                  </a:lnTo>
                  <a:lnTo>
                    <a:pt x="25721" y="6687"/>
                  </a:lnTo>
                  <a:lnTo>
                    <a:pt x="25828" y="6666"/>
                  </a:lnTo>
                  <a:lnTo>
                    <a:pt x="25956" y="6666"/>
                  </a:lnTo>
                  <a:lnTo>
                    <a:pt x="26149" y="6602"/>
                  </a:lnTo>
                  <a:lnTo>
                    <a:pt x="26319" y="6516"/>
                  </a:lnTo>
                  <a:lnTo>
                    <a:pt x="26426" y="6409"/>
                  </a:lnTo>
                  <a:lnTo>
                    <a:pt x="26512" y="6281"/>
                  </a:lnTo>
                  <a:lnTo>
                    <a:pt x="26554" y="6153"/>
                  </a:lnTo>
                  <a:lnTo>
                    <a:pt x="26576" y="6003"/>
                  </a:lnTo>
                  <a:lnTo>
                    <a:pt x="26554" y="5854"/>
                  </a:lnTo>
                  <a:lnTo>
                    <a:pt x="26533" y="5704"/>
                  </a:lnTo>
                  <a:lnTo>
                    <a:pt x="26448" y="5405"/>
                  </a:lnTo>
                  <a:lnTo>
                    <a:pt x="26341" y="5170"/>
                  </a:lnTo>
                  <a:lnTo>
                    <a:pt x="26191" y="4935"/>
                  </a:lnTo>
                  <a:lnTo>
                    <a:pt x="26191" y="4935"/>
                  </a:lnTo>
                  <a:lnTo>
                    <a:pt x="26640" y="4999"/>
                  </a:lnTo>
                  <a:lnTo>
                    <a:pt x="27110" y="5063"/>
                  </a:lnTo>
                  <a:lnTo>
                    <a:pt x="27708" y="5106"/>
                  </a:lnTo>
                  <a:lnTo>
                    <a:pt x="28349" y="5149"/>
                  </a:lnTo>
                  <a:lnTo>
                    <a:pt x="29011" y="5149"/>
                  </a:lnTo>
                  <a:lnTo>
                    <a:pt x="29332" y="5106"/>
                  </a:lnTo>
                  <a:lnTo>
                    <a:pt x="29631" y="5063"/>
                  </a:lnTo>
                  <a:lnTo>
                    <a:pt x="29908" y="5021"/>
                  </a:lnTo>
                  <a:lnTo>
                    <a:pt x="30143" y="4935"/>
                  </a:lnTo>
                  <a:lnTo>
                    <a:pt x="30250" y="4871"/>
                  </a:lnTo>
                  <a:lnTo>
                    <a:pt x="30314" y="4807"/>
                  </a:lnTo>
                  <a:lnTo>
                    <a:pt x="30357" y="4722"/>
                  </a:lnTo>
                  <a:lnTo>
                    <a:pt x="30378" y="4615"/>
                  </a:lnTo>
                  <a:lnTo>
                    <a:pt x="30357" y="4487"/>
                  </a:lnTo>
                  <a:lnTo>
                    <a:pt x="30336" y="4358"/>
                  </a:lnTo>
                  <a:lnTo>
                    <a:pt x="30272" y="4209"/>
                  </a:lnTo>
                  <a:lnTo>
                    <a:pt x="30208" y="4059"/>
                  </a:lnTo>
                  <a:lnTo>
                    <a:pt x="30015" y="3739"/>
                  </a:lnTo>
                  <a:lnTo>
                    <a:pt x="29759" y="3397"/>
                  </a:lnTo>
                  <a:lnTo>
                    <a:pt x="29460" y="3013"/>
                  </a:lnTo>
                  <a:lnTo>
                    <a:pt x="29118" y="2649"/>
                  </a:lnTo>
                  <a:lnTo>
                    <a:pt x="28456" y="1923"/>
                  </a:lnTo>
                  <a:lnTo>
                    <a:pt x="27815" y="1325"/>
                  </a:lnTo>
                  <a:lnTo>
                    <a:pt x="27174" y="727"/>
                  </a:lnTo>
                  <a:lnTo>
                    <a:pt x="6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544;p74">
              <a:extLst>
                <a:ext uri="{FF2B5EF4-FFF2-40B4-BE49-F238E27FC236}">
                  <a16:creationId xmlns:a16="http://schemas.microsoft.com/office/drawing/2014/main" id="{9A5A7276-855E-EB04-15A8-81EF566F0B01}"/>
                </a:ext>
              </a:extLst>
            </p:cNvPr>
            <p:cNvSpPr/>
            <p:nvPr/>
          </p:nvSpPr>
          <p:spPr>
            <a:xfrm>
              <a:off x="5868325" y="3566788"/>
              <a:ext cx="759475" cy="167175"/>
            </a:xfrm>
            <a:custGeom>
              <a:avLst/>
              <a:gdLst/>
              <a:ahLst/>
              <a:cxnLst/>
              <a:rect l="l" t="t" r="r" b="b"/>
              <a:pathLst>
                <a:path w="30379" h="6687" fill="none" extrusionOk="0">
                  <a:moveTo>
                    <a:pt x="6196" y="0"/>
                  </a:moveTo>
                  <a:lnTo>
                    <a:pt x="6196" y="0"/>
                  </a:lnTo>
                  <a:lnTo>
                    <a:pt x="5170" y="321"/>
                  </a:lnTo>
                  <a:lnTo>
                    <a:pt x="4123" y="684"/>
                  </a:lnTo>
                  <a:lnTo>
                    <a:pt x="3525" y="898"/>
                  </a:lnTo>
                  <a:lnTo>
                    <a:pt x="2927" y="1133"/>
                  </a:lnTo>
                  <a:lnTo>
                    <a:pt x="2329" y="1389"/>
                  </a:lnTo>
                  <a:lnTo>
                    <a:pt x="1752" y="1645"/>
                  </a:lnTo>
                  <a:lnTo>
                    <a:pt x="1239" y="1902"/>
                  </a:lnTo>
                  <a:lnTo>
                    <a:pt x="791" y="2179"/>
                  </a:lnTo>
                  <a:lnTo>
                    <a:pt x="577" y="2308"/>
                  </a:lnTo>
                  <a:lnTo>
                    <a:pt x="406" y="2457"/>
                  </a:lnTo>
                  <a:lnTo>
                    <a:pt x="257" y="2585"/>
                  </a:lnTo>
                  <a:lnTo>
                    <a:pt x="150" y="2713"/>
                  </a:lnTo>
                  <a:lnTo>
                    <a:pt x="64" y="2842"/>
                  </a:lnTo>
                  <a:lnTo>
                    <a:pt x="22" y="2970"/>
                  </a:lnTo>
                  <a:lnTo>
                    <a:pt x="0" y="3077"/>
                  </a:lnTo>
                  <a:lnTo>
                    <a:pt x="22" y="3205"/>
                  </a:lnTo>
                  <a:lnTo>
                    <a:pt x="22" y="3205"/>
                  </a:lnTo>
                  <a:lnTo>
                    <a:pt x="86" y="3312"/>
                  </a:lnTo>
                  <a:lnTo>
                    <a:pt x="150" y="3397"/>
                  </a:lnTo>
                  <a:lnTo>
                    <a:pt x="235" y="3483"/>
                  </a:lnTo>
                  <a:lnTo>
                    <a:pt x="321" y="3568"/>
                  </a:lnTo>
                  <a:lnTo>
                    <a:pt x="428" y="3611"/>
                  </a:lnTo>
                  <a:lnTo>
                    <a:pt x="556" y="3653"/>
                  </a:lnTo>
                  <a:lnTo>
                    <a:pt x="812" y="3718"/>
                  </a:lnTo>
                  <a:lnTo>
                    <a:pt x="1111" y="3760"/>
                  </a:lnTo>
                  <a:lnTo>
                    <a:pt x="1410" y="3739"/>
                  </a:lnTo>
                  <a:lnTo>
                    <a:pt x="1731" y="3718"/>
                  </a:lnTo>
                  <a:lnTo>
                    <a:pt x="2051" y="3675"/>
                  </a:lnTo>
                  <a:lnTo>
                    <a:pt x="2372" y="3611"/>
                  </a:lnTo>
                  <a:lnTo>
                    <a:pt x="2692" y="3525"/>
                  </a:lnTo>
                  <a:lnTo>
                    <a:pt x="3226" y="3376"/>
                  </a:lnTo>
                  <a:lnTo>
                    <a:pt x="3717" y="3205"/>
                  </a:lnTo>
                  <a:lnTo>
                    <a:pt x="3717" y="3205"/>
                  </a:lnTo>
                  <a:lnTo>
                    <a:pt x="3653" y="3269"/>
                  </a:lnTo>
                  <a:lnTo>
                    <a:pt x="3482" y="3483"/>
                  </a:lnTo>
                  <a:lnTo>
                    <a:pt x="3269" y="3782"/>
                  </a:lnTo>
                  <a:lnTo>
                    <a:pt x="3162" y="3953"/>
                  </a:lnTo>
                  <a:lnTo>
                    <a:pt x="3077" y="4123"/>
                  </a:lnTo>
                  <a:lnTo>
                    <a:pt x="3012" y="4316"/>
                  </a:lnTo>
                  <a:lnTo>
                    <a:pt x="2970" y="4508"/>
                  </a:lnTo>
                  <a:lnTo>
                    <a:pt x="2970" y="4700"/>
                  </a:lnTo>
                  <a:lnTo>
                    <a:pt x="2991" y="4871"/>
                  </a:lnTo>
                  <a:lnTo>
                    <a:pt x="3034" y="4957"/>
                  </a:lnTo>
                  <a:lnTo>
                    <a:pt x="3077" y="5042"/>
                  </a:lnTo>
                  <a:lnTo>
                    <a:pt x="3141" y="5106"/>
                  </a:lnTo>
                  <a:lnTo>
                    <a:pt x="3226" y="5192"/>
                  </a:lnTo>
                  <a:lnTo>
                    <a:pt x="3333" y="5256"/>
                  </a:lnTo>
                  <a:lnTo>
                    <a:pt x="3440" y="5320"/>
                  </a:lnTo>
                  <a:lnTo>
                    <a:pt x="3568" y="5384"/>
                  </a:lnTo>
                  <a:lnTo>
                    <a:pt x="3717" y="5427"/>
                  </a:lnTo>
                  <a:lnTo>
                    <a:pt x="3717" y="5427"/>
                  </a:lnTo>
                  <a:lnTo>
                    <a:pt x="4059" y="5491"/>
                  </a:lnTo>
                  <a:lnTo>
                    <a:pt x="4358" y="5512"/>
                  </a:lnTo>
                  <a:lnTo>
                    <a:pt x="4657" y="5491"/>
                  </a:lnTo>
                  <a:lnTo>
                    <a:pt x="4956" y="5448"/>
                  </a:lnTo>
                  <a:lnTo>
                    <a:pt x="5234" y="5362"/>
                  </a:lnTo>
                  <a:lnTo>
                    <a:pt x="5512" y="5256"/>
                  </a:lnTo>
                  <a:lnTo>
                    <a:pt x="5747" y="5128"/>
                  </a:lnTo>
                  <a:lnTo>
                    <a:pt x="5982" y="4999"/>
                  </a:lnTo>
                  <a:lnTo>
                    <a:pt x="6196" y="4850"/>
                  </a:lnTo>
                  <a:lnTo>
                    <a:pt x="6388" y="4722"/>
                  </a:lnTo>
                  <a:lnTo>
                    <a:pt x="6687" y="4444"/>
                  </a:lnTo>
                  <a:lnTo>
                    <a:pt x="6879" y="4273"/>
                  </a:lnTo>
                  <a:lnTo>
                    <a:pt x="6943" y="4188"/>
                  </a:lnTo>
                  <a:lnTo>
                    <a:pt x="6943" y="4188"/>
                  </a:lnTo>
                  <a:lnTo>
                    <a:pt x="6965" y="4252"/>
                  </a:lnTo>
                  <a:lnTo>
                    <a:pt x="7071" y="4423"/>
                  </a:lnTo>
                  <a:lnTo>
                    <a:pt x="7264" y="4658"/>
                  </a:lnTo>
                  <a:lnTo>
                    <a:pt x="7520" y="4935"/>
                  </a:lnTo>
                  <a:lnTo>
                    <a:pt x="7691" y="5063"/>
                  </a:lnTo>
                  <a:lnTo>
                    <a:pt x="7862" y="5213"/>
                  </a:lnTo>
                  <a:lnTo>
                    <a:pt x="8075" y="5320"/>
                  </a:lnTo>
                  <a:lnTo>
                    <a:pt x="8289" y="5448"/>
                  </a:lnTo>
                  <a:lnTo>
                    <a:pt x="8545" y="5533"/>
                  </a:lnTo>
                  <a:lnTo>
                    <a:pt x="8802" y="5619"/>
                  </a:lnTo>
                  <a:lnTo>
                    <a:pt x="9101" y="5662"/>
                  </a:lnTo>
                  <a:lnTo>
                    <a:pt x="9400" y="5662"/>
                  </a:lnTo>
                  <a:lnTo>
                    <a:pt x="9400" y="5662"/>
                  </a:lnTo>
                  <a:lnTo>
                    <a:pt x="9571" y="5662"/>
                  </a:lnTo>
                  <a:lnTo>
                    <a:pt x="9699" y="5619"/>
                  </a:lnTo>
                  <a:lnTo>
                    <a:pt x="9849" y="5576"/>
                  </a:lnTo>
                  <a:lnTo>
                    <a:pt x="9977" y="5491"/>
                  </a:lnTo>
                  <a:lnTo>
                    <a:pt x="10084" y="5405"/>
                  </a:lnTo>
                  <a:lnTo>
                    <a:pt x="10190" y="5277"/>
                  </a:lnTo>
                  <a:lnTo>
                    <a:pt x="10276" y="5149"/>
                  </a:lnTo>
                  <a:lnTo>
                    <a:pt x="10361" y="5021"/>
                  </a:lnTo>
                  <a:lnTo>
                    <a:pt x="10511" y="4700"/>
                  </a:lnTo>
                  <a:lnTo>
                    <a:pt x="10639" y="4337"/>
                  </a:lnTo>
                  <a:lnTo>
                    <a:pt x="10724" y="3974"/>
                  </a:lnTo>
                  <a:lnTo>
                    <a:pt x="10789" y="3568"/>
                  </a:lnTo>
                  <a:lnTo>
                    <a:pt x="10853" y="3183"/>
                  </a:lnTo>
                  <a:lnTo>
                    <a:pt x="10874" y="2799"/>
                  </a:lnTo>
                  <a:lnTo>
                    <a:pt x="10895" y="2137"/>
                  </a:lnTo>
                  <a:lnTo>
                    <a:pt x="10895" y="1645"/>
                  </a:lnTo>
                  <a:lnTo>
                    <a:pt x="10895" y="1474"/>
                  </a:lnTo>
                  <a:lnTo>
                    <a:pt x="20765" y="1966"/>
                  </a:lnTo>
                  <a:lnTo>
                    <a:pt x="20765" y="1966"/>
                  </a:lnTo>
                  <a:lnTo>
                    <a:pt x="20594" y="2543"/>
                  </a:lnTo>
                  <a:lnTo>
                    <a:pt x="20445" y="3162"/>
                  </a:lnTo>
                  <a:lnTo>
                    <a:pt x="20295" y="3846"/>
                  </a:lnTo>
                  <a:lnTo>
                    <a:pt x="20252" y="4209"/>
                  </a:lnTo>
                  <a:lnTo>
                    <a:pt x="20231" y="4551"/>
                  </a:lnTo>
                  <a:lnTo>
                    <a:pt x="20210" y="4893"/>
                  </a:lnTo>
                  <a:lnTo>
                    <a:pt x="20252" y="5192"/>
                  </a:lnTo>
                  <a:lnTo>
                    <a:pt x="20295" y="5469"/>
                  </a:lnTo>
                  <a:lnTo>
                    <a:pt x="20359" y="5576"/>
                  </a:lnTo>
                  <a:lnTo>
                    <a:pt x="20402" y="5683"/>
                  </a:lnTo>
                  <a:lnTo>
                    <a:pt x="20487" y="5768"/>
                  </a:lnTo>
                  <a:lnTo>
                    <a:pt x="20551" y="5832"/>
                  </a:lnTo>
                  <a:lnTo>
                    <a:pt x="20658" y="5897"/>
                  </a:lnTo>
                  <a:lnTo>
                    <a:pt x="20765" y="5918"/>
                  </a:lnTo>
                  <a:lnTo>
                    <a:pt x="20765" y="5918"/>
                  </a:lnTo>
                  <a:lnTo>
                    <a:pt x="21000" y="5939"/>
                  </a:lnTo>
                  <a:lnTo>
                    <a:pt x="21214" y="5939"/>
                  </a:lnTo>
                  <a:lnTo>
                    <a:pt x="21427" y="5897"/>
                  </a:lnTo>
                  <a:lnTo>
                    <a:pt x="21641" y="5832"/>
                  </a:lnTo>
                  <a:lnTo>
                    <a:pt x="21833" y="5747"/>
                  </a:lnTo>
                  <a:lnTo>
                    <a:pt x="22004" y="5640"/>
                  </a:lnTo>
                  <a:lnTo>
                    <a:pt x="22175" y="5512"/>
                  </a:lnTo>
                  <a:lnTo>
                    <a:pt x="22346" y="5384"/>
                  </a:lnTo>
                  <a:lnTo>
                    <a:pt x="22602" y="5149"/>
                  </a:lnTo>
                  <a:lnTo>
                    <a:pt x="22816" y="4914"/>
                  </a:lnTo>
                  <a:lnTo>
                    <a:pt x="22987" y="4679"/>
                  </a:lnTo>
                  <a:lnTo>
                    <a:pt x="22987" y="4679"/>
                  </a:lnTo>
                  <a:lnTo>
                    <a:pt x="23265" y="5021"/>
                  </a:lnTo>
                  <a:lnTo>
                    <a:pt x="23606" y="5384"/>
                  </a:lnTo>
                  <a:lnTo>
                    <a:pt x="24012" y="5768"/>
                  </a:lnTo>
                  <a:lnTo>
                    <a:pt x="24226" y="5961"/>
                  </a:lnTo>
                  <a:lnTo>
                    <a:pt x="24461" y="6153"/>
                  </a:lnTo>
                  <a:lnTo>
                    <a:pt x="24717" y="6302"/>
                  </a:lnTo>
                  <a:lnTo>
                    <a:pt x="24974" y="6452"/>
                  </a:lnTo>
                  <a:lnTo>
                    <a:pt x="25209" y="6559"/>
                  </a:lnTo>
                  <a:lnTo>
                    <a:pt x="25465" y="6644"/>
                  </a:lnTo>
                  <a:lnTo>
                    <a:pt x="25721" y="6687"/>
                  </a:lnTo>
                  <a:lnTo>
                    <a:pt x="25828" y="6666"/>
                  </a:lnTo>
                  <a:lnTo>
                    <a:pt x="25956" y="6666"/>
                  </a:lnTo>
                  <a:lnTo>
                    <a:pt x="25956" y="6666"/>
                  </a:lnTo>
                  <a:lnTo>
                    <a:pt x="26149" y="6602"/>
                  </a:lnTo>
                  <a:lnTo>
                    <a:pt x="26319" y="6516"/>
                  </a:lnTo>
                  <a:lnTo>
                    <a:pt x="26426" y="6409"/>
                  </a:lnTo>
                  <a:lnTo>
                    <a:pt x="26512" y="6281"/>
                  </a:lnTo>
                  <a:lnTo>
                    <a:pt x="26554" y="6153"/>
                  </a:lnTo>
                  <a:lnTo>
                    <a:pt x="26576" y="6003"/>
                  </a:lnTo>
                  <a:lnTo>
                    <a:pt x="26554" y="5854"/>
                  </a:lnTo>
                  <a:lnTo>
                    <a:pt x="26533" y="5704"/>
                  </a:lnTo>
                  <a:lnTo>
                    <a:pt x="26448" y="5405"/>
                  </a:lnTo>
                  <a:lnTo>
                    <a:pt x="26341" y="5170"/>
                  </a:lnTo>
                  <a:lnTo>
                    <a:pt x="26191" y="4935"/>
                  </a:lnTo>
                  <a:lnTo>
                    <a:pt x="26191" y="4935"/>
                  </a:lnTo>
                  <a:lnTo>
                    <a:pt x="26640" y="4999"/>
                  </a:lnTo>
                  <a:lnTo>
                    <a:pt x="27110" y="5063"/>
                  </a:lnTo>
                  <a:lnTo>
                    <a:pt x="27708" y="5106"/>
                  </a:lnTo>
                  <a:lnTo>
                    <a:pt x="28349" y="5149"/>
                  </a:lnTo>
                  <a:lnTo>
                    <a:pt x="28691" y="5149"/>
                  </a:lnTo>
                  <a:lnTo>
                    <a:pt x="29011" y="5149"/>
                  </a:lnTo>
                  <a:lnTo>
                    <a:pt x="29332" y="5106"/>
                  </a:lnTo>
                  <a:lnTo>
                    <a:pt x="29631" y="5063"/>
                  </a:lnTo>
                  <a:lnTo>
                    <a:pt x="29908" y="5021"/>
                  </a:lnTo>
                  <a:lnTo>
                    <a:pt x="30143" y="4935"/>
                  </a:lnTo>
                  <a:lnTo>
                    <a:pt x="30143" y="4935"/>
                  </a:lnTo>
                  <a:lnTo>
                    <a:pt x="30250" y="4871"/>
                  </a:lnTo>
                  <a:lnTo>
                    <a:pt x="30314" y="4807"/>
                  </a:lnTo>
                  <a:lnTo>
                    <a:pt x="30357" y="4722"/>
                  </a:lnTo>
                  <a:lnTo>
                    <a:pt x="30378" y="4615"/>
                  </a:lnTo>
                  <a:lnTo>
                    <a:pt x="30357" y="4487"/>
                  </a:lnTo>
                  <a:lnTo>
                    <a:pt x="30336" y="4358"/>
                  </a:lnTo>
                  <a:lnTo>
                    <a:pt x="30272" y="4209"/>
                  </a:lnTo>
                  <a:lnTo>
                    <a:pt x="30208" y="4059"/>
                  </a:lnTo>
                  <a:lnTo>
                    <a:pt x="30015" y="3739"/>
                  </a:lnTo>
                  <a:lnTo>
                    <a:pt x="29759" y="3397"/>
                  </a:lnTo>
                  <a:lnTo>
                    <a:pt x="29460" y="3013"/>
                  </a:lnTo>
                  <a:lnTo>
                    <a:pt x="29118" y="2649"/>
                  </a:lnTo>
                  <a:lnTo>
                    <a:pt x="28456" y="1923"/>
                  </a:lnTo>
                  <a:lnTo>
                    <a:pt x="27815" y="1325"/>
                  </a:lnTo>
                  <a:lnTo>
                    <a:pt x="27174" y="7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545;p74">
              <a:extLst>
                <a:ext uri="{FF2B5EF4-FFF2-40B4-BE49-F238E27FC236}">
                  <a16:creationId xmlns:a16="http://schemas.microsoft.com/office/drawing/2014/main" id="{8D555BF4-C4C8-E9A3-83F3-CF4586E10E5B}"/>
                </a:ext>
              </a:extLst>
            </p:cNvPr>
            <p:cNvSpPr/>
            <p:nvPr/>
          </p:nvSpPr>
          <p:spPr>
            <a:xfrm>
              <a:off x="5621050" y="2706388"/>
              <a:ext cx="213125" cy="479625"/>
            </a:xfrm>
            <a:custGeom>
              <a:avLst/>
              <a:gdLst/>
              <a:ahLst/>
              <a:cxnLst/>
              <a:rect l="l" t="t" r="r" b="b"/>
              <a:pathLst>
                <a:path w="8525" h="19185" extrusionOk="0">
                  <a:moveTo>
                    <a:pt x="8033" y="1"/>
                  </a:moveTo>
                  <a:lnTo>
                    <a:pt x="7627" y="492"/>
                  </a:lnTo>
                  <a:lnTo>
                    <a:pt x="7200" y="1069"/>
                  </a:lnTo>
                  <a:lnTo>
                    <a:pt x="6623" y="1816"/>
                  </a:lnTo>
                  <a:lnTo>
                    <a:pt x="5939" y="2756"/>
                  </a:lnTo>
                  <a:lnTo>
                    <a:pt x="5191" y="3825"/>
                  </a:lnTo>
                  <a:lnTo>
                    <a:pt x="4422" y="5021"/>
                  </a:lnTo>
                  <a:lnTo>
                    <a:pt x="3611" y="6303"/>
                  </a:lnTo>
                  <a:lnTo>
                    <a:pt x="3205" y="6965"/>
                  </a:lnTo>
                  <a:lnTo>
                    <a:pt x="2820" y="7648"/>
                  </a:lnTo>
                  <a:lnTo>
                    <a:pt x="2436" y="8332"/>
                  </a:lnTo>
                  <a:lnTo>
                    <a:pt x="2072" y="9037"/>
                  </a:lnTo>
                  <a:lnTo>
                    <a:pt x="1731" y="9742"/>
                  </a:lnTo>
                  <a:lnTo>
                    <a:pt x="1410" y="10447"/>
                  </a:lnTo>
                  <a:lnTo>
                    <a:pt x="1111" y="11173"/>
                  </a:lnTo>
                  <a:lnTo>
                    <a:pt x="833" y="11878"/>
                  </a:lnTo>
                  <a:lnTo>
                    <a:pt x="598" y="12562"/>
                  </a:lnTo>
                  <a:lnTo>
                    <a:pt x="385" y="13267"/>
                  </a:lnTo>
                  <a:lnTo>
                    <a:pt x="235" y="13929"/>
                  </a:lnTo>
                  <a:lnTo>
                    <a:pt x="107" y="14591"/>
                  </a:lnTo>
                  <a:lnTo>
                    <a:pt x="43" y="15254"/>
                  </a:lnTo>
                  <a:lnTo>
                    <a:pt x="22" y="15553"/>
                  </a:lnTo>
                  <a:lnTo>
                    <a:pt x="0" y="15873"/>
                  </a:lnTo>
                  <a:lnTo>
                    <a:pt x="22" y="16172"/>
                  </a:lnTo>
                  <a:lnTo>
                    <a:pt x="43" y="16471"/>
                  </a:lnTo>
                  <a:lnTo>
                    <a:pt x="64" y="16749"/>
                  </a:lnTo>
                  <a:lnTo>
                    <a:pt x="128" y="17027"/>
                  </a:lnTo>
                  <a:lnTo>
                    <a:pt x="192" y="17305"/>
                  </a:lnTo>
                  <a:lnTo>
                    <a:pt x="257" y="17540"/>
                  </a:lnTo>
                  <a:lnTo>
                    <a:pt x="342" y="17775"/>
                  </a:lnTo>
                  <a:lnTo>
                    <a:pt x="427" y="17988"/>
                  </a:lnTo>
                  <a:lnTo>
                    <a:pt x="513" y="18180"/>
                  </a:lnTo>
                  <a:lnTo>
                    <a:pt x="620" y="18351"/>
                  </a:lnTo>
                  <a:lnTo>
                    <a:pt x="727" y="18501"/>
                  </a:lnTo>
                  <a:lnTo>
                    <a:pt x="833" y="18629"/>
                  </a:lnTo>
                  <a:lnTo>
                    <a:pt x="962" y="18757"/>
                  </a:lnTo>
                  <a:lnTo>
                    <a:pt x="1090" y="18864"/>
                  </a:lnTo>
                  <a:lnTo>
                    <a:pt x="1218" y="18950"/>
                  </a:lnTo>
                  <a:lnTo>
                    <a:pt x="1367" y="19035"/>
                  </a:lnTo>
                  <a:lnTo>
                    <a:pt x="1496" y="19078"/>
                  </a:lnTo>
                  <a:lnTo>
                    <a:pt x="1645" y="19142"/>
                  </a:lnTo>
                  <a:lnTo>
                    <a:pt x="1795" y="19163"/>
                  </a:lnTo>
                  <a:lnTo>
                    <a:pt x="1966" y="19185"/>
                  </a:lnTo>
                  <a:lnTo>
                    <a:pt x="2286" y="19185"/>
                  </a:lnTo>
                  <a:lnTo>
                    <a:pt x="2628" y="19142"/>
                  </a:lnTo>
                  <a:lnTo>
                    <a:pt x="2970" y="19056"/>
                  </a:lnTo>
                  <a:lnTo>
                    <a:pt x="3333" y="18928"/>
                  </a:lnTo>
                  <a:lnTo>
                    <a:pt x="3675" y="18779"/>
                  </a:lnTo>
                  <a:lnTo>
                    <a:pt x="4059" y="18586"/>
                  </a:lnTo>
                  <a:lnTo>
                    <a:pt x="4422" y="18373"/>
                  </a:lnTo>
                  <a:lnTo>
                    <a:pt x="4786" y="18138"/>
                  </a:lnTo>
                  <a:lnTo>
                    <a:pt x="5149" y="17903"/>
                  </a:lnTo>
                  <a:lnTo>
                    <a:pt x="5512" y="17625"/>
                  </a:lnTo>
                  <a:lnTo>
                    <a:pt x="6195" y="17070"/>
                  </a:lnTo>
                  <a:lnTo>
                    <a:pt x="6815" y="16514"/>
                  </a:lnTo>
                  <a:lnTo>
                    <a:pt x="7370" y="16001"/>
                  </a:lnTo>
                  <a:lnTo>
                    <a:pt x="7840" y="15531"/>
                  </a:lnTo>
                  <a:lnTo>
                    <a:pt x="8204" y="15147"/>
                  </a:lnTo>
                  <a:lnTo>
                    <a:pt x="8524" y="14805"/>
                  </a:lnTo>
                  <a:lnTo>
                    <a:pt x="8033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546;p74">
              <a:extLst>
                <a:ext uri="{FF2B5EF4-FFF2-40B4-BE49-F238E27FC236}">
                  <a16:creationId xmlns:a16="http://schemas.microsoft.com/office/drawing/2014/main" id="{14208534-6448-4814-5D6B-41C60DEFD695}"/>
                </a:ext>
              </a:extLst>
            </p:cNvPr>
            <p:cNvSpPr/>
            <p:nvPr/>
          </p:nvSpPr>
          <p:spPr>
            <a:xfrm>
              <a:off x="5621050" y="2706388"/>
              <a:ext cx="213125" cy="479625"/>
            </a:xfrm>
            <a:custGeom>
              <a:avLst/>
              <a:gdLst/>
              <a:ahLst/>
              <a:cxnLst/>
              <a:rect l="l" t="t" r="r" b="b"/>
              <a:pathLst>
                <a:path w="8525" h="19185" fill="none" extrusionOk="0">
                  <a:moveTo>
                    <a:pt x="8033" y="1"/>
                  </a:moveTo>
                  <a:lnTo>
                    <a:pt x="8033" y="1"/>
                  </a:lnTo>
                  <a:lnTo>
                    <a:pt x="7627" y="492"/>
                  </a:lnTo>
                  <a:lnTo>
                    <a:pt x="7200" y="1069"/>
                  </a:lnTo>
                  <a:lnTo>
                    <a:pt x="6623" y="1816"/>
                  </a:lnTo>
                  <a:lnTo>
                    <a:pt x="5939" y="2756"/>
                  </a:lnTo>
                  <a:lnTo>
                    <a:pt x="5191" y="3825"/>
                  </a:lnTo>
                  <a:lnTo>
                    <a:pt x="4422" y="5021"/>
                  </a:lnTo>
                  <a:lnTo>
                    <a:pt x="3611" y="6303"/>
                  </a:lnTo>
                  <a:lnTo>
                    <a:pt x="3205" y="6965"/>
                  </a:lnTo>
                  <a:lnTo>
                    <a:pt x="2820" y="7648"/>
                  </a:lnTo>
                  <a:lnTo>
                    <a:pt x="2436" y="8332"/>
                  </a:lnTo>
                  <a:lnTo>
                    <a:pt x="2072" y="9037"/>
                  </a:lnTo>
                  <a:lnTo>
                    <a:pt x="1731" y="9742"/>
                  </a:lnTo>
                  <a:lnTo>
                    <a:pt x="1410" y="10447"/>
                  </a:lnTo>
                  <a:lnTo>
                    <a:pt x="1111" y="11173"/>
                  </a:lnTo>
                  <a:lnTo>
                    <a:pt x="833" y="11878"/>
                  </a:lnTo>
                  <a:lnTo>
                    <a:pt x="598" y="12562"/>
                  </a:lnTo>
                  <a:lnTo>
                    <a:pt x="385" y="13267"/>
                  </a:lnTo>
                  <a:lnTo>
                    <a:pt x="235" y="13929"/>
                  </a:lnTo>
                  <a:lnTo>
                    <a:pt x="107" y="14591"/>
                  </a:lnTo>
                  <a:lnTo>
                    <a:pt x="43" y="15254"/>
                  </a:lnTo>
                  <a:lnTo>
                    <a:pt x="22" y="15553"/>
                  </a:lnTo>
                  <a:lnTo>
                    <a:pt x="0" y="15873"/>
                  </a:lnTo>
                  <a:lnTo>
                    <a:pt x="22" y="16172"/>
                  </a:lnTo>
                  <a:lnTo>
                    <a:pt x="43" y="16471"/>
                  </a:lnTo>
                  <a:lnTo>
                    <a:pt x="64" y="16749"/>
                  </a:lnTo>
                  <a:lnTo>
                    <a:pt x="128" y="17027"/>
                  </a:lnTo>
                  <a:lnTo>
                    <a:pt x="128" y="17027"/>
                  </a:lnTo>
                  <a:lnTo>
                    <a:pt x="192" y="17305"/>
                  </a:lnTo>
                  <a:lnTo>
                    <a:pt x="257" y="17540"/>
                  </a:lnTo>
                  <a:lnTo>
                    <a:pt x="342" y="17775"/>
                  </a:lnTo>
                  <a:lnTo>
                    <a:pt x="427" y="17988"/>
                  </a:lnTo>
                  <a:lnTo>
                    <a:pt x="513" y="18180"/>
                  </a:lnTo>
                  <a:lnTo>
                    <a:pt x="620" y="18351"/>
                  </a:lnTo>
                  <a:lnTo>
                    <a:pt x="727" y="18501"/>
                  </a:lnTo>
                  <a:lnTo>
                    <a:pt x="833" y="18629"/>
                  </a:lnTo>
                  <a:lnTo>
                    <a:pt x="962" y="18757"/>
                  </a:lnTo>
                  <a:lnTo>
                    <a:pt x="1090" y="18864"/>
                  </a:lnTo>
                  <a:lnTo>
                    <a:pt x="1218" y="18950"/>
                  </a:lnTo>
                  <a:lnTo>
                    <a:pt x="1367" y="19035"/>
                  </a:lnTo>
                  <a:lnTo>
                    <a:pt x="1496" y="19078"/>
                  </a:lnTo>
                  <a:lnTo>
                    <a:pt x="1645" y="19142"/>
                  </a:lnTo>
                  <a:lnTo>
                    <a:pt x="1795" y="19163"/>
                  </a:lnTo>
                  <a:lnTo>
                    <a:pt x="1966" y="19185"/>
                  </a:lnTo>
                  <a:lnTo>
                    <a:pt x="2286" y="19185"/>
                  </a:lnTo>
                  <a:lnTo>
                    <a:pt x="2628" y="19142"/>
                  </a:lnTo>
                  <a:lnTo>
                    <a:pt x="2970" y="19056"/>
                  </a:lnTo>
                  <a:lnTo>
                    <a:pt x="3333" y="18928"/>
                  </a:lnTo>
                  <a:lnTo>
                    <a:pt x="3675" y="18779"/>
                  </a:lnTo>
                  <a:lnTo>
                    <a:pt x="4059" y="18586"/>
                  </a:lnTo>
                  <a:lnTo>
                    <a:pt x="4422" y="18373"/>
                  </a:lnTo>
                  <a:lnTo>
                    <a:pt x="4786" y="18138"/>
                  </a:lnTo>
                  <a:lnTo>
                    <a:pt x="5149" y="17903"/>
                  </a:lnTo>
                  <a:lnTo>
                    <a:pt x="5512" y="17625"/>
                  </a:lnTo>
                  <a:lnTo>
                    <a:pt x="6195" y="17070"/>
                  </a:lnTo>
                  <a:lnTo>
                    <a:pt x="6815" y="16514"/>
                  </a:lnTo>
                  <a:lnTo>
                    <a:pt x="7370" y="16001"/>
                  </a:lnTo>
                  <a:lnTo>
                    <a:pt x="7840" y="15531"/>
                  </a:lnTo>
                  <a:lnTo>
                    <a:pt x="8204" y="15147"/>
                  </a:lnTo>
                  <a:lnTo>
                    <a:pt x="8524" y="14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547;p74">
              <a:extLst>
                <a:ext uri="{FF2B5EF4-FFF2-40B4-BE49-F238E27FC236}">
                  <a16:creationId xmlns:a16="http://schemas.microsoft.com/office/drawing/2014/main" id="{24A1164B-D6B0-8EC0-1DEC-09B93D68084B}"/>
                </a:ext>
              </a:extLst>
            </p:cNvPr>
            <p:cNvSpPr/>
            <p:nvPr/>
          </p:nvSpPr>
          <p:spPr>
            <a:xfrm>
              <a:off x="5782325" y="2149888"/>
              <a:ext cx="987550" cy="1493825"/>
            </a:xfrm>
            <a:custGeom>
              <a:avLst/>
              <a:gdLst/>
              <a:ahLst/>
              <a:cxnLst/>
              <a:rect l="l" t="t" r="r" b="b"/>
              <a:pathLst>
                <a:path w="39502" h="59753" extrusionOk="0">
                  <a:moveTo>
                    <a:pt x="17818" y="0"/>
                  </a:moveTo>
                  <a:lnTo>
                    <a:pt x="17412" y="43"/>
                  </a:lnTo>
                  <a:lnTo>
                    <a:pt x="16984" y="86"/>
                  </a:lnTo>
                  <a:lnTo>
                    <a:pt x="16579" y="128"/>
                  </a:lnTo>
                  <a:lnTo>
                    <a:pt x="16173" y="193"/>
                  </a:lnTo>
                  <a:lnTo>
                    <a:pt x="15788" y="278"/>
                  </a:lnTo>
                  <a:lnTo>
                    <a:pt x="15404" y="363"/>
                  </a:lnTo>
                  <a:lnTo>
                    <a:pt x="14634" y="577"/>
                  </a:lnTo>
                  <a:lnTo>
                    <a:pt x="13887" y="833"/>
                  </a:lnTo>
                  <a:lnTo>
                    <a:pt x="13160" y="1154"/>
                  </a:lnTo>
                  <a:lnTo>
                    <a:pt x="12455" y="1496"/>
                  </a:lnTo>
                  <a:lnTo>
                    <a:pt x="11772" y="1902"/>
                  </a:lnTo>
                  <a:lnTo>
                    <a:pt x="11110" y="2329"/>
                  </a:lnTo>
                  <a:lnTo>
                    <a:pt x="10447" y="2799"/>
                  </a:lnTo>
                  <a:lnTo>
                    <a:pt x="9828" y="3312"/>
                  </a:lnTo>
                  <a:lnTo>
                    <a:pt x="9230" y="3867"/>
                  </a:lnTo>
                  <a:lnTo>
                    <a:pt x="8631" y="4444"/>
                  </a:lnTo>
                  <a:lnTo>
                    <a:pt x="8076" y="5063"/>
                  </a:lnTo>
                  <a:lnTo>
                    <a:pt x="7521" y="5704"/>
                  </a:lnTo>
                  <a:lnTo>
                    <a:pt x="7008" y="6388"/>
                  </a:lnTo>
                  <a:lnTo>
                    <a:pt x="6495" y="7093"/>
                  </a:lnTo>
                  <a:lnTo>
                    <a:pt x="6004" y="7840"/>
                  </a:lnTo>
                  <a:lnTo>
                    <a:pt x="5555" y="8610"/>
                  </a:lnTo>
                  <a:lnTo>
                    <a:pt x="5107" y="9400"/>
                  </a:lnTo>
                  <a:lnTo>
                    <a:pt x="4679" y="10212"/>
                  </a:lnTo>
                  <a:lnTo>
                    <a:pt x="4252" y="11045"/>
                  </a:lnTo>
                  <a:lnTo>
                    <a:pt x="3868" y="11899"/>
                  </a:lnTo>
                  <a:lnTo>
                    <a:pt x="3504" y="12797"/>
                  </a:lnTo>
                  <a:lnTo>
                    <a:pt x="3141" y="13694"/>
                  </a:lnTo>
                  <a:lnTo>
                    <a:pt x="2821" y="14591"/>
                  </a:lnTo>
                  <a:lnTo>
                    <a:pt x="2500" y="15531"/>
                  </a:lnTo>
                  <a:lnTo>
                    <a:pt x="2201" y="16471"/>
                  </a:lnTo>
                  <a:lnTo>
                    <a:pt x="1923" y="17432"/>
                  </a:lnTo>
                  <a:lnTo>
                    <a:pt x="1667" y="18394"/>
                  </a:lnTo>
                  <a:lnTo>
                    <a:pt x="1432" y="19377"/>
                  </a:lnTo>
                  <a:lnTo>
                    <a:pt x="1219" y="20402"/>
                  </a:lnTo>
                  <a:lnTo>
                    <a:pt x="1026" y="21491"/>
                  </a:lnTo>
                  <a:lnTo>
                    <a:pt x="834" y="22645"/>
                  </a:lnTo>
                  <a:lnTo>
                    <a:pt x="663" y="23841"/>
                  </a:lnTo>
                  <a:lnTo>
                    <a:pt x="514" y="25102"/>
                  </a:lnTo>
                  <a:lnTo>
                    <a:pt x="385" y="26405"/>
                  </a:lnTo>
                  <a:lnTo>
                    <a:pt x="279" y="27729"/>
                  </a:lnTo>
                  <a:lnTo>
                    <a:pt x="193" y="29118"/>
                  </a:lnTo>
                  <a:lnTo>
                    <a:pt x="129" y="30507"/>
                  </a:lnTo>
                  <a:lnTo>
                    <a:pt x="65" y="31917"/>
                  </a:lnTo>
                  <a:lnTo>
                    <a:pt x="22" y="33348"/>
                  </a:lnTo>
                  <a:lnTo>
                    <a:pt x="1" y="34801"/>
                  </a:lnTo>
                  <a:lnTo>
                    <a:pt x="1" y="36232"/>
                  </a:lnTo>
                  <a:lnTo>
                    <a:pt x="22" y="37685"/>
                  </a:lnTo>
                  <a:lnTo>
                    <a:pt x="65" y="39116"/>
                  </a:lnTo>
                  <a:lnTo>
                    <a:pt x="108" y="40526"/>
                  </a:lnTo>
                  <a:lnTo>
                    <a:pt x="172" y="41936"/>
                  </a:lnTo>
                  <a:lnTo>
                    <a:pt x="257" y="43303"/>
                  </a:lnTo>
                  <a:lnTo>
                    <a:pt x="364" y="44649"/>
                  </a:lnTo>
                  <a:lnTo>
                    <a:pt x="492" y="45952"/>
                  </a:lnTo>
                  <a:lnTo>
                    <a:pt x="620" y="47213"/>
                  </a:lnTo>
                  <a:lnTo>
                    <a:pt x="791" y="48409"/>
                  </a:lnTo>
                  <a:lnTo>
                    <a:pt x="962" y="49562"/>
                  </a:lnTo>
                  <a:lnTo>
                    <a:pt x="1154" y="50652"/>
                  </a:lnTo>
                  <a:lnTo>
                    <a:pt x="1368" y="51677"/>
                  </a:lnTo>
                  <a:lnTo>
                    <a:pt x="1582" y="52639"/>
                  </a:lnTo>
                  <a:lnTo>
                    <a:pt x="1838" y="53515"/>
                  </a:lnTo>
                  <a:lnTo>
                    <a:pt x="2094" y="54305"/>
                  </a:lnTo>
                  <a:lnTo>
                    <a:pt x="2372" y="55010"/>
                  </a:lnTo>
                  <a:lnTo>
                    <a:pt x="2522" y="55309"/>
                  </a:lnTo>
                  <a:lnTo>
                    <a:pt x="2671" y="55608"/>
                  </a:lnTo>
                  <a:lnTo>
                    <a:pt x="2821" y="55865"/>
                  </a:lnTo>
                  <a:lnTo>
                    <a:pt x="2970" y="56100"/>
                  </a:lnTo>
                  <a:lnTo>
                    <a:pt x="3141" y="56313"/>
                  </a:lnTo>
                  <a:lnTo>
                    <a:pt x="3312" y="56505"/>
                  </a:lnTo>
                  <a:lnTo>
                    <a:pt x="3504" y="56676"/>
                  </a:lnTo>
                  <a:lnTo>
                    <a:pt x="3718" y="56826"/>
                  </a:lnTo>
                  <a:lnTo>
                    <a:pt x="3974" y="56997"/>
                  </a:lnTo>
                  <a:lnTo>
                    <a:pt x="4252" y="57146"/>
                  </a:lnTo>
                  <a:lnTo>
                    <a:pt x="4573" y="57296"/>
                  </a:lnTo>
                  <a:lnTo>
                    <a:pt x="4914" y="57445"/>
                  </a:lnTo>
                  <a:lnTo>
                    <a:pt x="5277" y="57595"/>
                  </a:lnTo>
                  <a:lnTo>
                    <a:pt x="5683" y="57745"/>
                  </a:lnTo>
                  <a:lnTo>
                    <a:pt x="6559" y="58001"/>
                  </a:lnTo>
                  <a:lnTo>
                    <a:pt x="7521" y="58257"/>
                  </a:lnTo>
                  <a:lnTo>
                    <a:pt x="8589" y="58492"/>
                  </a:lnTo>
                  <a:lnTo>
                    <a:pt x="9721" y="58706"/>
                  </a:lnTo>
                  <a:lnTo>
                    <a:pt x="10939" y="58898"/>
                  </a:lnTo>
                  <a:lnTo>
                    <a:pt x="12199" y="59090"/>
                  </a:lnTo>
                  <a:lnTo>
                    <a:pt x="13524" y="59240"/>
                  </a:lnTo>
                  <a:lnTo>
                    <a:pt x="14869" y="59389"/>
                  </a:lnTo>
                  <a:lnTo>
                    <a:pt x="16258" y="59496"/>
                  </a:lnTo>
                  <a:lnTo>
                    <a:pt x="17689" y="59603"/>
                  </a:lnTo>
                  <a:lnTo>
                    <a:pt x="19121" y="59667"/>
                  </a:lnTo>
                  <a:lnTo>
                    <a:pt x="20552" y="59710"/>
                  </a:lnTo>
                  <a:lnTo>
                    <a:pt x="21983" y="59753"/>
                  </a:lnTo>
                  <a:lnTo>
                    <a:pt x="23415" y="59753"/>
                  </a:lnTo>
                  <a:lnTo>
                    <a:pt x="24825" y="59710"/>
                  </a:lnTo>
                  <a:lnTo>
                    <a:pt x="26192" y="59667"/>
                  </a:lnTo>
                  <a:lnTo>
                    <a:pt x="27538" y="59582"/>
                  </a:lnTo>
                  <a:lnTo>
                    <a:pt x="28841" y="59475"/>
                  </a:lnTo>
                  <a:lnTo>
                    <a:pt x="30080" y="59347"/>
                  </a:lnTo>
                  <a:lnTo>
                    <a:pt x="31255" y="59197"/>
                  </a:lnTo>
                  <a:lnTo>
                    <a:pt x="32344" y="59005"/>
                  </a:lnTo>
                  <a:lnTo>
                    <a:pt x="33370" y="58770"/>
                  </a:lnTo>
                  <a:lnTo>
                    <a:pt x="33840" y="58663"/>
                  </a:lnTo>
                  <a:lnTo>
                    <a:pt x="34288" y="58535"/>
                  </a:lnTo>
                  <a:lnTo>
                    <a:pt x="34716" y="58385"/>
                  </a:lnTo>
                  <a:lnTo>
                    <a:pt x="35122" y="58236"/>
                  </a:lnTo>
                  <a:lnTo>
                    <a:pt x="35506" y="58086"/>
                  </a:lnTo>
                  <a:lnTo>
                    <a:pt x="35848" y="57937"/>
                  </a:lnTo>
                  <a:lnTo>
                    <a:pt x="36168" y="57766"/>
                  </a:lnTo>
                  <a:lnTo>
                    <a:pt x="36446" y="57574"/>
                  </a:lnTo>
                  <a:lnTo>
                    <a:pt x="36702" y="57403"/>
                  </a:lnTo>
                  <a:lnTo>
                    <a:pt x="36916" y="57210"/>
                  </a:lnTo>
                  <a:lnTo>
                    <a:pt x="37108" y="56997"/>
                  </a:lnTo>
                  <a:lnTo>
                    <a:pt x="37258" y="56783"/>
                  </a:lnTo>
                  <a:lnTo>
                    <a:pt x="37386" y="56548"/>
                  </a:lnTo>
                  <a:lnTo>
                    <a:pt x="37536" y="56228"/>
                  </a:lnTo>
                  <a:lnTo>
                    <a:pt x="37664" y="55843"/>
                  </a:lnTo>
                  <a:lnTo>
                    <a:pt x="37813" y="55395"/>
                  </a:lnTo>
                  <a:lnTo>
                    <a:pt x="37942" y="54882"/>
                  </a:lnTo>
                  <a:lnTo>
                    <a:pt x="38091" y="54326"/>
                  </a:lnTo>
                  <a:lnTo>
                    <a:pt x="38219" y="53707"/>
                  </a:lnTo>
                  <a:lnTo>
                    <a:pt x="38347" y="53045"/>
                  </a:lnTo>
                  <a:lnTo>
                    <a:pt x="38604" y="51549"/>
                  </a:lnTo>
                  <a:lnTo>
                    <a:pt x="38839" y="49862"/>
                  </a:lnTo>
                  <a:lnTo>
                    <a:pt x="39052" y="48024"/>
                  </a:lnTo>
                  <a:lnTo>
                    <a:pt x="39223" y="46016"/>
                  </a:lnTo>
                  <a:lnTo>
                    <a:pt x="39373" y="43880"/>
                  </a:lnTo>
                  <a:lnTo>
                    <a:pt x="39416" y="42769"/>
                  </a:lnTo>
                  <a:lnTo>
                    <a:pt x="39458" y="41637"/>
                  </a:lnTo>
                  <a:lnTo>
                    <a:pt x="39501" y="40483"/>
                  </a:lnTo>
                  <a:lnTo>
                    <a:pt x="39501" y="39308"/>
                  </a:lnTo>
                  <a:lnTo>
                    <a:pt x="39501" y="38091"/>
                  </a:lnTo>
                  <a:lnTo>
                    <a:pt x="39501" y="36873"/>
                  </a:lnTo>
                  <a:lnTo>
                    <a:pt x="39480" y="35655"/>
                  </a:lnTo>
                  <a:lnTo>
                    <a:pt x="39437" y="34395"/>
                  </a:lnTo>
                  <a:lnTo>
                    <a:pt x="39373" y="33134"/>
                  </a:lnTo>
                  <a:lnTo>
                    <a:pt x="39287" y="31874"/>
                  </a:lnTo>
                  <a:lnTo>
                    <a:pt x="39202" y="30613"/>
                  </a:lnTo>
                  <a:lnTo>
                    <a:pt x="39095" y="29332"/>
                  </a:lnTo>
                  <a:lnTo>
                    <a:pt x="38946" y="28050"/>
                  </a:lnTo>
                  <a:lnTo>
                    <a:pt x="38796" y="26789"/>
                  </a:lnTo>
                  <a:lnTo>
                    <a:pt x="38625" y="25508"/>
                  </a:lnTo>
                  <a:lnTo>
                    <a:pt x="38433" y="24247"/>
                  </a:lnTo>
                  <a:lnTo>
                    <a:pt x="38198" y="22987"/>
                  </a:lnTo>
                  <a:lnTo>
                    <a:pt x="37963" y="21748"/>
                  </a:lnTo>
                  <a:lnTo>
                    <a:pt x="37685" y="20509"/>
                  </a:lnTo>
                  <a:lnTo>
                    <a:pt x="37407" y="19291"/>
                  </a:lnTo>
                  <a:lnTo>
                    <a:pt x="37087" y="18073"/>
                  </a:lnTo>
                  <a:lnTo>
                    <a:pt x="36745" y="16898"/>
                  </a:lnTo>
                  <a:lnTo>
                    <a:pt x="36361" y="15723"/>
                  </a:lnTo>
                  <a:lnTo>
                    <a:pt x="35976" y="14591"/>
                  </a:lnTo>
                  <a:lnTo>
                    <a:pt x="35549" y="13459"/>
                  </a:lnTo>
                  <a:lnTo>
                    <a:pt x="35079" y="12391"/>
                  </a:lnTo>
                  <a:lnTo>
                    <a:pt x="34609" y="11323"/>
                  </a:lnTo>
                  <a:lnTo>
                    <a:pt x="34075" y="10297"/>
                  </a:lnTo>
                  <a:lnTo>
                    <a:pt x="33541" y="9315"/>
                  </a:lnTo>
                  <a:lnTo>
                    <a:pt x="32943" y="8353"/>
                  </a:lnTo>
                  <a:lnTo>
                    <a:pt x="32344" y="7435"/>
                  </a:lnTo>
                  <a:lnTo>
                    <a:pt x="32024" y="7007"/>
                  </a:lnTo>
                  <a:lnTo>
                    <a:pt x="31682" y="6580"/>
                  </a:lnTo>
                  <a:lnTo>
                    <a:pt x="31362" y="6153"/>
                  </a:lnTo>
                  <a:lnTo>
                    <a:pt x="30999" y="5747"/>
                  </a:lnTo>
                  <a:lnTo>
                    <a:pt x="30657" y="5341"/>
                  </a:lnTo>
                  <a:lnTo>
                    <a:pt x="30294" y="4956"/>
                  </a:lnTo>
                  <a:lnTo>
                    <a:pt x="29909" y="4593"/>
                  </a:lnTo>
                  <a:lnTo>
                    <a:pt x="29546" y="4230"/>
                  </a:lnTo>
                  <a:lnTo>
                    <a:pt x="29140" y="3888"/>
                  </a:lnTo>
                  <a:lnTo>
                    <a:pt x="28755" y="3547"/>
                  </a:lnTo>
                  <a:lnTo>
                    <a:pt x="28328" y="3226"/>
                  </a:lnTo>
                  <a:lnTo>
                    <a:pt x="27922" y="2906"/>
                  </a:lnTo>
                  <a:lnTo>
                    <a:pt x="27495" y="2628"/>
                  </a:lnTo>
                  <a:lnTo>
                    <a:pt x="27046" y="2329"/>
                  </a:lnTo>
                  <a:lnTo>
                    <a:pt x="26598" y="2072"/>
                  </a:lnTo>
                  <a:lnTo>
                    <a:pt x="26149" y="1816"/>
                  </a:lnTo>
                  <a:lnTo>
                    <a:pt x="25679" y="1581"/>
                  </a:lnTo>
                  <a:lnTo>
                    <a:pt x="25209" y="1367"/>
                  </a:lnTo>
                  <a:lnTo>
                    <a:pt x="24718" y="1154"/>
                  </a:lnTo>
                  <a:lnTo>
                    <a:pt x="24226" y="962"/>
                  </a:lnTo>
                  <a:lnTo>
                    <a:pt x="23714" y="791"/>
                  </a:lnTo>
                  <a:lnTo>
                    <a:pt x="23201" y="641"/>
                  </a:lnTo>
                  <a:lnTo>
                    <a:pt x="22667" y="492"/>
                  </a:lnTo>
                  <a:lnTo>
                    <a:pt x="22133" y="363"/>
                  </a:lnTo>
                  <a:lnTo>
                    <a:pt x="21577" y="257"/>
                  </a:lnTo>
                  <a:lnTo>
                    <a:pt x="21022" y="171"/>
                  </a:lnTo>
                  <a:lnTo>
                    <a:pt x="20445" y="107"/>
                  </a:lnTo>
                  <a:lnTo>
                    <a:pt x="19868" y="43"/>
                  </a:lnTo>
                  <a:lnTo>
                    <a:pt x="19270" y="22"/>
                  </a:lnTo>
                  <a:lnTo>
                    <a:pt x="18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548;p74">
              <a:extLst>
                <a:ext uri="{FF2B5EF4-FFF2-40B4-BE49-F238E27FC236}">
                  <a16:creationId xmlns:a16="http://schemas.microsoft.com/office/drawing/2014/main" id="{046F0BDD-E5D6-A121-BD81-9801A17FCAC2}"/>
                </a:ext>
              </a:extLst>
            </p:cNvPr>
            <p:cNvSpPr/>
            <p:nvPr/>
          </p:nvSpPr>
          <p:spPr>
            <a:xfrm>
              <a:off x="6048825" y="2394488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76" y="1"/>
                  </a:moveTo>
                  <a:lnTo>
                    <a:pt x="1005" y="22"/>
                  </a:lnTo>
                  <a:lnTo>
                    <a:pt x="855" y="65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56" y="278"/>
                  </a:lnTo>
                  <a:lnTo>
                    <a:pt x="450" y="385"/>
                  </a:lnTo>
                  <a:lnTo>
                    <a:pt x="300" y="599"/>
                  </a:lnTo>
                  <a:lnTo>
                    <a:pt x="172" y="855"/>
                  </a:lnTo>
                  <a:lnTo>
                    <a:pt x="65" y="1133"/>
                  </a:lnTo>
                  <a:lnTo>
                    <a:pt x="22" y="1410"/>
                  </a:lnTo>
                  <a:lnTo>
                    <a:pt x="1" y="1688"/>
                  </a:lnTo>
                  <a:lnTo>
                    <a:pt x="22" y="1795"/>
                  </a:lnTo>
                  <a:lnTo>
                    <a:pt x="44" y="1923"/>
                  </a:lnTo>
                  <a:lnTo>
                    <a:pt x="108" y="2073"/>
                  </a:lnTo>
                  <a:lnTo>
                    <a:pt x="151" y="2158"/>
                  </a:lnTo>
                  <a:lnTo>
                    <a:pt x="193" y="2222"/>
                  </a:lnTo>
                  <a:lnTo>
                    <a:pt x="257" y="2265"/>
                  </a:lnTo>
                  <a:lnTo>
                    <a:pt x="343" y="2308"/>
                  </a:lnTo>
                  <a:lnTo>
                    <a:pt x="514" y="2372"/>
                  </a:lnTo>
                  <a:lnTo>
                    <a:pt x="685" y="2436"/>
                  </a:lnTo>
                  <a:lnTo>
                    <a:pt x="877" y="2457"/>
                  </a:lnTo>
                  <a:lnTo>
                    <a:pt x="1069" y="2479"/>
                  </a:lnTo>
                  <a:lnTo>
                    <a:pt x="1240" y="2479"/>
                  </a:lnTo>
                  <a:lnTo>
                    <a:pt x="1432" y="2457"/>
                  </a:lnTo>
                  <a:lnTo>
                    <a:pt x="1603" y="2415"/>
                  </a:lnTo>
                  <a:lnTo>
                    <a:pt x="1774" y="2350"/>
                  </a:lnTo>
                  <a:lnTo>
                    <a:pt x="1945" y="2265"/>
                  </a:lnTo>
                  <a:lnTo>
                    <a:pt x="2095" y="2158"/>
                  </a:lnTo>
                  <a:lnTo>
                    <a:pt x="2223" y="2030"/>
                  </a:lnTo>
                  <a:lnTo>
                    <a:pt x="2330" y="1880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43" y="1368"/>
                  </a:lnTo>
                  <a:lnTo>
                    <a:pt x="2543" y="1197"/>
                  </a:lnTo>
                  <a:lnTo>
                    <a:pt x="2500" y="1005"/>
                  </a:lnTo>
                  <a:lnTo>
                    <a:pt x="2436" y="812"/>
                  </a:lnTo>
                  <a:lnTo>
                    <a:pt x="2330" y="641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36"/>
                  </a:lnTo>
                  <a:lnTo>
                    <a:pt x="1795" y="150"/>
                  </a:lnTo>
                  <a:lnTo>
                    <a:pt x="1646" y="86"/>
                  </a:lnTo>
                  <a:lnTo>
                    <a:pt x="1475" y="22"/>
                  </a:lnTo>
                  <a:lnTo>
                    <a:pt x="13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549;p74">
              <a:extLst>
                <a:ext uri="{FF2B5EF4-FFF2-40B4-BE49-F238E27FC236}">
                  <a16:creationId xmlns:a16="http://schemas.microsoft.com/office/drawing/2014/main" id="{9FCD7B0B-10CF-68CA-65BF-161040105C1D}"/>
                </a:ext>
              </a:extLst>
            </p:cNvPr>
            <p:cNvSpPr/>
            <p:nvPr/>
          </p:nvSpPr>
          <p:spPr>
            <a:xfrm>
              <a:off x="6384225" y="2390213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55" y="1"/>
                  </a:moveTo>
                  <a:lnTo>
                    <a:pt x="1005" y="22"/>
                  </a:lnTo>
                  <a:lnTo>
                    <a:pt x="855" y="65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56" y="278"/>
                  </a:lnTo>
                  <a:lnTo>
                    <a:pt x="450" y="385"/>
                  </a:lnTo>
                  <a:lnTo>
                    <a:pt x="300" y="620"/>
                  </a:lnTo>
                  <a:lnTo>
                    <a:pt x="172" y="876"/>
                  </a:lnTo>
                  <a:lnTo>
                    <a:pt x="65" y="1154"/>
                  </a:lnTo>
                  <a:lnTo>
                    <a:pt x="22" y="1411"/>
                  </a:lnTo>
                  <a:lnTo>
                    <a:pt x="1" y="1688"/>
                  </a:lnTo>
                  <a:lnTo>
                    <a:pt x="22" y="1816"/>
                  </a:lnTo>
                  <a:lnTo>
                    <a:pt x="44" y="1923"/>
                  </a:lnTo>
                  <a:lnTo>
                    <a:pt x="108" y="2094"/>
                  </a:lnTo>
                  <a:lnTo>
                    <a:pt x="150" y="2158"/>
                  </a:lnTo>
                  <a:lnTo>
                    <a:pt x="193" y="2222"/>
                  </a:lnTo>
                  <a:lnTo>
                    <a:pt x="257" y="2286"/>
                  </a:lnTo>
                  <a:lnTo>
                    <a:pt x="343" y="2329"/>
                  </a:lnTo>
                  <a:lnTo>
                    <a:pt x="514" y="2393"/>
                  </a:lnTo>
                  <a:lnTo>
                    <a:pt x="685" y="2436"/>
                  </a:lnTo>
                  <a:lnTo>
                    <a:pt x="877" y="2479"/>
                  </a:lnTo>
                  <a:lnTo>
                    <a:pt x="1240" y="2479"/>
                  </a:lnTo>
                  <a:lnTo>
                    <a:pt x="1432" y="2457"/>
                  </a:lnTo>
                  <a:lnTo>
                    <a:pt x="1603" y="2415"/>
                  </a:lnTo>
                  <a:lnTo>
                    <a:pt x="1774" y="2351"/>
                  </a:lnTo>
                  <a:lnTo>
                    <a:pt x="1945" y="2265"/>
                  </a:lnTo>
                  <a:lnTo>
                    <a:pt x="2095" y="2158"/>
                  </a:lnTo>
                  <a:lnTo>
                    <a:pt x="2223" y="2030"/>
                  </a:lnTo>
                  <a:lnTo>
                    <a:pt x="2330" y="1881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22" y="1389"/>
                  </a:lnTo>
                  <a:lnTo>
                    <a:pt x="2543" y="1197"/>
                  </a:lnTo>
                  <a:lnTo>
                    <a:pt x="2500" y="1026"/>
                  </a:lnTo>
                  <a:lnTo>
                    <a:pt x="2436" y="834"/>
                  </a:lnTo>
                  <a:lnTo>
                    <a:pt x="2330" y="663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57"/>
                  </a:lnTo>
                  <a:lnTo>
                    <a:pt x="1795" y="172"/>
                  </a:lnTo>
                  <a:lnTo>
                    <a:pt x="1646" y="86"/>
                  </a:lnTo>
                  <a:lnTo>
                    <a:pt x="1475" y="43"/>
                  </a:lnTo>
                  <a:lnTo>
                    <a:pt x="13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550;p74">
              <a:extLst>
                <a:ext uri="{FF2B5EF4-FFF2-40B4-BE49-F238E27FC236}">
                  <a16:creationId xmlns:a16="http://schemas.microsoft.com/office/drawing/2014/main" id="{2E69BC37-8912-E951-E703-0A83E1E955A4}"/>
                </a:ext>
              </a:extLst>
            </p:cNvPr>
            <p:cNvSpPr/>
            <p:nvPr/>
          </p:nvSpPr>
          <p:spPr>
            <a:xfrm>
              <a:off x="6080875" y="2439363"/>
              <a:ext cx="296450" cy="149550"/>
            </a:xfrm>
            <a:custGeom>
              <a:avLst/>
              <a:gdLst/>
              <a:ahLst/>
              <a:cxnLst/>
              <a:rect l="l" t="t" r="r" b="b"/>
              <a:pathLst>
                <a:path w="11858" h="5982" extrusionOk="0">
                  <a:moveTo>
                    <a:pt x="4914" y="0"/>
                  </a:moveTo>
                  <a:lnTo>
                    <a:pt x="4615" y="21"/>
                  </a:lnTo>
                  <a:lnTo>
                    <a:pt x="4295" y="43"/>
                  </a:lnTo>
                  <a:lnTo>
                    <a:pt x="3996" y="85"/>
                  </a:lnTo>
                  <a:lnTo>
                    <a:pt x="3718" y="128"/>
                  </a:lnTo>
                  <a:lnTo>
                    <a:pt x="3440" y="192"/>
                  </a:lnTo>
                  <a:lnTo>
                    <a:pt x="2906" y="363"/>
                  </a:lnTo>
                  <a:lnTo>
                    <a:pt x="2415" y="555"/>
                  </a:lnTo>
                  <a:lnTo>
                    <a:pt x="1988" y="769"/>
                  </a:lnTo>
                  <a:lnTo>
                    <a:pt x="1582" y="983"/>
                  </a:lnTo>
                  <a:lnTo>
                    <a:pt x="1218" y="1218"/>
                  </a:lnTo>
                  <a:lnTo>
                    <a:pt x="898" y="1453"/>
                  </a:lnTo>
                  <a:lnTo>
                    <a:pt x="620" y="1666"/>
                  </a:lnTo>
                  <a:lnTo>
                    <a:pt x="407" y="1859"/>
                  </a:lnTo>
                  <a:lnTo>
                    <a:pt x="108" y="2158"/>
                  </a:lnTo>
                  <a:lnTo>
                    <a:pt x="1" y="2286"/>
                  </a:lnTo>
                  <a:lnTo>
                    <a:pt x="5192" y="5982"/>
                  </a:lnTo>
                  <a:lnTo>
                    <a:pt x="11857" y="2521"/>
                  </a:lnTo>
                  <a:lnTo>
                    <a:pt x="11772" y="2457"/>
                  </a:lnTo>
                  <a:lnTo>
                    <a:pt x="11537" y="2222"/>
                  </a:lnTo>
                  <a:lnTo>
                    <a:pt x="11366" y="2072"/>
                  </a:lnTo>
                  <a:lnTo>
                    <a:pt x="11131" y="1901"/>
                  </a:lnTo>
                  <a:lnTo>
                    <a:pt x="10875" y="1709"/>
                  </a:lnTo>
                  <a:lnTo>
                    <a:pt x="10533" y="1517"/>
                  </a:lnTo>
                  <a:lnTo>
                    <a:pt x="10170" y="1303"/>
                  </a:lnTo>
                  <a:lnTo>
                    <a:pt x="9742" y="1111"/>
                  </a:lnTo>
                  <a:lnTo>
                    <a:pt x="9251" y="897"/>
                  </a:lnTo>
                  <a:lnTo>
                    <a:pt x="8717" y="705"/>
                  </a:lnTo>
                  <a:lnTo>
                    <a:pt x="8119" y="513"/>
                  </a:lnTo>
                  <a:lnTo>
                    <a:pt x="7456" y="342"/>
                  </a:lnTo>
                  <a:lnTo>
                    <a:pt x="6709" y="192"/>
                  </a:lnTo>
                  <a:lnTo>
                    <a:pt x="5918" y="64"/>
                  </a:lnTo>
                  <a:lnTo>
                    <a:pt x="5576" y="21"/>
                  </a:lnTo>
                  <a:lnTo>
                    <a:pt x="5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551;p74">
              <a:extLst>
                <a:ext uri="{FF2B5EF4-FFF2-40B4-BE49-F238E27FC236}">
                  <a16:creationId xmlns:a16="http://schemas.microsoft.com/office/drawing/2014/main" id="{3D138A4C-5146-1FDE-66C8-95882CCDE247}"/>
                </a:ext>
              </a:extLst>
            </p:cNvPr>
            <p:cNvSpPr/>
            <p:nvPr/>
          </p:nvSpPr>
          <p:spPr>
            <a:xfrm>
              <a:off x="6691875" y="2663138"/>
              <a:ext cx="221125" cy="509525"/>
            </a:xfrm>
            <a:custGeom>
              <a:avLst/>
              <a:gdLst/>
              <a:ahLst/>
              <a:cxnLst/>
              <a:rect l="l" t="t" r="r" b="b"/>
              <a:pathLst>
                <a:path w="8845" h="20381" extrusionOk="0">
                  <a:moveTo>
                    <a:pt x="0" y="0"/>
                  </a:moveTo>
                  <a:lnTo>
                    <a:pt x="1730" y="18266"/>
                  </a:lnTo>
                  <a:lnTo>
                    <a:pt x="1965" y="18436"/>
                  </a:lnTo>
                  <a:lnTo>
                    <a:pt x="2564" y="18864"/>
                  </a:lnTo>
                  <a:lnTo>
                    <a:pt x="2991" y="19141"/>
                  </a:lnTo>
                  <a:lnTo>
                    <a:pt x="3461" y="19419"/>
                  </a:lnTo>
                  <a:lnTo>
                    <a:pt x="3995" y="19697"/>
                  </a:lnTo>
                  <a:lnTo>
                    <a:pt x="4550" y="19932"/>
                  </a:lnTo>
                  <a:lnTo>
                    <a:pt x="4828" y="20039"/>
                  </a:lnTo>
                  <a:lnTo>
                    <a:pt x="5106" y="20145"/>
                  </a:lnTo>
                  <a:lnTo>
                    <a:pt x="5405" y="20231"/>
                  </a:lnTo>
                  <a:lnTo>
                    <a:pt x="5704" y="20295"/>
                  </a:lnTo>
                  <a:lnTo>
                    <a:pt x="5982" y="20338"/>
                  </a:lnTo>
                  <a:lnTo>
                    <a:pt x="6281" y="20359"/>
                  </a:lnTo>
                  <a:lnTo>
                    <a:pt x="6558" y="20380"/>
                  </a:lnTo>
                  <a:lnTo>
                    <a:pt x="6836" y="20359"/>
                  </a:lnTo>
                  <a:lnTo>
                    <a:pt x="7114" y="20295"/>
                  </a:lnTo>
                  <a:lnTo>
                    <a:pt x="7370" y="20231"/>
                  </a:lnTo>
                  <a:lnTo>
                    <a:pt x="7605" y="20124"/>
                  </a:lnTo>
                  <a:lnTo>
                    <a:pt x="7862" y="19975"/>
                  </a:lnTo>
                  <a:lnTo>
                    <a:pt x="8075" y="19782"/>
                  </a:lnTo>
                  <a:lnTo>
                    <a:pt x="8289" y="19569"/>
                  </a:lnTo>
                  <a:lnTo>
                    <a:pt x="8481" y="19312"/>
                  </a:lnTo>
                  <a:lnTo>
                    <a:pt x="8652" y="19013"/>
                  </a:lnTo>
                  <a:lnTo>
                    <a:pt x="8716" y="18842"/>
                  </a:lnTo>
                  <a:lnTo>
                    <a:pt x="8780" y="18650"/>
                  </a:lnTo>
                  <a:lnTo>
                    <a:pt x="8802" y="18436"/>
                  </a:lnTo>
                  <a:lnTo>
                    <a:pt x="8823" y="18223"/>
                  </a:lnTo>
                  <a:lnTo>
                    <a:pt x="8844" y="17988"/>
                  </a:lnTo>
                  <a:lnTo>
                    <a:pt x="8823" y="17731"/>
                  </a:lnTo>
                  <a:lnTo>
                    <a:pt x="8780" y="17197"/>
                  </a:lnTo>
                  <a:lnTo>
                    <a:pt x="8652" y="16599"/>
                  </a:lnTo>
                  <a:lnTo>
                    <a:pt x="8481" y="15980"/>
                  </a:lnTo>
                  <a:lnTo>
                    <a:pt x="8268" y="15296"/>
                  </a:lnTo>
                  <a:lnTo>
                    <a:pt x="8033" y="14591"/>
                  </a:lnTo>
                  <a:lnTo>
                    <a:pt x="7733" y="13843"/>
                  </a:lnTo>
                  <a:lnTo>
                    <a:pt x="7413" y="13074"/>
                  </a:lnTo>
                  <a:lnTo>
                    <a:pt x="7050" y="12284"/>
                  </a:lnTo>
                  <a:lnTo>
                    <a:pt x="6665" y="11472"/>
                  </a:lnTo>
                  <a:lnTo>
                    <a:pt x="6259" y="10660"/>
                  </a:lnTo>
                  <a:lnTo>
                    <a:pt x="5853" y="9848"/>
                  </a:lnTo>
                  <a:lnTo>
                    <a:pt x="4978" y="8204"/>
                  </a:lnTo>
                  <a:lnTo>
                    <a:pt x="4080" y="6623"/>
                  </a:lnTo>
                  <a:lnTo>
                    <a:pt x="3204" y="5106"/>
                  </a:lnTo>
                  <a:lnTo>
                    <a:pt x="2350" y="3717"/>
                  </a:lnTo>
                  <a:lnTo>
                    <a:pt x="1602" y="2478"/>
                  </a:lnTo>
                  <a:lnTo>
                    <a:pt x="449" y="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552;p74">
              <a:extLst>
                <a:ext uri="{FF2B5EF4-FFF2-40B4-BE49-F238E27FC236}">
                  <a16:creationId xmlns:a16="http://schemas.microsoft.com/office/drawing/2014/main" id="{C0234604-EB8A-0680-A68F-4D198585EAF8}"/>
                </a:ext>
              </a:extLst>
            </p:cNvPr>
            <p:cNvSpPr/>
            <p:nvPr/>
          </p:nvSpPr>
          <p:spPr>
            <a:xfrm>
              <a:off x="6691875" y="2663138"/>
              <a:ext cx="221125" cy="509525"/>
            </a:xfrm>
            <a:custGeom>
              <a:avLst/>
              <a:gdLst/>
              <a:ahLst/>
              <a:cxnLst/>
              <a:rect l="l" t="t" r="r" b="b"/>
              <a:pathLst>
                <a:path w="8845" h="203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49" y="684"/>
                  </a:lnTo>
                  <a:lnTo>
                    <a:pt x="1602" y="2478"/>
                  </a:lnTo>
                  <a:lnTo>
                    <a:pt x="2350" y="3717"/>
                  </a:lnTo>
                  <a:lnTo>
                    <a:pt x="3204" y="5106"/>
                  </a:lnTo>
                  <a:lnTo>
                    <a:pt x="4080" y="6623"/>
                  </a:lnTo>
                  <a:lnTo>
                    <a:pt x="4978" y="8204"/>
                  </a:lnTo>
                  <a:lnTo>
                    <a:pt x="5853" y="9848"/>
                  </a:lnTo>
                  <a:lnTo>
                    <a:pt x="6259" y="10660"/>
                  </a:lnTo>
                  <a:lnTo>
                    <a:pt x="6665" y="11472"/>
                  </a:lnTo>
                  <a:lnTo>
                    <a:pt x="7050" y="12284"/>
                  </a:lnTo>
                  <a:lnTo>
                    <a:pt x="7413" y="13074"/>
                  </a:lnTo>
                  <a:lnTo>
                    <a:pt x="7733" y="13843"/>
                  </a:lnTo>
                  <a:lnTo>
                    <a:pt x="8033" y="14591"/>
                  </a:lnTo>
                  <a:lnTo>
                    <a:pt x="8268" y="15296"/>
                  </a:lnTo>
                  <a:lnTo>
                    <a:pt x="8481" y="15980"/>
                  </a:lnTo>
                  <a:lnTo>
                    <a:pt x="8652" y="16599"/>
                  </a:lnTo>
                  <a:lnTo>
                    <a:pt x="8780" y="17197"/>
                  </a:lnTo>
                  <a:lnTo>
                    <a:pt x="8823" y="17731"/>
                  </a:lnTo>
                  <a:lnTo>
                    <a:pt x="8844" y="17988"/>
                  </a:lnTo>
                  <a:lnTo>
                    <a:pt x="8823" y="18223"/>
                  </a:lnTo>
                  <a:lnTo>
                    <a:pt x="8802" y="18436"/>
                  </a:lnTo>
                  <a:lnTo>
                    <a:pt x="8780" y="18650"/>
                  </a:lnTo>
                  <a:lnTo>
                    <a:pt x="8716" y="18842"/>
                  </a:lnTo>
                  <a:lnTo>
                    <a:pt x="8652" y="19013"/>
                  </a:lnTo>
                  <a:lnTo>
                    <a:pt x="8652" y="19013"/>
                  </a:lnTo>
                  <a:lnTo>
                    <a:pt x="8481" y="19312"/>
                  </a:lnTo>
                  <a:lnTo>
                    <a:pt x="8289" y="19569"/>
                  </a:lnTo>
                  <a:lnTo>
                    <a:pt x="8075" y="19782"/>
                  </a:lnTo>
                  <a:lnTo>
                    <a:pt x="7862" y="19975"/>
                  </a:lnTo>
                  <a:lnTo>
                    <a:pt x="7605" y="20124"/>
                  </a:lnTo>
                  <a:lnTo>
                    <a:pt x="7370" y="20231"/>
                  </a:lnTo>
                  <a:lnTo>
                    <a:pt x="7114" y="20295"/>
                  </a:lnTo>
                  <a:lnTo>
                    <a:pt x="6836" y="20359"/>
                  </a:lnTo>
                  <a:lnTo>
                    <a:pt x="6558" y="20380"/>
                  </a:lnTo>
                  <a:lnTo>
                    <a:pt x="6281" y="20359"/>
                  </a:lnTo>
                  <a:lnTo>
                    <a:pt x="5982" y="20338"/>
                  </a:lnTo>
                  <a:lnTo>
                    <a:pt x="5704" y="20295"/>
                  </a:lnTo>
                  <a:lnTo>
                    <a:pt x="5405" y="20231"/>
                  </a:lnTo>
                  <a:lnTo>
                    <a:pt x="5106" y="20145"/>
                  </a:lnTo>
                  <a:lnTo>
                    <a:pt x="4828" y="20039"/>
                  </a:lnTo>
                  <a:lnTo>
                    <a:pt x="4550" y="19932"/>
                  </a:lnTo>
                  <a:lnTo>
                    <a:pt x="3995" y="19697"/>
                  </a:lnTo>
                  <a:lnTo>
                    <a:pt x="3461" y="19419"/>
                  </a:lnTo>
                  <a:lnTo>
                    <a:pt x="2991" y="19141"/>
                  </a:lnTo>
                  <a:lnTo>
                    <a:pt x="2564" y="18864"/>
                  </a:lnTo>
                  <a:lnTo>
                    <a:pt x="1965" y="18436"/>
                  </a:lnTo>
                  <a:lnTo>
                    <a:pt x="1730" y="18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553;p74">
              <a:extLst>
                <a:ext uri="{FF2B5EF4-FFF2-40B4-BE49-F238E27FC236}">
                  <a16:creationId xmlns:a16="http://schemas.microsoft.com/office/drawing/2014/main" id="{D55E15BF-C6CA-F78A-DAC8-FC725B59B0B4}"/>
                </a:ext>
              </a:extLst>
            </p:cNvPr>
            <p:cNvSpPr/>
            <p:nvPr/>
          </p:nvSpPr>
          <p:spPr>
            <a:xfrm>
              <a:off x="5928675" y="2445763"/>
              <a:ext cx="115375" cy="120725"/>
            </a:xfrm>
            <a:custGeom>
              <a:avLst/>
              <a:gdLst/>
              <a:ahLst/>
              <a:cxnLst/>
              <a:rect l="l" t="t" r="r" b="b"/>
              <a:pathLst>
                <a:path w="4615" h="4829" extrusionOk="0">
                  <a:moveTo>
                    <a:pt x="2500" y="0"/>
                  </a:moveTo>
                  <a:lnTo>
                    <a:pt x="2179" y="22"/>
                  </a:lnTo>
                  <a:lnTo>
                    <a:pt x="1859" y="86"/>
                  </a:lnTo>
                  <a:lnTo>
                    <a:pt x="1560" y="193"/>
                  </a:lnTo>
                  <a:lnTo>
                    <a:pt x="1282" y="342"/>
                  </a:lnTo>
                  <a:lnTo>
                    <a:pt x="1026" y="513"/>
                  </a:lnTo>
                  <a:lnTo>
                    <a:pt x="791" y="727"/>
                  </a:lnTo>
                  <a:lnTo>
                    <a:pt x="577" y="962"/>
                  </a:lnTo>
                  <a:lnTo>
                    <a:pt x="385" y="1197"/>
                  </a:lnTo>
                  <a:lnTo>
                    <a:pt x="235" y="1474"/>
                  </a:lnTo>
                  <a:lnTo>
                    <a:pt x="128" y="1752"/>
                  </a:lnTo>
                  <a:lnTo>
                    <a:pt x="43" y="2030"/>
                  </a:lnTo>
                  <a:lnTo>
                    <a:pt x="0" y="2329"/>
                  </a:lnTo>
                  <a:lnTo>
                    <a:pt x="0" y="2607"/>
                  </a:lnTo>
                  <a:lnTo>
                    <a:pt x="43" y="2906"/>
                  </a:lnTo>
                  <a:lnTo>
                    <a:pt x="150" y="3183"/>
                  </a:lnTo>
                  <a:lnTo>
                    <a:pt x="214" y="3333"/>
                  </a:lnTo>
                  <a:lnTo>
                    <a:pt x="299" y="3461"/>
                  </a:lnTo>
                  <a:lnTo>
                    <a:pt x="385" y="3589"/>
                  </a:lnTo>
                  <a:lnTo>
                    <a:pt x="492" y="3739"/>
                  </a:lnTo>
                  <a:lnTo>
                    <a:pt x="705" y="3931"/>
                  </a:lnTo>
                  <a:lnTo>
                    <a:pt x="919" y="4145"/>
                  </a:lnTo>
                  <a:lnTo>
                    <a:pt x="1154" y="4337"/>
                  </a:lnTo>
                  <a:lnTo>
                    <a:pt x="1389" y="4508"/>
                  </a:lnTo>
                  <a:lnTo>
                    <a:pt x="1538" y="4615"/>
                  </a:lnTo>
                  <a:lnTo>
                    <a:pt x="1688" y="4700"/>
                  </a:lnTo>
                  <a:lnTo>
                    <a:pt x="1838" y="4764"/>
                  </a:lnTo>
                  <a:lnTo>
                    <a:pt x="2008" y="4807"/>
                  </a:lnTo>
                  <a:lnTo>
                    <a:pt x="2137" y="4828"/>
                  </a:lnTo>
                  <a:lnTo>
                    <a:pt x="2286" y="4828"/>
                  </a:lnTo>
                  <a:lnTo>
                    <a:pt x="2414" y="4807"/>
                  </a:lnTo>
                  <a:lnTo>
                    <a:pt x="2564" y="4764"/>
                  </a:lnTo>
                  <a:lnTo>
                    <a:pt x="2820" y="4658"/>
                  </a:lnTo>
                  <a:lnTo>
                    <a:pt x="3077" y="4529"/>
                  </a:lnTo>
                  <a:lnTo>
                    <a:pt x="3290" y="4401"/>
                  </a:lnTo>
                  <a:lnTo>
                    <a:pt x="3482" y="4252"/>
                  </a:lnTo>
                  <a:lnTo>
                    <a:pt x="3653" y="4102"/>
                  </a:lnTo>
                  <a:lnTo>
                    <a:pt x="3824" y="3953"/>
                  </a:lnTo>
                  <a:lnTo>
                    <a:pt x="3995" y="3782"/>
                  </a:lnTo>
                  <a:lnTo>
                    <a:pt x="4145" y="3589"/>
                  </a:lnTo>
                  <a:lnTo>
                    <a:pt x="4273" y="3397"/>
                  </a:lnTo>
                  <a:lnTo>
                    <a:pt x="4380" y="3183"/>
                  </a:lnTo>
                  <a:lnTo>
                    <a:pt x="4508" y="2906"/>
                  </a:lnTo>
                  <a:lnTo>
                    <a:pt x="4572" y="2628"/>
                  </a:lnTo>
                  <a:lnTo>
                    <a:pt x="4615" y="2329"/>
                  </a:lnTo>
                  <a:lnTo>
                    <a:pt x="4593" y="2030"/>
                  </a:lnTo>
                  <a:lnTo>
                    <a:pt x="4551" y="1752"/>
                  </a:lnTo>
                  <a:lnTo>
                    <a:pt x="4465" y="1474"/>
                  </a:lnTo>
                  <a:lnTo>
                    <a:pt x="4358" y="1197"/>
                  </a:lnTo>
                  <a:lnTo>
                    <a:pt x="4209" y="962"/>
                  </a:lnTo>
                  <a:lnTo>
                    <a:pt x="4038" y="727"/>
                  </a:lnTo>
                  <a:lnTo>
                    <a:pt x="3824" y="513"/>
                  </a:lnTo>
                  <a:lnTo>
                    <a:pt x="3611" y="342"/>
                  </a:lnTo>
                  <a:lnTo>
                    <a:pt x="3354" y="193"/>
                  </a:lnTo>
                  <a:lnTo>
                    <a:pt x="3077" y="86"/>
                  </a:lnTo>
                  <a:lnTo>
                    <a:pt x="2799" y="2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6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554;p74">
              <a:extLst>
                <a:ext uri="{FF2B5EF4-FFF2-40B4-BE49-F238E27FC236}">
                  <a16:creationId xmlns:a16="http://schemas.microsoft.com/office/drawing/2014/main" id="{DEC9EA43-EB68-B80D-47DC-F957AE043ACE}"/>
                </a:ext>
              </a:extLst>
            </p:cNvPr>
            <p:cNvSpPr/>
            <p:nvPr/>
          </p:nvSpPr>
          <p:spPr>
            <a:xfrm>
              <a:off x="6459550" y="2451638"/>
              <a:ext cx="115375" cy="121250"/>
            </a:xfrm>
            <a:custGeom>
              <a:avLst/>
              <a:gdLst/>
              <a:ahLst/>
              <a:cxnLst/>
              <a:rect l="l" t="t" r="r" b="b"/>
              <a:pathLst>
                <a:path w="4615" h="4850" extrusionOk="0">
                  <a:moveTo>
                    <a:pt x="2500" y="0"/>
                  </a:moveTo>
                  <a:lnTo>
                    <a:pt x="2179" y="43"/>
                  </a:lnTo>
                  <a:lnTo>
                    <a:pt x="1859" y="107"/>
                  </a:lnTo>
                  <a:lnTo>
                    <a:pt x="1560" y="214"/>
                  </a:lnTo>
                  <a:lnTo>
                    <a:pt x="1282" y="364"/>
                  </a:lnTo>
                  <a:lnTo>
                    <a:pt x="1026" y="534"/>
                  </a:lnTo>
                  <a:lnTo>
                    <a:pt x="791" y="748"/>
                  </a:lnTo>
                  <a:lnTo>
                    <a:pt x="577" y="962"/>
                  </a:lnTo>
                  <a:lnTo>
                    <a:pt x="385" y="1218"/>
                  </a:lnTo>
                  <a:lnTo>
                    <a:pt x="235" y="1474"/>
                  </a:lnTo>
                  <a:lnTo>
                    <a:pt x="128" y="1752"/>
                  </a:lnTo>
                  <a:lnTo>
                    <a:pt x="43" y="2051"/>
                  </a:lnTo>
                  <a:lnTo>
                    <a:pt x="0" y="2329"/>
                  </a:lnTo>
                  <a:lnTo>
                    <a:pt x="0" y="2628"/>
                  </a:lnTo>
                  <a:lnTo>
                    <a:pt x="43" y="2927"/>
                  </a:lnTo>
                  <a:lnTo>
                    <a:pt x="150" y="3205"/>
                  </a:lnTo>
                  <a:lnTo>
                    <a:pt x="214" y="3333"/>
                  </a:lnTo>
                  <a:lnTo>
                    <a:pt x="299" y="3483"/>
                  </a:lnTo>
                  <a:lnTo>
                    <a:pt x="385" y="3611"/>
                  </a:lnTo>
                  <a:lnTo>
                    <a:pt x="491" y="3739"/>
                  </a:lnTo>
                  <a:lnTo>
                    <a:pt x="705" y="3953"/>
                  </a:lnTo>
                  <a:lnTo>
                    <a:pt x="919" y="4145"/>
                  </a:lnTo>
                  <a:lnTo>
                    <a:pt x="1154" y="4337"/>
                  </a:lnTo>
                  <a:lnTo>
                    <a:pt x="1389" y="4529"/>
                  </a:lnTo>
                  <a:lnTo>
                    <a:pt x="1517" y="4615"/>
                  </a:lnTo>
                  <a:lnTo>
                    <a:pt x="1688" y="4722"/>
                  </a:lnTo>
                  <a:lnTo>
                    <a:pt x="1837" y="4786"/>
                  </a:lnTo>
                  <a:lnTo>
                    <a:pt x="2008" y="4828"/>
                  </a:lnTo>
                  <a:lnTo>
                    <a:pt x="2136" y="4850"/>
                  </a:lnTo>
                  <a:lnTo>
                    <a:pt x="2286" y="4850"/>
                  </a:lnTo>
                  <a:lnTo>
                    <a:pt x="2414" y="4828"/>
                  </a:lnTo>
                  <a:lnTo>
                    <a:pt x="2564" y="4786"/>
                  </a:lnTo>
                  <a:lnTo>
                    <a:pt x="2820" y="4679"/>
                  </a:lnTo>
                  <a:lnTo>
                    <a:pt x="3076" y="4529"/>
                  </a:lnTo>
                  <a:lnTo>
                    <a:pt x="3269" y="4401"/>
                  </a:lnTo>
                  <a:lnTo>
                    <a:pt x="3461" y="4273"/>
                  </a:lnTo>
                  <a:lnTo>
                    <a:pt x="3653" y="4123"/>
                  </a:lnTo>
                  <a:lnTo>
                    <a:pt x="3824" y="3953"/>
                  </a:lnTo>
                  <a:lnTo>
                    <a:pt x="3995" y="3782"/>
                  </a:lnTo>
                  <a:lnTo>
                    <a:pt x="4145" y="3611"/>
                  </a:lnTo>
                  <a:lnTo>
                    <a:pt x="4273" y="3418"/>
                  </a:lnTo>
                  <a:lnTo>
                    <a:pt x="4380" y="3205"/>
                  </a:lnTo>
                  <a:lnTo>
                    <a:pt x="4508" y="2927"/>
                  </a:lnTo>
                  <a:lnTo>
                    <a:pt x="4572" y="2628"/>
                  </a:lnTo>
                  <a:lnTo>
                    <a:pt x="4615" y="2350"/>
                  </a:lnTo>
                  <a:lnTo>
                    <a:pt x="4593" y="2051"/>
                  </a:lnTo>
                  <a:lnTo>
                    <a:pt x="4550" y="1752"/>
                  </a:lnTo>
                  <a:lnTo>
                    <a:pt x="4465" y="1474"/>
                  </a:lnTo>
                  <a:lnTo>
                    <a:pt x="4358" y="1218"/>
                  </a:lnTo>
                  <a:lnTo>
                    <a:pt x="4209" y="962"/>
                  </a:lnTo>
                  <a:lnTo>
                    <a:pt x="4038" y="748"/>
                  </a:lnTo>
                  <a:lnTo>
                    <a:pt x="3824" y="534"/>
                  </a:lnTo>
                  <a:lnTo>
                    <a:pt x="3610" y="364"/>
                  </a:lnTo>
                  <a:lnTo>
                    <a:pt x="3354" y="214"/>
                  </a:lnTo>
                  <a:lnTo>
                    <a:pt x="3076" y="107"/>
                  </a:lnTo>
                  <a:lnTo>
                    <a:pt x="2799" y="4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6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555;p74">
              <a:extLst>
                <a:ext uri="{FF2B5EF4-FFF2-40B4-BE49-F238E27FC236}">
                  <a16:creationId xmlns:a16="http://schemas.microsoft.com/office/drawing/2014/main" id="{54471747-0EDB-11ED-D92C-E93634330B37}"/>
                </a:ext>
              </a:extLst>
            </p:cNvPr>
            <p:cNvSpPr/>
            <p:nvPr/>
          </p:nvSpPr>
          <p:spPr>
            <a:xfrm>
              <a:off x="6773050" y="2244413"/>
              <a:ext cx="210450" cy="619550"/>
            </a:xfrm>
            <a:custGeom>
              <a:avLst/>
              <a:gdLst/>
              <a:ahLst/>
              <a:cxnLst/>
              <a:rect l="l" t="t" r="r" b="b"/>
              <a:pathLst>
                <a:path w="8418" h="24782" extrusionOk="0">
                  <a:moveTo>
                    <a:pt x="3055" y="1"/>
                  </a:moveTo>
                  <a:lnTo>
                    <a:pt x="2606" y="86"/>
                  </a:lnTo>
                  <a:lnTo>
                    <a:pt x="2115" y="193"/>
                  </a:lnTo>
                  <a:lnTo>
                    <a:pt x="1624" y="385"/>
                  </a:lnTo>
                  <a:lnTo>
                    <a:pt x="1111" y="620"/>
                  </a:lnTo>
                  <a:lnTo>
                    <a:pt x="556" y="919"/>
                  </a:lnTo>
                  <a:lnTo>
                    <a:pt x="0" y="1282"/>
                  </a:lnTo>
                  <a:lnTo>
                    <a:pt x="3098" y="24782"/>
                  </a:lnTo>
                  <a:lnTo>
                    <a:pt x="3333" y="24611"/>
                  </a:lnTo>
                  <a:lnTo>
                    <a:pt x="3611" y="24376"/>
                  </a:lnTo>
                  <a:lnTo>
                    <a:pt x="3952" y="24055"/>
                  </a:lnTo>
                  <a:lnTo>
                    <a:pt x="4380" y="23649"/>
                  </a:lnTo>
                  <a:lnTo>
                    <a:pt x="4828" y="23137"/>
                  </a:lnTo>
                  <a:lnTo>
                    <a:pt x="5320" y="22539"/>
                  </a:lnTo>
                  <a:lnTo>
                    <a:pt x="5576" y="22197"/>
                  </a:lnTo>
                  <a:lnTo>
                    <a:pt x="5832" y="21812"/>
                  </a:lnTo>
                  <a:lnTo>
                    <a:pt x="6089" y="21428"/>
                  </a:lnTo>
                  <a:lnTo>
                    <a:pt x="6345" y="21022"/>
                  </a:lnTo>
                  <a:lnTo>
                    <a:pt x="6580" y="20573"/>
                  </a:lnTo>
                  <a:lnTo>
                    <a:pt x="6836" y="20103"/>
                  </a:lnTo>
                  <a:lnTo>
                    <a:pt x="7050" y="19612"/>
                  </a:lnTo>
                  <a:lnTo>
                    <a:pt x="7285" y="19078"/>
                  </a:lnTo>
                  <a:lnTo>
                    <a:pt x="7477" y="18544"/>
                  </a:lnTo>
                  <a:lnTo>
                    <a:pt x="7670" y="17967"/>
                  </a:lnTo>
                  <a:lnTo>
                    <a:pt x="7840" y="17369"/>
                  </a:lnTo>
                  <a:lnTo>
                    <a:pt x="8011" y="16728"/>
                  </a:lnTo>
                  <a:lnTo>
                    <a:pt x="8140" y="16066"/>
                  </a:lnTo>
                  <a:lnTo>
                    <a:pt x="8246" y="15382"/>
                  </a:lnTo>
                  <a:lnTo>
                    <a:pt x="8332" y="14677"/>
                  </a:lnTo>
                  <a:lnTo>
                    <a:pt x="8396" y="13929"/>
                  </a:lnTo>
                  <a:lnTo>
                    <a:pt x="8417" y="13160"/>
                  </a:lnTo>
                  <a:lnTo>
                    <a:pt x="8417" y="12370"/>
                  </a:lnTo>
                  <a:lnTo>
                    <a:pt x="8353" y="10767"/>
                  </a:lnTo>
                  <a:lnTo>
                    <a:pt x="8310" y="9998"/>
                  </a:lnTo>
                  <a:lnTo>
                    <a:pt x="8246" y="9251"/>
                  </a:lnTo>
                  <a:lnTo>
                    <a:pt x="8161" y="8503"/>
                  </a:lnTo>
                  <a:lnTo>
                    <a:pt x="8097" y="7777"/>
                  </a:lnTo>
                  <a:lnTo>
                    <a:pt x="7990" y="7072"/>
                  </a:lnTo>
                  <a:lnTo>
                    <a:pt x="7883" y="6409"/>
                  </a:lnTo>
                  <a:lnTo>
                    <a:pt x="7755" y="5747"/>
                  </a:lnTo>
                  <a:lnTo>
                    <a:pt x="7605" y="5128"/>
                  </a:lnTo>
                  <a:lnTo>
                    <a:pt x="7456" y="4529"/>
                  </a:lnTo>
                  <a:lnTo>
                    <a:pt x="7285" y="3953"/>
                  </a:lnTo>
                  <a:lnTo>
                    <a:pt x="7093" y="3419"/>
                  </a:lnTo>
                  <a:lnTo>
                    <a:pt x="6900" y="2906"/>
                  </a:lnTo>
                  <a:lnTo>
                    <a:pt x="6687" y="2436"/>
                  </a:lnTo>
                  <a:lnTo>
                    <a:pt x="6452" y="2009"/>
                  </a:lnTo>
                  <a:lnTo>
                    <a:pt x="6195" y="1603"/>
                  </a:lnTo>
                  <a:lnTo>
                    <a:pt x="5918" y="1261"/>
                  </a:lnTo>
                  <a:lnTo>
                    <a:pt x="5640" y="940"/>
                  </a:lnTo>
                  <a:lnTo>
                    <a:pt x="5320" y="663"/>
                  </a:lnTo>
                  <a:lnTo>
                    <a:pt x="4999" y="428"/>
                  </a:lnTo>
                  <a:lnTo>
                    <a:pt x="4657" y="257"/>
                  </a:lnTo>
                  <a:lnTo>
                    <a:pt x="4465" y="171"/>
                  </a:lnTo>
                  <a:lnTo>
                    <a:pt x="4273" y="107"/>
                  </a:lnTo>
                  <a:lnTo>
                    <a:pt x="4081" y="65"/>
                  </a:lnTo>
                  <a:lnTo>
                    <a:pt x="3888" y="22"/>
                  </a:lnTo>
                  <a:lnTo>
                    <a:pt x="36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556;p74">
              <a:extLst>
                <a:ext uri="{FF2B5EF4-FFF2-40B4-BE49-F238E27FC236}">
                  <a16:creationId xmlns:a16="http://schemas.microsoft.com/office/drawing/2014/main" id="{04476C3D-4750-C0CA-3B65-3929AB785D61}"/>
                </a:ext>
              </a:extLst>
            </p:cNvPr>
            <p:cNvSpPr/>
            <p:nvPr/>
          </p:nvSpPr>
          <p:spPr>
            <a:xfrm>
              <a:off x="5760975" y="2526938"/>
              <a:ext cx="162925" cy="659600"/>
            </a:xfrm>
            <a:custGeom>
              <a:avLst/>
              <a:gdLst/>
              <a:ahLst/>
              <a:cxnLst/>
              <a:rect l="l" t="t" r="r" b="b"/>
              <a:pathLst>
                <a:path w="6517" h="26384" extrusionOk="0">
                  <a:moveTo>
                    <a:pt x="2863" y="1"/>
                  </a:moveTo>
                  <a:lnTo>
                    <a:pt x="0" y="4658"/>
                  </a:lnTo>
                  <a:lnTo>
                    <a:pt x="214" y="5128"/>
                  </a:lnTo>
                  <a:lnTo>
                    <a:pt x="449" y="5683"/>
                  </a:lnTo>
                  <a:lnTo>
                    <a:pt x="727" y="6452"/>
                  </a:lnTo>
                  <a:lnTo>
                    <a:pt x="1047" y="7392"/>
                  </a:lnTo>
                  <a:lnTo>
                    <a:pt x="1389" y="8503"/>
                  </a:lnTo>
                  <a:lnTo>
                    <a:pt x="1560" y="9123"/>
                  </a:lnTo>
                  <a:lnTo>
                    <a:pt x="1709" y="9785"/>
                  </a:lnTo>
                  <a:lnTo>
                    <a:pt x="1859" y="10490"/>
                  </a:lnTo>
                  <a:lnTo>
                    <a:pt x="2008" y="11216"/>
                  </a:lnTo>
                  <a:lnTo>
                    <a:pt x="2137" y="11985"/>
                  </a:lnTo>
                  <a:lnTo>
                    <a:pt x="2243" y="12776"/>
                  </a:lnTo>
                  <a:lnTo>
                    <a:pt x="2329" y="13609"/>
                  </a:lnTo>
                  <a:lnTo>
                    <a:pt x="2414" y="14463"/>
                  </a:lnTo>
                  <a:lnTo>
                    <a:pt x="2457" y="15339"/>
                  </a:lnTo>
                  <a:lnTo>
                    <a:pt x="2478" y="16258"/>
                  </a:lnTo>
                  <a:lnTo>
                    <a:pt x="2457" y="17198"/>
                  </a:lnTo>
                  <a:lnTo>
                    <a:pt x="2414" y="18138"/>
                  </a:lnTo>
                  <a:lnTo>
                    <a:pt x="2329" y="19120"/>
                  </a:lnTo>
                  <a:lnTo>
                    <a:pt x="2222" y="20125"/>
                  </a:lnTo>
                  <a:lnTo>
                    <a:pt x="2051" y="21129"/>
                  </a:lnTo>
                  <a:lnTo>
                    <a:pt x="1838" y="22154"/>
                  </a:lnTo>
                  <a:lnTo>
                    <a:pt x="1603" y="23201"/>
                  </a:lnTo>
                  <a:lnTo>
                    <a:pt x="1282" y="24248"/>
                  </a:lnTo>
                  <a:lnTo>
                    <a:pt x="940" y="25316"/>
                  </a:lnTo>
                  <a:lnTo>
                    <a:pt x="534" y="26384"/>
                  </a:lnTo>
                  <a:lnTo>
                    <a:pt x="684" y="26363"/>
                  </a:lnTo>
                  <a:lnTo>
                    <a:pt x="855" y="26320"/>
                  </a:lnTo>
                  <a:lnTo>
                    <a:pt x="1026" y="26234"/>
                  </a:lnTo>
                  <a:lnTo>
                    <a:pt x="1197" y="26149"/>
                  </a:lnTo>
                  <a:lnTo>
                    <a:pt x="1389" y="26042"/>
                  </a:lnTo>
                  <a:lnTo>
                    <a:pt x="1560" y="25914"/>
                  </a:lnTo>
                  <a:lnTo>
                    <a:pt x="1923" y="25615"/>
                  </a:lnTo>
                  <a:lnTo>
                    <a:pt x="2308" y="25230"/>
                  </a:lnTo>
                  <a:lnTo>
                    <a:pt x="2692" y="24760"/>
                  </a:lnTo>
                  <a:lnTo>
                    <a:pt x="3077" y="24248"/>
                  </a:lnTo>
                  <a:lnTo>
                    <a:pt x="3440" y="23671"/>
                  </a:lnTo>
                  <a:lnTo>
                    <a:pt x="3803" y="23030"/>
                  </a:lnTo>
                  <a:lnTo>
                    <a:pt x="4166" y="22346"/>
                  </a:lnTo>
                  <a:lnTo>
                    <a:pt x="4508" y="21599"/>
                  </a:lnTo>
                  <a:lnTo>
                    <a:pt x="4850" y="20808"/>
                  </a:lnTo>
                  <a:lnTo>
                    <a:pt x="5149" y="19975"/>
                  </a:lnTo>
                  <a:lnTo>
                    <a:pt x="5448" y="19099"/>
                  </a:lnTo>
                  <a:lnTo>
                    <a:pt x="5704" y="18180"/>
                  </a:lnTo>
                  <a:lnTo>
                    <a:pt x="5939" y="17241"/>
                  </a:lnTo>
                  <a:lnTo>
                    <a:pt x="6131" y="16258"/>
                  </a:lnTo>
                  <a:lnTo>
                    <a:pt x="6302" y="15232"/>
                  </a:lnTo>
                  <a:lnTo>
                    <a:pt x="6409" y="14207"/>
                  </a:lnTo>
                  <a:lnTo>
                    <a:pt x="6495" y="13139"/>
                  </a:lnTo>
                  <a:lnTo>
                    <a:pt x="6516" y="12071"/>
                  </a:lnTo>
                  <a:lnTo>
                    <a:pt x="6516" y="11515"/>
                  </a:lnTo>
                  <a:lnTo>
                    <a:pt x="6516" y="10981"/>
                  </a:lnTo>
                  <a:lnTo>
                    <a:pt x="6473" y="10426"/>
                  </a:lnTo>
                  <a:lnTo>
                    <a:pt x="6431" y="9870"/>
                  </a:lnTo>
                  <a:lnTo>
                    <a:pt x="6388" y="9315"/>
                  </a:lnTo>
                  <a:lnTo>
                    <a:pt x="6302" y="8759"/>
                  </a:lnTo>
                  <a:lnTo>
                    <a:pt x="6217" y="8204"/>
                  </a:lnTo>
                  <a:lnTo>
                    <a:pt x="6131" y="7649"/>
                  </a:lnTo>
                  <a:lnTo>
                    <a:pt x="6003" y="7093"/>
                  </a:lnTo>
                  <a:lnTo>
                    <a:pt x="5875" y="6538"/>
                  </a:lnTo>
                  <a:lnTo>
                    <a:pt x="5726" y="5982"/>
                  </a:lnTo>
                  <a:lnTo>
                    <a:pt x="5555" y="5427"/>
                  </a:lnTo>
                  <a:lnTo>
                    <a:pt x="5362" y="4871"/>
                  </a:lnTo>
                  <a:lnTo>
                    <a:pt x="5170" y="4316"/>
                  </a:lnTo>
                  <a:lnTo>
                    <a:pt x="4957" y="3760"/>
                  </a:lnTo>
                  <a:lnTo>
                    <a:pt x="4700" y="3205"/>
                  </a:lnTo>
                  <a:lnTo>
                    <a:pt x="4444" y="2671"/>
                  </a:lnTo>
                  <a:lnTo>
                    <a:pt x="4166" y="2115"/>
                  </a:lnTo>
                  <a:lnTo>
                    <a:pt x="3867" y="1581"/>
                  </a:lnTo>
                  <a:lnTo>
                    <a:pt x="3568" y="1047"/>
                  </a:lnTo>
                  <a:lnTo>
                    <a:pt x="3226" y="513"/>
                  </a:lnTo>
                  <a:lnTo>
                    <a:pt x="28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557;p74">
              <a:extLst>
                <a:ext uri="{FF2B5EF4-FFF2-40B4-BE49-F238E27FC236}">
                  <a16:creationId xmlns:a16="http://schemas.microsoft.com/office/drawing/2014/main" id="{820D5782-AA40-80C2-1C45-D0EABD199A20}"/>
                </a:ext>
              </a:extLst>
            </p:cNvPr>
            <p:cNvSpPr/>
            <p:nvPr/>
          </p:nvSpPr>
          <p:spPr>
            <a:xfrm>
              <a:off x="5760975" y="2526938"/>
              <a:ext cx="162925" cy="659600"/>
            </a:xfrm>
            <a:custGeom>
              <a:avLst/>
              <a:gdLst/>
              <a:ahLst/>
              <a:cxnLst/>
              <a:rect l="l" t="t" r="r" b="b"/>
              <a:pathLst>
                <a:path w="6517" h="26384" fill="none" extrusionOk="0">
                  <a:moveTo>
                    <a:pt x="0" y="4658"/>
                  </a:moveTo>
                  <a:lnTo>
                    <a:pt x="0" y="4658"/>
                  </a:lnTo>
                  <a:lnTo>
                    <a:pt x="214" y="5128"/>
                  </a:lnTo>
                  <a:lnTo>
                    <a:pt x="449" y="5683"/>
                  </a:lnTo>
                  <a:lnTo>
                    <a:pt x="727" y="6452"/>
                  </a:lnTo>
                  <a:lnTo>
                    <a:pt x="1047" y="7392"/>
                  </a:lnTo>
                  <a:lnTo>
                    <a:pt x="1389" y="8503"/>
                  </a:lnTo>
                  <a:lnTo>
                    <a:pt x="1560" y="9123"/>
                  </a:lnTo>
                  <a:lnTo>
                    <a:pt x="1709" y="9785"/>
                  </a:lnTo>
                  <a:lnTo>
                    <a:pt x="1859" y="10490"/>
                  </a:lnTo>
                  <a:lnTo>
                    <a:pt x="2008" y="11216"/>
                  </a:lnTo>
                  <a:lnTo>
                    <a:pt x="2137" y="11985"/>
                  </a:lnTo>
                  <a:lnTo>
                    <a:pt x="2243" y="12776"/>
                  </a:lnTo>
                  <a:lnTo>
                    <a:pt x="2329" y="13609"/>
                  </a:lnTo>
                  <a:lnTo>
                    <a:pt x="2414" y="14463"/>
                  </a:lnTo>
                  <a:lnTo>
                    <a:pt x="2457" y="15339"/>
                  </a:lnTo>
                  <a:lnTo>
                    <a:pt x="2478" y="16258"/>
                  </a:lnTo>
                  <a:lnTo>
                    <a:pt x="2457" y="17198"/>
                  </a:lnTo>
                  <a:lnTo>
                    <a:pt x="2414" y="18138"/>
                  </a:lnTo>
                  <a:lnTo>
                    <a:pt x="2329" y="19120"/>
                  </a:lnTo>
                  <a:lnTo>
                    <a:pt x="2222" y="20125"/>
                  </a:lnTo>
                  <a:lnTo>
                    <a:pt x="2051" y="21129"/>
                  </a:lnTo>
                  <a:lnTo>
                    <a:pt x="1838" y="22154"/>
                  </a:lnTo>
                  <a:lnTo>
                    <a:pt x="1603" y="23201"/>
                  </a:lnTo>
                  <a:lnTo>
                    <a:pt x="1282" y="24248"/>
                  </a:lnTo>
                  <a:lnTo>
                    <a:pt x="940" y="25316"/>
                  </a:lnTo>
                  <a:lnTo>
                    <a:pt x="534" y="26384"/>
                  </a:lnTo>
                  <a:lnTo>
                    <a:pt x="534" y="26384"/>
                  </a:lnTo>
                  <a:lnTo>
                    <a:pt x="684" y="26363"/>
                  </a:lnTo>
                  <a:lnTo>
                    <a:pt x="855" y="26320"/>
                  </a:lnTo>
                  <a:lnTo>
                    <a:pt x="1026" y="26234"/>
                  </a:lnTo>
                  <a:lnTo>
                    <a:pt x="1197" y="26149"/>
                  </a:lnTo>
                  <a:lnTo>
                    <a:pt x="1389" y="26042"/>
                  </a:lnTo>
                  <a:lnTo>
                    <a:pt x="1560" y="25914"/>
                  </a:lnTo>
                  <a:lnTo>
                    <a:pt x="1923" y="25615"/>
                  </a:lnTo>
                  <a:lnTo>
                    <a:pt x="2308" y="25230"/>
                  </a:lnTo>
                  <a:lnTo>
                    <a:pt x="2692" y="24760"/>
                  </a:lnTo>
                  <a:lnTo>
                    <a:pt x="3077" y="24248"/>
                  </a:lnTo>
                  <a:lnTo>
                    <a:pt x="3440" y="23671"/>
                  </a:lnTo>
                  <a:lnTo>
                    <a:pt x="3803" y="23030"/>
                  </a:lnTo>
                  <a:lnTo>
                    <a:pt x="4166" y="22346"/>
                  </a:lnTo>
                  <a:lnTo>
                    <a:pt x="4508" y="21599"/>
                  </a:lnTo>
                  <a:lnTo>
                    <a:pt x="4850" y="20808"/>
                  </a:lnTo>
                  <a:lnTo>
                    <a:pt x="5149" y="19975"/>
                  </a:lnTo>
                  <a:lnTo>
                    <a:pt x="5448" y="19099"/>
                  </a:lnTo>
                  <a:lnTo>
                    <a:pt x="5704" y="18180"/>
                  </a:lnTo>
                  <a:lnTo>
                    <a:pt x="5939" y="17241"/>
                  </a:lnTo>
                  <a:lnTo>
                    <a:pt x="6131" y="16258"/>
                  </a:lnTo>
                  <a:lnTo>
                    <a:pt x="6302" y="15232"/>
                  </a:lnTo>
                  <a:lnTo>
                    <a:pt x="6409" y="14207"/>
                  </a:lnTo>
                  <a:lnTo>
                    <a:pt x="6495" y="13139"/>
                  </a:lnTo>
                  <a:lnTo>
                    <a:pt x="6516" y="12071"/>
                  </a:lnTo>
                  <a:lnTo>
                    <a:pt x="6516" y="11515"/>
                  </a:lnTo>
                  <a:lnTo>
                    <a:pt x="6516" y="10981"/>
                  </a:lnTo>
                  <a:lnTo>
                    <a:pt x="6473" y="10426"/>
                  </a:lnTo>
                  <a:lnTo>
                    <a:pt x="6431" y="9870"/>
                  </a:lnTo>
                  <a:lnTo>
                    <a:pt x="6388" y="9315"/>
                  </a:lnTo>
                  <a:lnTo>
                    <a:pt x="6302" y="8759"/>
                  </a:lnTo>
                  <a:lnTo>
                    <a:pt x="6217" y="8204"/>
                  </a:lnTo>
                  <a:lnTo>
                    <a:pt x="6131" y="7649"/>
                  </a:lnTo>
                  <a:lnTo>
                    <a:pt x="6003" y="7093"/>
                  </a:lnTo>
                  <a:lnTo>
                    <a:pt x="5875" y="6538"/>
                  </a:lnTo>
                  <a:lnTo>
                    <a:pt x="5726" y="5982"/>
                  </a:lnTo>
                  <a:lnTo>
                    <a:pt x="5555" y="5427"/>
                  </a:lnTo>
                  <a:lnTo>
                    <a:pt x="5362" y="4871"/>
                  </a:lnTo>
                  <a:lnTo>
                    <a:pt x="5170" y="4316"/>
                  </a:lnTo>
                  <a:lnTo>
                    <a:pt x="4957" y="3760"/>
                  </a:lnTo>
                  <a:lnTo>
                    <a:pt x="4700" y="3205"/>
                  </a:lnTo>
                  <a:lnTo>
                    <a:pt x="4444" y="2671"/>
                  </a:lnTo>
                  <a:lnTo>
                    <a:pt x="4166" y="2115"/>
                  </a:lnTo>
                  <a:lnTo>
                    <a:pt x="3867" y="1581"/>
                  </a:lnTo>
                  <a:lnTo>
                    <a:pt x="3568" y="1047"/>
                  </a:lnTo>
                  <a:lnTo>
                    <a:pt x="3226" y="513"/>
                  </a:lnTo>
                  <a:lnTo>
                    <a:pt x="2863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558;p74">
              <a:extLst>
                <a:ext uri="{FF2B5EF4-FFF2-40B4-BE49-F238E27FC236}">
                  <a16:creationId xmlns:a16="http://schemas.microsoft.com/office/drawing/2014/main" id="{17932B74-FA79-BCE2-93EB-A01430AB35D6}"/>
                </a:ext>
              </a:extLst>
            </p:cNvPr>
            <p:cNvSpPr/>
            <p:nvPr/>
          </p:nvSpPr>
          <p:spPr>
            <a:xfrm>
              <a:off x="6594125" y="2567538"/>
              <a:ext cx="185350" cy="611000"/>
            </a:xfrm>
            <a:custGeom>
              <a:avLst/>
              <a:gdLst/>
              <a:ahLst/>
              <a:cxnLst/>
              <a:rect l="l" t="t" r="r" b="b"/>
              <a:pathLst>
                <a:path w="7414" h="24440" extrusionOk="0">
                  <a:moveTo>
                    <a:pt x="5619" y="0"/>
                  </a:moveTo>
                  <a:lnTo>
                    <a:pt x="5085" y="342"/>
                  </a:lnTo>
                  <a:lnTo>
                    <a:pt x="4594" y="726"/>
                  </a:lnTo>
                  <a:lnTo>
                    <a:pt x="4102" y="1132"/>
                  </a:lnTo>
                  <a:lnTo>
                    <a:pt x="3675" y="1538"/>
                  </a:lnTo>
                  <a:lnTo>
                    <a:pt x="3248" y="1987"/>
                  </a:lnTo>
                  <a:lnTo>
                    <a:pt x="2863" y="2414"/>
                  </a:lnTo>
                  <a:lnTo>
                    <a:pt x="2521" y="2884"/>
                  </a:lnTo>
                  <a:lnTo>
                    <a:pt x="2180" y="3354"/>
                  </a:lnTo>
                  <a:lnTo>
                    <a:pt x="1881" y="3845"/>
                  </a:lnTo>
                  <a:lnTo>
                    <a:pt x="1603" y="4337"/>
                  </a:lnTo>
                  <a:lnTo>
                    <a:pt x="1346" y="4850"/>
                  </a:lnTo>
                  <a:lnTo>
                    <a:pt x="1111" y="5362"/>
                  </a:lnTo>
                  <a:lnTo>
                    <a:pt x="898" y="5896"/>
                  </a:lnTo>
                  <a:lnTo>
                    <a:pt x="727" y="6430"/>
                  </a:lnTo>
                  <a:lnTo>
                    <a:pt x="556" y="6964"/>
                  </a:lnTo>
                  <a:lnTo>
                    <a:pt x="428" y="7499"/>
                  </a:lnTo>
                  <a:lnTo>
                    <a:pt x="300" y="8054"/>
                  </a:lnTo>
                  <a:lnTo>
                    <a:pt x="193" y="8609"/>
                  </a:lnTo>
                  <a:lnTo>
                    <a:pt x="129" y="9165"/>
                  </a:lnTo>
                  <a:lnTo>
                    <a:pt x="65" y="9742"/>
                  </a:lnTo>
                  <a:lnTo>
                    <a:pt x="22" y="10297"/>
                  </a:lnTo>
                  <a:lnTo>
                    <a:pt x="1" y="10874"/>
                  </a:lnTo>
                  <a:lnTo>
                    <a:pt x="1" y="11429"/>
                  </a:lnTo>
                  <a:lnTo>
                    <a:pt x="22" y="11985"/>
                  </a:lnTo>
                  <a:lnTo>
                    <a:pt x="43" y="12562"/>
                  </a:lnTo>
                  <a:lnTo>
                    <a:pt x="86" y="13117"/>
                  </a:lnTo>
                  <a:lnTo>
                    <a:pt x="150" y="13672"/>
                  </a:lnTo>
                  <a:lnTo>
                    <a:pt x="214" y="14228"/>
                  </a:lnTo>
                  <a:lnTo>
                    <a:pt x="321" y="14762"/>
                  </a:lnTo>
                  <a:lnTo>
                    <a:pt x="406" y="15317"/>
                  </a:lnTo>
                  <a:lnTo>
                    <a:pt x="535" y="15852"/>
                  </a:lnTo>
                  <a:lnTo>
                    <a:pt x="663" y="16364"/>
                  </a:lnTo>
                  <a:lnTo>
                    <a:pt x="791" y="16877"/>
                  </a:lnTo>
                  <a:lnTo>
                    <a:pt x="941" y="17390"/>
                  </a:lnTo>
                  <a:lnTo>
                    <a:pt x="1282" y="18372"/>
                  </a:lnTo>
                  <a:lnTo>
                    <a:pt x="1646" y="19312"/>
                  </a:lnTo>
                  <a:lnTo>
                    <a:pt x="2030" y="20188"/>
                  </a:lnTo>
                  <a:lnTo>
                    <a:pt x="2244" y="20615"/>
                  </a:lnTo>
                  <a:lnTo>
                    <a:pt x="2457" y="21000"/>
                  </a:lnTo>
                  <a:lnTo>
                    <a:pt x="2671" y="21385"/>
                  </a:lnTo>
                  <a:lnTo>
                    <a:pt x="2885" y="21748"/>
                  </a:lnTo>
                  <a:lnTo>
                    <a:pt x="3120" y="22090"/>
                  </a:lnTo>
                  <a:lnTo>
                    <a:pt x="3355" y="22431"/>
                  </a:lnTo>
                  <a:lnTo>
                    <a:pt x="3590" y="22730"/>
                  </a:lnTo>
                  <a:lnTo>
                    <a:pt x="3825" y="23008"/>
                  </a:lnTo>
                  <a:lnTo>
                    <a:pt x="4060" y="23264"/>
                  </a:lnTo>
                  <a:lnTo>
                    <a:pt x="4295" y="23499"/>
                  </a:lnTo>
                  <a:lnTo>
                    <a:pt x="4530" y="23713"/>
                  </a:lnTo>
                  <a:lnTo>
                    <a:pt x="4786" y="23905"/>
                  </a:lnTo>
                  <a:lnTo>
                    <a:pt x="5021" y="24076"/>
                  </a:lnTo>
                  <a:lnTo>
                    <a:pt x="5256" y="24204"/>
                  </a:lnTo>
                  <a:lnTo>
                    <a:pt x="5491" y="24311"/>
                  </a:lnTo>
                  <a:lnTo>
                    <a:pt x="5726" y="24375"/>
                  </a:lnTo>
                  <a:lnTo>
                    <a:pt x="5961" y="24439"/>
                  </a:lnTo>
                  <a:lnTo>
                    <a:pt x="6388" y="24439"/>
                  </a:lnTo>
                  <a:lnTo>
                    <a:pt x="6602" y="24397"/>
                  </a:lnTo>
                  <a:lnTo>
                    <a:pt x="6815" y="24311"/>
                  </a:lnTo>
                  <a:lnTo>
                    <a:pt x="7029" y="24204"/>
                  </a:lnTo>
                  <a:lnTo>
                    <a:pt x="7221" y="24055"/>
                  </a:lnTo>
                  <a:lnTo>
                    <a:pt x="7414" y="23863"/>
                  </a:lnTo>
                  <a:lnTo>
                    <a:pt x="7157" y="23713"/>
                  </a:lnTo>
                  <a:lnTo>
                    <a:pt x="6922" y="23542"/>
                  </a:lnTo>
                  <a:lnTo>
                    <a:pt x="6687" y="23329"/>
                  </a:lnTo>
                  <a:lnTo>
                    <a:pt x="6474" y="23115"/>
                  </a:lnTo>
                  <a:lnTo>
                    <a:pt x="6281" y="22880"/>
                  </a:lnTo>
                  <a:lnTo>
                    <a:pt x="6089" y="22645"/>
                  </a:lnTo>
                  <a:lnTo>
                    <a:pt x="5918" y="22367"/>
                  </a:lnTo>
                  <a:lnTo>
                    <a:pt x="5769" y="22068"/>
                  </a:lnTo>
                  <a:lnTo>
                    <a:pt x="5619" y="21769"/>
                  </a:lnTo>
                  <a:lnTo>
                    <a:pt x="5491" y="21449"/>
                  </a:lnTo>
                  <a:lnTo>
                    <a:pt x="5363" y="21128"/>
                  </a:lnTo>
                  <a:lnTo>
                    <a:pt x="5235" y="20765"/>
                  </a:lnTo>
                  <a:lnTo>
                    <a:pt x="5149" y="20423"/>
                  </a:lnTo>
                  <a:lnTo>
                    <a:pt x="5042" y="20039"/>
                  </a:lnTo>
                  <a:lnTo>
                    <a:pt x="4893" y="19270"/>
                  </a:lnTo>
                  <a:lnTo>
                    <a:pt x="4786" y="18458"/>
                  </a:lnTo>
                  <a:lnTo>
                    <a:pt x="4700" y="17603"/>
                  </a:lnTo>
                  <a:lnTo>
                    <a:pt x="4636" y="16727"/>
                  </a:lnTo>
                  <a:lnTo>
                    <a:pt x="4615" y="15830"/>
                  </a:lnTo>
                  <a:lnTo>
                    <a:pt x="4636" y="14912"/>
                  </a:lnTo>
                  <a:lnTo>
                    <a:pt x="4658" y="13972"/>
                  </a:lnTo>
                  <a:lnTo>
                    <a:pt x="4722" y="13053"/>
                  </a:lnTo>
                  <a:lnTo>
                    <a:pt x="4786" y="12134"/>
                  </a:lnTo>
                  <a:lnTo>
                    <a:pt x="4871" y="11216"/>
                  </a:lnTo>
                  <a:lnTo>
                    <a:pt x="4978" y="10318"/>
                  </a:lnTo>
                  <a:lnTo>
                    <a:pt x="5213" y="8588"/>
                  </a:lnTo>
                  <a:lnTo>
                    <a:pt x="5470" y="6986"/>
                  </a:lnTo>
                  <a:lnTo>
                    <a:pt x="5726" y="5555"/>
                  </a:lnTo>
                  <a:lnTo>
                    <a:pt x="5961" y="4380"/>
                  </a:lnTo>
                  <a:lnTo>
                    <a:pt x="6153" y="3461"/>
                  </a:lnTo>
                  <a:lnTo>
                    <a:pt x="6324" y="2692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559;p74">
              <a:extLst>
                <a:ext uri="{FF2B5EF4-FFF2-40B4-BE49-F238E27FC236}">
                  <a16:creationId xmlns:a16="http://schemas.microsoft.com/office/drawing/2014/main" id="{ED3E91CC-D956-E967-4A77-80507033495C}"/>
                </a:ext>
              </a:extLst>
            </p:cNvPr>
            <p:cNvSpPr/>
            <p:nvPr/>
          </p:nvSpPr>
          <p:spPr>
            <a:xfrm>
              <a:off x="6594125" y="2567538"/>
              <a:ext cx="185350" cy="611000"/>
            </a:xfrm>
            <a:custGeom>
              <a:avLst/>
              <a:gdLst/>
              <a:ahLst/>
              <a:cxnLst/>
              <a:rect l="l" t="t" r="r" b="b"/>
              <a:pathLst>
                <a:path w="7414" h="24440" fill="none" extrusionOk="0">
                  <a:moveTo>
                    <a:pt x="6324" y="2692"/>
                  </a:moveTo>
                  <a:lnTo>
                    <a:pt x="6324" y="2692"/>
                  </a:lnTo>
                  <a:lnTo>
                    <a:pt x="6153" y="3461"/>
                  </a:lnTo>
                  <a:lnTo>
                    <a:pt x="5961" y="4380"/>
                  </a:lnTo>
                  <a:lnTo>
                    <a:pt x="5726" y="5555"/>
                  </a:lnTo>
                  <a:lnTo>
                    <a:pt x="5470" y="6986"/>
                  </a:lnTo>
                  <a:lnTo>
                    <a:pt x="5213" y="8588"/>
                  </a:lnTo>
                  <a:lnTo>
                    <a:pt x="4978" y="10318"/>
                  </a:lnTo>
                  <a:lnTo>
                    <a:pt x="4871" y="11216"/>
                  </a:lnTo>
                  <a:lnTo>
                    <a:pt x="4786" y="12134"/>
                  </a:lnTo>
                  <a:lnTo>
                    <a:pt x="4722" y="13053"/>
                  </a:lnTo>
                  <a:lnTo>
                    <a:pt x="4658" y="13972"/>
                  </a:lnTo>
                  <a:lnTo>
                    <a:pt x="4636" y="14912"/>
                  </a:lnTo>
                  <a:lnTo>
                    <a:pt x="4615" y="15830"/>
                  </a:lnTo>
                  <a:lnTo>
                    <a:pt x="4636" y="16727"/>
                  </a:lnTo>
                  <a:lnTo>
                    <a:pt x="4700" y="17603"/>
                  </a:lnTo>
                  <a:lnTo>
                    <a:pt x="4786" y="18458"/>
                  </a:lnTo>
                  <a:lnTo>
                    <a:pt x="4893" y="19270"/>
                  </a:lnTo>
                  <a:lnTo>
                    <a:pt x="5042" y="20039"/>
                  </a:lnTo>
                  <a:lnTo>
                    <a:pt x="5149" y="20423"/>
                  </a:lnTo>
                  <a:lnTo>
                    <a:pt x="5235" y="20765"/>
                  </a:lnTo>
                  <a:lnTo>
                    <a:pt x="5363" y="21128"/>
                  </a:lnTo>
                  <a:lnTo>
                    <a:pt x="5491" y="21449"/>
                  </a:lnTo>
                  <a:lnTo>
                    <a:pt x="5619" y="21769"/>
                  </a:lnTo>
                  <a:lnTo>
                    <a:pt x="5769" y="22068"/>
                  </a:lnTo>
                  <a:lnTo>
                    <a:pt x="5918" y="22367"/>
                  </a:lnTo>
                  <a:lnTo>
                    <a:pt x="6089" y="22645"/>
                  </a:lnTo>
                  <a:lnTo>
                    <a:pt x="6281" y="22880"/>
                  </a:lnTo>
                  <a:lnTo>
                    <a:pt x="6474" y="23115"/>
                  </a:lnTo>
                  <a:lnTo>
                    <a:pt x="6687" y="23329"/>
                  </a:lnTo>
                  <a:lnTo>
                    <a:pt x="6922" y="23542"/>
                  </a:lnTo>
                  <a:lnTo>
                    <a:pt x="7157" y="23713"/>
                  </a:lnTo>
                  <a:lnTo>
                    <a:pt x="7414" y="23863"/>
                  </a:lnTo>
                  <a:lnTo>
                    <a:pt x="7414" y="23863"/>
                  </a:lnTo>
                  <a:lnTo>
                    <a:pt x="7221" y="24055"/>
                  </a:lnTo>
                  <a:lnTo>
                    <a:pt x="7029" y="24204"/>
                  </a:lnTo>
                  <a:lnTo>
                    <a:pt x="6815" y="24311"/>
                  </a:lnTo>
                  <a:lnTo>
                    <a:pt x="6602" y="24397"/>
                  </a:lnTo>
                  <a:lnTo>
                    <a:pt x="6388" y="24439"/>
                  </a:lnTo>
                  <a:lnTo>
                    <a:pt x="6175" y="24439"/>
                  </a:lnTo>
                  <a:lnTo>
                    <a:pt x="5961" y="24439"/>
                  </a:lnTo>
                  <a:lnTo>
                    <a:pt x="5726" y="24375"/>
                  </a:lnTo>
                  <a:lnTo>
                    <a:pt x="5491" y="24311"/>
                  </a:lnTo>
                  <a:lnTo>
                    <a:pt x="5256" y="24204"/>
                  </a:lnTo>
                  <a:lnTo>
                    <a:pt x="5021" y="24076"/>
                  </a:lnTo>
                  <a:lnTo>
                    <a:pt x="4786" y="23905"/>
                  </a:lnTo>
                  <a:lnTo>
                    <a:pt x="4530" y="23713"/>
                  </a:lnTo>
                  <a:lnTo>
                    <a:pt x="4295" y="23499"/>
                  </a:lnTo>
                  <a:lnTo>
                    <a:pt x="4060" y="23264"/>
                  </a:lnTo>
                  <a:lnTo>
                    <a:pt x="3825" y="23008"/>
                  </a:lnTo>
                  <a:lnTo>
                    <a:pt x="3590" y="22730"/>
                  </a:lnTo>
                  <a:lnTo>
                    <a:pt x="3355" y="22431"/>
                  </a:lnTo>
                  <a:lnTo>
                    <a:pt x="3120" y="22090"/>
                  </a:lnTo>
                  <a:lnTo>
                    <a:pt x="2885" y="21748"/>
                  </a:lnTo>
                  <a:lnTo>
                    <a:pt x="2671" y="21385"/>
                  </a:lnTo>
                  <a:lnTo>
                    <a:pt x="2457" y="21000"/>
                  </a:lnTo>
                  <a:lnTo>
                    <a:pt x="2244" y="20615"/>
                  </a:lnTo>
                  <a:lnTo>
                    <a:pt x="2030" y="20188"/>
                  </a:lnTo>
                  <a:lnTo>
                    <a:pt x="1646" y="19312"/>
                  </a:lnTo>
                  <a:lnTo>
                    <a:pt x="1282" y="18372"/>
                  </a:lnTo>
                  <a:lnTo>
                    <a:pt x="941" y="17390"/>
                  </a:lnTo>
                  <a:lnTo>
                    <a:pt x="791" y="16877"/>
                  </a:lnTo>
                  <a:lnTo>
                    <a:pt x="663" y="16364"/>
                  </a:lnTo>
                  <a:lnTo>
                    <a:pt x="535" y="15852"/>
                  </a:lnTo>
                  <a:lnTo>
                    <a:pt x="406" y="15317"/>
                  </a:lnTo>
                  <a:lnTo>
                    <a:pt x="321" y="14762"/>
                  </a:lnTo>
                  <a:lnTo>
                    <a:pt x="214" y="14228"/>
                  </a:lnTo>
                  <a:lnTo>
                    <a:pt x="150" y="13672"/>
                  </a:lnTo>
                  <a:lnTo>
                    <a:pt x="86" y="13117"/>
                  </a:lnTo>
                  <a:lnTo>
                    <a:pt x="43" y="12562"/>
                  </a:lnTo>
                  <a:lnTo>
                    <a:pt x="22" y="11985"/>
                  </a:lnTo>
                  <a:lnTo>
                    <a:pt x="1" y="11429"/>
                  </a:lnTo>
                  <a:lnTo>
                    <a:pt x="1" y="10874"/>
                  </a:lnTo>
                  <a:lnTo>
                    <a:pt x="22" y="10297"/>
                  </a:lnTo>
                  <a:lnTo>
                    <a:pt x="65" y="9742"/>
                  </a:lnTo>
                  <a:lnTo>
                    <a:pt x="129" y="9165"/>
                  </a:lnTo>
                  <a:lnTo>
                    <a:pt x="193" y="8609"/>
                  </a:lnTo>
                  <a:lnTo>
                    <a:pt x="300" y="8054"/>
                  </a:lnTo>
                  <a:lnTo>
                    <a:pt x="428" y="7499"/>
                  </a:lnTo>
                  <a:lnTo>
                    <a:pt x="556" y="6964"/>
                  </a:lnTo>
                  <a:lnTo>
                    <a:pt x="727" y="6430"/>
                  </a:lnTo>
                  <a:lnTo>
                    <a:pt x="898" y="5896"/>
                  </a:lnTo>
                  <a:lnTo>
                    <a:pt x="1111" y="5362"/>
                  </a:lnTo>
                  <a:lnTo>
                    <a:pt x="1346" y="4850"/>
                  </a:lnTo>
                  <a:lnTo>
                    <a:pt x="1603" y="4337"/>
                  </a:lnTo>
                  <a:lnTo>
                    <a:pt x="1881" y="3845"/>
                  </a:lnTo>
                  <a:lnTo>
                    <a:pt x="2180" y="3354"/>
                  </a:lnTo>
                  <a:lnTo>
                    <a:pt x="2521" y="2884"/>
                  </a:lnTo>
                  <a:lnTo>
                    <a:pt x="2863" y="2414"/>
                  </a:lnTo>
                  <a:lnTo>
                    <a:pt x="3248" y="1987"/>
                  </a:lnTo>
                  <a:lnTo>
                    <a:pt x="3675" y="1538"/>
                  </a:lnTo>
                  <a:lnTo>
                    <a:pt x="4102" y="1132"/>
                  </a:lnTo>
                  <a:lnTo>
                    <a:pt x="4594" y="726"/>
                  </a:lnTo>
                  <a:lnTo>
                    <a:pt x="5085" y="342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60;p74">
              <a:extLst>
                <a:ext uri="{FF2B5EF4-FFF2-40B4-BE49-F238E27FC236}">
                  <a16:creationId xmlns:a16="http://schemas.microsoft.com/office/drawing/2014/main" id="{F3466050-9C2C-A168-2E9C-6AEF44C46D57}"/>
                </a:ext>
              </a:extLst>
            </p:cNvPr>
            <p:cNvSpPr/>
            <p:nvPr/>
          </p:nvSpPr>
          <p:spPr>
            <a:xfrm>
              <a:off x="6146575" y="1868963"/>
              <a:ext cx="360000" cy="227000"/>
            </a:xfrm>
            <a:custGeom>
              <a:avLst/>
              <a:gdLst/>
              <a:ahLst/>
              <a:cxnLst/>
              <a:rect l="l" t="t" r="r" b="b"/>
              <a:pathLst>
                <a:path w="14400" h="9080" extrusionOk="0">
                  <a:moveTo>
                    <a:pt x="6772" y="0"/>
                  </a:moveTo>
                  <a:lnTo>
                    <a:pt x="5918" y="43"/>
                  </a:lnTo>
                  <a:lnTo>
                    <a:pt x="5128" y="128"/>
                  </a:lnTo>
                  <a:lnTo>
                    <a:pt x="4743" y="193"/>
                  </a:lnTo>
                  <a:lnTo>
                    <a:pt x="4358" y="257"/>
                  </a:lnTo>
                  <a:lnTo>
                    <a:pt x="4017" y="342"/>
                  </a:lnTo>
                  <a:lnTo>
                    <a:pt x="3675" y="428"/>
                  </a:lnTo>
                  <a:lnTo>
                    <a:pt x="3354" y="534"/>
                  </a:lnTo>
                  <a:lnTo>
                    <a:pt x="3055" y="641"/>
                  </a:lnTo>
                  <a:lnTo>
                    <a:pt x="2778" y="791"/>
                  </a:lnTo>
                  <a:lnTo>
                    <a:pt x="2521" y="940"/>
                  </a:lnTo>
                  <a:lnTo>
                    <a:pt x="2265" y="1133"/>
                  </a:lnTo>
                  <a:lnTo>
                    <a:pt x="2051" y="1346"/>
                  </a:lnTo>
                  <a:lnTo>
                    <a:pt x="1838" y="1603"/>
                  </a:lnTo>
                  <a:lnTo>
                    <a:pt x="1645" y="1859"/>
                  </a:lnTo>
                  <a:lnTo>
                    <a:pt x="1453" y="2137"/>
                  </a:lnTo>
                  <a:lnTo>
                    <a:pt x="1282" y="2436"/>
                  </a:lnTo>
                  <a:lnTo>
                    <a:pt x="1133" y="2756"/>
                  </a:lnTo>
                  <a:lnTo>
                    <a:pt x="1004" y="3077"/>
                  </a:lnTo>
                  <a:lnTo>
                    <a:pt x="855" y="3418"/>
                  </a:lnTo>
                  <a:lnTo>
                    <a:pt x="748" y="3760"/>
                  </a:lnTo>
                  <a:lnTo>
                    <a:pt x="556" y="4465"/>
                  </a:lnTo>
                  <a:lnTo>
                    <a:pt x="385" y="5149"/>
                  </a:lnTo>
                  <a:lnTo>
                    <a:pt x="257" y="5854"/>
                  </a:lnTo>
                  <a:lnTo>
                    <a:pt x="171" y="6495"/>
                  </a:lnTo>
                  <a:lnTo>
                    <a:pt x="86" y="7114"/>
                  </a:lnTo>
                  <a:lnTo>
                    <a:pt x="43" y="7648"/>
                  </a:lnTo>
                  <a:lnTo>
                    <a:pt x="0" y="8439"/>
                  </a:lnTo>
                  <a:lnTo>
                    <a:pt x="0" y="8716"/>
                  </a:lnTo>
                  <a:lnTo>
                    <a:pt x="2521" y="7819"/>
                  </a:lnTo>
                  <a:lnTo>
                    <a:pt x="2607" y="7242"/>
                  </a:lnTo>
                  <a:lnTo>
                    <a:pt x="2713" y="6623"/>
                  </a:lnTo>
                  <a:lnTo>
                    <a:pt x="2884" y="5875"/>
                  </a:lnTo>
                  <a:lnTo>
                    <a:pt x="3055" y="5063"/>
                  </a:lnTo>
                  <a:lnTo>
                    <a:pt x="3269" y="4273"/>
                  </a:lnTo>
                  <a:lnTo>
                    <a:pt x="3397" y="3888"/>
                  </a:lnTo>
                  <a:lnTo>
                    <a:pt x="3504" y="3547"/>
                  </a:lnTo>
                  <a:lnTo>
                    <a:pt x="3632" y="3247"/>
                  </a:lnTo>
                  <a:lnTo>
                    <a:pt x="3782" y="2991"/>
                  </a:lnTo>
                  <a:lnTo>
                    <a:pt x="3846" y="2863"/>
                  </a:lnTo>
                  <a:lnTo>
                    <a:pt x="3953" y="2756"/>
                  </a:lnTo>
                  <a:lnTo>
                    <a:pt x="4059" y="2671"/>
                  </a:lnTo>
                  <a:lnTo>
                    <a:pt x="4209" y="2585"/>
                  </a:lnTo>
                  <a:lnTo>
                    <a:pt x="4358" y="2500"/>
                  </a:lnTo>
                  <a:lnTo>
                    <a:pt x="4529" y="2414"/>
                  </a:lnTo>
                  <a:lnTo>
                    <a:pt x="4914" y="2286"/>
                  </a:lnTo>
                  <a:lnTo>
                    <a:pt x="5341" y="2179"/>
                  </a:lnTo>
                  <a:lnTo>
                    <a:pt x="5811" y="2094"/>
                  </a:lnTo>
                  <a:lnTo>
                    <a:pt x="6302" y="2030"/>
                  </a:lnTo>
                  <a:lnTo>
                    <a:pt x="6794" y="1987"/>
                  </a:lnTo>
                  <a:lnTo>
                    <a:pt x="7307" y="1966"/>
                  </a:lnTo>
                  <a:lnTo>
                    <a:pt x="8802" y="1966"/>
                  </a:lnTo>
                  <a:lnTo>
                    <a:pt x="9635" y="2030"/>
                  </a:lnTo>
                  <a:lnTo>
                    <a:pt x="10233" y="2094"/>
                  </a:lnTo>
                  <a:lnTo>
                    <a:pt x="10340" y="2115"/>
                  </a:lnTo>
                  <a:lnTo>
                    <a:pt x="10447" y="2179"/>
                  </a:lnTo>
                  <a:lnTo>
                    <a:pt x="10532" y="2265"/>
                  </a:lnTo>
                  <a:lnTo>
                    <a:pt x="10618" y="2393"/>
                  </a:lnTo>
                  <a:lnTo>
                    <a:pt x="10682" y="2521"/>
                  </a:lnTo>
                  <a:lnTo>
                    <a:pt x="10746" y="2671"/>
                  </a:lnTo>
                  <a:lnTo>
                    <a:pt x="10853" y="3055"/>
                  </a:lnTo>
                  <a:lnTo>
                    <a:pt x="10917" y="3504"/>
                  </a:lnTo>
                  <a:lnTo>
                    <a:pt x="10960" y="3974"/>
                  </a:lnTo>
                  <a:lnTo>
                    <a:pt x="10981" y="4487"/>
                  </a:lnTo>
                  <a:lnTo>
                    <a:pt x="10981" y="5021"/>
                  </a:lnTo>
                  <a:lnTo>
                    <a:pt x="10938" y="6067"/>
                  </a:lnTo>
                  <a:lnTo>
                    <a:pt x="10874" y="6965"/>
                  </a:lnTo>
                  <a:lnTo>
                    <a:pt x="10767" y="7819"/>
                  </a:lnTo>
                  <a:lnTo>
                    <a:pt x="14015" y="9080"/>
                  </a:lnTo>
                  <a:lnTo>
                    <a:pt x="14121" y="8353"/>
                  </a:lnTo>
                  <a:lnTo>
                    <a:pt x="14250" y="7541"/>
                  </a:lnTo>
                  <a:lnTo>
                    <a:pt x="14335" y="6559"/>
                  </a:lnTo>
                  <a:lnTo>
                    <a:pt x="14378" y="6003"/>
                  </a:lnTo>
                  <a:lnTo>
                    <a:pt x="14399" y="5448"/>
                  </a:lnTo>
                  <a:lnTo>
                    <a:pt x="14399" y="4871"/>
                  </a:lnTo>
                  <a:lnTo>
                    <a:pt x="14378" y="4316"/>
                  </a:lnTo>
                  <a:lnTo>
                    <a:pt x="14335" y="3760"/>
                  </a:lnTo>
                  <a:lnTo>
                    <a:pt x="14271" y="3226"/>
                  </a:lnTo>
                  <a:lnTo>
                    <a:pt x="14143" y="2735"/>
                  </a:lnTo>
                  <a:lnTo>
                    <a:pt x="14079" y="2478"/>
                  </a:lnTo>
                  <a:lnTo>
                    <a:pt x="14015" y="2265"/>
                  </a:lnTo>
                  <a:lnTo>
                    <a:pt x="13908" y="2051"/>
                  </a:lnTo>
                  <a:lnTo>
                    <a:pt x="13758" y="1838"/>
                  </a:lnTo>
                  <a:lnTo>
                    <a:pt x="13609" y="1645"/>
                  </a:lnTo>
                  <a:lnTo>
                    <a:pt x="13395" y="1474"/>
                  </a:lnTo>
                  <a:lnTo>
                    <a:pt x="13181" y="1303"/>
                  </a:lnTo>
                  <a:lnTo>
                    <a:pt x="12925" y="1133"/>
                  </a:lnTo>
                  <a:lnTo>
                    <a:pt x="12647" y="983"/>
                  </a:lnTo>
                  <a:lnTo>
                    <a:pt x="12348" y="855"/>
                  </a:lnTo>
                  <a:lnTo>
                    <a:pt x="12028" y="727"/>
                  </a:lnTo>
                  <a:lnTo>
                    <a:pt x="11686" y="598"/>
                  </a:lnTo>
                  <a:lnTo>
                    <a:pt x="11323" y="492"/>
                  </a:lnTo>
                  <a:lnTo>
                    <a:pt x="10960" y="406"/>
                  </a:lnTo>
                  <a:lnTo>
                    <a:pt x="10554" y="299"/>
                  </a:lnTo>
                  <a:lnTo>
                    <a:pt x="10169" y="235"/>
                  </a:lnTo>
                  <a:lnTo>
                    <a:pt x="9336" y="107"/>
                  </a:lnTo>
                  <a:lnTo>
                    <a:pt x="8482" y="22"/>
                  </a:lnTo>
                  <a:lnTo>
                    <a:pt x="76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" name="Picture 2">
            <a:extLst>
              <a:ext uri="{FF2B5EF4-FFF2-40B4-BE49-F238E27FC236}">
                <a16:creationId xmlns:a16="http://schemas.microsoft.com/office/drawing/2014/main" id="{325757E4-7414-AABB-1209-E7EEBDEFB6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8400" y="187559"/>
            <a:ext cx="1771752" cy="106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489FE7-521E-1C43-F593-644296883832}"/>
              </a:ext>
            </a:extLst>
          </p:cNvPr>
          <p:cNvSpPr txBox="1"/>
          <p:nvPr/>
        </p:nvSpPr>
        <p:spPr>
          <a:xfrm>
            <a:off x="3245443" y="-73485"/>
            <a:ext cx="2476960" cy="1408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ĐẾM CÁCH 3</a:t>
            </a:r>
          </a:p>
        </p:txBody>
      </p:sp>
      <p:sp>
        <p:nvSpPr>
          <p:cNvPr id="3" name="Lục giác 2">
            <a:extLst>
              <a:ext uri="{FF2B5EF4-FFF2-40B4-BE49-F238E27FC236}">
                <a16:creationId xmlns:a16="http://schemas.microsoft.com/office/drawing/2014/main" id="{6536DEA8-BBC4-9681-CE60-27ED050CA7DD}"/>
              </a:ext>
            </a:extLst>
          </p:cNvPr>
          <p:cNvSpPr/>
          <p:nvPr/>
        </p:nvSpPr>
        <p:spPr>
          <a:xfrm>
            <a:off x="421481" y="1407318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" name="Lục giác 5">
            <a:extLst>
              <a:ext uri="{FF2B5EF4-FFF2-40B4-BE49-F238E27FC236}">
                <a16:creationId xmlns:a16="http://schemas.microsoft.com/office/drawing/2014/main" id="{BEF021C2-A0A4-9C13-D2C3-EADB52013E5A}"/>
              </a:ext>
            </a:extLst>
          </p:cNvPr>
          <p:cNvSpPr/>
          <p:nvPr/>
        </p:nvSpPr>
        <p:spPr>
          <a:xfrm>
            <a:off x="2481262" y="1407318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Lục giác 6">
            <a:extLst>
              <a:ext uri="{FF2B5EF4-FFF2-40B4-BE49-F238E27FC236}">
                <a16:creationId xmlns:a16="http://schemas.microsoft.com/office/drawing/2014/main" id="{16F57732-5637-E064-5373-EC7F418BD0AD}"/>
              </a:ext>
            </a:extLst>
          </p:cNvPr>
          <p:cNvSpPr/>
          <p:nvPr/>
        </p:nvSpPr>
        <p:spPr>
          <a:xfrm>
            <a:off x="4541043" y="140731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Lục giác 7">
            <a:extLst>
              <a:ext uri="{FF2B5EF4-FFF2-40B4-BE49-F238E27FC236}">
                <a16:creationId xmlns:a16="http://schemas.microsoft.com/office/drawing/2014/main" id="{3DE72321-36E8-6B1A-A7BA-3F6E08CBD603}"/>
              </a:ext>
            </a:extLst>
          </p:cNvPr>
          <p:cNvSpPr/>
          <p:nvPr/>
        </p:nvSpPr>
        <p:spPr>
          <a:xfrm>
            <a:off x="6600824" y="140731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Lục giác 8">
            <a:extLst>
              <a:ext uri="{FF2B5EF4-FFF2-40B4-BE49-F238E27FC236}">
                <a16:creationId xmlns:a16="http://schemas.microsoft.com/office/drawing/2014/main" id="{A4F97A36-FEEE-2417-58F8-92B5609B935D}"/>
              </a:ext>
            </a:extLst>
          </p:cNvPr>
          <p:cNvSpPr/>
          <p:nvPr/>
        </p:nvSpPr>
        <p:spPr>
          <a:xfrm>
            <a:off x="1416843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0" name="Lục giác 9">
            <a:extLst>
              <a:ext uri="{FF2B5EF4-FFF2-40B4-BE49-F238E27FC236}">
                <a16:creationId xmlns:a16="http://schemas.microsoft.com/office/drawing/2014/main" id="{92535C94-1A68-1300-8123-803948178692}"/>
              </a:ext>
            </a:extLst>
          </p:cNvPr>
          <p:cNvSpPr/>
          <p:nvPr/>
        </p:nvSpPr>
        <p:spPr>
          <a:xfrm>
            <a:off x="3538537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" name="Lục giác 10">
            <a:extLst>
              <a:ext uri="{FF2B5EF4-FFF2-40B4-BE49-F238E27FC236}">
                <a16:creationId xmlns:a16="http://schemas.microsoft.com/office/drawing/2014/main" id="{0FA06206-87B2-AEBF-C5AC-8DA2ADCC237E}"/>
              </a:ext>
            </a:extLst>
          </p:cNvPr>
          <p:cNvSpPr/>
          <p:nvPr/>
        </p:nvSpPr>
        <p:spPr>
          <a:xfrm>
            <a:off x="5660231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2" name="Lục giác 11">
            <a:extLst>
              <a:ext uri="{FF2B5EF4-FFF2-40B4-BE49-F238E27FC236}">
                <a16:creationId xmlns:a16="http://schemas.microsoft.com/office/drawing/2014/main" id="{1C45B516-C6B9-CBDF-237A-EB1A39CA7ECD}"/>
              </a:ext>
            </a:extLst>
          </p:cNvPr>
          <p:cNvSpPr/>
          <p:nvPr/>
        </p:nvSpPr>
        <p:spPr>
          <a:xfrm>
            <a:off x="7781925" y="291465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3" name="Lục giác 12">
            <a:extLst>
              <a:ext uri="{FF2B5EF4-FFF2-40B4-BE49-F238E27FC236}">
                <a16:creationId xmlns:a16="http://schemas.microsoft.com/office/drawing/2014/main" id="{94D410B6-365E-7604-4DB2-FAED550C6DBD}"/>
              </a:ext>
            </a:extLst>
          </p:cNvPr>
          <p:cNvSpPr/>
          <p:nvPr/>
        </p:nvSpPr>
        <p:spPr>
          <a:xfrm>
            <a:off x="443121" y="140731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ục giác 13">
            <a:extLst>
              <a:ext uri="{FF2B5EF4-FFF2-40B4-BE49-F238E27FC236}">
                <a16:creationId xmlns:a16="http://schemas.microsoft.com/office/drawing/2014/main" id="{0EEA1E00-AC84-EE15-B5CF-D2BA1EDC1E1F}"/>
              </a:ext>
            </a:extLst>
          </p:cNvPr>
          <p:cNvSpPr/>
          <p:nvPr/>
        </p:nvSpPr>
        <p:spPr>
          <a:xfrm>
            <a:off x="2481262" y="140731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ục giác 14">
            <a:extLst>
              <a:ext uri="{FF2B5EF4-FFF2-40B4-BE49-F238E27FC236}">
                <a16:creationId xmlns:a16="http://schemas.microsoft.com/office/drawing/2014/main" id="{DB31AB64-7806-4925-244C-160610E565CF}"/>
              </a:ext>
            </a:extLst>
          </p:cNvPr>
          <p:cNvSpPr/>
          <p:nvPr/>
        </p:nvSpPr>
        <p:spPr>
          <a:xfrm>
            <a:off x="4541043" y="140731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ục giác 15">
            <a:extLst>
              <a:ext uri="{FF2B5EF4-FFF2-40B4-BE49-F238E27FC236}">
                <a16:creationId xmlns:a16="http://schemas.microsoft.com/office/drawing/2014/main" id="{351F0ECE-D8A2-D389-7FF0-6C7F530EF42E}"/>
              </a:ext>
            </a:extLst>
          </p:cNvPr>
          <p:cNvSpPr/>
          <p:nvPr/>
        </p:nvSpPr>
        <p:spPr>
          <a:xfrm>
            <a:off x="6628386" y="140731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ục giác 16">
            <a:extLst>
              <a:ext uri="{FF2B5EF4-FFF2-40B4-BE49-F238E27FC236}">
                <a16:creationId xmlns:a16="http://schemas.microsoft.com/office/drawing/2014/main" id="{40978B25-BF8E-88DD-D411-5202A72DC6F6}"/>
              </a:ext>
            </a:extLst>
          </p:cNvPr>
          <p:cNvSpPr/>
          <p:nvPr/>
        </p:nvSpPr>
        <p:spPr>
          <a:xfrm>
            <a:off x="1424211" y="291464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ục giác 17">
            <a:extLst>
              <a:ext uri="{FF2B5EF4-FFF2-40B4-BE49-F238E27FC236}">
                <a16:creationId xmlns:a16="http://schemas.microsoft.com/office/drawing/2014/main" id="{9AFCC8A9-5999-B699-0AEE-DDA3E05866C2}"/>
              </a:ext>
            </a:extLst>
          </p:cNvPr>
          <p:cNvSpPr/>
          <p:nvPr/>
        </p:nvSpPr>
        <p:spPr>
          <a:xfrm>
            <a:off x="3538537" y="291464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ục giác 18">
            <a:extLst>
              <a:ext uri="{FF2B5EF4-FFF2-40B4-BE49-F238E27FC236}">
                <a16:creationId xmlns:a16="http://schemas.microsoft.com/office/drawing/2014/main" id="{C1ABB224-44C7-FCF2-6795-992E0DA03737}"/>
              </a:ext>
            </a:extLst>
          </p:cNvPr>
          <p:cNvSpPr/>
          <p:nvPr/>
        </p:nvSpPr>
        <p:spPr>
          <a:xfrm>
            <a:off x="5652254" y="291464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ục giác 20">
            <a:extLst>
              <a:ext uri="{FF2B5EF4-FFF2-40B4-BE49-F238E27FC236}">
                <a16:creationId xmlns:a16="http://schemas.microsoft.com/office/drawing/2014/main" id="{675ADCC7-8D1F-7752-0EC9-0EEE5D0ADAAB}"/>
              </a:ext>
            </a:extLst>
          </p:cNvPr>
          <p:cNvSpPr/>
          <p:nvPr/>
        </p:nvSpPr>
        <p:spPr>
          <a:xfrm>
            <a:off x="7797337" y="290032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1708243E-6D71-4D81-AC01-312949F4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858" y="3929060"/>
            <a:ext cx="1291985" cy="111756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2E16E20-854F-7D41-E916-61CDDDDF1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1414" y="4291390"/>
            <a:ext cx="321113" cy="30476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37FA0BEA-D46B-E584-D3AA-E632657F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6731" y="2914647"/>
            <a:ext cx="336207" cy="319091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9971B42D-1DDE-8A5C-4EAD-275F63F68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67831" y="4291390"/>
            <a:ext cx="336208" cy="31909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9A93532C-F995-A96A-50B0-F3695429A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90961" y="4758044"/>
            <a:ext cx="327113" cy="31046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9DF72D2E-346E-32A4-B212-ABF5DA67F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62703" y="2595556"/>
            <a:ext cx="336207" cy="319091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9A6B9B55-44D3-8DC7-1D30-C1207BA45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8741" y="4183078"/>
            <a:ext cx="336207" cy="319091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32018373-D59A-CC3A-26C5-F684EB996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9538" y="1893086"/>
            <a:ext cx="336207" cy="319091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5726CB23-FE91-7EFA-22CB-1F57E7BFE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61849" y="4124292"/>
            <a:ext cx="1253770" cy="10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39DCFF7-53C4-711E-96FD-3CCB1124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34" y="1483519"/>
            <a:ext cx="5000766" cy="365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E23B521C-7146-F7E0-9522-38CA4417B1E2}"/>
              </a:ext>
            </a:extLst>
          </p:cNvPr>
          <p:cNvSpPr/>
          <p:nvPr/>
        </p:nvSpPr>
        <p:spPr>
          <a:xfrm>
            <a:off x="78581" y="-2"/>
            <a:ext cx="6565036" cy="2378817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nl-NL" sz="2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tầng của kệ bày hoa có 3 chậu hoa, 3 tầng có tất cả bao nhiêu chậu hoa?</a:t>
            </a:r>
            <a:endParaRPr lang="en-US" sz="2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10F78E7F-F9F1-9A83-7D84-8D650FBD4C02}"/>
              </a:ext>
            </a:extLst>
          </p:cNvPr>
          <p:cNvSpPr/>
          <p:nvPr/>
        </p:nvSpPr>
        <p:spPr>
          <a:xfrm>
            <a:off x="78581" y="3450431"/>
            <a:ext cx="1171575" cy="51435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4F8B4B6-CAE8-6DD4-E764-6F044FD24865}"/>
              </a:ext>
            </a:extLst>
          </p:cNvPr>
          <p:cNvSpPr txBox="1"/>
          <p:nvPr/>
        </p:nvSpPr>
        <p:spPr>
          <a:xfrm>
            <a:off x="1354250" y="3499547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0DDE7B3-5D14-0666-BAEE-7042F1EA0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667" y="2262139"/>
            <a:ext cx="1257300" cy="91211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1856F6B-5A96-05D6-C4ED-DEA5C1D4E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2536" y="4086177"/>
            <a:ext cx="1257300" cy="91211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1749343-CC95-01B1-B45C-F7CDF8D62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43617" y="536924"/>
            <a:ext cx="1257300" cy="912114"/>
          </a:xfrm>
          <a:prstGeom prst="rect">
            <a:avLst/>
          </a:prstGeom>
        </p:spPr>
      </p:pic>
      <p:grpSp>
        <p:nvGrpSpPr>
          <p:cNvPr id="12" name="Google Shape;1718;p38">
            <a:extLst>
              <a:ext uri="{FF2B5EF4-FFF2-40B4-BE49-F238E27FC236}">
                <a16:creationId xmlns:a16="http://schemas.microsoft.com/office/drawing/2014/main" id="{1B136BAB-1249-10CD-5F82-91C621DC82C6}"/>
              </a:ext>
            </a:extLst>
          </p:cNvPr>
          <p:cNvGrpSpPr/>
          <p:nvPr/>
        </p:nvGrpSpPr>
        <p:grpSpPr>
          <a:xfrm flipH="1">
            <a:off x="269020" y="4216896"/>
            <a:ext cx="790695" cy="781395"/>
            <a:chOff x="5149750" y="3034050"/>
            <a:chExt cx="952300" cy="941100"/>
          </a:xfrm>
        </p:grpSpPr>
        <p:sp>
          <p:nvSpPr>
            <p:cNvPr id="13" name="Google Shape;1719;p38">
              <a:extLst>
                <a:ext uri="{FF2B5EF4-FFF2-40B4-BE49-F238E27FC236}">
                  <a16:creationId xmlns:a16="http://schemas.microsoft.com/office/drawing/2014/main" id="{7B67415D-01A1-A529-90EF-6F82AFDCF61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20;p38">
              <a:extLst>
                <a:ext uri="{FF2B5EF4-FFF2-40B4-BE49-F238E27FC236}">
                  <a16:creationId xmlns:a16="http://schemas.microsoft.com/office/drawing/2014/main" id="{60CA582B-BD99-5418-73AE-E1B1D75E092C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21;p38">
              <a:extLst>
                <a:ext uri="{FF2B5EF4-FFF2-40B4-BE49-F238E27FC236}">
                  <a16:creationId xmlns:a16="http://schemas.microsoft.com/office/drawing/2014/main" id="{CE9ABA52-1BD0-3E7C-C57B-A16DFFE5A2BD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2;p38">
              <a:extLst>
                <a:ext uri="{FF2B5EF4-FFF2-40B4-BE49-F238E27FC236}">
                  <a16:creationId xmlns:a16="http://schemas.microsoft.com/office/drawing/2014/main" id="{FA162E42-45CF-C8E4-1F2F-AC2079DD560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3;p38">
              <a:extLst>
                <a:ext uri="{FF2B5EF4-FFF2-40B4-BE49-F238E27FC236}">
                  <a16:creationId xmlns:a16="http://schemas.microsoft.com/office/drawing/2014/main" id="{0519E581-35C7-CBB0-20FC-7CCFE72A5D00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4;p38">
              <a:extLst>
                <a:ext uri="{FF2B5EF4-FFF2-40B4-BE49-F238E27FC236}">
                  <a16:creationId xmlns:a16="http://schemas.microsoft.com/office/drawing/2014/main" id="{F6D460B7-A1DA-5C9B-FC88-3DDEC15435BC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5;p38">
              <a:extLst>
                <a:ext uri="{FF2B5EF4-FFF2-40B4-BE49-F238E27FC236}">
                  <a16:creationId xmlns:a16="http://schemas.microsoft.com/office/drawing/2014/main" id="{0D149187-3929-36D1-51DF-0FA42BFF92D8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6;p38">
              <a:extLst>
                <a:ext uri="{FF2B5EF4-FFF2-40B4-BE49-F238E27FC236}">
                  <a16:creationId xmlns:a16="http://schemas.microsoft.com/office/drawing/2014/main" id="{5DE5EFD4-AD6C-BF39-7D4F-375486F57486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38">
              <a:extLst>
                <a:ext uri="{FF2B5EF4-FFF2-40B4-BE49-F238E27FC236}">
                  <a16:creationId xmlns:a16="http://schemas.microsoft.com/office/drawing/2014/main" id="{BC6CD2B9-CD05-9A50-33EA-B0D0023F4282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38">
              <a:extLst>
                <a:ext uri="{FF2B5EF4-FFF2-40B4-BE49-F238E27FC236}">
                  <a16:creationId xmlns:a16="http://schemas.microsoft.com/office/drawing/2014/main" id="{8103E02C-7ED0-F1EF-27F8-0B4EA177E5C2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9;p38">
              <a:extLst>
                <a:ext uri="{FF2B5EF4-FFF2-40B4-BE49-F238E27FC236}">
                  <a16:creationId xmlns:a16="http://schemas.microsoft.com/office/drawing/2014/main" id="{01B5E070-9329-7066-939D-85BE74896EC2}"/>
                </a:ext>
              </a:extLst>
            </p:cNvPr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30;p38">
              <a:extLst>
                <a:ext uri="{FF2B5EF4-FFF2-40B4-BE49-F238E27FC236}">
                  <a16:creationId xmlns:a16="http://schemas.microsoft.com/office/drawing/2014/main" id="{BA100C54-10AF-6227-D0B5-E06DA6B8FF0C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31;p38">
              <a:extLst>
                <a:ext uri="{FF2B5EF4-FFF2-40B4-BE49-F238E27FC236}">
                  <a16:creationId xmlns:a16="http://schemas.microsoft.com/office/drawing/2014/main" id="{6E011F2A-3B03-7F83-FA50-75FA5D0E357F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32;p38">
              <a:extLst>
                <a:ext uri="{FF2B5EF4-FFF2-40B4-BE49-F238E27FC236}">
                  <a16:creationId xmlns:a16="http://schemas.microsoft.com/office/drawing/2014/main" id="{FB303B4B-37FE-182C-764F-C2D229F4145E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3;p38">
              <a:extLst>
                <a:ext uri="{FF2B5EF4-FFF2-40B4-BE49-F238E27FC236}">
                  <a16:creationId xmlns:a16="http://schemas.microsoft.com/office/drawing/2014/main" id="{3E581E81-5B1F-1D51-3336-2CB08A7A72BF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4;p38">
              <a:extLst>
                <a:ext uri="{FF2B5EF4-FFF2-40B4-BE49-F238E27FC236}">
                  <a16:creationId xmlns:a16="http://schemas.microsoft.com/office/drawing/2014/main" id="{F6CFA4FE-CD40-256B-8E81-A0669E709BB3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35;p38">
              <a:extLst>
                <a:ext uri="{FF2B5EF4-FFF2-40B4-BE49-F238E27FC236}">
                  <a16:creationId xmlns:a16="http://schemas.microsoft.com/office/drawing/2014/main" id="{0E0839D3-745D-4D63-5B15-F04189479B7B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36;p38">
              <a:extLst>
                <a:ext uri="{FF2B5EF4-FFF2-40B4-BE49-F238E27FC236}">
                  <a16:creationId xmlns:a16="http://schemas.microsoft.com/office/drawing/2014/main" id="{8D184EA6-6AFE-25CA-D471-04217B9F2CA4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7;p38">
              <a:extLst>
                <a:ext uri="{FF2B5EF4-FFF2-40B4-BE49-F238E27FC236}">
                  <a16:creationId xmlns:a16="http://schemas.microsoft.com/office/drawing/2014/main" id="{24BEDDFD-AB2E-3B98-3B30-9DEE5B3FB2A6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38;p38">
              <a:extLst>
                <a:ext uri="{FF2B5EF4-FFF2-40B4-BE49-F238E27FC236}">
                  <a16:creationId xmlns:a16="http://schemas.microsoft.com/office/drawing/2014/main" id="{8037F64D-6243-BCE2-5E9D-30C99D4148B0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9;p38">
              <a:extLst>
                <a:ext uri="{FF2B5EF4-FFF2-40B4-BE49-F238E27FC236}">
                  <a16:creationId xmlns:a16="http://schemas.microsoft.com/office/drawing/2014/main" id="{DA893609-41E7-DF40-9F58-1BF4BEB5CFC1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40;p38">
              <a:extLst>
                <a:ext uri="{FF2B5EF4-FFF2-40B4-BE49-F238E27FC236}">
                  <a16:creationId xmlns:a16="http://schemas.microsoft.com/office/drawing/2014/main" id="{2C8D2A75-4E92-0DAE-A328-E5D7E1E0A1E1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1;p38">
              <a:extLst>
                <a:ext uri="{FF2B5EF4-FFF2-40B4-BE49-F238E27FC236}">
                  <a16:creationId xmlns:a16="http://schemas.microsoft.com/office/drawing/2014/main" id="{A4351749-BD55-29F6-1EDA-C8A0534BFD5B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42;p38">
              <a:extLst>
                <a:ext uri="{FF2B5EF4-FFF2-40B4-BE49-F238E27FC236}">
                  <a16:creationId xmlns:a16="http://schemas.microsoft.com/office/drawing/2014/main" id="{6BBAB574-4021-2466-D02F-397882414FA4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43;p38">
              <a:extLst>
                <a:ext uri="{FF2B5EF4-FFF2-40B4-BE49-F238E27FC236}">
                  <a16:creationId xmlns:a16="http://schemas.microsoft.com/office/drawing/2014/main" id="{30DB5497-469B-A00D-D3ED-5E3FB8A3962A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4;p38">
              <a:extLst>
                <a:ext uri="{FF2B5EF4-FFF2-40B4-BE49-F238E27FC236}">
                  <a16:creationId xmlns:a16="http://schemas.microsoft.com/office/drawing/2014/main" id="{2EBAEBED-4783-C95D-0BFD-EAFFC9FBEFE3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5;p38">
              <a:extLst>
                <a:ext uri="{FF2B5EF4-FFF2-40B4-BE49-F238E27FC236}">
                  <a16:creationId xmlns:a16="http://schemas.microsoft.com/office/drawing/2014/main" id="{2DF7975C-DECC-C1B5-8D36-26DBAAF27860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46;p38">
              <a:extLst>
                <a:ext uri="{FF2B5EF4-FFF2-40B4-BE49-F238E27FC236}">
                  <a16:creationId xmlns:a16="http://schemas.microsoft.com/office/drawing/2014/main" id="{0CA8E5B8-89E9-453D-FF7E-A7A3D8B78F93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7;p38">
              <a:extLst>
                <a:ext uri="{FF2B5EF4-FFF2-40B4-BE49-F238E27FC236}">
                  <a16:creationId xmlns:a16="http://schemas.microsoft.com/office/drawing/2014/main" id="{313223D7-3005-99F5-AA4B-1E72384E494E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8;p38">
              <a:extLst>
                <a:ext uri="{FF2B5EF4-FFF2-40B4-BE49-F238E27FC236}">
                  <a16:creationId xmlns:a16="http://schemas.microsoft.com/office/drawing/2014/main" id="{1D6D2EC8-8960-3BDE-BC7F-33A022F4C52E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9;p38">
              <a:extLst>
                <a:ext uri="{FF2B5EF4-FFF2-40B4-BE49-F238E27FC236}">
                  <a16:creationId xmlns:a16="http://schemas.microsoft.com/office/drawing/2014/main" id="{6C6243B1-3FAF-C096-82E9-3192738FA395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50;p38">
              <a:extLst>
                <a:ext uri="{FF2B5EF4-FFF2-40B4-BE49-F238E27FC236}">
                  <a16:creationId xmlns:a16="http://schemas.microsoft.com/office/drawing/2014/main" id="{9205DFE4-7BC3-F9BF-F40F-F0907652D795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51;p38">
              <a:extLst>
                <a:ext uri="{FF2B5EF4-FFF2-40B4-BE49-F238E27FC236}">
                  <a16:creationId xmlns:a16="http://schemas.microsoft.com/office/drawing/2014/main" id="{5C716AFD-B44D-243C-4AB6-DE1376931750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2;p38">
              <a:extLst>
                <a:ext uri="{FF2B5EF4-FFF2-40B4-BE49-F238E27FC236}">
                  <a16:creationId xmlns:a16="http://schemas.microsoft.com/office/drawing/2014/main" id="{7BA885EC-6305-C029-57E2-FBAB2DECD9A5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3;p38">
              <a:extLst>
                <a:ext uri="{FF2B5EF4-FFF2-40B4-BE49-F238E27FC236}">
                  <a16:creationId xmlns:a16="http://schemas.microsoft.com/office/drawing/2014/main" id="{DFBD6538-21B8-20FA-712C-763986FF635F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54;p38">
              <a:extLst>
                <a:ext uri="{FF2B5EF4-FFF2-40B4-BE49-F238E27FC236}">
                  <a16:creationId xmlns:a16="http://schemas.microsoft.com/office/drawing/2014/main" id="{7C16E00D-466D-6329-153D-53DC3507E260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5;p38">
              <a:extLst>
                <a:ext uri="{FF2B5EF4-FFF2-40B4-BE49-F238E27FC236}">
                  <a16:creationId xmlns:a16="http://schemas.microsoft.com/office/drawing/2014/main" id="{673273D9-C00A-D608-795E-01C212BDB687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6;p38">
              <a:extLst>
                <a:ext uri="{FF2B5EF4-FFF2-40B4-BE49-F238E27FC236}">
                  <a16:creationId xmlns:a16="http://schemas.microsoft.com/office/drawing/2014/main" id="{ED5BBDB1-1495-8C77-4394-4D5CAA4BB3D9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7;p38">
              <a:extLst>
                <a:ext uri="{FF2B5EF4-FFF2-40B4-BE49-F238E27FC236}">
                  <a16:creationId xmlns:a16="http://schemas.microsoft.com/office/drawing/2014/main" id="{2FB97BA8-E110-086B-9038-CF04047CBF3A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8;p38">
              <a:extLst>
                <a:ext uri="{FF2B5EF4-FFF2-40B4-BE49-F238E27FC236}">
                  <a16:creationId xmlns:a16="http://schemas.microsoft.com/office/drawing/2014/main" id="{C57A7B3C-D0F4-2F6E-7FE6-EB4E33E6E534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59;p38">
              <a:extLst>
                <a:ext uri="{FF2B5EF4-FFF2-40B4-BE49-F238E27FC236}">
                  <a16:creationId xmlns:a16="http://schemas.microsoft.com/office/drawing/2014/main" id="{2400EBA7-B3DD-33A6-3C38-9FAC16C0DB9F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60;p38">
              <a:extLst>
                <a:ext uri="{FF2B5EF4-FFF2-40B4-BE49-F238E27FC236}">
                  <a16:creationId xmlns:a16="http://schemas.microsoft.com/office/drawing/2014/main" id="{10D56CD6-F873-F50A-4819-E3A27F80C0CE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61;p38">
              <a:extLst>
                <a:ext uri="{FF2B5EF4-FFF2-40B4-BE49-F238E27FC236}">
                  <a16:creationId xmlns:a16="http://schemas.microsoft.com/office/drawing/2014/main" id="{31CD6A3F-B545-FA1A-7B4E-98AF881EB88F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62;p38">
              <a:extLst>
                <a:ext uri="{FF2B5EF4-FFF2-40B4-BE49-F238E27FC236}">
                  <a16:creationId xmlns:a16="http://schemas.microsoft.com/office/drawing/2014/main" id="{86542D24-3438-93A8-CE68-3376499FE2E4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63;p38">
              <a:extLst>
                <a:ext uri="{FF2B5EF4-FFF2-40B4-BE49-F238E27FC236}">
                  <a16:creationId xmlns:a16="http://schemas.microsoft.com/office/drawing/2014/main" id="{40F05779-5433-C858-B21C-D2E5DEC9E9D2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64;p38">
              <a:extLst>
                <a:ext uri="{FF2B5EF4-FFF2-40B4-BE49-F238E27FC236}">
                  <a16:creationId xmlns:a16="http://schemas.microsoft.com/office/drawing/2014/main" id="{46ED14C4-D175-ED8C-1183-1BADA392869A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65;p38">
              <a:extLst>
                <a:ext uri="{FF2B5EF4-FFF2-40B4-BE49-F238E27FC236}">
                  <a16:creationId xmlns:a16="http://schemas.microsoft.com/office/drawing/2014/main" id="{98657486-3E8A-1A3E-A1CB-46CE8B50264D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6;p38">
              <a:extLst>
                <a:ext uri="{FF2B5EF4-FFF2-40B4-BE49-F238E27FC236}">
                  <a16:creationId xmlns:a16="http://schemas.microsoft.com/office/drawing/2014/main" id="{78AA53A6-B0F4-4283-2956-1B354456723A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7;p38">
              <a:extLst>
                <a:ext uri="{FF2B5EF4-FFF2-40B4-BE49-F238E27FC236}">
                  <a16:creationId xmlns:a16="http://schemas.microsoft.com/office/drawing/2014/main" id="{556E4D66-205F-D6B6-7357-BF2B7F816613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8;p38">
              <a:extLst>
                <a:ext uri="{FF2B5EF4-FFF2-40B4-BE49-F238E27FC236}">
                  <a16:creationId xmlns:a16="http://schemas.microsoft.com/office/drawing/2014/main" id="{59892965-A522-B607-3A8F-40191143A5EE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9;p38">
              <a:extLst>
                <a:ext uri="{FF2B5EF4-FFF2-40B4-BE49-F238E27FC236}">
                  <a16:creationId xmlns:a16="http://schemas.microsoft.com/office/drawing/2014/main" id="{91A9F45C-35C9-950D-99D3-794CC79E5088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70;p38">
              <a:extLst>
                <a:ext uri="{FF2B5EF4-FFF2-40B4-BE49-F238E27FC236}">
                  <a16:creationId xmlns:a16="http://schemas.microsoft.com/office/drawing/2014/main" id="{2831F4A8-BD37-88FE-2C62-E55949B46A91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71;p38">
              <a:extLst>
                <a:ext uri="{FF2B5EF4-FFF2-40B4-BE49-F238E27FC236}">
                  <a16:creationId xmlns:a16="http://schemas.microsoft.com/office/drawing/2014/main" id="{C65224DE-E394-7A1B-E867-805C980A568F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72;p38">
              <a:extLst>
                <a:ext uri="{FF2B5EF4-FFF2-40B4-BE49-F238E27FC236}">
                  <a16:creationId xmlns:a16="http://schemas.microsoft.com/office/drawing/2014/main" id="{FCBF7CEA-CBDB-A2CA-B41B-68611D499CD1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73;p38">
              <a:extLst>
                <a:ext uri="{FF2B5EF4-FFF2-40B4-BE49-F238E27FC236}">
                  <a16:creationId xmlns:a16="http://schemas.microsoft.com/office/drawing/2014/main" id="{B6C910C8-9170-81CB-9B0A-AB972600E3A7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74;p38">
              <a:extLst>
                <a:ext uri="{FF2B5EF4-FFF2-40B4-BE49-F238E27FC236}">
                  <a16:creationId xmlns:a16="http://schemas.microsoft.com/office/drawing/2014/main" id="{CA22B00B-E14E-560F-3F7A-DDB0C6DAA7B6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75;p38">
              <a:extLst>
                <a:ext uri="{FF2B5EF4-FFF2-40B4-BE49-F238E27FC236}">
                  <a16:creationId xmlns:a16="http://schemas.microsoft.com/office/drawing/2014/main" id="{81D9E189-E137-2DCF-20D3-0DF0E72E72B5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76;p38">
              <a:extLst>
                <a:ext uri="{FF2B5EF4-FFF2-40B4-BE49-F238E27FC236}">
                  <a16:creationId xmlns:a16="http://schemas.microsoft.com/office/drawing/2014/main" id="{6451F50B-ACF4-9AF2-64AD-F2BC78B705F7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77;p38">
              <a:extLst>
                <a:ext uri="{FF2B5EF4-FFF2-40B4-BE49-F238E27FC236}">
                  <a16:creationId xmlns:a16="http://schemas.microsoft.com/office/drawing/2014/main" id="{6235281C-77A9-C039-9F7D-27A2CD3167B5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14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25718334-4590-5949-3487-83D872622A9D}"/>
              </a:ext>
            </a:extLst>
          </p:cNvPr>
          <p:cNvSpPr/>
          <p:nvPr/>
        </p:nvSpPr>
        <p:spPr>
          <a:xfrm>
            <a:off x="1931154" y="0"/>
            <a:ext cx="7167161" cy="1703439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tầng có 3 chậu hoa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A00C94C-965E-A300-14E2-DA1692225BD6}"/>
                  </a:ext>
                </a:extLst>
              </p:cNvPr>
              <p:cNvSpPr txBox="1"/>
              <p:nvPr/>
            </p:nvSpPr>
            <p:spPr>
              <a:xfrm>
                <a:off x="1035844" y="1875235"/>
                <a:ext cx="8953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A00C94C-965E-A300-14E2-DA1692225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44" y="1875235"/>
                <a:ext cx="89531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D70FCE5-EF2C-8179-1A44-04A125830A03}"/>
                  </a:ext>
                </a:extLst>
              </p:cNvPr>
              <p:cNvSpPr txBox="1"/>
              <p:nvPr/>
            </p:nvSpPr>
            <p:spPr>
              <a:xfrm>
                <a:off x="1931154" y="1875235"/>
                <a:ext cx="33908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D70FCE5-EF2C-8179-1A44-04A125830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54" y="1875235"/>
                <a:ext cx="33908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3DEEB2B7-3B54-A550-0C18-F1CB46342BD2}"/>
              </a:ext>
            </a:extLst>
          </p:cNvPr>
          <p:cNvSpPr/>
          <p:nvPr/>
        </p:nvSpPr>
        <p:spPr>
          <a:xfrm>
            <a:off x="25612" y="2497351"/>
            <a:ext cx="4505680" cy="1821656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tầng có 3 chậu hoa nữa thì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B60A11D0-93C0-A0F6-C805-8E90FD1ADEE3}"/>
                  </a:ext>
                </a:extLst>
              </p:cNvPr>
              <p:cNvSpPr txBox="1"/>
              <p:nvPr/>
            </p:nvSpPr>
            <p:spPr>
              <a:xfrm>
                <a:off x="3845910" y="3931689"/>
                <a:ext cx="8953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B60A11D0-93C0-A0F6-C805-8E90FD1AD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910" y="3931689"/>
                <a:ext cx="89531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EEE13E5-7C7F-235C-B289-1A21985DD660}"/>
                  </a:ext>
                </a:extLst>
              </p:cNvPr>
              <p:cNvSpPr txBox="1"/>
              <p:nvPr/>
            </p:nvSpPr>
            <p:spPr>
              <a:xfrm>
                <a:off x="4775134" y="3931689"/>
                <a:ext cx="40168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EEE13E5-7C7F-235C-B289-1A21985DD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34" y="3931689"/>
                <a:ext cx="401680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48D27CA2-4504-09FD-B4DA-0A6A305C4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4" y="-15235"/>
            <a:ext cx="1777884" cy="199152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8DC0F75-0EDF-33DD-34F0-CF268D6A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29345" y="1507331"/>
            <a:ext cx="340076" cy="31627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F118388-AFA0-0682-23F3-DF7EA9C0D4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58239" y="4789741"/>
            <a:ext cx="340076" cy="31627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04736765-3D1D-F883-AD3E-F26ABD102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96642" y="4783290"/>
            <a:ext cx="340076" cy="31627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BB5F62E7-1693-BB4B-E73A-6FA274CD83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3045" y="939314"/>
            <a:ext cx="340076" cy="31627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379698F-8E21-F7F7-7B31-8C7CD8F706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58239" y="2842239"/>
            <a:ext cx="340076" cy="31627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8EA890C-3E47-21C8-9398-3C5A785127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801" y="2339215"/>
            <a:ext cx="340076" cy="31627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3F4E7CE-3ABF-4BB4-BDFB-B17FC94EDF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32015" y="1575112"/>
            <a:ext cx="1261647" cy="12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5"/>
          <p:cNvSpPr txBox="1"/>
          <p:nvPr>
            <p:custDataLst>
              <p:tags r:id="rId1"/>
            </p:custDataLst>
          </p:nvPr>
        </p:nvSpPr>
        <p:spPr>
          <a:xfrm>
            <a:off x="2288262" y="2278733"/>
            <a:ext cx="4641247" cy="6084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3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818F3C-829B-9BA2-58D3-F145431D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30760"/>
            <a:ext cx="2416772" cy="165548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6B1E0FF-0611-93D6-742D-8C77DD7D2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37685" y="164306"/>
            <a:ext cx="1536415" cy="158839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76E6B98-CE20-9A7F-A311-86DB0B35B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9042" y="2348442"/>
            <a:ext cx="243212" cy="22330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DB3125-39EA-71C6-033C-FE8A02638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54815" y="342770"/>
            <a:ext cx="243212" cy="22330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7677F5-47EB-CB32-EA45-12499897E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00358" y="566078"/>
            <a:ext cx="243212" cy="22330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2FB28D3-31B0-1ADF-1CE7-87A9F7C6B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3207" y="2254567"/>
            <a:ext cx="243212" cy="22330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8E183C1-8A79-10A3-8379-E8666073E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59072" y="3303985"/>
            <a:ext cx="243212" cy="22330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5980E29-8699-3E02-8251-FD66582F4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74830" y="4004072"/>
            <a:ext cx="1374457" cy="1453753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8FF51A4-1ECE-6602-0464-275B13933A6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689868" y="4402514"/>
            <a:ext cx="888190" cy="608410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49D56E53-27FA-AC01-03ED-0A55800084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43310" y="3782081"/>
            <a:ext cx="889201" cy="9039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447C0CA3-78C5-51D7-1BB3-3ACB93502E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933640" y="4535089"/>
            <a:ext cx="598456" cy="608411"/>
          </a:xfrm>
          <a:prstGeom prst="rect">
            <a:avLst/>
          </a:prstGeom>
        </p:spPr>
      </p:pic>
      <p:grpSp>
        <p:nvGrpSpPr>
          <p:cNvPr id="22" name="Google Shape;2518;p44">
            <a:extLst>
              <a:ext uri="{FF2B5EF4-FFF2-40B4-BE49-F238E27FC236}">
                <a16:creationId xmlns:a16="http://schemas.microsoft.com/office/drawing/2014/main" id="{377AA45A-167F-AEF3-CB75-776D6AEC8BBC}"/>
              </a:ext>
            </a:extLst>
          </p:cNvPr>
          <p:cNvGrpSpPr/>
          <p:nvPr/>
        </p:nvGrpSpPr>
        <p:grpSpPr>
          <a:xfrm>
            <a:off x="651530" y="3527293"/>
            <a:ext cx="1275557" cy="1550821"/>
            <a:chOff x="5712800" y="2850000"/>
            <a:chExt cx="934200" cy="1135800"/>
          </a:xfrm>
        </p:grpSpPr>
        <p:sp>
          <p:nvSpPr>
            <p:cNvPr id="23" name="Google Shape;2519;p44">
              <a:extLst>
                <a:ext uri="{FF2B5EF4-FFF2-40B4-BE49-F238E27FC236}">
                  <a16:creationId xmlns:a16="http://schemas.microsoft.com/office/drawing/2014/main" id="{59D04EBC-9057-F759-53CA-92806B6803F4}"/>
                </a:ext>
              </a:extLst>
            </p:cNvPr>
            <p:cNvSpPr/>
            <p:nvPr/>
          </p:nvSpPr>
          <p:spPr>
            <a:xfrm>
              <a:off x="5726400" y="34451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0"/>
                  </a:moveTo>
                  <a:lnTo>
                    <a:pt x="214" y="20"/>
                  </a:lnTo>
                  <a:lnTo>
                    <a:pt x="156" y="58"/>
                  </a:lnTo>
                  <a:lnTo>
                    <a:pt x="97" y="9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50"/>
                  </a:lnTo>
                  <a:lnTo>
                    <a:pt x="0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1" y="564"/>
                  </a:lnTo>
                  <a:lnTo>
                    <a:pt x="680" y="505"/>
                  </a:lnTo>
                  <a:lnTo>
                    <a:pt x="700" y="428"/>
                  </a:lnTo>
                  <a:lnTo>
                    <a:pt x="719" y="350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61" y="156"/>
                  </a:lnTo>
                  <a:lnTo>
                    <a:pt x="603" y="97"/>
                  </a:lnTo>
                  <a:lnTo>
                    <a:pt x="564" y="58"/>
                  </a:lnTo>
                  <a:lnTo>
                    <a:pt x="505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0;p44">
              <a:extLst>
                <a:ext uri="{FF2B5EF4-FFF2-40B4-BE49-F238E27FC236}">
                  <a16:creationId xmlns:a16="http://schemas.microsoft.com/office/drawing/2014/main" id="{4AF26E76-AE36-629C-33AA-D7585A6B7B0B}"/>
                </a:ext>
              </a:extLst>
            </p:cNvPr>
            <p:cNvSpPr/>
            <p:nvPr/>
          </p:nvSpPr>
          <p:spPr>
            <a:xfrm>
              <a:off x="5712800" y="3391650"/>
              <a:ext cx="934200" cy="594150"/>
            </a:xfrm>
            <a:custGeom>
              <a:avLst/>
              <a:gdLst/>
              <a:ahLst/>
              <a:cxnLst/>
              <a:rect l="l" t="t" r="r" b="b"/>
              <a:pathLst>
                <a:path w="37368" h="23766" extrusionOk="0">
                  <a:moveTo>
                    <a:pt x="2099" y="1"/>
                  </a:moveTo>
                  <a:lnTo>
                    <a:pt x="1788" y="20"/>
                  </a:lnTo>
                  <a:lnTo>
                    <a:pt x="1477" y="59"/>
                  </a:lnTo>
                  <a:lnTo>
                    <a:pt x="1166" y="137"/>
                  </a:lnTo>
                  <a:lnTo>
                    <a:pt x="894" y="253"/>
                  </a:lnTo>
                  <a:lnTo>
                    <a:pt x="777" y="312"/>
                  </a:lnTo>
                  <a:lnTo>
                    <a:pt x="680" y="389"/>
                  </a:lnTo>
                  <a:lnTo>
                    <a:pt x="583" y="467"/>
                  </a:lnTo>
                  <a:lnTo>
                    <a:pt x="486" y="564"/>
                  </a:lnTo>
                  <a:lnTo>
                    <a:pt x="330" y="778"/>
                  </a:lnTo>
                  <a:lnTo>
                    <a:pt x="194" y="992"/>
                  </a:lnTo>
                  <a:lnTo>
                    <a:pt x="117" y="1264"/>
                  </a:lnTo>
                  <a:lnTo>
                    <a:pt x="58" y="1555"/>
                  </a:lnTo>
                  <a:lnTo>
                    <a:pt x="20" y="1866"/>
                  </a:lnTo>
                  <a:lnTo>
                    <a:pt x="0" y="2196"/>
                  </a:lnTo>
                  <a:lnTo>
                    <a:pt x="20" y="2566"/>
                  </a:lnTo>
                  <a:lnTo>
                    <a:pt x="58" y="2954"/>
                  </a:lnTo>
                  <a:lnTo>
                    <a:pt x="97" y="3362"/>
                  </a:lnTo>
                  <a:lnTo>
                    <a:pt x="175" y="3790"/>
                  </a:lnTo>
                  <a:lnTo>
                    <a:pt x="369" y="4703"/>
                  </a:lnTo>
                  <a:lnTo>
                    <a:pt x="486" y="5189"/>
                  </a:lnTo>
                  <a:lnTo>
                    <a:pt x="641" y="5675"/>
                  </a:lnTo>
                  <a:lnTo>
                    <a:pt x="836" y="6160"/>
                  </a:lnTo>
                  <a:lnTo>
                    <a:pt x="1069" y="6627"/>
                  </a:lnTo>
                  <a:lnTo>
                    <a:pt x="1321" y="7093"/>
                  </a:lnTo>
                  <a:lnTo>
                    <a:pt x="1594" y="7540"/>
                  </a:lnTo>
                  <a:lnTo>
                    <a:pt x="1924" y="7968"/>
                  </a:lnTo>
                  <a:lnTo>
                    <a:pt x="2274" y="8376"/>
                  </a:lnTo>
                  <a:lnTo>
                    <a:pt x="2449" y="8570"/>
                  </a:lnTo>
                  <a:lnTo>
                    <a:pt x="2643" y="8745"/>
                  </a:lnTo>
                  <a:lnTo>
                    <a:pt x="2857" y="8920"/>
                  </a:lnTo>
                  <a:lnTo>
                    <a:pt x="3070" y="9075"/>
                  </a:lnTo>
                  <a:lnTo>
                    <a:pt x="3284" y="9231"/>
                  </a:lnTo>
                  <a:lnTo>
                    <a:pt x="3517" y="9386"/>
                  </a:lnTo>
                  <a:lnTo>
                    <a:pt x="3750" y="9503"/>
                  </a:lnTo>
                  <a:lnTo>
                    <a:pt x="3984" y="9619"/>
                  </a:lnTo>
                  <a:lnTo>
                    <a:pt x="4236" y="9736"/>
                  </a:lnTo>
                  <a:lnTo>
                    <a:pt x="4489" y="9833"/>
                  </a:lnTo>
                  <a:lnTo>
                    <a:pt x="4761" y="9911"/>
                  </a:lnTo>
                  <a:lnTo>
                    <a:pt x="5033" y="9969"/>
                  </a:lnTo>
                  <a:lnTo>
                    <a:pt x="5324" y="10008"/>
                  </a:lnTo>
                  <a:lnTo>
                    <a:pt x="5596" y="10047"/>
                  </a:lnTo>
                  <a:lnTo>
                    <a:pt x="5907" y="10066"/>
                  </a:lnTo>
                  <a:lnTo>
                    <a:pt x="6743" y="10066"/>
                  </a:lnTo>
                  <a:lnTo>
                    <a:pt x="6937" y="10105"/>
                  </a:lnTo>
                  <a:lnTo>
                    <a:pt x="7112" y="10144"/>
                  </a:lnTo>
                  <a:lnTo>
                    <a:pt x="7229" y="10183"/>
                  </a:lnTo>
                  <a:lnTo>
                    <a:pt x="7326" y="10241"/>
                  </a:lnTo>
                  <a:lnTo>
                    <a:pt x="7384" y="10319"/>
                  </a:lnTo>
                  <a:lnTo>
                    <a:pt x="7423" y="10397"/>
                  </a:lnTo>
                  <a:lnTo>
                    <a:pt x="7423" y="10474"/>
                  </a:lnTo>
                  <a:lnTo>
                    <a:pt x="7404" y="10571"/>
                  </a:lnTo>
                  <a:lnTo>
                    <a:pt x="7365" y="10669"/>
                  </a:lnTo>
                  <a:lnTo>
                    <a:pt x="7287" y="10785"/>
                  </a:lnTo>
                  <a:lnTo>
                    <a:pt x="7112" y="10999"/>
                  </a:lnTo>
                  <a:lnTo>
                    <a:pt x="6840" y="11252"/>
                  </a:lnTo>
                  <a:lnTo>
                    <a:pt x="6549" y="11485"/>
                  </a:lnTo>
                  <a:lnTo>
                    <a:pt x="6218" y="11737"/>
                  </a:lnTo>
                  <a:lnTo>
                    <a:pt x="5538" y="12204"/>
                  </a:lnTo>
                  <a:lnTo>
                    <a:pt x="4528" y="12825"/>
                  </a:lnTo>
                  <a:lnTo>
                    <a:pt x="4372" y="12903"/>
                  </a:lnTo>
                  <a:lnTo>
                    <a:pt x="4139" y="13000"/>
                  </a:lnTo>
                  <a:lnTo>
                    <a:pt x="3537" y="13175"/>
                  </a:lnTo>
                  <a:lnTo>
                    <a:pt x="2818" y="13370"/>
                  </a:lnTo>
                  <a:lnTo>
                    <a:pt x="2021" y="13603"/>
                  </a:lnTo>
                  <a:lnTo>
                    <a:pt x="1632" y="13739"/>
                  </a:lnTo>
                  <a:lnTo>
                    <a:pt x="1263" y="13875"/>
                  </a:lnTo>
                  <a:lnTo>
                    <a:pt x="913" y="14030"/>
                  </a:lnTo>
                  <a:lnTo>
                    <a:pt x="622" y="14205"/>
                  </a:lnTo>
                  <a:lnTo>
                    <a:pt x="369" y="14380"/>
                  </a:lnTo>
                  <a:lnTo>
                    <a:pt x="253" y="14497"/>
                  </a:lnTo>
                  <a:lnTo>
                    <a:pt x="175" y="14594"/>
                  </a:lnTo>
                  <a:lnTo>
                    <a:pt x="97" y="14691"/>
                  </a:lnTo>
                  <a:lnTo>
                    <a:pt x="39" y="14808"/>
                  </a:lnTo>
                  <a:lnTo>
                    <a:pt x="20" y="14924"/>
                  </a:lnTo>
                  <a:lnTo>
                    <a:pt x="0" y="15041"/>
                  </a:lnTo>
                  <a:lnTo>
                    <a:pt x="20" y="15332"/>
                  </a:lnTo>
                  <a:lnTo>
                    <a:pt x="58" y="15701"/>
                  </a:lnTo>
                  <a:lnTo>
                    <a:pt x="156" y="16109"/>
                  </a:lnTo>
                  <a:lnTo>
                    <a:pt x="292" y="16556"/>
                  </a:lnTo>
                  <a:lnTo>
                    <a:pt x="369" y="16790"/>
                  </a:lnTo>
                  <a:lnTo>
                    <a:pt x="486" y="17023"/>
                  </a:lnTo>
                  <a:lnTo>
                    <a:pt x="603" y="17256"/>
                  </a:lnTo>
                  <a:lnTo>
                    <a:pt x="719" y="17470"/>
                  </a:lnTo>
                  <a:lnTo>
                    <a:pt x="875" y="17683"/>
                  </a:lnTo>
                  <a:lnTo>
                    <a:pt x="1030" y="17897"/>
                  </a:lnTo>
                  <a:lnTo>
                    <a:pt x="1224" y="18091"/>
                  </a:lnTo>
                  <a:lnTo>
                    <a:pt x="1419" y="18266"/>
                  </a:lnTo>
                  <a:lnTo>
                    <a:pt x="1632" y="18422"/>
                  </a:lnTo>
                  <a:lnTo>
                    <a:pt x="1885" y="18558"/>
                  </a:lnTo>
                  <a:lnTo>
                    <a:pt x="2138" y="18674"/>
                  </a:lnTo>
                  <a:lnTo>
                    <a:pt x="2410" y="18752"/>
                  </a:lnTo>
                  <a:lnTo>
                    <a:pt x="2721" y="18830"/>
                  </a:lnTo>
                  <a:lnTo>
                    <a:pt x="3051" y="18849"/>
                  </a:lnTo>
                  <a:lnTo>
                    <a:pt x="3401" y="18849"/>
                  </a:lnTo>
                  <a:lnTo>
                    <a:pt x="3770" y="18810"/>
                  </a:lnTo>
                  <a:lnTo>
                    <a:pt x="4178" y="18733"/>
                  </a:lnTo>
                  <a:lnTo>
                    <a:pt x="4605" y="18616"/>
                  </a:lnTo>
                  <a:lnTo>
                    <a:pt x="5052" y="18441"/>
                  </a:lnTo>
                  <a:lnTo>
                    <a:pt x="5538" y="18227"/>
                  </a:lnTo>
                  <a:lnTo>
                    <a:pt x="6063" y="17975"/>
                  </a:lnTo>
                  <a:lnTo>
                    <a:pt x="6587" y="17664"/>
                  </a:lnTo>
                  <a:lnTo>
                    <a:pt x="7170" y="17295"/>
                  </a:lnTo>
                  <a:lnTo>
                    <a:pt x="7773" y="16887"/>
                  </a:lnTo>
                  <a:lnTo>
                    <a:pt x="7948" y="16653"/>
                  </a:lnTo>
                  <a:lnTo>
                    <a:pt x="8395" y="16109"/>
                  </a:lnTo>
                  <a:lnTo>
                    <a:pt x="8705" y="15760"/>
                  </a:lnTo>
                  <a:lnTo>
                    <a:pt x="9055" y="15410"/>
                  </a:lnTo>
                  <a:lnTo>
                    <a:pt x="9405" y="15041"/>
                  </a:lnTo>
                  <a:lnTo>
                    <a:pt x="9794" y="14691"/>
                  </a:lnTo>
                  <a:lnTo>
                    <a:pt x="10163" y="14380"/>
                  </a:lnTo>
                  <a:lnTo>
                    <a:pt x="10338" y="14244"/>
                  </a:lnTo>
                  <a:lnTo>
                    <a:pt x="10532" y="14127"/>
                  </a:lnTo>
                  <a:lnTo>
                    <a:pt x="10687" y="14030"/>
                  </a:lnTo>
                  <a:lnTo>
                    <a:pt x="10862" y="13972"/>
                  </a:lnTo>
                  <a:lnTo>
                    <a:pt x="11018" y="13914"/>
                  </a:lnTo>
                  <a:lnTo>
                    <a:pt x="11154" y="13894"/>
                  </a:lnTo>
                  <a:lnTo>
                    <a:pt x="11290" y="13914"/>
                  </a:lnTo>
                  <a:lnTo>
                    <a:pt x="11406" y="13953"/>
                  </a:lnTo>
                  <a:lnTo>
                    <a:pt x="11504" y="14030"/>
                  </a:lnTo>
                  <a:lnTo>
                    <a:pt x="11601" y="14147"/>
                  </a:lnTo>
                  <a:lnTo>
                    <a:pt x="11659" y="14302"/>
                  </a:lnTo>
                  <a:lnTo>
                    <a:pt x="11717" y="14497"/>
                  </a:lnTo>
                  <a:lnTo>
                    <a:pt x="11737" y="14749"/>
                  </a:lnTo>
                  <a:lnTo>
                    <a:pt x="11737" y="15041"/>
                  </a:lnTo>
                  <a:lnTo>
                    <a:pt x="11717" y="15701"/>
                  </a:lnTo>
                  <a:lnTo>
                    <a:pt x="11679" y="16420"/>
                  </a:lnTo>
                  <a:lnTo>
                    <a:pt x="11581" y="17936"/>
                  </a:lnTo>
                  <a:lnTo>
                    <a:pt x="11562" y="18694"/>
                  </a:lnTo>
                  <a:lnTo>
                    <a:pt x="11562" y="19452"/>
                  </a:lnTo>
                  <a:lnTo>
                    <a:pt x="11581" y="20190"/>
                  </a:lnTo>
                  <a:lnTo>
                    <a:pt x="11620" y="20559"/>
                  </a:lnTo>
                  <a:lnTo>
                    <a:pt x="11659" y="20890"/>
                  </a:lnTo>
                  <a:lnTo>
                    <a:pt x="11717" y="21220"/>
                  </a:lnTo>
                  <a:lnTo>
                    <a:pt x="11795" y="21550"/>
                  </a:lnTo>
                  <a:lnTo>
                    <a:pt x="11873" y="21842"/>
                  </a:lnTo>
                  <a:lnTo>
                    <a:pt x="11989" y="22133"/>
                  </a:lnTo>
                  <a:lnTo>
                    <a:pt x="12106" y="22386"/>
                  </a:lnTo>
                  <a:lnTo>
                    <a:pt x="12261" y="22619"/>
                  </a:lnTo>
                  <a:lnTo>
                    <a:pt x="12417" y="22852"/>
                  </a:lnTo>
                  <a:lnTo>
                    <a:pt x="12611" y="23046"/>
                  </a:lnTo>
                  <a:lnTo>
                    <a:pt x="12825" y="23202"/>
                  </a:lnTo>
                  <a:lnTo>
                    <a:pt x="13058" y="23338"/>
                  </a:lnTo>
                  <a:lnTo>
                    <a:pt x="13330" y="23455"/>
                  </a:lnTo>
                  <a:lnTo>
                    <a:pt x="13622" y="23513"/>
                  </a:lnTo>
                  <a:lnTo>
                    <a:pt x="13933" y="23552"/>
                  </a:lnTo>
                  <a:lnTo>
                    <a:pt x="14302" y="23571"/>
                  </a:lnTo>
                  <a:lnTo>
                    <a:pt x="14671" y="23532"/>
                  </a:lnTo>
                  <a:lnTo>
                    <a:pt x="15098" y="23455"/>
                  </a:lnTo>
                  <a:lnTo>
                    <a:pt x="15293" y="23416"/>
                  </a:lnTo>
                  <a:lnTo>
                    <a:pt x="15507" y="23338"/>
                  </a:lnTo>
                  <a:lnTo>
                    <a:pt x="15681" y="23280"/>
                  </a:lnTo>
                  <a:lnTo>
                    <a:pt x="15876" y="23202"/>
                  </a:lnTo>
                  <a:lnTo>
                    <a:pt x="16031" y="23105"/>
                  </a:lnTo>
                  <a:lnTo>
                    <a:pt x="16187" y="23027"/>
                  </a:lnTo>
                  <a:lnTo>
                    <a:pt x="16478" y="22813"/>
                  </a:lnTo>
                  <a:lnTo>
                    <a:pt x="16731" y="22580"/>
                  </a:lnTo>
                  <a:lnTo>
                    <a:pt x="16964" y="22308"/>
                  </a:lnTo>
                  <a:lnTo>
                    <a:pt x="17139" y="22017"/>
                  </a:lnTo>
                  <a:lnTo>
                    <a:pt x="17314" y="21725"/>
                  </a:lnTo>
                  <a:lnTo>
                    <a:pt x="17430" y="21395"/>
                  </a:lnTo>
                  <a:lnTo>
                    <a:pt x="17547" y="21064"/>
                  </a:lnTo>
                  <a:lnTo>
                    <a:pt x="17625" y="20715"/>
                  </a:lnTo>
                  <a:lnTo>
                    <a:pt x="17702" y="20345"/>
                  </a:lnTo>
                  <a:lnTo>
                    <a:pt x="17741" y="19976"/>
                  </a:lnTo>
                  <a:lnTo>
                    <a:pt x="17780" y="19607"/>
                  </a:lnTo>
                  <a:lnTo>
                    <a:pt x="17799" y="19238"/>
                  </a:lnTo>
                  <a:lnTo>
                    <a:pt x="17799" y="18869"/>
                  </a:lnTo>
                  <a:lnTo>
                    <a:pt x="17780" y="18130"/>
                  </a:lnTo>
                  <a:lnTo>
                    <a:pt x="17761" y="17450"/>
                  </a:lnTo>
                  <a:lnTo>
                    <a:pt x="17722" y="16809"/>
                  </a:lnTo>
                  <a:lnTo>
                    <a:pt x="17702" y="16245"/>
                  </a:lnTo>
                  <a:lnTo>
                    <a:pt x="17702" y="15993"/>
                  </a:lnTo>
                  <a:lnTo>
                    <a:pt x="17702" y="15779"/>
                  </a:lnTo>
                  <a:lnTo>
                    <a:pt x="17722" y="15604"/>
                  </a:lnTo>
                  <a:lnTo>
                    <a:pt x="17761" y="15429"/>
                  </a:lnTo>
                  <a:lnTo>
                    <a:pt x="17819" y="15313"/>
                  </a:lnTo>
                  <a:lnTo>
                    <a:pt x="17897" y="15235"/>
                  </a:lnTo>
                  <a:lnTo>
                    <a:pt x="17935" y="15196"/>
                  </a:lnTo>
                  <a:lnTo>
                    <a:pt x="18110" y="15196"/>
                  </a:lnTo>
                  <a:lnTo>
                    <a:pt x="18344" y="15235"/>
                  </a:lnTo>
                  <a:lnTo>
                    <a:pt x="18577" y="15313"/>
                  </a:lnTo>
                  <a:lnTo>
                    <a:pt x="18790" y="15429"/>
                  </a:lnTo>
                  <a:lnTo>
                    <a:pt x="18985" y="15546"/>
                  </a:lnTo>
                  <a:lnTo>
                    <a:pt x="19160" y="15701"/>
                  </a:lnTo>
                  <a:lnTo>
                    <a:pt x="19315" y="15857"/>
                  </a:lnTo>
                  <a:lnTo>
                    <a:pt x="19471" y="16051"/>
                  </a:lnTo>
                  <a:lnTo>
                    <a:pt x="19607" y="16245"/>
                  </a:lnTo>
                  <a:lnTo>
                    <a:pt x="19723" y="16479"/>
                  </a:lnTo>
                  <a:lnTo>
                    <a:pt x="19859" y="16712"/>
                  </a:lnTo>
                  <a:lnTo>
                    <a:pt x="19956" y="16945"/>
                  </a:lnTo>
                  <a:lnTo>
                    <a:pt x="20054" y="17217"/>
                  </a:lnTo>
                  <a:lnTo>
                    <a:pt x="20248" y="17761"/>
                  </a:lnTo>
                  <a:lnTo>
                    <a:pt x="20403" y="18325"/>
                  </a:lnTo>
                  <a:lnTo>
                    <a:pt x="20714" y="19510"/>
                  </a:lnTo>
                  <a:lnTo>
                    <a:pt x="20870" y="20112"/>
                  </a:lnTo>
                  <a:lnTo>
                    <a:pt x="21025" y="20676"/>
                  </a:lnTo>
                  <a:lnTo>
                    <a:pt x="21219" y="21220"/>
                  </a:lnTo>
                  <a:lnTo>
                    <a:pt x="21336" y="21473"/>
                  </a:lnTo>
                  <a:lnTo>
                    <a:pt x="21433" y="21725"/>
                  </a:lnTo>
                  <a:lnTo>
                    <a:pt x="21569" y="21958"/>
                  </a:lnTo>
                  <a:lnTo>
                    <a:pt x="21686" y="22172"/>
                  </a:lnTo>
                  <a:lnTo>
                    <a:pt x="21841" y="22386"/>
                  </a:lnTo>
                  <a:lnTo>
                    <a:pt x="21997" y="22580"/>
                  </a:lnTo>
                  <a:lnTo>
                    <a:pt x="22172" y="22736"/>
                  </a:lnTo>
                  <a:lnTo>
                    <a:pt x="22346" y="22910"/>
                  </a:lnTo>
                  <a:lnTo>
                    <a:pt x="22560" y="23046"/>
                  </a:lnTo>
                  <a:lnTo>
                    <a:pt x="22774" y="23183"/>
                  </a:lnTo>
                  <a:lnTo>
                    <a:pt x="22988" y="23299"/>
                  </a:lnTo>
                  <a:lnTo>
                    <a:pt x="23221" y="23416"/>
                  </a:lnTo>
                  <a:lnTo>
                    <a:pt x="23473" y="23513"/>
                  </a:lnTo>
                  <a:lnTo>
                    <a:pt x="23726" y="23591"/>
                  </a:lnTo>
                  <a:lnTo>
                    <a:pt x="23979" y="23649"/>
                  </a:lnTo>
                  <a:lnTo>
                    <a:pt x="24231" y="23707"/>
                  </a:lnTo>
                  <a:lnTo>
                    <a:pt x="24503" y="23746"/>
                  </a:lnTo>
                  <a:lnTo>
                    <a:pt x="24756" y="23765"/>
                  </a:lnTo>
                  <a:lnTo>
                    <a:pt x="25281" y="23765"/>
                  </a:lnTo>
                  <a:lnTo>
                    <a:pt x="25553" y="23727"/>
                  </a:lnTo>
                  <a:lnTo>
                    <a:pt x="25805" y="23688"/>
                  </a:lnTo>
                  <a:lnTo>
                    <a:pt x="26038" y="23629"/>
                  </a:lnTo>
                  <a:lnTo>
                    <a:pt x="26272" y="23571"/>
                  </a:lnTo>
                  <a:lnTo>
                    <a:pt x="26505" y="23474"/>
                  </a:lnTo>
                  <a:lnTo>
                    <a:pt x="26719" y="23357"/>
                  </a:lnTo>
                  <a:lnTo>
                    <a:pt x="26932" y="23241"/>
                  </a:lnTo>
                  <a:lnTo>
                    <a:pt x="27127" y="23105"/>
                  </a:lnTo>
                  <a:lnTo>
                    <a:pt x="27301" y="22949"/>
                  </a:lnTo>
                  <a:lnTo>
                    <a:pt x="27457" y="22755"/>
                  </a:lnTo>
                  <a:lnTo>
                    <a:pt x="27593" y="22561"/>
                  </a:lnTo>
                  <a:lnTo>
                    <a:pt x="27710" y="22347"/>
                  </a:lnTo>
                  <a:lnTo>
                    <a:pt x="27807" y="22114"/>
                  </a:lnTo>
                  <a:lnTo>
                    <a:pt x="27884" y="21861"/>
                  </a:lnTo>
                  <a:lnTo>
                    <a:pt x="27943" y="21589"/>
                  </a:lnTo>
                  <a:lnTo>
                    <a:pt x="27962" y="21298"/>
                  </a:lnTo>
                  <a:lnTo>
                    <a:pt x="27962" y="20987"/>
                  </a:lnTo>
                  <a:lnTo>
                    <a:pt x="27923" y="20656"/>
                  </a:lnTo>
                  <a:lnTo>
                    <a:pt x="27865" y="20365"/>
                  </a:lnTo>
                  <a:lnTo>
                    <a:pt x="27787" y="20054"/>
                  </a:lnTo>
                  <a:lnTo>
                    <a:pt x="27710" y="19763"/>
                  </a:lnTo>
                  <a:lnTo>
                    <a:pt x="27593" y="19471"/>
                  </a:lnTo>
                  <a:lnTo>
                    <a:pt x="27476" y="19199"/>
                  </a:lnTo>
                  <a:lnTo>
                    <a:pt x="27340" y="18927"/>
                  </a:lnTo>
                  <a:lnTo>
                    <a:pt x="27185" y="18655"/>
                  </a:lnTo>
                  <a:lnTo>
                    <a:pt x="27029" y="18383"/>
                  </a:lnTo>
                  <a:lnTo>
                    <a:pt x="26680" y="17878"/>
                  </a:lnTo>
                  <a:lnTo>
                    <a:pt x="26310" y="17411"/>
                  </a:lnTo>
                  <a:lnTo>
                    <a:pt x="25922" y="16964"/>
                  </a:lnTo>
                  <a:lnTo>
                    <a:pt x="25553" y="16556"/>
                  </a:lnTo>
                  <a:lnTo>
                    <a:pt x="24853" y="15837"/>
                  </a:lnTo>
                  <a:lnTo>
                    <a:pt x="24562" y="15526"/>
                  </a:lnTo>
                  <a:lnTo>
                    <a:pt x="24309" y="15235"/>
                  </a:lnTo>
                  <a:lnTo>
                    <a:pt x="24134" y="15002"/>
                  </a:lnTo>
                  <a:lnTo>
                    <a:pt x="24056" y="14905"/>
                  </a:lnTo>
                  <a:lnTo>
                    <a:pt x="24018" y="14808"/>
                  </a:lnTo>
                  <a:lnTo>
                    <a:pt x="23998" y="14730"/>
                  </a:lnTo>
                  <a:lnTo>
                    <a:pt x="23998" y="14652"/>
                  </a:lnTo>
                  <a:lnTo>
                    <a:pt x="24037" y="14594"/>
                  </a:lnTo>
                  <a:lnTo>
                    <a:pt x="24095" y="14535"/>
                  </a:lnTo>
                  <a:lnTo>
                    <a:pt x="24192" y="14497"/>
                  </a:lnTo>
                  <a:lnTo>
                    <a:pt x="24328" y="14477"/>
                  </a:lnTo>
                  <a:lnTo>
                    <a:pt x="24523" y="14477"/>
                  </a:lnTo>
                  <a:lnTo>
                    <a:pt x="24775" y="14497"/>
                  </a:lnTo>
                  <a:lnTo>
                    <a:pt x="25397" y="14555"/>
                  </a:lnTo>
                  <a:lnTo>
                    <a:pt x="26155" y="14671"/>
                  </a:lnTo>
                  <a:lnTo>
                    <a:pt x="27029" y="14788"/>
                  </a:lnTo>
                  <a:lnTo>
                    <a:pt x="27982" y="14924"/>
                  </a:lnTo>
                  <a:lnTo>
                    <a:pt x="29031" y="15021"/>
                  </a:lnTo>
                  <a:lnTo>
                    <a:pt x="29556" y="15060"/>
                  </a:lnTo>
                  <a:lnTo>
                    <a:pt x="30100" y="15099"/>
                  </a:lnTo>
                  <a:lnTo>
                    <a:pt x="30644" y="15118"/>
                  </a:lnTo>
                  <a:lnTo>
                    <a:pt x="31188" y="15118"/>
                  </a:lnTo>
                  <a:lnTo>
                    <a:pt x="31712" y="15099"/>
                  </a:lnTo>
                  <a:lnTo>
                    <a:pt x="32257" y="15080"/>
                  </a:lnTo>
                  <a:lnTo>
                    <a:pt x="32781" y="15021"/>
                  </a:lnTo>
                  <a:lnTo>
                    <a:pt x="33286" y="14944"/>
                  </a:lnTo>
                  <a:lnTo>
                    <a:pt x="33772" y="14846"/>
                  </a:lnTo>
                  <a:lnTo>
                    <a:pt x="34258" y="14710"/>
                  </a:lnTo>
                  <a:lnTo>
                    <a:pt x="34705" y="14555"/>
                  </a:lnTo>
                  <a:lnTo>
                    <a:pt x="35132" y="14361"/>
                  </a:lnTo>
                  <a:lnTo>
                    <a:pt x="35327" y="14244"/>
                  </a:lnTo>
                  <a:lnTo>
                    <a:pt x="35521" y="14127"/>
                  </a:lnTo>
                  <a:lnTo>
                    <a:pt x="35715" y="13991"/>
                  </a:lnTo>
                  <a:lnTo>
                    <a:pt x="35890" y="13855"/>
                  </a:lnTo>
                  <a:lnTo>
                    <a:pt x="36065" y="13719"/>
                  </a:lnTo>
                  <a:lnTo>
                    <a:pt x="36221" y="13564"/>
                  </a:lnTo>
                  <a:lnTo>
                    <a:pt x="36357" y="13389"/>
                  </a:lnTo>
                  <a:lnTo>
                    <a:pt x="36512" y="13214"/>
                  </a:lnTo>
                  <a:lnTo>
                    <a:pt x="36629" y="13020"/>
                  </a:lnTo>
                  <a:lnTo>
                    <a:pt x="36745" y="12825"/>
                  </a:lnTo>
                  <a:lnTo>
                    <a:pt x="36862" y="12612"/>
                  </a:lnTo>
                  <a:lnTo>
                    <a:pt x="36940" y="12398"/>
                  </a:lnTo>
                  <a:lnTo>
                    <a:pt x="37056" y="12068"/>
                  </a:lnTo>
                  <a:lnTo>
                    <a:pt x="37153" y="11698"/>
                  </a:lnTo>
                  <a:lnTo>
                    <a:pt x="37250" y="11290"/>
                  </a:lnTo>
                  <a:lnTo>
                    <a:pt x="37309" y="10863"/>
                  </a:lnTo>
                  <a:lnTo>
                    <a:pt x="37367" y="10416"/>
                  </a:lnTo>
                  <a:lnTo>
                    <a:pt x="37367" y="9969"/>
                  </a:lnTo>
                  <a:lnTo>
                    <a:pt x="37348" y="9522"/>
                  </a:lnTo>
                  <a:lnTo>
                    <a:pt x="37289" y="9095"/>
                  </a:lnTo>
                  <a:lnTo>
                    <a:pt x="37250" y="8900"/>
                  </a:lnTo>
                  <a:lnTo>
                    <a:pt x="37192" y="8687"/>
                  </a:lnTo>
                  <a:lnTo>
                    <a:pt x="37114" y="8512"/>
                  </a:lnTo>
                  <a:lnTo>
                    <a:pt x="37037" y="8337"/>
                  </a:lnTo>
                  <a:lnTo>
                    <a:pt x="36920" y="8162"/>
                  </a:lnTo>
                  <a:lnTo>
                    <a:pt x="36823" y="8026"/>
                  </a:lnTo>
                  <a:lnTo>
                    <a:pt x="36687" y="7890"/>
                  </a:lnTo>
                  <a:lnTo>
                    <a:pt x="36531" y="7773"/>
                  </a:lnTo>
                  <a:lnTo>
                    <a:pt x="36376" y="7657"/>
                  </a:lnTo>
                  <a:lnTo>
                    <a:pt x="36201" y="7579"/>
                  </a:lnTo>
                  <a:lnTo>
                    <a:pt x="36007" y="7521"/>
                  </a:lnTo>
                  <a:lnTo>
                    <a:pt x="35793" y="7482"/>
                  </a:lnTo>
                  <a:lnTo>
                    <a:pt x="35560" y="7462"/>
                  </a:lnTo>
                  <a:lnTo>
                    <a:pt x="35288" y="7462"/>
                  </a:lnTo>
                  <a:lnTo>
                    <a:pt x="35016" y="7501"/>
                  </a:lnTo>
                  <a:lnTo>
                    <a:pt x="34724" y="7560"/>
                  </a:lnTo>
                  <a:lnTo>
                    <a:pt x="34491" y="7618"/>
                  </a:lnTo>
                  <a:lnTo>
                    <a:pt x="34297" y="7715"/>
                  </a:lnTo>
                  <a:lnTo>
                    <a:pt x="34122" y="7812"/>
                  </a:lnTo>
                  <a:lnTo>
                    <a:pt x="33966" y="7929"/>
                  </a:lnTo>
                  <a:lnTo>
                    <a:pt x="33656" y="8220"/>
                  </a:lnTo>
                  <a:lnTo>
                    <a:pt x="33267" y="8589"/>
                  </a:lnTo>
                  <a:lnTo>
                    <a:pt x="33014" y="8784"/>
                  </a:lnTo>
                  <a:lnTo>
                    <a:pt x="32723" y="8997"/>
                  </a:lnTo>
                  <a:lnTo>
                    <a:pt x="32354" y="9250"/>
                  </a:lnTo>
                  <a:lnTo>
                    <a:pt x="31926" y="9503"/>
                  </a:lnTo>
                  <a:lnTo>
                    <a:pt x="31402" y="9755"/>
                  </a:lnTo>
                  <a:lnTo>
                    <a:pt x="30799" y="10047"/>
                  </a:lnTo>
                  <a:lnTo>
                    <a:pt x="30080" y="10338"/>
                  </a:lnTo>
                  <a:lnTo>
                    <a:pt x="29245" y="10669"/>
                  </a:lnTo>
                  <a:lnTo>
                    <a:pt x="28953" y="10746"/>
                  </a:lnTo>
                  <a:lnTo>
                    <a:pt x="28642" y="10843"/>
                  </a:lnTo>
                  <a:lnTo>
                    <a:pt x="28312" y="10902"/>
                  </a:lnTo>
                  <a:lnTo>
                    <a:pt x="27962" y="10941"/>
                  </a:lnTo>
                  <a:lnTo>
                    <a:pt x="27612" y="10960"/>
                  </a:lnTo>
                  <a:lnTo>
                    <a:pt x="27263" y="10941"/>
                  </a:lnTo>
                  <a:lnTo>
                    <a:pt x="26932" y="10882"/>
                  </a:lnTo>
                  <a:lnTo>
                    <a:pt x="26757" y="10843"/>
                  </a:lnTo>
                  <a:lnTo>
                    <a:pt x="26583" y="10785"/>
                  </a:lnTo>
                  <a:lnTo>
                    <a:pt x="26427" y="10707"/>
                  </a:lnTo>
                  <a:lnTo>
                    <a:pt x="26272" y="10630"/>
                  </a:lnTo>
                  <a:lnTo>
                    <a:pt x="26116" y="10533"/>
                  </a:lnTo>
                  <a:lnTo>
                    <a:pt x="25961" y="10416"/>
                  </a:lnTo>
                  <a:lnTo>
                    <a:pt x="25825" y="10280"/>
                  </a:lnTo>
                  <a:lnTo>
                    <a:pt x="25689" y="10144"/>
                  </a:lnTo>
                  <a:lnTo>
                    <a:pt x="25572" y="9988"/>
                  </a:lnTo>
                  <a:lnTo>
                    <a:pt x="25455" y="9814"/>
                  </a:lnTo>
                  <a:lnTo>
                    <a:pt x="25358" y="9619"/>
                  </a:lnTo>
                  <a:lnTo>
                    <a:pt x="25261" y="9386"/>
                  </a:lnTo>
                  <a:lnTo>
                    <a:pt x="25183" y="9153"/>
                  </a:lnTo>
                  <a:lnTo>
                    <a:pt x="25106" y="8900"/>
                  </a:lnTo>
                  <a:lnTo>
                    <a:pt x="25047" y="8628"/>
                  </a:lnTo>
                  <a:lnTo>
                    <a:pt x="25009" y="8337"/>
                  </a:lnTo>
                  <a:lnTo>
                    <a:pt x="24970" y="8006"/>
                  </a:lnTo>
                  <a:lnTo>
                    <a:pt x="24950" y="7676"/>
                  </a:lnTo>
                  <a:lnTo>
                    <a:pt x="24931" y="7307"/>
                  </a:lnTo>
                  <a:lnTo>
                    <a:pt x="24853" y="6918"/>
                  </a:lnTo>
                  <a:lnTo>
                    <a:pt x="24756" y="6530"/>
                  </a:lnTo>
                  <a:lnTo>
                    <a:pt x="24600" y="6122"/>
                  </a:lnTo>
                  <a:lnTo>
                    <a:pt x="24426" y="5714"/>
                  </a:lnTo>
                  <a:lnTo>
                    <a:pt x="24192" y="5286"/>
                  </a:lnTo>
                  <a:lnTo>
                    <a:pt x="23940" y="4878"/>
                  </a:lnTo>
                  <a:lnTo>
                    <a:pt x="23648" y="4450"/>
                  </a:lnTo>
                  <a:lnTo>
                    <a:pt x="23318" y="4062"/>
                  </a:lnTo>
                  <a:lnTo>
                    <a:pt x="22968" y="3654"/>
                  </a:lnTo>
                  <a:lnTo>
                    <a:pt x="22580" y="3285"/>
                  </a:lnTo>
                  <a:lnTo>
                    <a:pt x="22152" y="2915"/>
                  </a:lnTo>
                  <a:lnTo>
                    <a:pt x="21705" y="2585"/>
                  </a:lnTo>
                  <a:lnTo>
                    <a:pt x="21239" y="2274"/>
                  </a:lnTo>
                  <a:lnTo>
                    <a:pt x="20734" y="1983"/>
                  </a:lnTo>
                  <a:lnTo>
                    <a:pt x="20190" y="1730"/>
                  </a:lnTo>
                  <a:lnTo>
                    <a:pt x="19645" y="1516"/>
                  </a:lnTo>
                  <a:lnTo>
                    <a:pt x="19354" y="1419"/>
                  </a:lnTo>
                  <a:lnTo>
                    <a:pt x="19062" y="1341"/>
                  </a:lnTo>
                  <a:lnTo>
                    <a:pt x="18771" y="1283"/>
                  </a:lnTo>
                  <a:lnTo>
                    <a:pt x="18460" y="1205"/>
                  </a:lnTo>
                  <a:lnTo>
                    <a:pt x="18169" y="1167"/>
                  </a:lnTo>
                  <a:lnTo>
                    <a:pt x="17838" y="1128"/>
                  </a:lnTo>
                  <a:lnTo>
                    <a:pt x="17527" y="1108"/>
                  </a:lnTo>
                  <a:lnTo>
                    <a:pt x="17197" y="1089"/>
                  </a:lnTo>
                  <a:lnTo>
                    <a:pt x="16886" y="1108"/>
                  </a:lnTo>
                  <a:lnTo>
                    <a:pt x="16556" y="1128"/>
                  </a:lnTo>
                  <a:lnTo>
                    <a:pt x="16206" y="1147"/>
                  </a:lnTo>
                  <a:lnTo>
                    <a:pt x="15876" y="1205"/>
                  </a:lnTo>
                  <a:lnTo>
                    <a:pt x="15526" y="1264"/>
                  </a:lnTo>
                  <a:lnTo>
                    <a:pt x="15176" y="1341"/>
                  </a:lnTo>
                  <a:lnTo>
                    <a:pt x="14826" y="1439"/>
                  </a:lnTo>
                  <a:lnTo>
                    <a:pt x="14457" y="1555"/>
                  </a:lnTo>
                  <a:lnTo>
                    <a:pt x="14107" y="1672"/>
                  </a:lnTo>
                  <a:lnTo>
                    <a:pt x="13738" y="1827"/>
                  </a:lnTo>
                  <a:lnTo>
                    <a:pt x="13369" y="1983"/>
                  </a:lnTo>
                  <a:lnTo>
                    <a:pt x="13000" y="2177"/>
                  </a:lnTo>
                  <a:lnTo>
                    <a:pt x="12611" y="2371"/>
                  </a:lnTo>
                  <a:lnTo>
                    <a:pt x="12242" y="2585"/>
                  </a:lnTo>
                  <a:lnTo>
                    <a:pt x="11853" y="2838"/>
                  </a:lnTo>
                  <a:lnTo>
                    <a:pt x="11465" y="3090"/>
                  </a:lnTo>
                  <a:lnTo>
                    <a:pt x="11096" y="3382"/>
                  </a:lnTo>
                  <a:lnTo>
                    <a:pt x="10707" y="3673"/>
                  </a:lnTo>
                  <a:lnTo>
                    <a:pt x="10299" y="4004"/>
                  </a:lnTo>
                  <a:lnTo>
                    <a:pt x="9910" y="4353"/>
                  </a:lnTo>
                  <a:lnTo>
                    <a:pt x="9522" y="4723"/>
                  </a:lnTo>
                  <a:lnTo>
                    <a:pt x="9114" y="5111"/>
                  </a:lnTo>
                  <a:lnTo>
                    <a:pt x="8978" y="5150"/>
                  </a:lnTo>
                  <a:lnTo>
                    <a:pt x="8589" y="5208"/>
                  </a:lnTo>
                  <a:lnTo>
                    <a:pt x="8336" y="5247"/>
                  </a:lnTo>
                  <a:lnTo>
                    <a:pt x="8045" y="5267"/>
                  </a:lnTo>
                  <a:lnTo>
                    <a:pt x="7714" y="5247"/>
                  </a:lnTo>
                  <a:lnTo>
                    <a:pt x="7384" y="5228"/>
                  </a:lnTo>
                  <a:lnTo>
                    <a:pt x="7034" y="5150"/>
                  </a:lnTo>
                  <a:lnTo>
                    <a:pt x="6704" y="5053"/>
                  </a:lnTo>
                  <a:lnTo>
                    <a:pt x="6529" y="4975"/>
                  </a:lnTo>
                  <a:lnTo>
                    <a:pt x="6374" y="4897"/>
                  </a:lnTo>
                  <a:lnTo>
                    <a:pt x="6218" y="4800"/>
                  </a:lnTo>
                  <a:lnTo>
                    <a:pt x="6063" y="4684"/>
                  </a:lnTo>
                  <a:lnTo>
                    <a:pt x="5927" y="4567"/>
                  </a:lnTo>
                  <a:lnTo>
                    <a:pt x="5791" y="4412"/>
                  </a:lnTo>
                  <a:lnTo>
                    <a:pt x="5655" y="4256"/>
                  </a:lnTo>
                  <a:lnTo>
                    <a:pt x="5538" y="4081"/>
                  </a:lnTo>
                  <a:lnTo>
                    <a:pt x="5441" y="3887"/>
                  </a:lnTo>
                  <a:lnTo>
                    <a:pt x="5344" y="3673"/>
                  </a:lnTo>
                  <a:lnTo>
                    <a:pt x="5266" y="3421"/>
                  </a:lnTo>
                  <a:lnTo>
                    <a:pt x="5208" y="3168"/>
                  </a:lnTo>
                  <a:lnTo>
                    <a:pt x="5091" y="2663"/>
                  </a:lnTo>
                  <a:lnTo>
                    <a:pt x="4955" y="2196"/>
                  </a:lnTo>
                  <a:lnTo>
                    <a:pt x="4800" y="1788"/>
                  </a:lnTo>
                  <a:lnTo>
                    <a:pt x="4625" y="1439"/>
                  </a:lnTo>
                  <a:lnTo>
                    <a:pt x="4431" y="1108"/>
                  </a:lnTo>
                  <a:lnTo>
                    <a:pt x="4217" y="856"/>
                  </a:lnTo>
                  <a:lnTo>
                    <a:pt x="4003" y="622"/>
                  </a:lnTo>
                  <a:lnTo>
                    <a:pt x="3770" y="428"/>
                  </a:lnTo>
                  <a:lnTo>
                    <a:pt x="3517" y="273"/>
                  </a:lnTo>
                  <a:lnTo>
                    <a:pt x="3245" y="156"/>
                  </a:lnTo>
                  <a:lnTo>
                    <a:pt x="2973" y="78"/>
                  </a:lnTo>
                  <a:lnTo>
                    <a:pt x="2682" y="20"/>
                  </a:lnTo>
                  <a:lnTo>
                    <a:pt x="23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1;p44">
              <a:extLst>
                <a:ext uri="{FF2B5EF4-FFF2-40B4-BE49-F238E27FC236}">
                  <a16:creationId xmlns:a16="http://schemas.microsoft.com/office/drawing/2014/main" id="{48765D85-ED26-125C-A565-8ECB193B7E51}"/>
                </a:ext>
              </a:extLst>
            </p:cNvPr>
            <p:cNvSpPr/>
            <p:nvPr/>
          </p:nvSpPr>
          <p:spPr>
            <a:xfrm>
              <a:off x="5793425" y="2850000"/>
              <a:ext cx="787500" cy="749100"/>
            </a:xfrm>
            <a:custGeom>
              <a:avLst/>
              <a:gdLst/>
              <a:ahLst/>
              <a:cxnLst/>
              <a:rect l="l" t="t" r="r" b="b"/>
              <a:pathLst>
                <a:path w="31500" h="29964" extrusionOk="0">
                  <a:moveTo>
                    <a:pt x="15740" y="0"/>
                  </a:moveTo>
                  <a:lnTo>
                    <a:pt x="14944" y="20"/>
                  </a:lnTo>
                  <a:lnTo>
                    <a:pt x="14128" y="78"/>
                  </a:lnTo>
                  <a:lnTo>
                    <a:pt x="13350" y="175"/>
                  </a:lnTo>
                  <a:lnTo>
                    <a:pt x="12573" y="311"/>
                  </a:lnTo>
                  <a:lnTo>
                    <a:pt x="11815" y="486"/>
                  </a:lnTo>
                  <a:lnTo>
                    <a:pt x="11057" y="681"/>
                  </a:lnTo>
                  <a:lnTo>
                    <a:pt x="10338" y="933"/>
                  </a:lnTo>
                  <a:lnTo>
                    <a:pt x="9619" y="1205"/>
                  </a:lnTo>
                  <a:lnTo>
                    <a:pt x="8920" y="1516"/>
                  </a:lnTo>
                  <a:lnTo>
                    <a:pt x="8240" y="1846"/>
                  </a:lnTo>
                  <a:lnTo>
                    <a:pt x="7579" y="2216"/>
                  </a:lnTo>
                  <a:lnTo>
                    <a:pt x="6938" y="2624"/>
                  </a:lnTo>
                  <a:lnTo>
                    <a:pt x="6316" y="3051"/>
                  </a:lnTo>
                  <a:lnTo>
                    <a:pt x="5733" y="3498"/>
                  </a:lnTo>
                  <a:lnTo>
                    <a:pt x="5150" y="3984"/>
                  </a:lnTo>
                  <a:lnTo>
                    <a:pt x="4606" y="4489"/>
                  </a:lnTo>
                  <a:lnTo>
                    <a:pt x="4081" y="5014"/>
                  </a:lnTo>
                  <a:lnTo>
                    <a:pt x="3596" y="5577"/>
                  </a:lnTo>
                  <a:lnTo>
                    <a:pt x="3129" y="6160"/>
                  </a:lnTo>
                  <a:lnTo>
                    <a:pt x="2682" y="6763"/>
                  </a:lnTo>
                  <a:lnTo>
                    <a:pt x="2274" y="7384"/>
                  </a:lnTo>
                  <a:lnTo>
                    <a:pt x="1905" y="8026"/>
                  </a:lnTo>
                  <a:lnTo>
                    <a:pt x="1555" y="8686"/>
                  </a:lnTo>
                  <a:lnTo>
                    <a:pt x="1225" y="9347"/>
                  </a:lnTo>
                  <a:lnTo>
                    <a:pt x="953" y="10047"/>
                  </a:lnTo>
                  <a:lnTo>
                    <a:pt x="700" y="10766"/>
                  </a:lnTo>
                  <a:lnTo>
                    <a:pt x="487" y="11485"/>
                  </a:lnTo>
                  <a:lnTo>
                    <a:pt x="312" y="12223"/>
                  </a:lnTo>
                  <a:lnTo>
                    <a:pt x="176" y="12981"/>
                  </a:lnTo>
                  <a:lnTo>
                    <a:pt x="79" y="13758"/>
                  </a:lnTo>
                  <a:lnTo>
                    <a:pt x="20" y="14535"/>
                  </a:lnTo>
                  <a:lnTo>
                    <a:pt x="1" y="15313"/>
                  </a:lnTo>
                  <a:lnTo>
                    <a:pt x="20" y="16109"/>
                  </a:lnTo>
                  <a:lnTo>
                    <a:pt x="79" y="16886"/>
                  </a:lnTo>
                  <a:lnTo>
                    <a:pt x="176" y="17644"/>
                  </a:lnTo>
                  <a:lnTo>
                    <a:pt x="312" y="18383"/>
                  </a:lnTo>
                  <a:lnTo>
                    <a:pt x="487" y="19102"/>
                  </a:lnTo>
                  <a:lnTo>
                    <a:pt x="700" y="19821"/>
                  </a:lnTo>
                  <a:lnTo>
                    <a:pt x="953" y="20501"/>
                  </a:lnTo>
                  <a:lnTo>
                    <a:pt x="1225" y="21181"/>
                  </a:lnTo>
                  <a:lnTo>
                    <a:pt x="1555" y="21842"/>
                  </a:lnTo>
                  <a:lnTo>
                    <a:pt x="1905" y="22463"/>
                  </a:lnTo>
                  <a:lnTo>
                    <a:pt x="2274" y="23085"/>
                  </a:lnTo>
                  <a:lnTo>
                    <a:pt x="2682" y="23668"/>
                  </a:lnTo>
                  <a:lnTo>
                    <a:pt x="3129" y="24251"/>
                  </a:lnTo>
                  <a:lnTo>
                    <a:pt x="3596" y="24795"/>
                  </a:lnTo>
                  <a:lnTo>
                    <a:pt x="4081" y="25320"/>
                  </a:lnTo>
                  <a:lnTo>
                    <a:pt x="4606" y="25825"/>
                  </a:lnTo>
                  <a:lnTo>
                    <a:pt x="5150" y="26291"/>
                  </a:lnTo>
                  <a:lnTo>
                    <a:pt x="5733" y="26738"/>
                  </a:lnTo>
                  <a:lnTo>
                    <a:pt x="6316" y="27166"/>
                  </a:lnTo>
                  <a:lnTo>
                    <a:pt x="6938" y="27574"/>
                  </a:lnTo>
                  <a:lnTo>
                    <a:pt x="7579" y="27943"/>
                  </a:lnTo>
                  <a:lnTo>
                    <a:pt x="8240" y="28273"/>
                  </a:lnTo>
                  <a:lnTo>
                    <a:pt x="8920" y="28584"/>
                  </a:lnTo>
                  <a:lnTo>
                    <a:pt x="9619" y="28876"/>
                  </a:lnTo>
                  <a:lnTo>
                    <a:pt x="10338" y="29128"/>
                  </a:lnTo>
                  <a:lnTo>
                    <a:pt x="11057" y="29342"/>
                  </a:lnTo>
                  <a:lnTo>
                    <a:pt x="11815" y="29536"/>
                  </a:lnTo>
                  <a:lnTo>
                    <a:pt x="12573" y="29692"/>
                  </a:lnTo>
                  <a:lnTo>
                    <a:pt x="13350" y="29808"/>
                  </a:lnTo>
                  <a:lnTo>
                    <a:pt x="14128" y="29906"/>
                  </a:lnTo>
                  <a:lnTo>
                    <a:pt x="14944" y="29944"/>
                  </a:lnTo>
                  <a:lnTo>
                    <a:pt x="15740" y="29964"/>
                  </a:lnTo>
                  <a:lnTo>
                    <a:pt x="16556" y="29944"/>
                  </a:lnTo>
                  <a:lnTo>
                    <a:pt x="17353" y="29906"/>
                  </a:lnTo>
                  <a:lnTo>
                    <a:pt x="18150" y="29808"/>
                  </a:lnTo>
                  <a:lnTo>
                    <a:pt x="18927" y="29692"/>
                  </a:lnTo>
                  <a:lnTo>
                    <a:pt x="19685" y="29536"/>
                  </a:lnTo>
                  <a:lnTo>
                    <a:pt x="20423" y="29342"/>
                  </a:lnTo>
                  <a:lnTo>
                    <a:pt x="21162" y="29128"/>
                  </a:lnTo>
                  <a:lnTo>
                    <a:pt x="21881" y="28876"/>
                  </a:lnTo>
                  <a:lnTo>
                    <a:pt x="22580" y="28584"/>
                  </a:lnTo>
                  <a:lnTo>
                    <a:pt x="23260" y="28273"/>
                  </a:lnTo>
                  <a:lnTo>
                    <a:pt x="23921" y="27943"/>
                  </a:lnTo>
                  <a:lnTo>
                    <a:pt x="24543" y="27574"/>
                  </a:lnTo>
                  <a:lnTo>
                    <a:pt x="25165" y="27166"/>
                  </a:lnTo>
                  <a:lnTo>
                    <a:pt x="25767" y="26738"/>
                  </a:lnTo>
                  <a:lnTo>
                    <a:pt x="26331" y="26291"/>
                  </a:lnTo>
                  <a:lnTo>
                    <a:pt x="26875" y="25825"/>
                  </a:lnTo>
                  <a:lnTo>
                    <a:pt x="27399" y="25320"/>
                  </a:lnTo>
                  <a:lnTo>
                    <a:pt x="27904" y="24795"/>
                  </a:lnTo>
                  <a:lnTo>
                    <a:pt x="28371" y="24251"/>
                  </a:lnTo>
                  <a:lnTo>
                    <a:pt x="28798" y="23668"/>
                  </a:lnTo>
                  <a:lnTo>
                    <a:pt x="29226" y="23085"/>
                  </a:lnTo>
                  <a:lnTo>
                    <a:pt x="29595" y="22463"/>
                  </a:lnTo>
                  <a:lnTo>
                    <a:pt x="29945" y="21842"/>
                  </a:lnTo>
                  <a:lnTo>
                    <a:pt x="30256" y="21181"/>
                  </a:lnTo>
                  <a:lnTo>
                    <a:pt x="30547" y="20501"/>
                  </a:lnTo>
                  <a:lnTo>
                    <a:pt x="30780" y="19821"/>
                  </a:lnTo>
                  <a:lnTo>
                    <a:pt x="30994" y="19102"/>
                  </a:lnTo>
                  <a:lnTo>
                    <a:pt x="31169" y="18383"/>
                  </a:lnTo>
                  <a:lnTo>
                    <a:pt x="31324" y="17644"/>
                  </a:lnTo>
                  <a:lnTo>
                    <a:pt x="31422" y="16886"/>
                  </a:lnTo>
                  <a:lnTo>
                    <a:pt x="31480" y="16109"/>
                  </a:lnTo>
                  <a:lnTo>
                    <a:pt x="31499" y="15313"/>
                  </a:lnTo>
                  <a:lnTo>
                    <a:pt x="31480" y="14535"/>
                  </a:lnTo>
                  <a:lnTo>
                    <a:pt x="31422" y="13758"/>
                  </a:lnTo>
                  <a:lnTo>
                    <a:pt x="31324" y="12981"/>
                  </a:lnTo>
                  <a:lnTo>
                    <a:pt x="31169" y="12223"/>
                  </a:lnTo>
                  <a:lnTo>
                    <a:pt x="30994" y="11485"/>
                  </a:lnTo>
                  <a:lnTo>
                    <a:pt x="30780" y="10766"/>
                  </a:lnTo>
                  <a:lnTo>
                    <a:pt x="30547" y="10047"/>
                  </a:lnTo>
                  <a:lnTo>
                    <a:pt x="30256" y="9347"/>
                  </a:lnTo>
                  <a:lnTo>
                    <a:pt x="29945" y="8686"/>
                  </a:lnTo>
                  <a:lnTo>
                    <a:pt x="29595" y="8026"/>
                  </a:lnTo>
                  <a:lnTo>
                    <a:pt x="29226" y="7384"/>
                  </a:lnTo>
                  <a:lnTo>
                    <a:pt x="28798" y="6763"/>
                  </a:lnTo>
                  <a:lnTo>
                    <a:pt x="28371" y="6160"/>
                  </a:lnTo>
                  <a:lnTo>
                    <a:pt x="27904" y="5577"/>
                  </a:lnTo>
                  <a:lnTo>
                    <a:pt x="27399" y="5014"/>
                  </a:lnTo>
                  <a:lnTo>
                    <a:pt x="26875" y="4489"/>
                  </a:lnTo>
                  <a:lnTo>
                    <a:pt x="26331" y="3984"/>
                  </a:lnTo>
                  <a:lnTo>
                    <a:pt x="25767" y="3498"/>
                  </a:lnTo>
                  <a:lnTo>
                    <a:pt x="25165" y="3051"/>
                  </a:lnTo>
                  <a:lnTo>
                    <a:pt x="24543" y="2624"/>
                  </a:lnTo>
                  <a:lnTo>
                    <a:pt x="23921" y="2216"/>
                  </a:lnTo>
                  <a:lnTo>
                    <a:pt x="23260" y="1846"/>
                  </a:lnTo>
                  <a:lnTo>
                    <a:pt x="22580" y="1516"/>
                  </a:lnTo>
                  <a:lnTo>
                    <a:pt x="21881" y="1205"/>
                  </a:lnTo>
                  <a:lnTo>
                    <a:pt x="21162" y="933"/>
                  </a:lnTo>
                  <a:lnTo>
                    <a:pt x="20423" y="681"/>
                  </a:lnTo>
                  <a:lnTo>
                    <a:pt x="19685" y="486"/>
                  </a:lnTo>
                  <a:lnTo>
                    <a:pt x="18927" y="311"/>
                  </a:lnTo>
                  <a:lnTo>
                    <a:pt x="18150" y="175"/>
                  </a:lnTo>
                  <a:lnTo>
                    <a:pt x="17353" y="78"/>
                  </a:lnTo>
                  <a:lnTo>
                    <a:pt x="16556" y="20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2;p44">
              <a:extLst>
                <a:ext uri="{FF2B5EF4-FFF2-40B4-BE49-F238E27FC236}">
                  <a16:creationId xmlns:a16="http://schemas.microsoft.com/office/drawing/2014/main" id="{63F487BF-AEE0-EF97-1D93-15ED68051FDB}"/>
                </a:ext>
              </a:extLst>
            </p:cNvPr>
            <p:cNvSpPr/>
            <p:nvPr/>
          </p:nvSpPr>
          <p:spPr>
            <a:xfrm>
              <a:off x="5980950" y="3255625"/>
              <a:ext cx="53450" cy="53475"/>
            </a:xfrm>
            <a:custGeom>
              <a:avLst/>
              <a:gdLst/>
              <a:ahLst/>
              <a:cxnLst/>
              <a:rect l="l" t="t" r="r" b="b"/>
              <a:pathLst>
                <a:path w="2138" h="2139" extrusionOk="0">
                  <a:moveTo>
                    <a:pt x="1050" y="1"/>
                  </a:moveTo>
                  <a:lnTo>
                    <a:pt x="836" y="40"/>
                  </a:lnTo>
                  <a:lnTo>
                    <a:pt x="622" y="98"/>
                  </a:lnTo>
                  <a:lnTo>
                    <a:pt x="447" y="215"/>
                  </a:lnTo>
                  <a:lnTo>
                    <a:pt x="292" y="351"/>
                  </a:lnTo>
                  <a:lnTo>
                    <a:pt x="156" y="506"/>
                  </a:lnTo>
                  <a:lnTo>
                    <a:pt x="78" y="681"/>
                  </a:lnTo>
                  <a:lnTo>
                    <a:pt x="20" y="895"/>
                  </a:lnTo>
                  <a:lnTo>
                    <a:pt x="0" y="1089"/>
                  </a:lnTo>
                  <a:lnTo>
                    <a:pt x="39" y="1303"/>
                  </a:lnTo>
                  <a:lnTo>
                    <a:pt x="98" y="1516"/>
                  </a:lnTo>
                  <a:lnTo>
                    <a:pt x="214" y="1691"/>
                  </a:lnTo>
                  <a:lnTo>
                    <a:pt x="350" y="1847"/>
                  </a:lnTo>
                  <a:lnTo>
                    <a:pt x="506" y="1983"/>
                  </a:lnTo>
                  <a:lnTo>
                    <a:pt x="680" y="2061"/>
                  </a:lnTo>
                  <a:lnTo>
                    <a:pt x="894" y="2119"/>
                  </a:lnTo>
                  <a:lnTo>
                    <a:pt x="1089" y="2138"/>
                  </a:lnTo>
                  <a:lnTo>
                    <a:pt x="1302" y="2119"/>
                  </a:lnTo>
                  <a:lnTo>
                    <a:pt x="1516" y="2041"/>
                  </a:lnTo>
                  <a:lnTo>
                    <a:pt x="1691" y="1925"/>
                  </a:lnTo>
                  <a:lnTo>
                    <a:pt x="1846" y="1789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8" y="1244"/>
                  </a:lnTo>
                  <a:lnTo>
                    <a:pt x="2138" y="1050"/>
                  </a:lnTo>
                  <a:lnTo>
                    <a:pt x="2099" y="836"/>
                  </a:lnTo>
                  <a:lnTo>
                    <a:pt x="2041" y="623"/>
                  </a:lnTo>
                  <a:lnTo>
                    <a:pt x="1924" y="448"/>
                  </a:lnTo>
                  <a:lnTo>
                    <a:pt x="1788" y="292"/>
                  </a:lnTo>
                  <a:lnTo>
                    <a:pt x="1633" y="176"/>
                  </a:lnTo>
                  <a:lnTo>
                    <a:pt x="1458" y="79"/>
                  </a:lnTo>
                  <a:lnTo>
                    <a:pt x="1244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3;p44">
              <a:extLst>
                <a:ext uri="{FF2B5EF4-FFF2-40B4-BE49-F238E27FC236}">
                  <a16:creationId xmlns:a16="http://schemas.microsoft.com/office/drawing/2014/main" id="{FCA17061-5C15-86AA-6A4F-F64A40C03C35}"/>
                </a:ext>
              </a:extLst>
            </p:cNvPr>
            <p:cNvSpPr/>
            <p:nvPr/>
          </p:nvSpPr>
          <p:spPr>
            <a:xfrm>
              <a:off x="6333625" y="3322675"/>
              <a:ext cx="52975" cy="53450"/>
            </a:xfrm>
            <a:custGeom>
              <a:avLst/>
              <a:gdLst/>
              <a:ahLst/>
              <a:cxnLst/>
              <a:rect l="l" t="t" r="r" b="b"/>
              <a:pathLst>
                <a:path w="2119" h="2138" extrusionOk="0">
                  <a:moveTo>
                    <a:pt x="1031" y="0"/>
                  </a:moveTo>
                  <a:lnTo>
                    <a:pt x="817" y="39"/>
                  </a:lnTo>
                  <a:lnTo>
                    <a:pt x="622" y="98"/>
                  </a:lnTo>
                  <a:lnTo>
                    <a:pt x="428" y="214"/>
                  </a:lnTo>
                  <a:lnTo>
                    <a:pt x="273" y="350"/>
                  </a:lnTo>
                  <a:lnTo>
                    <a:pt x="156" y="506"/>
                  </a:lnTo>
                  <a:lnTo>
                    <a:pt x="59" y="700"/>
                  </a:lnTo>
                  <a:lnTo>
                    <a:pt x="1" y="894"/>
                  </a:lnTo>
                  <a:lnTo>
                    <a:pt x="1" y="1108"/>
                  </a:lnTo>
                  <a:lnTo>
                    <a:pt x="20" y="1322"/>
                  </a:lnTo>
                  <a:lnTo>
                    <a:pt x="98" y="1516"/>
                  </a:lnTo>
                  <a:lnTo>
                    <a:pt x="195" y="1691"/>
                  </a:lnTo>
                  <a:lnTo>
                    <a:pt x="331" y="1846"/>
                  </a:lnTo>
                  <a:lnTo>
                    <a:pt x="486" y="1982"/>
                  </a:lnTo>
                  <a:lnTo>
                    <a:pt x="681" y="2060"/>
                  </a:lnTo>
                  <a:lnTo>
                    <a:pt x="875" y="2118"/>
                  </a:lnTo>
                  <a:lnTo>
                    <a:pt x="1089" y="2138"/>
                  </a:lnTo>
                  <a:lnTo>
                    <a:pt x="1303" y="2118"/>
                  </a:lnTo>
                  <a:lnTo>
                    <a:pt x="1497" y="2041"/>
                  </a:lnTo>
                  <a:lnTo>
                    <a:pt x="1691" y="1944"/>
                  </a:lnTo>
                  <a:lnTo>
                    <a:pt x="1847" y="1808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9" y="1263"/>
                  </a:lnTo>
                  <a:lnTo>
                    <a:pt x="2119" y="1050"/>
                  </a:lnTo>
                  <a:lnTo>
                    <a:pt x="2099" y="836"/>
                  </a:lnTo>
                  <a:lnTo>
                    <a:pt x="2022" y="622"/>
                  </a:lnTo>
                  <a:lnTo>
                    <a:pt x="1924" y="447"/>
                  </a:lnTo>
                  <a:lnTo>
                    <a:pt x="1788" y="292"/>
                  </a:lnTo>
                  <a:lnTo>
                    <a:pt x="1633" y="175"/>
                  </a:lnTo>
                  <a:lnTo>
                    <a:pt x="1439" y="78"/>
                  </a:lnTo>
                  <a:lnTo>
                    <a:pt x="1244" y="20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24;p44">
              <a:extLst>
                <a:ext uri="{FF2B5EF4-FFF2-40B4-BE49-F238E27FC236}">
                  <a16:creationId xmlns:a16="http://schemas.microsoft.com/office/drawing/2014/main" id="{BC1DA6AF-B304-CDF2-6FCF-4F8890FF5EC7}"/>
                </a:ext>
              </a:extLst>
            </p:cNvPr>
            <p:cNvSpPr/>
            <p:nvPr/>
          </p:nvSpPr>
          <p:spPr>
            <a:xfrm>
              <a:off x="5931875" y="334940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0"/>
                  </a:moveTo>
                  <a:lnTo>
                    <a:pt x="1730" y="20"/>
                  </a:lnTo>
                  <a:lnTo>
                    <a:pt x="1536" y="39"/>
                  </a:lnTo>
                  <a:lnTo>
                    <a:pt x="1361" y="78"/>
                  </a:lnTo>
                  <a:lnTo>
                    <a:pt x="1186" y="156"/>
                  </a:lnTo>
                  <a:lnTo>
                    <a:pt x="1011" y="233"/>
                  </a:lnTo>
                  <a:lnTo>
                    <a:pt x="856" y="330"/>
                  </a:lnTo>
                  <a:lnTo>
                    <a:pt x="700" y="447"/>
                  </a:lnTo>
                  <a:lnTo>
                    <a:pt x="564" y="564"/>
                  </a:lnTo>
                  <a:lnTo>
                    <a:pt x="448" y="700"/>
                  </a:lnTo>
                  <a:lnTo>
                    <a:pt x="331" y="836"/>
                  </a:lnTo>
                  <a:lnTo>
                    <a:pt x="234" y="1011"/>
                  </a:lnTo>
                  <a:lnTo>
                    <a:pt x="156" y="1166"/>
                  </a:lnTo>
                  <a:lnTo>
                    <a:pt x="98" y="1341"/>
                  </a:lnTo>
                  <a:lnTo>
                    <a:pt x="40" y="1535"/>
                  </a:lnTo>
                  <a:lnTo>
                    <a:pt x="20" y="1710"/>
                  </a:lnTo>
                  <a:lnTo>
                    <a:pt x="1" y="1924"/>
                  </a:lnTo>
                  <a:lnTo>
                    <a:pt x="20" y="2118"/>
                  </a:lnTo>
                  <a:lnTo>
                    <a:pt x="40" y="2293"/>
                  </a:lnTo>
                  <a:lnTo>
                    <a:pt x="98" y="2487"/>
                  </a:lnTo>
                  <a:lnTo>
                    <a:pt x="156" y="2662"/>
                  </a:lnTo>
                  <a:lnTo>
                    <a:pt x="234" y="2818"/>
                  </a:lnTo>
                  <a:lnTo>
                    <a:pt x="331" y="2993"/>
                  </a:lnTo>
                  <a:lnTo>
                    <a:pt x="448" y="3129"/>
                  </a:lnTo>
                  <a:lnTo>
                    <a:pt x="564" y="3265"/>
                  </a:lnTo>
                  <a:lnTo>
                    <a:pt x="700" y="3401"/>
                  </a:lnTo>
                  <a:lnTo>
                    <a:pt x="856" y="3498"/>
                  </a:lnTo>
                  <a:lnTo>
                    <a:pt x="1011" y="3595"/>
                  </a:lnTo>
                  <a:lnTo>
                    <a:pt x="1186" y="3673"/>
                  </a:lnTo>
                  <a:lnTo>
                    <a:pt x="1361" y="3750"/>
                  </a:lnTo>
                  <a:lnTo>
                    <a:pt x="1536" y="3789"/>
                  </a:lnTo>
                  <a:lnTo>
                    <a:pt x="1730" y="3828"/>
                  </a:lnTo>
                  <a:lnTo>
                    <a:pt x="2119" y="3828"/>
                  </a:lnTo>
                  <a:lnTo>
                    <a:pt x="2313" y="3789"/>
                  </a:lnTo>
                  <a:lnTo>
                    <a:pt x="2488" y="3750"/>
                  </a:lnTo>
                  <a:lnTo>
                    <a:pt x="2663" y="3673"/>
                  </a:lnTo>
                  <a:lnTo>
                    <a:pt x="2838" y="3595"/>
                  </a:lnTo>
                  <a:lnTo>
                    <a:pt x="2993" y="3498"/>
                  </a:lnTo>
                  <a:lnTo>
                    <a:pt x="3149" y="3401"/>
                  </a:lnTo>
                  <a:lnTo>
                    <a:pt x="3285" y="3265"/>
                  </a:lnTo>
                  <a:lnTo>
                    <a:pt x="3401" y="3129"/>
                  </a:lnTo>
                  <a:lnTo>
                    <a:pt x="3518" y="2993"/>
                  </a:lnTo>
                  <a:lnTo>
                    <a:pt x="3615" y="2818"/>
                  </a:lnTo>
                  <a:lnTo>
                    <a:pt x="3693" y="2662"/>
                  </a:lnTo>
                  <a:lnTo>
                    <a:pt x="3751" y="2487"/>
                  </a:lnTo>
                  <a:lnTo>
                    <a:pt x="3790" y="2293"/>
                  </a:lnTo>
                  <a:lnTo>
                    <a:pt x="3829" y="2118"/>
                  </a:lnTo>
                  <a:lnTo>
                    <a:pt x="3829" y="1924"/>
                  </a:lnTo>
                  <a:lnTo>
                    <a:pt x="3829" y="1710"/>
                  </a:lnTo>
                  <a:lnTo>
                    <a:pt x="3790" y="1535"/>
                  </a:lnTo>
                  <a:lnTo>
                    <a:pt x="3751" y="1341"/>
                  </a:lnTo>
                  <a:lnTo>
                    <a:pt x="3693" y="1166"/>
                  </a:lnTo>
                  <a:lnTo>
                    <a:pt x="3615" y="1011"/>
                  </a:lnTo>
                  <a:lnTo>
                    <a:pt x="3518" y="836"/>
                  </a:lnTo>
                  <a:lnTo>
                    <a:pt x="3401" y="700"/>
                  </a:lnTo>
                  <a:lnTo>
                    <a:pt x="3285" y="564"/>
                  </a:lnTo>
                  <a:lnTo>
                    <a:pt x="3149" y="447"/>
                  </a:lnTo>
                  <a:lnTo>
                    <a:pt x="2993" y="330"/>
                  </a:lnTo>
                  <a:lnTo>
                    <a:pt x="2838" y="233"/>
                  </a:lnTo>
                  <a:lnTo>
                    <a:pt x="2663" y="156"/>
                  </a:lnTo>
                  <a:lnTo>
                    <a:pt x="2488" y="78"/>
                  </a:lnTo>
                  <a:lnTo>
                    <a:pt x="2313" y="39"/>
                  </a:lnTo>
                  <a:lnTo>
                    <a:pt x="2119" y="20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25;p44">
              <a:extLst>
                <a:ext uri="{FF2B5EF4-FFF2-40B4-BE49-F238E27FC236}">
                  <a16:creationId xmlns:a16="http://schemas.microsoft.com/office/drawing/2014/main" id="{811523CD-2A09-EA43-03E4-0B0300403534}"/>
                </a:ext>
              </a:extLst>
            </p:cNvPr>
            <p:cNvSpPr/>
            <p:nvPr/>
          </p:nvSpPr>
          <p:spPr>
            <a:xfrm>
              <a:off x="6284575" y="341885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1"/>
                  </a:moveTo>
                  <a:lnTo>
                    <a:pt x="1729" y="20"/>
                  </a:lnTo>
                  <a:lnTo>
                    <a:pt x="1535" y="40"/>
                  </a:lnTo>
                  <a:lnTo>
                    <a:pt x="1341" y="98"/>
                  </a:lnTo>
                  <a:lnTo>
                    <a:pt x="1166" y="156"/>
                  </a:lnTo>
                  <a:lnTo>
                    <a:pt x="1011" y="234"/>
                  </a:lnTo>
                  <a:lnTo>
                    <a:pt x="855" y="331"/>
                  </a:lnTo>
                  <a:lnTo>
                    <a:pt x="700" y="448"/>
                  </a:lnTo>
                  <a:lnTo>
                    <a:pt x="564" y="564"/>
                  </a:lnTo>
                  <a:lnTo>
                    <a:pt x="447" y="700"/>
                  </a:lnTo>
                  <a:lnTo>
                    <a:pt x="330" y="856"/>
                  </a:lnTo>
                  <a:lnTo>
                    <a:pt x="233" y="1011"/>
                  </a:lnTo>
                  <a:lnTo>
                    <a:pt x="156" y="1186"/>
                  </a:lnTo>
                  <a:lnTo>
                    <a:pt x="97" y="1361"/>
                  </a:lnTo>
                  <a:lnTo>
                    <a:pt x="39" y="1536"/>
                  </a:lnTo>
                  <a:lnTo>
                    <a:pt x="20" y="1730"/>
                  </a:lnTo>
                  <a:lnTo>
                    <a:pt x="0" y="1925"/>
                  </a:lnTo>
                  <a:lnTo>
                    <a:pt x="20" y="2119"/>
                  </a:lnTo>
                  <a:lnTo>
                    <a:pt x="39" y="2313"/>
                  </a:lnTo>
                  <a:lnTo>
                    <a:pt x="97" y="2488"/>
                  </a:lnTo>
                  <a:lnTo>
                    <a:pt x="156" y="2663"/>
                  </a:lnTo>
                  <a:lnTo>
                    <a:pt x="233" y="2838"/>
                  </a:lnTo>
                  <a:lnTo>
                    <a:pt x="330" y="2993"/>
                  </a:lnTo>
                  <a:lnTo>
                    <a:pt x="447" y="3149"/>
                  </a:lnTo>
                  <a:lnTo>
                    <a:pt x="564" y="3285"/>
                  </a:lnTo>
                  <a:lnTo>
                    <a:pt x="700" y="3401"/>
                  </a:lnTo>
                  <a:lnTo>
                    <a:pt x="855" y="3518"/>
                  </a:lnTo>
                  <a:lnTo>
                    <a:pt x="1011" y="3615"/>
                  </a:lnTo>
                  <a:lnTo>
                    <a:pt x="1166" y="3693"/>
                  </a:lnTo>
                  <a:lnTo>
                    <a:pt x="1341" y="3751"/>
                  </a:lnTo>
                  <a:lnTo>
                    <a:pt x="1535" y="3790"/>
                  </a:lnTo>
                  <a:lnTo>
                    <a:pt x="1729" y="3829"/>
                  </a:lnTo>
                  <a:lnTo>
                    <a:pt x="2118" y="3829"/>
                  </a:lnTo>
                  <a:lnTo>
                    <a:pt x="2312" y="3790"/>
                  </a:lnTo>
                  <a:lnTo>
                    <a:pt x="2487" y="3751"/>
                  </a:lnTo>
                  <a:lnTo>
                    <a:pt x="2662" y="3693"/>
                  </a:lnTo>
                  <a:lnTo>
                    <a:pt x="2837" y="3615"/>
                  </a:lnTo>
                  <a:lnTo>
                    <a:pt x="2993" y="3518"/>
                  </a:lnTo>
                  <a:lnTo>
                    <a:pt x="3129" y="3401"/>
                  </a:lnTo>
                  <a:lnTo>
                    <a:pt x="3265" y="3285"/>
                  </a:lnTo>
                  <a:lnTo>
                    <a:pt x="3401" y="3149"/>
                  </a:lnTo>
                  <a:lnTo>
                    <a:pt x="3498" y="2993"/>
                  </a:lnTo>
                  <a:lnTo>
                    <a:pt x="3595" y="2838"/>
                  </a:lnTo>
                  <a:lnTo>
                    <a:pt x="3673" y="2663"/>
                  </a:lnTo>
                  <a:lnTo>
                    <a:pt x="3750" y="2488"/>
                  </a:lnTo>
                  <a:lnTo>
                    <a:pt x="3789" y="2313"/>
                  </a:lnTo>
                  <a:lnTo>
                    <a:pt x="3828" y="2119"/>
                  </a:lnTo>
                  <a:lnTo>
                    <a:pt x="3828" y="1925"/>
                  </a:lnTo>
                  <a:lnTo>
                    <a:pt x="3828" y="1730"/>
                  </a:lnTo>
                  <a:lnTo>
                    <a:pt x="3789" y="1536"/>
                  </a:lnTo>
                  <a:lnTo>
                    <a:pt x="3750" y="1361"/>
                  </a:lnTo>
                  <a:lnTo>
                    <a:pt x="3673" y="1186"/>
                  </a:lnTo>
                  <a:lnTo>
                    <a:pt x="3595" y="1011"/>
                  </a:lnTo>
                  <a:lnTo>
                    <a:pt x="3498" y="856"/>
                  </a:lnTo>
                  <a:lnTo>
                    <a:pt x="3401" y="700"/>
                  </a:lnTo>
                  <a:lnTo>
                    <a:pt x="3265" y="564"/>
                  </a:lnTo>
                  <a:lnTo>
                    <a:pt x="3129" y="448"/>
                  </a:lnTo>
                  <a:lnTo>
                    <a:pt x="2993" y="331"/>
                  </a:lnTo>
                  <a:lnTo>
                    <a:pt x="2837" y="234"/>
                  </a:lnTo>
                  <a:lnTo>
                    <a:pt x="2662" y="156"/>
                  </a:lnTo>
                  <a:lnTo>
                    <a:pt x="2487" y="98"/>
                  </a:lnTo>
                  <a:lnTo>
                    <a:pt x="2312" y="40"/>
                  </a:lnTo>
                  <a:lnTo>
                    <a:pt x="2118" y="20"/>
                  </a:lnTo>
                  <a:lnTo>
                    <a:pt x="19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26;p44">
              <a:extLst>
                <a:ext uri="{FF2B5EF4-FFF2-40B4-BE49-F238E27FC236}">
                  <a16:creationId xmlns:a16="http://schemas.microsoft.com/office/drawing/2014/main" id="{912993E3-DC24-324F-FD37-9184CA4396D9}"/>
                </a:ext>
              </a:extLst>
            </p:cNvPr>
            <p:cNvSpPr/>
            <p:nvPr/>
          </p:nvSpPr>
          <p:spPr>
            <a:xfrm>
              <a:off x="5734650" y="34820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64" y="662"/>
                  </a:lnTo>
                  <a:lnTo>
                    <a:pt x="603" y="623"/>
                  </a:lnTo>
                  <a:lnTo>
                    <a:pt x="661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20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61" y="156"/>
                  </a:lnTo>
                  <a:lnTo>
                    <a:pt x="603" y="98"/>
                  </a:lnTo>
                  <a:lnTo>
                    <a:pt x="56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27;p44">
              <a:extLst>
                <a:ext uri="{FF2B5EF4-FFF2-40B4-BE49-F238E27FC236}">
                  <a16:creationId xmlns:a16="http://schemas.microsoft.com/office/drawing/2014/main" id="{4FAA84B7-A46E-28FB-4EAF-6C43413CD17F}"/>
                </a:ext>
              </a:extLst>
            </p:cNvPr>
            <p:cNvSpPr/>
            <p:nvPr/>
          </p:nvSpPr>
          <p:spPr>
            <a:xfrm>
              <a:off x="5742900" y="351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1" y="1"/>
                  </a:moveTo>
                  <a:lnTo>
                    <a:pt x="273" y="20"/>
                  </a:lnTo>
                  <a:lnTo>
                    <a:pt x="215" y="40"/>
                  </a:lnTo>
                  <a:lnTo>
                    <a:pt x="156" y="79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20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5" y="700"/>
                  </a:lnTo>
                  <a:lnTo>
                    <a:pt x="273" y="720"/>
                  </a:lnTo>
                  <a:lnTo>
                    <a:pt x="428" y="720"/>
                  </a:lnTo>
                  <a:lnTo>
                    <a:pt x="487" y="700"/>
                  </a:lnTo>
                  <a:lnTo>
                    <a:pt x="545" y="662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8"/>
                  </a:lnTo>
                  <a:lnTo>
                    <a:pt x="720" y="370"/>
                  </a:lnTo>
                  <a:lnTo>
                    <a:pt x="700" y="292"/>
                  </a:lnTo>
                  <a:lnTo>
                    <a:pt x="681" y="234"/>
                  </a:lnTo>
                  <a:lnTo>
                    <a:pt x="642" y="176"/>
                  </a:lnTo>
                  <a:lnTo>
                    <a:pt x="603" y="117"/>
                  </a:lnTo>
                  <a:lnTo>
                    <a:pt x="545" y="79"/>
                  </a:lnTo>
                  <a:lnTo>
                    <a:pt x="487" y="40"/>
                  </a:lnTo>
                  <a:lnTo>
                    <a:pt x="428" y="20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28;p44">
              <a:extLst>
                <a:ext uri="{FF2B5EF4-FFF2-40B4-BE49-F238E27FC236}">
                  <a16:creationId xmlns:a16="http://schemas.microsoft.com/office/drawing/2014/main" id="{38DB1907-E5FD-387C-7C41-C868E0F81356}"/>
                </a:ext>
              </a:extLst>
            </p:cNvPr>
            <p:cNvSpPr/>
            <p:nvPr/>
          </p:nvSpPr>
          <p:spPr>
            <a:xfrm>
              <a:off x="5758950" y="3543700"/>
              <a:ext cx="18000" cy="17525"/>
            </a:xfrm>
            <a:custGeom>
              <a:avLst/>
              <a:gdLst/>
              <a:ahLst/>
              <a:cxnLst/>
              <a:rect l="l" t="t" r="r" b="b"/>
              <a:pathLst>
                <a:path w="720" h="701" extrusionOk="0">
                  <a:moveTo>
                    <a:pt x="292" y="1"/>
                  </a:moveTo>
                  <a:lnTo>
                    <a:pt x="233" y="20"/>
                  </a:lnTo>
                  <a:lnTo>
                    <a:pt x="175" y="59"/>
                  </a:lnTo>
                  <a:lnTo>
                    <a:pt x="117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3"/>
                  </a:lnTo>
                  <a:lnTo>
                    <a:pt x="0" y="350"/>
                  </a:lnTo>
                  <a:lnTo>
                    <a:pt x="20" y="428"/>
                  </a:lnTo>
                  <a:lnTo>
                    <a:pt x="39" y="487"/>
                  </a:lnTo>
                  <a:lnTo>
                    <a:pt x="78" y="545"/>
                  </a:lnTo>
                  <a:lnTo>
                    <a:pt x="117" y="603"/>
                  </a:lnTo>
                  <a:lnTo>
                    <a:pt x="175" y="642"/>
                  </a:lnTo>
                  <a:lnTo>
                    <a:pt x="233" y="681"/>
                  </a:lnTo>
                  <a:lnTo>
                    <a:pt x="292" y="700"/>
                  </a:lnTo>
                  <a:lnTo>
                    <a:pt x="447" y="700"/>
                  </a:lnTo>
                  <a:lnTo>
                    <a:pt x="505" y="681"/>
                  </a:lnTo>
                  <a:lnTo>
                    <a:pt x="564" y="642"/>
                  </a:lnTo>
                  <a:lnTo>
                    <a:pt x="622" y="603"/>
                  </a:lnTo>
                  <a:lnTo>
                    <a:pt x="661" y="545"/>
                  </a:lnTo>
                  <a:lnTo>
                    <a:pt x="700" y="487"/>
                  </a:lnTo>
                  <a:lnTo>
                    <a:pt x="719" y="428"/>
                  </a:lnTo>
                  <a:lnTo>
                    <a:pt x="719" y="350"/>
                  </a:lnTo>
                  <a:lnTo>
                    <a:pt x="719" y="273"/>
                  </a:lnTo>
                  <a:lnTo>
                    <a:pt x="700" y="214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5" y="20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29;p44">
              <a:extLst>
                <a:ext uri="{FF2B5EF4-FFF2-40B4-BE49-F238E27FC236}">
                  <a16:creationId xmlns:a16="http://schemas.microsoft.com/office/drawing/2014/main" id="{D54C4548-9A11-4BFD-FC0E-18F2EF04A1B8}"/>
                </a:ext>
              </a:extLst>
            </p:cNvPr>
            <p:cNvSpPr/>
            <p:nvPr/>
          </p:nvSpPr>
          <p:spPr>
            <a:xfrm>
              <a:off x="5783725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69" y="0"/>
                  </a:moveTo>
                  <a:lnTo>
                    <a:pt x="292" y="19"/>
                  </a:lnTo>
                  <a:lnTo>
                    <a:pt x="214" y="39"/>
                  </a:lnTo>
                  <a:lnTo>
                    <a:pt x="156" y="58"/>
                  </a:lnTo>
                  <a:lnTo>
                    <a:pt x="97" y="117"/>
                  </a:lnTo>
                  <a:lnTo>
                    <a:pt x="58" y="15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369"/>
                  </a:lnTo>
                  <a:lnTo>
                    <a:pt x="0" y="447"/>
                  </a:lnTo>
                  <a:lnTo>
                    <a:pt x="20" y="505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5"/>
                  </a:lnTo>
                  <a:lnTo>
                    <a:pt x="719" y="447"/>
                  </a:lnTo>
                  <a:lnTo>
                    <a:pt x="719" y="369"/>
                  </a:lnTo>
                  <a:lnTo>
                    <a:pt x="719" y="291"/>
                  </a:lnTo>
                  <a:lnTo>
                    <a:pt x="700" y="233"/>
                  </a:lnTo>
                  <a:lnTo>
                    <a:pt x="661" y="155"/>
                  </a:lnTo>
                  <a:lnTo>
                    <a:pt x="622" y="117"/>
                  </a:lnTo>
                  <a:lnTo>
                    <a:pt x="564" y="58"/>
                  </a:lnTo>
                  <a:lnTo>
                    <a:pt x="505" y="39"/>
                  </a:lnTo>
                  <a:lnTo>
                    <a:pt x="428" y="19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30;p44">
              <a:extLst>
                <a:ext uri="{FF2B5EF4-FFF2-40B4-BE49-F238E27FC236}">
                  <a16:creationId xmlns:a16="http://schemas.microsoft.com/office/drawing/2014/main" id="{001B14C5-C0B2-7DAE-1664-E9FC08E9B745}"/>
                </a:ext>
              </a:extLst>
            </p:cNvPr>
            <p:cNvSpPr/>
            <p:nvPr/>
          </p:nvSpPr>
          <p:spPr>
            <a:xfrm>
              <a:off x="5812375" y="38138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70" y="1"/>
                  </a:moveTo>
                  <a:lnTo>
                    <a:pt x="292" y="20"/>
                  </a:lnTo>
                  <a:lnTo>
                    <a:pt x="214" y="40"/>
                  </a:lnTo>
                  <a:lnTo>
                    <a:pt x="156" y="78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39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39" y="506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20" y="44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61" y="176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40"/>
                  </a:lnTo>
                  <a:lnTo>
                    <a:pt x="428" y="20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31;p44">
              <a:extLst>
                <a:ext uri="{FF2B5EF4-FFF2-40B4-BE49-F238E27FC236}">
                  <a16:creationId xmlns:a16="http://schemas.microsoft.com/office/drawing/2014/main" id="{B3C078DB-097E-C206-046F-D911C15CB76B}"/>
                </a:ext>
              </a:extLst>
            </p:cNvPr>
            <p:cNvSpPr/>
            <p:nvPr/>
          </p:nvSpPr>
          <p:spPr>
            <a:xfrm>
              <a:off x="5845400" y="37977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3" y="0"/>
                  </a:moveTo>
                  <a:lnTo>
                    <a:pt x="215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72"/>
                  </a:lnTo>
                  <a:lnTo>
                    <a:pt x="1" y="350"/>
                  </a:lnTo>
                  <a:lnTo>
                    <a:pt x="1" y="428"/>
                  </a:lnTo>
                  <a:lnTo>
                    <a:pt x="20" y="48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351" y="719"/>
                  </a:lnTo>
                  <a:lnTo>
                    <a:pt x="428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03"/>
                  </a:lnTo>
                  <a:lnTo>
                    <a:pt x="642" y="564"/>
                  </a:lnTo>
                  <a:lnTo>
                    <a:pt x="681" y="486"/>
                  </a:lnTo>
                  <a:lnTo>
                    <a:pt x="700" y="428"/>
                  </a:lnTo>
                  <a:lnTo>
                    <a:pt x="720" y="350"/>
                  </a:lnTo>
                  <a:lnTo>
                    <a:pt x="700" y="272"/>
                  </a:lnTo>
                  <a:lnTo>
                    <a:pt x="681" y="214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5" y="59"/>
                  </a:lnTo>
                  <a:lnTo>
                    <a:pt x="487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32;p44">
              <a:extLst>
                <a:ext uri="{FF2B5EF4-FFF2-40B4-BE49-F238E27FC236}">
                  <a16:creationId xmlns:a16="http://schemas.microsoft.com/office/drawing/2014/main" id="{F6C0F0D3-1412-92B0-9C67-9C2577D51CCC}"/>
                </a:ext>
              </a:extLst>
            </p:cNvPr>
            <p:cNvSpPr/>
            <p:nvPr/>
          </p:nvSpPr>
          <p:spPr>
            <a:xfrm>
              <a:off x="5874075" y="37812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7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44" y="661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19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3;p44">
              <a:extLst>
                <a:ext uri="{FF2B5EF4-FFF2-40B4-BE49-F238E27FC236}">
                  <a16:creationId xmlns:a16="http://schemas.microsoft.com/office/drawing/2014/main" id="{A368D687-01AD-8806-2A51-ABFD17223D1E}"/>
                </a:ext>
              </a:extLst>
            </p:cNvPr>
            <p:cNvSpPr/>
            <p:nvPr/>
          </p:nvSpPr>
          <p:spPr>
            <a:xfrm>
              <a:off x="6108225" y="3904650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253" y="0"/>
                  </a:moveTo>
                  <a:lnTo>
                    <a:pt x="195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0" y="447"/>
                  </a:lnTo>
                  <a:lnTo>
                    <a:pt x="39" y="506"/>
                  </a:lnTo>
                  <a:lnTo>
                    <a:pt x="78" y="583"/>
                  </a:lnTo>
                  <a:lnTo>
                    <a:pt x="117" y="622"/>
                  </a:lnTo>
                  <a:lnTo>
                    <a:pt x="175" y="661"/>
                  </a:lnTo>
                  <a:lnTo>
                    <a:pt x="253" y="700"/>
                  </a:lnTo>
                  <a:lnTo>
                    <a:pt x="447" y="700"/>
                  </a:lnTo>
                  <a:lnTo>
                    <a:pt x="525" y="661"/>
                  </a:lnTo>
                  <a:lnTo>
                    <a:pt x="583" y="622"/>
                  </a:lnTo>
                  <a:lnTo>
                    <a:pt x="622" y="583"/>
                  </a:lnTo>
                  <a:lnTo>
                    <a:pt x="661" y="525"/>
                  </a:lnTo>
                  <a:lnTo>
                    <a:pt x="700" y="447"/>
                  </a:lnTo>
                  <a:lnTo>
                    <a:pt x="700" y="389"/>
                  </a:lnTo>
                  <a:lnTo>
                    <a:pt x="700" y="311"/>
                  </a:lnTo>
                  <a:lnTo>
                    <a:pt x="700" y="253"/>
                  </a:lnTo>
                  <a:lnTo>
                    <a:pt x="661" y="195"/>
                  </a:lnTo>
                  <a:lnTo>
                    <a:pt x="642" y="136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34;p44">
              <a:extLst>
                <a:ext uri="{FF2B5EF4-FFF2-40B4-BE49-F238E27FC236}">
                  <a16:creationId xmlns:a16="http://schemas.microsoft.com/office/drawing/2014/main" id="{AF17DC9C-DD19-66CE-31B8-657726782F9C}"/>
                </a:ext>
              </a:extLst>
            </p:cNvPr>
            <p:cNvSpPr/>
            <p:nvPr/>
          </p:nvSpPr>
          <p:spPr>
            <a:xfrm>
              <a:off x="6114550" y="3875500"/>
              <a:ext cx="17975" cy="17525"/>
            </a:xfrm>
            <a:custGeom>
              <a:avLst/>
              <a:gdLst/>
              <a:ahLst/>
              <a:cxnLst/>
              <a:rect l="l" t="t" r="r" b="b"/>
              <a:pathLst>
                <a:path w="719" h="701" extrusionOk="0">
                  <a:moveTo>
                    <a:pt x="253" y="0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19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19" y="447"/>
                  </a:lnTo>
                  <a:lnTo>
                    <a:pt x="39" y="525"/>
                  </a:lnTo>
                  <a:lnTo>
                    <a:pt x="78" y="583"/>
                  </a:lnTo>
                  <a:lnTo>
                    <a:pt x="136" y="622"/>
                  </a:lnTo>
                  <a:lnTo>
                    <a:pt x="194" y="661"/>
                  </a:lnTo>
                  <a:lnTo>
                    <a:pt x="253" y="700"/>
                  </a:lnTo>
                  <a:lnTo>
                    <a:pt x="466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41" y="583"/>
                  </a:lnTo>
                  <a:lnTo>
                    <a:pt x="680" y="525"/>
                  </a:lnTo>
                  <a:lnTo>
                    <a:pt x="700" y="46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1" y="137"/>
                  </a:lnTo>
                  <a:lnTo>
                    <a:pt x="602" y="78"/>
                  </a:lnTo>
                  <a:lnTo>
                    <a:pt x="525" y="3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35;p44">
              <a:extLst>
                <a:ext uri="{FF2B5EF4-FFF2-40B4-BE49-F238E27FC236}">
                  <a16:creationId xmlns:a16="http://schemas.microsoft.com/office/drawing/2014/main" id="{97B22EF5-1480-AC8E-0FEE-092FA5B18490}"/>
                </a:ext>
              </a:extLst>
            </p:cNvPr>
            <p:cNvSpPr/>
            <p:nvPr/>
          </p:nvSpPr>
          <p:spPr>
            <a:xfrm>
              <a:off x="6116000" y="38385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31" y="1"/>
                  </a:moveTo>
                  <a:lnTo>
                    <a:pt x="253" y="20"/>
                  </a:lnTo>
                  <a:lnTo>
                    <a:pt x="195" y="40"/>
                  </a:lnTo>
                  <a:lnTo>
                    <a:pt x="136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3"/>
                  </a:lnTo>
                  <a:lnTo>
                    <a:pt x="0" y="331"/>
                  </a:lnTo>
                  <a:lnTo>
                    <a:pt x="0" y="389"/>
                  </a:lnTo>
                  <a:lnTo>
                    <a:pt x="20" y="467"/>
                  </a:lnTo>
                  <a:lnTo>
                    <a:pt x="39" y="525"/>
                  </a:lnTo>
                  <a:lnTo>
                    <a:pt x="78" y="584"/>
                  </a:lnTo>
                  <a:lnTo>
                    <a:pt x="117" y="642"/>
                  </a:lnTo>
                  <a:lnTo>
                    <a:pt x="175" y="681"/>
                  </a:lnTo>
                  <a:lnTo>
                    <a:pt x="253" y="700"/>
                  </a:lnTo>
                  <a:lnTo>
                    <a:pt x="311" y="720"/>
                  </a:lnTo>
                  <a:lnTo>
                    <a:pt x="389" y="720"/>
                  </a:lnTo>
                  <a:lnTo>
                    <a:pt x="467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22" y="603"/>
                  </a:lnTo>
                  <a:lnTo>
                    <a:pt x="680" y="545"/>
                  </a:lnTo>
                  <a:lnTo>
                    <a:pt x="700" y="467"/>
                  </a:lnTo>
                  <a:lnTo>
                    <a:pt x="719" y="409"/>
                  </a:lnTo>
                  <a:lnTo>
                    <a:pt x="719" y="33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2" y="137"/>
                  </a:lnTo>
                  <a:lnTo>
                    <a:pt x="583" y="98"/>
                  </a:lnTo>
                  <a:lnTo>
                    <a:pt x="525" y="40"/>
                  </a:lnTo>
                  <a:lnTo>
                    <a:pt x="467" y="20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36;p44">
              <a:extLst>
                <a:ext uri="{FF2B5EF4-FFF2-40B4-BE49-F238E27FC236}">
                  <a16:creationId xmlns:a16="http://schemas.microsoft.com/office/drawing/2014/main" id="{A430BB3B-E74A-4DD0-3428-B9EC81F899F6}"/>
                </a:ext>
              </a:extLst>
            </p:cNvPr>
            <p:cNvSpPr/>
            <p:nvPr/>
          </p:nvSpPr>
          <p:spPr>
            <a:xfrm>
              <a:off x="6115500" y="3805550"/>
              <a:ext cx="17525" cy="18000"/>
            </a:xfrm>
            <a:custGeom>
              <a:avLst/>
              <a:gdLst/>
              <a:ahLst/>
              <a:cxnLst/>
              <a:rect l="l" t="t" r="r" b="b"/>
              <a:pathLst>
                <a:path w="701" h="72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1" y="253"/>
                  </a:lnTo>
                  <a:lnTo>
                    <a:pt x="1" y="331"/>
                  </a:lnTo>
                  <a:lnTo>
                    <a:pt x="1" y="389"/>
                  </a:lnTo>
                  <a:lnTo>
                    <a:pt x="1" y="467"/>
                  </a:lnTo>
                  <a:lnTo>
                    <a:pt x="40" y="525"/>
                  </a:lnTo>
                  <a:lnTo>
                    <a:pt x="79" y="583"/>
                  </a:lnTo>
                  <a:lnTo>
                    <a:pt x="117" y="642"/>
                  </a:lnTo>
                  <a:lnTo>
                    <a:pt x="176" y="680"/>
                  </a:lnTo>
                  <a:lnTo>
                    <a:pt x="254" y="700"/>
                  </a:lnTo>
                  <a:lnTo>
                    <a:pt x="312" y="719"/>
                  </a:lnTo>
                  <a:lnTo>
                    <a:pt x="390" y="719"/>
                  </a:lnTo>
                  <a:lnTo>
                    <a:pt x="448" y="700"/>
                  </a:lnTo>
                  <a:lnTo>
                    <a:pt x="526" y="680"/>
                  </a:lnTo>
                  <a:lnTo>
                    <a:pt x="584" y="642"/>
                  </a:lnTo>
                  <a:lnTo>
                    <a:pt x="623" y="603"/>
                  </a:lnTo>
                  <a:lnTo>
                    <a:pt x="662" y="544"/>
                  </a:lnTo>
                  <a:lnTo>
                    <a:pt x="700" y="467"/>
                  </a:lnTo>
                  <a:lnTo>
                    <a:pt x="700" y="389"/>
                  </a:lnTo>
                  <a:lnTo>
                    <a:pt x="700" y="331"/>
                  </a:lnTo>
                  <a:lnTo>
                    <a:pt x="700" y="253"/>
                  </a:lnTo>
                  <a:lnTo>
                    <a:pt x="662" y="195"/>
                  </a:lnTo>
                  <a:lnTo>
                    <a:pt x="642" y="136"/>
                  </a:lnTo>
                  <a:lnTo>
                    <a:pt x="584" y="97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37;p44">
              <a:extLst>
                <a:ext uri="{FF2B5EF4-FFF2-40B4-BE49-F238E27FC236}">
                  <a16:creationId xmlns:a16="http://schemas.microsoft.com/office/drawing/2014/main" id="{B73CEC6E-9A6D-4A36-6195-BFDEEC18456A}"/>
                </a:ext>
              </a:extLst>
            </p:cNvPr>
            <p:cNvSpPr/>
            <p:nvPr/>
          </p:nvSpPr>
          <p:spPr>
            <a:xfrm>
              <a:off x="6580400" y="3698675"/>
              <a:ext cx="18000" cy="17500"/>
            </a:xfrm>
            <a:custGeom>
              <a:avLst/>
              <a:gdLst/>
              <a:ahLst/>
              <a:cxnLst/>
              <a:rect l="l" t="t" r="r" b="b"/>
              <a:pathLst>
                <a:path w="720" h="70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20" y="272"/>
                  </a:lnTo>
                  <a:lnTo>
                    <a:pt x="1" y="331"/>
                  </a:lnTo>
                  <a:lnTo>
                    <a:pt x="20" y="408"/>
                  </a:lnTo>
                  <a:lnTo>
                    <a:pt x="20" y="467"/>
                  </a:lnTo>
                  <a:lnTo>
                    <a:pt x="59" y="525"/>
                  </a:lnTo>
                  <a:lnTo>
                    <a:pt x="98" y="583"/>
                  </a:lnTo>
                  <a:lnTo>
                    <a:pt x="156" y="642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409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700" y="506"/>
                  </a:lnTo>
                  <a:lnTo>
                    <a:pt x="720" y="42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81" y="175"/>
                  </a:lnTo>
                  <a:lnTo>
                    <a:pt x="642" y="117"/>
                  </a:lnTo>
                  <a:lnTo>
                    <a:pt x="584" y="59"/>
                  </a:lnTo>
                  <a:lnTo>
                    <a:pt x="526" y="2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38;p44">
              <a:extLst>
                <a:ext uri="{FF2B5EF4-FFF2-40B4-BE49-F238E27FC236}">
                  <a16:creationId xmlns:a16="http://schemas.microsoft.com/office/drawing/2014/main" id="{52CD557F-469D-FA46-9789-41998E5BD508}"/>
                </a:ext>
              </a:extLst>
            </p:cNvPr>
            <p:cNvSpPr/>
            <p:nvPr/>
          </p:nvSpPr>
          <p:spPr>
            <a:xfrm>
              <a:off x="6591100" y="36705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53" y="20"/>
                  </a:lnTo>
                  <a:lnTo>
                    <a:pt x="195" y="59"/>
                  </a:lnTo>
                  <a:lnTo>
                    <a:pt x="136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2"/>
                  </a:lnTo>
                  <a:lnTo>
                    <a:pt x="0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3"/>
                  </a:lnTo>
                  <a:lnTo>
                    <a:pt x="156" y="642"/>
                  </a:lnTo>
                  <a:lnTo>
                    <a:pt x="214" y="680"/>
                  </a:lnTo>
                  <a:lnTo>
                    <a:pt x="272" y="719"/>
                  </a:lnTo>
                  <a:lnTo>
                    <a:pt x="408" y="719"/>
                  </a:lnTo>
                  <a:lnTo>
                    <a:pt x="486" y="700"/>
                  </a:lnTo>
                  <a:lnTo>
                    <a:pt x="544" y="680"/>
                  </a:lnTo>
                  <a:lnTo>
                    <a:pt x="603" y="622"/>
                  </a:lnTo>
                  <a:lnTo>
                    <a:pt x="661" y="583"/>
                  </a:lnTo>
                  <a:lnTo>
                    <a:pt x="700" y="525"/>
                  </a:lnTo>
                  <a:lnTo>
                    <a:pt x="719" y="44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75"/>
                  </a:lnTo>
                  <a:lnTo>
                    <a:pt x="642" y="117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20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39;p44">
              <a:extLst>
                <a:ext uri="{FF2B5EF4-FFF2-40B4-BE49-F238E27FC236}">
                  <a16:creationId xmlns:a16="http://schemas.microsoft.com/office/drawing/2014/main" id="{4D7424AA-A78D-D023-7ACF-E083513E37A0}"/>
                </a:ext>
              </a:extLst>
            </p:cNvPr>
            <p:cNvSpPr/>
            <p:nvPr/>
          </p:nvSpPr>
          <p:spPr>
            <a:xfrm>
              <a:off x="6597900" y="363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34" y="20"/>
                  </a:lnTo>
                  <a:lnTo>
                    <a:pt x="175" y="39"/>
                  </a:lnTo>
                  <a:lnTo>
                    <a:pt x="117" y="98"/>
                  </a:lnTo>
                  <a:lnTo>
                    <a:pt x="78" y="136"/>
                  </a:lnTo>
                  <a:lnTo>
                    <a:pt x="39" y="195"/>
                  </a:lnTo>
                  <a:lnTo>
                    <a:pt x="0" y="272"/>
                  </a:lnTo>
                  <a:lnTo>
                    <a:pt x="0" y="331"/>
                  </a:lnTo>
                  <a:lnTo>
                    <a:pt x="0" y="408"/>
                  </a:lnTo>
                  <a:lnTo>
                    <a:pt x="20" y="467"/>
                  </a:lnTo>
                  <a:lnTo>
                    <a:pt x="39" y="545"/>
                  </a:lnTo>
                  <a:lnTo>
                    <a:pt x="98" y="603"/>
                  </a:lnTo>
                  <a:lnTo>
                    <a:pt x="136" y="642"/>
                  </a:lnTo>
                  <a:lnTo>
                    <a:pt x="195" y="681"/>
                  </a:lnTo>
                  <a:lnTo>
                    <a:pt x="272" y="700"/>
                  </a:lnTo>
                  <a:lnTo>
                    <a:pt x="331" y="719"/>
                  </a:lnTo>
                  <a:lnTo>
                    <a:pt x="408" y="719"/>
                  </a:lnTo>
                  <a:lnTo>
                    <a:pt x="467" y="700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19" y="311"/>
                  </a:lnTo>
                  <a:lnTo>
                    <a:pt x="700" y="234"/>
                  </a:lnTo>
                  <a:lnTo>
                    <a:pt x="661" y="175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40;p44">
              <a:extLst>
                <a:ext uri="{FF2B5EF4-FFF2-40B4-BE49-F238E27FC236}">
                  <a16:creationId xmlns:a16="http://schemas.microsoft.com/office/drawing/2014/main" id="{3E736C07-48A6-A5EB-6437-C07DE3FE439B}"/>
                </a:ext>
              </a:extLst>
            </p:cNvPr>
            <p:cNvSpPr/>
            <p:nvPr/>
          </p:nvSpPr>
          <p:spPr>
            <a:xfrm>
              <a:off x="6601775" y="36015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90" y="0"/>
                  </a:moveTo>
                  <a:lnTo>
                    <a:pt x="312" y="20"/>
                  </a:lnTo>
                  <a:lnTo>
                    <a:pt x="253" y="20"/>
                  </a:lnTo>
                  <a:lnTo>
                    <a:pt x="195" y="58"/>
                  </a:lnTo>
                  <a:lnTo>
                    <a:pt x="137" y="97"/>
                  </a:lnTo>
                  <a:lnTo>
                    <a:pt x="79" y="156"/>
                  </a:lnTo>
                  <a:lnTo>
                    <a:pt x="40" y="214"/>
                  </a:lnTo>
                  <a:lnTo>
                    <a:pt x="20" y="272"/>
                  </a:lnTo>
                  <a:lnTo>
                    <a:pt x="1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73" y="719"/>
                  </a:lnTo>
                  <a:lnTo>
                    <a:pt x="409" y="719"/>
                  </a:lnTo>
                  <a:lnTo>
                    <a:pt x="487" y="700"/>
                  </a:lnTo>
                  <a:lnTo>
                    <a:pt x="545" y="680"/>
                  </a:lnTo>
                  <a:lnTo>
                    <a:pt x="603" y="641"/>
                  </a:lnTo>
                  <a:lnTo>
                    <a:pt x="662" y="583"/>
                  </a:lnTo>
                  <a:lnTo>
                    <a:pt x="700" y="525"/>
                  </a:lnTo>
                  <a:lnTo>
                    <a:pt x="720" y="447"/>
                  </a:lnTo>
                  <a:lnTo>
                    <a:pt x="720" y="389"/>
                  </a:lnTo>
                  <a:lnTo>
                    <a:pt x="720" y="311"/>
                  </a:lnTo>
                  <a:lnTo>
                    <a:pt x="700" y="253"/>
                  </a:lnTo>
                  <a:lnTo>
                    <a:pt x="681" y="194"/>
                  </a:lnTo>
                  <a:lnTo>
                    <a:pt x="642" y="136"/>
                  </a:lnTo>
                  <a:lnTo>
                    <a:pt x="584" y="78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41;p44">
              <a:extLst>
                <a:ext uri="{FF2B5EF4-FFF2-40B4-BE49-F238E27FC236}">
                  <a16:creationId xmlns:a16="http://schemas.microsoft.com/office/drawing/2014/main" id="{5E8EED79-4256-843E-7F94-F6F387CE07B4}"/>
                </a:ext>
              </a:extLst>
            </p:cNvPr>
            <p:cNvSpPr/>
            <p:nvPr/>
          </p:nvSpPr>
          <p:spPr>
            <a:xfrm>
              <a:off x="6247150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51" y="0"/>
                  </a:moveTo>
                  <a:lnTo>
                    <a:pt x="292" y="19"/>
                  </a:lnTo>
                  <a:lnTo>
                    <a:pt x="215" y="39"/>
                  </a:lnTo>
                  <a:lnTo>
                    <a:pt x="156" y="58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69"/>
                  </a:lnTo>
                  <a:lnTo>
                    <a:pt x="1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681" y="505"/>
                  </a:lnTo>
                  <a:lnTo>
                    <a:pt x="700" y="428"/>
                  </a:lnTo>
                  <a:lnTo>
                    <a:pt x="720" y="369"/>
                  </a:lnTo>
                  <a:lnTo>
                    <a:pt x="700" y="291"/>
                  </a:lnTo>
                  <a:lnTo>
                    <a:pt x="681" y="233"/>
                  </a:lnTo>
                  <a:lnTo>
                    <a:pt x="662" y="155"/>
                  </a:lnTo>
                  <a:lnTo>
                    <a:pt x="603" y="117"/>
                  </a:lnTo>
                  <a:lnTo>
                    <a:pt x="564" y="58"/>
                  </a:lnTo>
                  <a:lnTo>
                    <a:pt x="506" y="39"/>
                  </a:lnTo>
                  <a:lnTo>
                    <a:pt x="428" y="1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42;p44">
              <a:extLst>
                <a:ext uri="{FF2B5EF4-FFF2-40B4-BE49-F238E27FC236}">
                  <a16:creationId xmlns:a16="http://schemas.microsoft.com/office/drawing/2014/main" id="{E92D1F0A-7D06-2A21-61F9-5D00978215FC}"/>
                </a:ext>
              </a:extLst>
            </p:cNvPr>
            <p:cNvSpPr/>
            <p:nvPr/>
          </p:nvSpPr>
          <p:spPr>
            <a:xfrm>
              <a:off x="6255425" y="38507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34"/>
                  </a:lnTo>
                  <a:lnTo>
                    <a:pt x="0" y="292"/>
                  </a:lnTo>
                  <a:lnTo>
                    <a:pt x="0" y="370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3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00" y="292"/>
                  </a:lnTo>
                  <a:lnTo>
                    <a:pt x="680" y="234"/>
                  </a:lnTo>
                  <a:lnTo>
                    <a:pt x="641" y="175"/>
                  </a:lnTo>
                  <a:lnTo>
                    <a:pt x="603" y="117"/>
                  </a:lnTo>
                  <a:lnTo>
                    <a:pt x="544" y="78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43;p44">
              <a:extLst>
                <a:ext uri="{FF2B5EF4-FFF2-40B4-BE49-F238E27FC236}">
                  <a16:creationId xmlns:a16="http://schemas.microsoft.com/office/drawing/2014/main" id="{B0FD356E-3301-A12D-E458-E4235F3FAE06}"/>
                </a:ext>
              </a:extLst>
            </p:cNvPr>
            <p:cNvSpPr/>
            <p:nvPr/>
          </p:nvSpPr>
          <p:spPr>
            <a:xfrm>
              <a:off x="6271450" y="38837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117" y="98"/>
                  </a:lnTo>
                  <a:lnTo>
                    <a:pt x="59" y="156"/>
                  </a:lnTo>
                  <a:lnTo>
                    <a:pt x="39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681"/>
                  </a:lnTo>
                  <a:lnTo>
                    <a:pt x="564" y="661"/>
                  </a:lnTo>
                  <a:lnTo>
                    <a:pt x="622" y="623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19" y="428"/>
                  </a:lnTo>
                  <a:lnTo>
                    <a:pt x="719" y="370"/>
                  </a:lnTo>
                  <a:lnTo>
                    <a:pt x="719" y="292"/>
                  </a:lnTo>
                  <a:lnTo>
                    <a:pt x="700" y="215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44;p44">
              <a:extLst>
                <a:ext uri="{FF2B5EF4-FFF2-40B4-BE49-F238E27FC236}">
                  <a16:creationId xmlns:a16="http://schemas.microsoft.com/office/drawing/2014/main" id="{AB61CFA2-53C0-AAD2-2267-B8091D20AECC}"/>
                </a:ext>
              </a:extLst>
            </p:cNvPr>
            <p:cNvSpPr/>
            <p:nvPr/>
          </p:nvSpPr>
          <p:spPr>
            <a:xfrm>
              <a:off x="6287975" y="39124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69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2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28"/>
                  </a:lnTo>
                  <a:lnTo>
                    <a:pt x="719" y="369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41" y="156"/>
                  </a:lnTo>
                  <a:lnTo>
                    <a:pt x="602" y="117"/>
                  </a:lnTo>
                  <a:lnTo>
                    <a:pt x="544" y="59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8573;p74">
            <a:extLst>
              <a:ext uri="{FF2B5EF4-FFF2-40B4-BE49-F238E27FC236}">
                <a16:creationId xmlns:a16="http://schemas.microsoft.com/office/drawing/2014/main" id="{005CCDA6-F6AC-E6B9-6B7F-BDFF911BDD59}"/>
              </a:ext>
            </a:extLst>
          </p:cNvPr>
          <p:cNvGrpSpPr/>
          <p:nvPr/>
        </p:nvGrpSpPr>
        <p:grpSpPr>
          <a:xfrm>
            <a:off x="6263275" y="3377349"/>
            <a:ext cx="1680376" cy="1253446"/>
            <a:chOff x="10496450" y="3602125"/>
            <a:chExt cx="2066375" cy="1541375"/>
          </a:xfrm>
        </p:grpSpPr>
        <p:sp>
          <p:nvSpPr>
            <p:cNvPr id="51" name="Google Shape;8574;p74">
              <a:extLst>
                <a:ext uri="{FF2B5EF4-FFF2-40B4-BE49-F238E27FC236}">
                  <a16:creationId xmlns:a16="http://schemas.microsoft.com/office/drawing/2014/main" id="{2526D3A1-2C10-0DFA-1930-3BB051E35DD9}"/>
                </a:ext>
              </a:extLst>
            </p:cNvPr>
            <p:cNvSpPr/>
            <p:nvPr/>
          </p:nvSpPr>
          <p:spPr>
            <a:xfrm>
              <a:off x="10728775" y="3992000"/>
              <a:ext cx="694850" cy="946425"/>
            </a:xfrm>
            <a:custGeom>
              <a:avLst/>
              <a:gdLst/>
              <a:ahLst/>
              <a:cxnLst/>
              <a:rect l="l" t="t" r="r" b="b"/>
              <a:pathLst>
                <a:path w="27794" h="37857" extrusionOk="0">
                  <a:moveTo>
                    <a:pt x="25978" y="1"/>
                  </a:moveTo>
                  <a:lnTo>
                    <a:pt x="25807" y="22"/>
                  </a:lnTo>
                  <a:lnTo>
                    <a:pt x="25636" y="43"/>
                  </a:lnTo>
                  <a:lnTo>
                    <a:pt x="25487" y="108"/>
                  </a:lnTo>
                  <a:lnTo>
                    <a:pt x="25316" y="172"/>
                  </a:lnTo>
                  <a:lnTo>
                    <a:pt x="25166" y="257"/>
                  </a:lnTo>
                  <a:lnTo>
                    <a:pt x="24782" y="513"/>
                  </a:lnTo>
                  <a:lnTo>
                    <a:pt x="24397" y="791"/>
                  </a:lnTo>
                  <a:lnTo>
                    <a:pt x="24055" y="1090"/>
                  </a:lnTo>
                  <a:lnTo>
                    <a:pt x="23735" y="1432"/>
                  </a:lnTo>
                  <a:lnTo>
                    <a:pt x="23415" y="1795"/>
                  </a:lnTo>
                  <a:lnTo>
                    <a:pt x="23115" y="2180"/>
                  </a:lnTo>
                  <a:lnTo>
                    <a:pt x="22859" y="2586"/>
                  </a:lnTo>
                  <a:lnTo>
                    <a:pt x="22603" y="3013"/>
                  </a:lnTo>
                  <a:lnTo>
                    <a:pt x="22368" y="3483"/>
                  </a:lnTo>
                  <a:lnTo>
                    <a:pt x="22154" y="3974"/>
                  </a:lnTo>
                  <a:lnTo>
                    <a:pt x="21962" y="4487"/>
                  </a:lnTo>
                  <a:lnTo>
                    <a:pt x="21791" y="5021"/>
                  </a:lnTo>
                  <a:lnTo>
                    <a:pt x="21641" y="5577"/>
                  </a:lnTo>
                  <a:lnTo>
                    <a:pt x="21513" y="6175"/>
                  </a:lnTo>
                  <a:lnTo>
                    <a:pt x="21406" y="6794"/>
                  </a:lnTo>
                  <a:lnTo>
                    <a:pt x="21300" y="7435"/>
                  </a:lnTo>
                  <a:lnTo>
                    <a:pt x="21214" y="8332"/>
                  </a:lnTo>
                  <a:lnTo>
                    <a:pt x="21129" y="9230"/>
                  </a:lnTo>
                  <a:lnTo>
                    <a:pt x="21022" y="10426"/>
                  </a:lnTo>
                  <a:lnTo>
                    <a:pt x="20936" y="11003"/>
                  </a:lnTo>
                  <a:lnTo>
                    <a:pt x="20851" y="11580"/>
                  </a:lnTo>
                  <a:lnTo>
                    <a:pt x="20766" y="12135"/>
                  </a:lnTo>
                  <a:lnTo>
                    <a:pt x="20616" y="12669"/>
                  </a:lnTo>
                  <a:lnTo>
                    <a:pt x="20466" y="13182"/>
                  </a:lnTo>
                  <a:lnTo>
                    <a:pt x="20274" y="13694"/>
                  </a:lnTo>
                  <a:lnTo>
                    <a:pt x="20082" y="14058"/>
                  </a:lnTo>
                  <a:lnTo>
                    <a:pt x="19890" y="14421"/>
                  </a:lnTo>
                  <a:lnTo>
                    <a:pt x="19655" y="14784"/>
                  </a:lnTo>
                  <a:lnTo>
                    <a:pt x="19398" y="15126"/>
                  </a:lnTo>
                  <a:lnTo>
                    <a:pt x="19099" y="15468"/>
                  </a:lnTo>
                  <a:lnTo>
                    <a:pt x="18800" y="15788"/>
                  </a:lnTo>
                  <a:lnTo>
                    <a:pt x="18458" y="16108"/>
                  </a:lnTo>
                  <a:lnTo>
                    <a:pt x="18074" y="16429"/>
                  </a:lnTo>
                  <a:lnTo>
                    <a:pt x="17689" y="16749"/>
                  </a:lnTo>
                  <a:lnTo>
                    <a:pt x="17262" y="17048"/>
                  </a:lnTo>
                  <a:lnTo>
                    <a:pt x="16792" y="17348"/>
                  </a:lnTo>
                  <a:lnTo>
                    <a:pt x="16301" y="17647"/>
                  </a:lnTo>
                  <a:lnTo>
                    <a:pt x="15788" y="17946"/>
                  </a:lnTo>
                  <a:lnTo>
                    <a:pt x="15232" y="18223"/>
                  </a:lnTo>
                  <a:lnTo>
                    <a:pt x="14656" y="18501"/>
                  </a:lnTo>
                  <a:lnTo>
                    <a:pt x="14058" y="18779"/>
                  </a:lnTo>
                  <a:lnTo>
                    <a:pt x="13053" y="19206"/>
                  </a:lnTo>
                  <a:lnTo>
                    <a:pt x="12049" y="19633"/>
                  </a:lnTo>
                  <a:lnTo>
                    <a:pt x="10298" y="20360"/>
                  </a:lnTo>
                  <a:lnTo>
                    <a:pt x="9400" y="20766"/>
                  </a:lnTo>
                  <a:lnTo>
                    <a:pt x="8546" y="21172"/>
                  </a:lnTo>
                  <a:lnTo>
                    <a:pt x="7670" y="21642"/>
                  </a:lnTo>
                  <a:lnTo>
                    <a:pt x="6837" y="22133"/>
                  </a:lnTo>
                  <a:lnTo>
                    <a:pt x="6410" y="22389"/>
                  </a:lnTo>
                  <a:lnTo>
                    <a:pt x="6004" y="22667"/>
                  </a:lnTo>
                  <a:lnTo>
                    <a:pt x="5619" y="22966"/>
                  </a:lnTo>
                  <a:lnTo>
                    <a:pt x="5213" y="23286"/>
                  </a:lnTo>
                  <a:lnTo>
                    <a:pt x="4871" y="23564"/>
                  </a:lnTo>
                  <a:lnTo>
                    <a:pt x="4530" y="23885"/>
                  </a:lnTo>
                  <a:lnTo>
                    <a:pt x="4188" y="24205"/>
                  </a:lnTo>
                  <a:lnTo>
                    <a:pt x="3867" y="24526"/>
                  </a:lnTo>
                  <a:lnTo>
                    <a:pt x="3568" y="24867"/>
                  </a:lnTo>
                  <a:lnTo>
                    <a:pt x="3269" y="25231"/>
                  </a:lnTo>
                  <a:lnTo>
                    <a:pt x="2970" y="25594"/>
                  </a:lnTo>
                  <a:lnTo>
                    <a:pt x="2714" y="25957"/>
                  </a:lnTo>
                  <a:lnTo>
                    <a:pt x="2457" y="26320"/>
                  </a:lnTo>
                  <a:lnTo>
                    <a:pt x="2201" y="26726"/>
                  </a:lnTo>
                  <a:lnTo>
                    <a:pt x="1966" y="27110"/>
                  </a:lnTo>
                  <a:lnTo>
                    <a:pt x="1731" y="27516"/>
                  </a:lnTo>
                  <a:lnTo>
                    <a:pt x="1517" y="27922"/>
                  </a:lnTo>
                  <a:lnTo>
                    <a:pt x="1325" y="28328"/>
                  </a:lnTo>
                  <a:lnTo>
                    <a:pt x="1154" y="28755"/>
                  </a:lnTo>
                  <a:lnTo>
                    <a:pt x="983" y="29183"/>
                  </a:lnTo>
                  <a:lnTo>
                    <a:pt x="812" y="29610"/>
                  </a:lnTo>
                  <a:lnTo>
                    <a:pt x="663" y="30037"/>
                  </a:lnTo>
                  <a:lnTo>
                    <a:pt x="535" y="30486"/>
                  </a:lnTo>
                  <a:lnTo>
                    <a:pt x="428" y="30934"/>
                  </a:lnTo>
                  <a:lnTo>
                    <a:pt x="321" y="31383"/>
                  </a:lnTo>
                  <a:lnTo>
                    <a:pt x="236" y="31832"/>
                  </a:lnTo>
                  <a:lnTo>
                    <a:pt x="150" y="32280"/>
                  </a:lnTo>
                  <a:lnTo>
                    <a:pt x="86" y="32729"/>
                  </a:lnTo>
                  <a:lnTo>
                    <a:pt x="43" y="33199"/>
                  </a:lnTo>
                  <a:lnTo>
                    <a:pt x="22" y="33648"/>
                  </a:lnTo>
                  <a:lnTo>
                    <a:pt x="1" y="34096"/>
                  </a:lnTo>
                  <a:lnTo>
                    <a:pt x="1" y="34566"/>
                  </a:lnTo>
                  <a:lnTo>
                    <a:pt x="22" y="35015"/>
                  </a:lnTo>
                  <a:lnTo>
                    <a:pt x="43" y="35485"/>
                  </a:lnTo>
                  <a:lnTo>
                    <a:pt x="107" y="35933"/>
                  </a:lnTo>
                  <a:lnTo>
                    <a:pt x="150" y="36403"/>
                  </a:lnTo>
                  <a:lnTo>
                    <a:pt x="193" y="36553"/>
                  </a:lnTo>
                  <a:lnTo>
                    <a:pt x="236" y="36702"/>
                  </a:lnTo>
                  <a:lnTo>
                    <a:pt x="300" y="36852"/>
                  </a:lnTo>
                  <a:lnTo>
                    <a:pt x="364" y="36980"/>
                  </a:lnTo>
                  <a:lnTo>
                    <a:pt x="449" y="37108"/>
                  </a:lnTo>
                  <a:lnTo>
                    <a:pt x="535" y="37237"/>
                  </a:lnTo>
                  <a:lnTo>
                    <a:pt x="642" y="37343"/>
                  </a:lnTo>
                  <a:lnTo>
                    <a:pt x="748" y="37450"/>
                  </a:lnTo>
                  <a:lnTo>
                    <a:pt x="877" y="37536"/>
                  </a:lnTo>
                  <a:lnTo>
                    <a:pt x="983" y="37621"/>
                  </a:lnTo>
                  <a:lnTo>
                    <a:pt x="1133" y="37707"/>
                  </a:lnTo>
                  <a:lnTo>
                    <a:pt x="1261" y="37749"/>
                  </a:lnTo>
                  <a:lnTo>
                    <a:pt x="1411" y="37792"/>
                  </a:lnTo>
                  <a:lnTo>
                    <a:pt x="1560" y="37835"/>
                  </a:lnTo>
                  <a:lnTo>
                    <a:pt x="1710" y="37856"/>
                  </a:lnTo>
                  <a:lnTo>
                    <a:pt x="1859" y="37856"/>
                  </a:lnTo>
                  <a:lnTo>
                    <a:pt x="2137" y="37835"/>
                  </a:lnTo>
                  <a:lnTo>
                    <a:pt x="2308" y="37813"/>
                  </a:lnTo>
                  <a:lnTo>
                    <a:pt x="2479" y="37749"/>
                  </a:lnTo>
                  <a:lnTo>
                    <a:pt x="2628" y="37685"/>
                  </a:lnTo>
                  <a:lnTo>
                    <a:pt x="2778" y="37600"/>
                  </a:lnTo>
                  <a:lnTo>
                    <a:pt x="2906" y="37514"/>
                  </a:lnTo>
                  <a:lnTo>
                    <a:pt x="3034" y="37407"/>
                  </a:lnTo>
                  <a:lnTo>
                    <a:pt x="3162" y="37279"/>
                  </a:lnTo>
                  <a:lnTo>
                    <a:pt x="3269" y="37151"/>
                  </a:lnTo>
                  <a:lnTo>
                    <a:pt x="3355" y="37023"/>
                  </a:lnTo>
                  <a:lnTo>
                    <a:pt x="3440" y="36873"/>
                  </a:lnTo>
                  <a:lnTo>
                    <a:pt x="3504" y="36724"/>
                  </a:lnTo>
                  <a:lnTo>
                    <a:pt x="3547" y="36553"/>
                  </a:lnTo>
                  <a:lnTo>
                    <a:pt x="3568" y="36382"/>
                  </a:lnTo>
                  <a:lnTo>
                    <a:pt x="3590" y="36232"/>
                  </a:lnTo>
                  <a:lnTo>
                    <a:pt x="3590" y="36040"/>
                  </a:lnTo>
                  <a:lnTo>
                    <a:pt x="3568" y="35869"/>
                  </a:lnTo>
                  <a:lnTo>
                    <a:pt x="3504" y="35186"/>
                  </a:lnTo>
                  <a:lnTo>
                    <a:pt x="3461" y="34481"/>
                  </a:lnTo>
                  <a:lnTo>
                    <a:pt x="3461" y="33797"/>
                  </a:lnTo>
                  <a:lnTo>
                    <a:pt x="3526" y="33092"/>
                  </a:lnTo>
                  <a:lnTo>
                    <a:pt x="3632" y="32408"/>
                  </a:lnTo>
                  <a:lnTo>
                    <a:pt x="3782" y="31746"/>
                  </a:lnTo>
                  <a:lnTo>
                    <a:pt x="3953" y="31063"/>
                  </a:lnTo>
                  <a:lnTo>
                    <a:pt x="4188" y="30422"/>
                  </a:lnTo>
                  <a:lnTo>
                    <a:pt x="4466" y="29781"/>
                  </a:lnTo>
                  <a:lnTo>
                    <a:pt x="4765" y="29161"/>
                  </a:lnTo>
                  <a:lnTo>
                    <a:pt x="5106" y="28563"/>
                  </a:lnTo>
                  <a:lnTo>
                    <a:pt x="5491" y="27986"/>
                  </a:lnTo>
                  <a:lnTo>
                    <a:pt x="5918" y="27431"/>
                  </a:lnTo>
                  <a:lnTo>
                    <a:pt x="6388" y="26918"/>
                  </a:lnTo>
                  <a:lnTo>
                    <a:pt x="6880" y="26427"/>
                  </a:lnTo>
                  <a:lnTo>
                    <a:pt x="7392" y="25957"/>
                  </a:lnTo>
                  <a:lnTo>
                    <a:pt x="7713" y="25700"/>
                  </a:lnTo>
                  <a:lnTo>
                    <a:pt x="8055" y="25465"/>
                  </a:lnTo>
                  <a:lnTo>
                    <a:pt x="8738" y="25017"/>
                  </a:lnTo>
                  <a:lnTo>
                    <a:pt x="9443" y="24611"/>
                  </a:lnTo>
                  <a:lnTo>
                    <a:pt x="10191" y="24226"/>
                  </a:lnTo>
                  <a:lnTo>
                    <a:pt x="10960" y="23863"/>
                  </a:lnTo>
                  <a:lnTo>
                    <a:pt x="11729" y="23500"/>
                  </a:lnTo>
                  <a:lnTo>
                    <a:pt x="13353" y="22838"/>
                  </a:lnTo>
                  <a:lnTo>
                    <a:pt x="14421" y="22389"/>
                  </a:lnTo>
                  <a:lnTo>
                    <a:pt x="15446" y="21941"/>
                  </a:lnTo>
                  <a:lnTo>
                    <a:pt x="16472" y="21471"/>
                  </a:lnTo>
                  <a:lnTo>
                    <a:pt x="17027" y="21193"/>
                  </a:lnTo>
                  <a:lnTo>
                    <a:pt x="17561" y="20915"/>
                  </a:lnTo>
                  <a:lnTo>
                    <a:pt x="18138" y="20595"/>
                  </a:lnTo>
                  <a:lnTo>
                    <a:pt x="18693" y="20253"/>
                  </a:lnTo>
                  <a:lnTo>
                    <a:pt x="19249" y="19868"/>
                  </a:lnTo>
                  <a:lnTo>
                    <a:pt x="19804" y="19484"/>
                  </a:lnTo>
                  <a:lnTo>
                    <a:pt x="20338" y="19057"/>
                  </a:lnTo>
                  <a:lnTo>
                    <a:pt x="20872" y="18587"/>
                  </a:lnTo>
                  <a:lnTo>
                    <a:pt x="21364" y="18095"/>
                  </a:lnTo>
                  <a:lnTo>
                    <a:pt x="21855" y="17561"/>
                  </a:lnTo>
                  <a:lnTo>
                    <a:pt x="22304" y="17006"/>
                  </a:lnTo>
                  <a:lnTo>
                    <a:pt x="22517" y="16707"/>
                  </a:lnTo>
                  <a:lnTo>
                    <a:pt x="22710" y="16408"/>
                  </a:lnTo>
                  <a:lnTo>
                    <a:pt x="22902" y="16108"/>
                  </a:lnTo>
                  <a:lnTo>
                    <a:pt x="23094" y="15767"/>
                  </a:lnTo>
                  <a:lnTo>
                    <a:pt x="23265" y="15446"/>
                  </a:lnTo>
                  <a:lnTo>
                    <a:pt x="23415" y="15104"/>
                  </a:lnTo>
                  <a:lnTo>
                    <a:pt x="23564" y="14763"/>
                  </a:lnTo>
                  <a:lnTo>
                    <a:pt x="23692" y="14421"/>
                  </a:lnTo>
                  <a:lnTo>
                    <a:pt x="23927" y="13716"/>
                  </a:lnTo>
                  <a:lnTo>
                    <a:pt x="24098" y="13011"/>
                  </a:lnTo>
                  <a:lnTo>
                    <a:pt x="24248" y="12327"/>
                  </a:lnTo>
                  <a:lnTo>
                    <a:pt x="24354" y="11622"/>
                  </a:lnTo>
                  <a:lnTo>
                    <a:pt x="24440" y="10917"/>
                  </a:lnTo>
                  <a:lnTo>
                    <a:pt x="24568" y="9529"/>
                  </a:lnTo>
                  <a:lnTo>
                    <a:pt x="24654" y="8696"/>
                  </a:lnTo>
                  <a:lnTo>
                    <a:pt x="24739" y="7862"/>
                  </a:lnTo>
                  <a:lnTo>
                    <a:pt x="24824" y="7221"/>
                  </a:lnTo>
                  <a:lnTo>
                    <a:pt x="24974" y="6559"/>
                  </a:lnTo>
                  <a:lnTo>
                    <a:pt x="25145" y="5897"/>
                  </a:lnTo>
                  <a:lnTo>
                    <a:pt x="25252" y="5577"/>
                  </a:lnTo>
                  <a:lnTo>
                    <a:pt x="25380" y="5256"/>
                  </a:lnTo>
                  <a:lnTo>
                    <a:pt x="25508" y="4936"/>
                  </a:lnTo>
                  <a:lnTo>
                    <a:pt x="25658" y="4637"/>
                  </a:lnTo>
                  <a:lnTo>
                    <a:pt x="25829" y="4359"/>
                  </a:lnTo>
                  <a:lnTo>
                    <a:pt x="26021" y="4081"/>
                  </a:lnTo>
                  <a:lnTo>
                    <a:pt x="26234" y="3825"/>
                  </a:lnTo>
                  <a:lnTo>
                    <a:pt x="26448" y="3590"/>
                  </a:lnTo>
                  <a:lnTo>
                    <a:pt x="26683" y="3397"/>
                  </a:lnTo>
                  <a:lnTo>
                    <a:pt x="26961" y="3205"/>
                  </a:lnTo>
                  <a:lnTo>
                    <a:pt x="27110" y="3098"/>
                  </a:lnTo>
                  <a:lnTo>
                    <a:pt x="27239" y="2992"/>
                  </a:lnTo>
                  <a:lnTo>
                    <a:pt x="27345" y="2885"/>
                  </a:lnTo>
                  <a:lnTo>
                    <a:pt x="27452" y="2735"/>
                  </a:lnTo>
                  <a:lnTo>
                    <a:pt x="27559" y="2607"/>
                  </a:lnTo>
                  <a:lnTo>
                    <a:pt x="27623" y="2458"/>
                  </a:lnTo>
                  <a:lnTo>
                    <a:pt x="27687" y="2308"/>
                  </a:lnTo>
                  <a:lnTo>
                    <a:pt x="27730" y="2137"/>
                  </a:lnTo>
                  <a:lnTo>
                    <a:pt x="27773" y="1988"/>
                  </a:lnTo>
                  <a:lnTo>
                    <a:pt x="27794" y="1817"/>
                  </a:lnTo>
                  <a:lnTo>
                    <a:pt x="27794" y="1646"/>
                  </a:lnTo>
                  <a:lnTo>
                    <a:pt x="27773" y="1475"/>
                  </a:lnTo>
                  <a:lnTo>
                    <a:pt x="27730" y="1304"/>
                  </a:lnTo>
                  <a:lnTo>
                    <a:pt x="27687" y="1154"/>
                  </a:lnTo>
                  <a:lnTo>
                    <a:pt x="27623" y="983"/>
                  </a:lnTo>
                  <a:lnTo>
                    <a:pt x="27538" y="834"/>
                  </a:lnTo>
                  <a:lnTo>
                    <a:pt x="27431" y="684"/>
                  </a:lnTo>
                  <a:lnTo>
                    <a:pt x="27324" y="556"/>
                  </a:lnTo>
                  <a:lnTo>
                    <a:pt x="27196" y="428"/>
                  </a:lnTo>
                  <a:lnTo>
                    <a:pt x="27068" y="321"/>
                  </a:lnTo>
                  <a:lnTo>
                    <a:pt x="26939" y="236"/>
                  </a:lnTo>
                  <a:lnTo>
                    <a:pt x="26790" y="150"/>
                  </a:lnTo>
                  <a:lnTo>
                    <a:pt x="26640" y="108"/>
                  </a:lnTo>
                  <a:lnTo>
                    <a:pt x="26469" y="43"/>
                  </a:lnTo>
                  <a:lnTo>
                    <a:pt x="26299" y="22"/>
                  </a:lnTo>
                  <a:lnTo>
                    <a:pt x="261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75;p74">
              <a:extLst>
                <a:ext uri="{FF2B5EF4-FFF2-40B4-BE49-F238E27FC236}">
                  <a16:creationId xmlns:a16="http://schemas.microsoft.com/office/drawing/2014/main" id="{02DCC6E1-776A-D361-AD51-519710902995}"/>
                </a:ext>
              </a:extLst>
            </p:cNvPr>
            <p:cNvSpPr/>
            <p:nvPr/>
          </p:nvSpPr>
          <p:spPr>
            <a:xfrm>
              <a:off x="10728775" y="3992000"/>
              <a:ext cx="694850" cy="946425"/>
            </a:xfrm>
            <a:custGeom>
              <a:avLst/>
              <a:gdLst/>
              <a:ahLst/>
              <a:cxnLst/>
              <a:rect l="l" t="t" r="r" b="b"/>
              <a:pathLst>
                <a:path w="27794" h="37857" fill="none" extrusionOk="0">
                  <a:moveTo>
                    <a:pt x="1859" y="37856"/>
                  </a:moveTo>
                  <a:lnTo>
                    <a:pt x="1859" y="37856"/>
                  </a:lnTo>
                  <a:lnTo>
                    <a:pt x="1710" y="37856"/>
                  </a:lnTo>
                  <a:lnTo>
                    <a:pt x="1560" y="37835"/>
                  </a:lnTo>
                  <a:lnTo>
                    <a:pt x="1411" y="37792"/>
                  </a:lnTo>
                  <a:lnTo>
                    <a:pt x="1261" y="37749"/>
                  </a:lnTo>
                  <a:lnTo>
                    <a:pt x="1133" y="37707"/>
                  </a:lnTo>
                  <a:lnTo>
                    <a:pt x="983" y="37621"/>
                  </a:lnTo>
                  <a:lnTo>
                    <a:pt x="877" y="37536"/>
                  </a:lnTo>
                  <a:lnTo>
                    <a:pt x="748" y="37450"/>
                  </a:lnTo>
                  <a:lnTo>
                    <a:pt x="642" y="37343"/>
                  </a:lnTo>
                  <a:lnTo>
                    <a:pt x="535" y="37237"/>
                  </a:lnTo>
                  <a:lnTo>
                    <a:pt x="449" y="37108"/>
                  </a:lnTo>
                  <a:lnTo>
                    <a:pt x="364" y="36980"/>
                  </a:lnTo>
                  <a:lnTo>
                    <a:pt x="300" y="36852"/>
                  </a:lnTo>
                  <a:lnTo>
                    <a:pt x="236" y="36702"/>
                  </a:lnTo>
                  <a:lnTo>
                    <a:pt x="193" y="36553"/>
                  </a:lnTo>
                  <a:lnTo>
                    <a:pt x="150" y="36403"/>
                  </a:lnTo>
                  <a:lnTo>
                    <a:pt x="150" y="36403"/>
                  </a:lnTo>
                  <a:lnTo>
                    <a:pt x="107" y="35933"/>
                  </a:lnTo>
                  <a:lnTo>
                    <a:pt x="43" y="35485"/>
                  </a:lnTo>
                  <a:lnTo>
                    <a:pt x="22" y="35015"/>
                  </a:lnTo>
                  <a:lnTo>
                    <a:pt x="1" y="34566"/>
                  </a:lnTo>
                  <a:lnTo>
                    <a:pt x="1" y="34096"/>
                  </a:lnTo>
                  <a:lnTo>
                    <a:pt x="22" y="33648"/>
                  </a:lnTo>
                  <a:lnTo>
                    <a:pt x="43" y="33199"/>
                  </a:lnTo>
                  <a:lnTo>
                    <a:pt x="86" y="32729"/>
                  </a:lnTo>
                  <a:lnTo>
                    <a:pt x="150" y="32280"/>
                  </a:lnTo>
                  <a:lnTo>
                    <a:pt x="236" y="31832"/>
                  </a:lnTo>
                  <a:lnTo>
                    <a:pt x="321" y="31383"/>
                  </a:lnTo>
                  <a:lnTo>
                    <a:pt x="428" y="30934"/>
                  </a:lnTo>
                  <a:lnTo>
                    <a:pt x="535" y="30486"/>
                  </a:lnTo>
                  <a:lnTo>
                    <a:pt x="663" y="30037"/>
                  </a:lnTo>
                  <a:lnTo>
                    <a:pt x="812" y="29610"/>
                  </a:lnTo>
                  <a:lnTo>
                    <a:pt x="983" y="29183"/>
                  </a:lnTo>
                  <a:lnTo>
                    <a:pt x="1154" y="28755"/>
                  </a:lnTo>
                  <a:lnTo>
                    <a:pt x="1325" y="28328"/>
                  </a:lnTo>
                  <a:lnTo>
                    <a:pt x="1517" y="27922"/>
                  </a:lnTo>
                  <a:lnTo>
                    <a:pt x="1731" y="27516"/>
                  </a:lnTo>
                  <a:lnTo>
                    <a:pt x="1966" y="27110"/>
                  </a:lnTo>
                  <a:lnTo>
                    <a:pt x="2201" y="26726"/>
                  </a:lnTo>
                  <a:lnTo>
                    <a:pt x="2457" y="26320"/>
                  </a:lnTo>
                  <a:lnTo>
                    <a:pt x="2714" y="25957"/>
                  </a:lnTo>
                  <a:lnTo>
                    <a:pt x="2970" y="25594"/>
                  </a:lnTo>
                  <a:lnTo>
                    <a:pt x="3269" y="25231"/>
                  </a:lnTo>
                  <a:lnTo>
                    <a:pt x="3568" y="24867"/>
                  </a:lnTo>
                  <a:lnTo>
                    <a:pt x="3867" y="24526"/>
                  </a:lnTo>
                  <a:lnTo>
                    <a:pt x="4188" y="24205"/>
                  </a:lnTo>
                  <a:lnTo>
                    <a:pt x="4530" y="23885"/>
                  </a:lnTo>
                  <a:lnTo>
                    <a:pt x="4871" y="23564"/>
                  </a:lnTo>
                  <a:lnTo>
                    <a:pt x="5213" y="23286"/>
                  </a:lnTo>
                  <a:lnTo>
                    <a:pt x="5213" y="23286"/>
                  </a:lnTo>
                  <a:lnTo>
                    <a:pt x="5619" y="22966"/>
                  </a:lnTo>
                  <a:lnTo>
                    <a:pt x="6004" y="22667"/>
                  </a:lnTo>
                  <a:lnTo>
                    <a:pt x="6410" y="22389"/>
                  </a:lnTo>
                  <a:lnTo>
                    <a:pt x="6837" y="22133"/>
                  </a:lnTo>
                  <a:lnTo>
                    <a:pt x="7670" y="21642"/>
                  </a:lnTo>
                  <a:lnTo>
                    <a:pt x="8546" y="21172"/>
                  </a:lnTo>
                  <a:lnTo>
                    <a:pt x="9400" y="20766"/>
                  </a:lnTo>
                  <a:lnTo>
                    <a:pt x="10298" y="20360"/>
                  </a:lnTo>
                  <a:lnTo>
                    <a:pt x="12049" y="19633"/>
                  </a:lnTo>
                  <a:lnTo>
                    <a:pt x="12049" y="19633"/>
                  </a:lnTo>
                  <a:lnTo>
                    <a:pt x="13053" y="19206"/>
                  </a:lnTo>
                  <a:lnTo>
                    <a:pt x="14058" y="18779"/>
                  </a:lnTo>
                  <a:lnTo>
                    <a:pt x="14058" y="18779"/>
                  </a:lnTo>
                  <a:lnTo>
                    <a:pt x="14656" y="18501"/>
                  </a:lnTo>
                  <a:lnTo>
                    <a:pt x="15232" y="18223"/>
                  </a:lnTo>
                  <a:lnTo>
                    <a:pt x="15788" y="17946"/>
                  </a:lnTo>
                  <a:lnTo>
                    <a:pt x="16301" y="17647"/>
                  </a:lnTo>
                  <a:lnTo>
                    <a:pt x="16792" y="17348"/>
                  </a:lnTo>
                  <a:lnTo>
                    <a:pt x="17262" y="17048"/>
                  </a:lnTo>
                  <a:lnTo>
                    <a:pt x="17689" y="16749"/>
                  </a:lnTo>
                  <a:lnTo>
                    <a:pt x="18074" y="16429"/>
                  </a:lnTo>
                  <a:lnTo>
                    <a:pt x="18458" y="16108"/>
                  </a:lnTo>
                  <a:lnTo>
                    <a:pt x="18800" y="15788"/>
                  </a:lnTo>
                  <a:lnTo>
                    <a:pt x="19099" y="15468"/>
                  </a:lnTo>
                  <a:lnTo>
                    <a:pt x="19398" y="15126"/>
                  </a:lnTo>
                  <a:lnTo>
                    <a:pt x="19655" y="14784"/>
                  </a:lnTo>
                  <a:lnTo>
                    <a:pt x="19890" y="14421"/>
                  </a:lnTo>
                  <a:lnTo>
                    <a:pt x="20082" y="14058"/>
                  </a:lnTo>
                  <a:lnTo>
                    <a:pt x="20274" y="13694"/>
                  </a:lnTo>
                  <a:lnTo>
                    <a:pt x="20274" y="13694"/>
                  </a:lnTo>
                  <a:lnTo>
                    <a:pt x="20466" y="13182"/>
                  </a:lnTo>
                  <a:lnTo>
                    <a:pt x="20616" y="12669"/>
                  </a:lnTo>
                  <a:lnTo>
                    <a:pt x="20766" y="12135"/>
                  </a:lnTo>
                  <a:lnTo>
                    <a:pt x="20851" y="11580"/>
                  </a:lnTo>
                  <a:lnTo>
                    <a:pt x="20936" y="11003"/>
                  </a:lnTo>
                  <a:lnTo>
                    <a:pt x="21022" y="10426"/>
                  </a:lnTo>
                  <a:lnTo>
                    <a:pt x="21129" y="9230"/>
                  </a:lnTo>
                  <a:lnTo>
                    <a:pt x="21129" y="9230"/>
                  </a:lnTo>
                  <a:lnTo>
                    <a:pt x="21214" y="8332"/>
                  </a:lnTo>
                  <a:lnTo>
                    <a:pt x="21300" y="7435"/>
                  </a:lnTo>
                  <a:lnTo>
                    <a:pt x="21300" y="7435"/>
                  </a:lnTo>
                  <a:lnTo>
                    <a:pt x="21406" y="6794"/>
                  </a:lnTo>
                  <a:lnTo>
                    <a:pt x="21513" y="6175"/>
                  </a:lnTo>
                  <a:lnTo>
                    <a:pt x="21641" y="5577"/>
                  </a:lnTo>
                  <a:lnTo>
                    <a:pt x="21791" y="5021"/>
                  </a:lnTo>
                  <a:lnTo>
                    <a:pt x="21962" y="4487"/>
                  </a:lnTo>
                  <a:lnTo>
                    <a:pt x="22154" y="3974"/>
                  </a:lnTo>
                  <a:lnTo>
                    <a:pt x="22368" y="3483"/>
                  </a:lnTo>
                  <a:lnTo>
                    <a:pt x="22603" y="3013"/>
                  </a:lnTo>
                  <a:lnTo>
                    <a:pt x="22859" y="2586"/>
                  </a:lnTo>
                  <a:lnTo>
                    <a:pt x="23115" y="2180"/>
                  </a:lnTo>
                  <a:lnTo>
                    <a:pt x="23415" y="1795"/>
                  </a:lnTo>
                  <a:lnTo>
                    <a:pt x="23735" y="1432"/>
                  </a:lnTo>
                  <a:lnTo>
                    <a:pt x="24055" y="1090"/>
                  </a:lnTo>
                  <a:lnTo>
                    <a:pt x="24397" y="791"/>
                  </a:lnTo>
                  <a:lnTo>
                    <a:pt x="24782" y="513"/>
                  </a:lnTo>
                  <a:lnTo>
                    <a:pt x="25166" y="257"/>
                  </a:lnTo>
                  <a:lnTo>
                    <a:pt x="25166" y="257"/>
                  </a:lnTo>
                  <a:lnTo>
                    <a:pt x="25316" y="172"/>
                  </a:lnTo>
                  <a:lnTo>
                    <a:pt x="25487" y="108"/>
                  </a:lnTo>
                  <a:lnTo>
                    <a:pt x="25636" y="43"/>
                  </a:lnTo>
                  <a:lnTo>
                    <a:pt x="25807" y="22"/>
                  </a:lnTo>
                  <a:lnTo>
                    <a:pt x="25978" y="1"/>
                  </a:lnTo>
                  <a:lnTo>
                    <a:pt x="26149" y="1"/>
                  </a:lnTo>
                  <a:lnTo>
                    <a:pt x="26299" y="22"/>
                  </a:lnTo>
                  <a:lnTo>
                    <a:pt x="26469" y="43"/>
                  </a:lnTo>
                  <a:lnTo>
                    <a:pt x="26640" y="108"/>
                  </a:lnTo>
                  <a:lnTo>
                    <a:pt x="26790" y="150"/>
                  </a:lnTo>
                  <a:lnTo>
                    <a:pt x="26939" y="236"/>
                  </a:lnTo>
                  <a:lnTo>
                    <a:pt x="27068" y="321"/>
                  </a:lnTo>
                  <a:lnTo>
                    <a:pt x="27196" y="428"/>
                  </a:lnTo>
                  <a:lnTo>
                    <a:pt x="27324" y="556"/>
                  </a:lnTo>
                  <a:lnTo>
                    <a:pt x="27431" y="684"/>
                  </a:lnTo>
                  <a:lnTo>
                    <a:pt x="27538" y="834"/>
                  </a:lnTo>
                  <a:lnTo>
                    <a:pt x="27538" y="834"/>
                  </a:lnTo>
                  <a:lnTo>
                    <a:pt x="27623" y="983"/>
                  </a:lnTo>
                  <a:lnTo>
                    <a:pt x="27687" y="1154"/>
                  </a:lnTo>
                  <a:lnTo>
                    <a:pt x="27730" y="1304"/>
                  </a:lnTo>
                  <a:lnTo>
                    <a:pt x="27773" y="1475"/>
                  </a:lnTo>
                  <a:lnTo>
                    <a:pt x="27794" y="1646"/>
                  </a:lnTo>
                  <a:lnTo>
                    <a:pt x="27794" y="1817"/>
                  </a:lnTo>
                  <a:lnTo>
                    <a:pt x="27773" y="1988"/>
                  </a:lnTo>
                  <a:lnTo>
                    <a:pt x="27730" y="2137"/>
                  </a:lnTo>
                  <a:lnTo>
                    <a:pt x="27687" y="2308"/>
                  </a:lnTo>
                  <a:lnTo>
                    <a:pt x="27623" y="2458"/>
                  </a:lnTo>
                  <a:lnTo>
                    <a:pt x="27559" y="2607"/>
                  </a:lnTo>
                  <a:lnTo>
                    <a:pt x="27452" y="2735"/>
                  </a:lnTo>
                  <a:lnTo>
                    <a:pt x="27345" y="2885"/>
                  </a:lnTo>
                  <a:lnTo>
                    <a:pt x="27239" y="2992"/>
                  </a:lnTo>
                  <a:lnTo>
                    <a:pt x="27110" y="3098"/>
                  </a:lnTo>
                  <a:lnTo>
                    <a:pt x="26961" y="3205"/>
                  </a:lnTo>
                  <a:lnTo>
                    <a:pt x="26961" y="3205"/>
                  </a:lnTo>
                  <a:lnTo>
                    <a:pt x="26683" y="3397"/>
                  </a:lnTo>
                  <a:lnTo>
                    <a:pt x="26448" y="3590"/>
                  </a:lnTo>
                  <a:lnTo>
                    <a:pt x="26234" y="3825"/>
                  </a:lnTo>
                  <a:lnTo>
                    <a:pt x="26021" y="4081"/>
                  </a:lnTo>
                  <a:lnTo>
                    <a:pt x="25829" y="4359"/>
                  </a:lnTo>
                  <a:lnTo>
                    <a:pt x="25658" y="4637"/>
                  </a:lnTo>
                  <a:lnTo>
                    <a:pt x="25508" y="4936"/>
                  </a:lnTo>
                  <a:lnTo>
                    <a:pt x="25380" y="5256"/>
                  </a:lnTo>
                  <a:lnTo>
                    <a:pt x="25252" y="5577"/>
                  </a:lnTo>
                  <a:lnTo>
                    <a:pt x="25145" y="5897"/>
                  </a:lnTo>
                  <a:lnTo>
                    <a:pt x="24974" y="6559"/>
                  </a:lnTo>
                  <a:lnTo>
                    <a:pt x="24824" y="7221"/>
                  </a:lnTo>
                  <a:lnTo>
                    <a:pt x="24739" y="7862"/>
                  </a:lnTo>
                  <a:lnTo>
                    <a:pt x="24739" y="7862"/>
                  </a:lnTo>
                  <a:lnTo>
                    <a:pt x="24654" y="8696"/>
                  </a:lnTo>
                  <a:lnTo>
                    <a:pt x="24568" y="9529"/>
                  </a:lnTo>
                  <a:lnTo>
                    <a:pt x="24568" y="9529"/>
                  </a:lnTo>
                  <a:lnTo>
                    <a:pt x="24440" y="10917"/>
                  </a:lnTo>
                  <a:lnTo>
                    <a:pt x="24354" y="11622"/>
                  </a:lnTo>
                  <a:lnTo>
                    <a:pt x="24248" y="12327"/>
                  </a:lnTo>
                  <a:lnTo>
                    <a:pt x="24098" y="13011"/>
                  </a:lnTo>
                  <a:lnTo>
                    <a:pt x="23927" y="13716"/>
                  </a:lnTo>
                  <a:lnTo>
                    <a:pt x="23692" y="14421"/>
                  </a:lnTo>
                  <a:lnTo>
                    <a:pt x="23564" y="14763"/>
                  </a:lnTo>
                  <a:lnTo>
                    <a:pt x="23415" y="15104"/>
                  </a:lnTo>
                  <a:lnTo>
                    <a:pt x="23415" y="15104"/>
                  </a:lnTo>
                  <a:lnTo>
                    <a:pt x="23265" y="15446"/>
                  </a:lnTo>
                  <a:lnTo>
                    <a:pt x="23094" y="15767"/>
                  </a:lnTo>
                  <a:lnTo>
                    <a:pt x="22902" y="16108"/>
                  </a:lnTo>
                  <a:lnTo>
                    <a:pt x="22710" y="16408"/>
                  </a:lnTo>
                  <a:lnTo>
                    <a:pt x="22517" y="16707"/>
                  </a:lnTo>
                  <a:lnTo>
                    <a:pt x="22304" y="17006"/>
                  </a:lnTo>
                  <a:lnTo>
                    <a:pt x="21855" y="17561"/>
                  </a:lnTo>
                  <a:lnTo>
                    <a:pt x="21364" y="18095"/>
                  </a:lnTo>
                  <a:lnTo>
                    <a:pt x="20872" y="18587"/>
                  </a:lnTo>
                  <a:lnTo>
                    <a:pt x="20338" y="19057"/>
                  </a:lnTo>
                  <a:lnTo>
                    <a:pt x="19804" y="19484"/>
                  </a:lnTo>
                  <a:lnTo>
                    <a:pt x="19249" y="19868"/>
                  </a:lnTo>
                  <a:lnTo>
                    <a:pt x="18693" y="20253"/>
                  </a:lnTo>
                  <a:lnTo>
                    <a:pt x="18138" y="20595"/>
                  </a:lnTo>
                  <a:lnTo>
                    <a:pt x="17561" y="20915"/>
                  </a:lnTo>
                  <a:lnTo>
                    <a:pt x="17027" y="21193"/>
                  </a:lnTo>
                  <a:lnTo>
                    <a:pt x="16472" y="21471"/>
                  </a:lnTo>
                  <a:lnTo>
                    <a:pt x="15446" y="21941"/>
                  </a:lnTo>
                  <a:lnTo>
                    <a:pt x="15446" y="21941"/>
                  </a:lnTo>
                  <a:lnTo>
                    <a:pt x="14421" y="22389"/>
                  </a:lnTo>
                  <a:lnTo>
                    <a:pt x="13353" y="22838"/>
                  </a:lnTo>
                  <a:lnTo>
                    <a:pt x="13353" y="22838"/>
                  </a:lnTo>
                  <a:lnTo>
                    <a:pt x="11729" y="23500"/>
                  </a:lnTo>
                  <a:lnTo>
                    <a:pt x="10960" y="23863"/>
                  </a:lnTo>
                  <a:lnTo>
                    <a:pt x="10191" y="24226"/>
                  </a:lnTo>
                  <a:lnTo>
                    <a:pt x="9443" y="24611"/>
                  </a:lnTo>
                  <a:lnTo>
                    <a:pt x="8738" y="25017"/>
                  </a:lnTo>
                  <a:lnTo>
                    <a:pt x="8055" y="25465"/>
                  </a:lnTo>
                  <a:lnTo>
                    <a:pt x="7713" y="25700"/>
                  </a:lnTo>
                  <a:lnTo>
                    <a:pt x="7392" y="25957"/>
                  </a:lnTo>
                  <a:lnTo>
                    <a:pt x="7392" y="25957"/>
                  </a:lnTo>
                  <a:lnTo>
                    <a:pt x="6880" y="26427"/>
                  </a:lnTo>
                  <a:lnTo>
                    <a:pt x="6388" y="26918"/>
                  </a:lnTo>
                  <a:lnTo>
                    <a:pt x="5918" y="27431"/>
                  </a:lnTo>
                  <a:lnTo>
                    <a:pt x="5491" y="27986"/>
                  </a:lnTo>
                  <a:lnTo>
                    <a:pt x="5106" y="28563"/>
                  </a:lnTo>
                  <a:lnTo>
                    <a:pt x="4765" y="29161"/>
                  </a:lnTo>
                  <a:lnTo>
                    <a:pt x="4466" y="29781"/>
                  </a:lnTo>
                  <a:lnTo>
                    <a:pt x="4188" y="30422"/>
                  </a:lnTo>
                  <a:lnTo>
                    <a:pt x="3953" y="31063"/>
                  </a:lnTo>
                  <a:lnTo>
                    <a:pt x="3782" y="31746"/>
                  </a:lnTo>
                  <a:lnTo>
                    <a:pt x="3632" y="32408"/>
                  </a:lnTo>
                  <a:lnTo>
                    <a:pt x="3526" y="33092"/>
                  </a:lnTo>
                  <a:lnTo>
                    <a:pt x="3461" y="33797"/>
                  </a:lnTo>
                  <a:lnTo>
                    <a:pt x="3461" y="34481"/>
                  </a:lnTo>
                  <a:lnTo>
                    <a:pt x="3504" y="35186"/>
                  </a:lnTo>
                  <a:lnTo>
                    <a:pt x="3568" y="35869"/>
                  </a:lnTo>
                  <a:lnTo>
                    <a:pt x="3568" y="35869"/>
                  </a:lnTo>
                  <a:lnTo>
                    <a:pt x="3590" y="36040"/>
                  </a:lnTo>
                  <a:lnTo>
                    <a:pt x="3590" y="36232"/>
                  </a:lnTo>
                  <a:lnTo>
                    <a:pt x="3568" y="36382"/>
                  </a:lnTo>
                  <a:lnTo>
                    <a:pt x="3547" y="36553"/>
                  </a:lnTo>
                  <a:lnTo>
                    <a:pt x="3504" y="36724"/>
                  </a:lnTo>
                  <a:lnTo>
                    <a:pt x="3440" y="36873"/>
                  </a:lnTo>
                  <a:lnTo>
                    <a:pt x="3355" y="37023"/>
                  </a:lnTo>
                  <a:lnTo>
                    <a:pt x="3269" y="37151"/>
                  </a:lnTo>
                  <a:lnTo>
                    <a:pt x="3162" y="37279"/>
                  </a:lnTo>
                  <a:lnTo>
                    <a:pt x="3034" y="37407"/>
                  </a:lnTo>
                  <a:lnTo>
                    <a:pt x="2906" y="37514"/>
                  </a:lnTo>
                  <a:lnTo>
                    <a:pt x="2778" y="37600"/>
                  </a:lnTo>
                  <a:lnTo>
                    <a:pt x="2628" y="37685"/>
                  </a:lnTo>
                  <a:lnTo>
                    <a:pt x="2479" y="37749"/>
                  </a:lnTo>
                  <a:lnTo>
                    <a:pt x="2308" y="37813"/>
                  </a:lnTo>
                  <a:lnTo>
                    <a:pt x="2137" y="37835"/>
                  </a:lnTo>
                  <a:lnTo>
                    <a:pt x="2137" y="37835"/>
                  </a:lnTo>
                  <a:lnTo>
                    <a:pt x="1859" y="378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6;p74">
              <a:extLst>
                <a:ext uri="{FF2B5EF4-FFF2-40B4-BE49-F238E27FC236}">
                  <a16:creationId xmlns:a16="http://schemas.microsoft.com/office/drawing/2014/main" id="{90BA0E14-A59D-5F14-7976-C34C6C18338D}"/>
                </a:ext>
              </a:extLst>
            </p:cNvPr>
            <p:cNvSpPr/>
            <p:nvPr/>
          </p:nvSpPr>
          <p:spPr>
            <a:xfrm>
              <a:off x="10977650" y="4117525"/>
              <a:ext cx="531450" cy="909550"/>
            </a:xfrm>
            <a:custGeom>
              <a:avLst/>
              <a:gdLst/>
              <a:ahLst/>
              <a:cxnLst/>
              <a:rect l="l" t="t" r="r" b="b"/>
              <a:pathLst>
                <a:path w="21258" h="36382" extrusionOk="0">
                  <a:moveTo>
                    <a:pt x="18928" y="0"/>
                  </a:moveTo>
                  <a:lnTo>
                    <a:pt x="18758" y="21"/>
                  </a:lnTo>
                  <a:lnTo>
                    <a:pt x="18587" y="64"/>
                  </a:lnTo>
                  <a:lnTo>
                    <a:pt x="18416" y="128"/>
                  </a:lnTo>
                  <a:lnTo>
                    <a:pt x="18266" y="192"/>
                  </a:lnTo>
                  <a:lnTo>
                    <a:pt x="18138" y="278"/>
                  </a:lnTo>
                  <a:lnTo>
                    <a:pt x="18010" y="385"/>
                  </a:lnTo>
                  <a:lnTo>
                    <a:pt x="17882" y="491"/>
                  </a:lnTo>
                  <a:lnTo>
                    <a:pt x="17775" y="620"/>
                  </a:lnTo>
                  <a:lnTo>
                    <a:pt x="17668" y="748"/>
                  </a:lnTo>
                  <a:lnTo>
                    <a:pt x="17583" y="876"/>
                  </a:lnTo>
                  <a:lnTo>
                    <a:pt x="17497" y="1025"/>
                  </a:lnTo>
                  <a:lnTo>
                    <a:pt x="17454" y="1196"/>
                  </a:lnTo>
                  <a:lnTo>
                    <a:pt x="17412" y="1346"/>
                  </a:lnTo>
                  <a:lnTo>
                    <a:pt x="17369" y="1517"/>
                  </a:lnTo>
                  <a:lnTo>
                    <a:pt x="17369" y="1688"/>
                  </a:lnTo>
                  <a:lnTo>
                    <a:pt x="17369" y="2670"/>
                  </a:lnTo>
                  <a:lnTo>
                    <a:pt x="17433" y="3632"/>
                  </a:lnTo>
                  <a:lnTo>
                    <a:pt x="17497" y="4593"/>
                  </a:lnTo>
                  <a:lnTo>
                    <a:pt x="17583" y="5554"/>
                  </a:lnTo>
                  <a:lnTo>
                    <a:pt x="17668" y="6580"/>
                  </a:lnTo>
                  <a:lnTo>
                    <a:pt x="17753" y="7584"/>
                  </a:lnTo>
                  <a:lnTo>
                    <a:pt x="17796" y="8567"/>
                  </a:lnTo>
                  <a:lnTo>
                    <a:pt x="17796" y="9037"/>
                  </a:lnTo>
                  <a:lnTo>
                    <a:pt x="17775" y="9507"/>
                  </a:lnTo>
                  <a:lnTo>
                    <a:pt x="17732" y="9977"/>
                  </a:lnTo>
                  <a:lnTo>
                    <a:pt x="17689" y="10425"/>
                  </a:lnTo>
                  <a:lnTo>
                    <a:pt x="17604" y="10852"/>
                  </a:lnTo>
                  <a:lnTo>
                    <a:pt x="17518" y="11280"/>
                  </a:lnTo>
                  <a:lnTo>
                    <a:pt x="17390" y="11707"/>
                  </a:lnTo>
                  <a:lnTo>
                    <a:pt x="17241" y="12113"/>
                  </a:lnTo>
                  <a:lnTo>
                    <a:pt x="17049" y="12497"/>
                  </a:lnTo>
                  <a:lnTo>
                    <a:pt x="16835" y="12882"/>
                  </a:lnTo>
                  <a:lnTo>
                    <a:pt x="16621" y="13202"/>
                  </a:lnTo>
                  <a:lnTo>
                    <a:pt x="16365" y="13502"/>
                  </a:lnTo>
                  <a:lnTo>
                    <a:pt x="16109" y="13801"/>
                  </a:lnTo>
                  <a:lnTo>
                    <a:pt x="15809" y="14078"/>
                  </a:lnTo>
                  <a:lnTo>
                    <a:pt x="15510" y="14335"/>
                  </a:lnTo>
                  <a:lnTo>
                    <a:pt x="15169" y="14591"/>
                  </a:lnTo>
                  <a:lnTo>
                    <a:pt x="14827" y="14826"/>
                  </a:lnTo>
                  <a:lnTo>
                    <a:pt x="14485" y="15040"/>
                  </a:lnTo>
                  <a:lnTo>
                    <a:pt x="14100" y="15253"/>
                  </a:lnTo>
                  <a:lnTo>
                    <a:pt x="13716" y="15467"/>
                  </a:lnTo>
                  <a:lnTo>
                    <a:pt x="12925" y="15851"/>
                  </a:lnTo>
                  <a:lnTo>
                    <a:pt x="12071" y="16236"/>
                  </a:lnTo>
                  <a:lnTo>
                    <a:pt x="11216" y="16599"/>
                  </a:lnTo>
                  <a:lnTo>
                    <a:pt x="9977" y="17155"/>
                  </a:lnTo>
                  <a:lnTo>
                    <a:pt x="9358" y="17432"/>
                  </a:lnTo>
                  <a:lnTo>
                    <a:pt x="8738" y="17731"/>
                  </a:lnTo>
                  <a:lnTo>
                    <a:pt x="8140" y="18052"/>
                  </a:lnTo>
                  <a:lnTo>
                    <a:pt x="7542" y="18394"/>
                  </a:lnTo>
                  <a:lnTo>
                    <a:pt x="6944" y="18757"/>
                  </a:lnTo>
                  <a:lnTo>
                    <a:pt x="6367" y="19163"/>
                  </a:lnTo>
                  <a:lnTo>
                    <a:pt x="5812" y="19590"/>
                  </a:lnTo>
                  <a:lnTo>
                    <a:pt x="5277" y="20060"/>
                  </a:lnTo>
                  <a:lnTo>
                    <a:pt x="4786" y="20551"/>
                  </a:lnTo>
                  <a:lnTo>
                    <a:pt x="4316" y="21064"/>
                  </a:lnTo>
                  <a:lnTo>
                    <a:pt x="3868" y="21598"/>
                  </a:lnTo>
                  <a:lnTo>
                    <a:pt x="3462" y="22175"/>
                  </a:lnTo>
                  <a:lnTo>
                    <a:pt x="3098" y="22752"/>
                  </a:lnTo>
                  <a:lnTo>
                    <a:pt x="2757" y="23371"/>
                  </a:lnTo>
                  <a:lnTo>
                    <a:pt x="2436" y="23991"/>
                  </a:lnTo>
                  <a:lnTo>
                    <a:pt x="2158" y="24632"/>
                  </a:lnTo>
                  <a:lnTo>
                    <a:pt x="1923" y="25294"/>
                  </a:lnTo>
                  <a:lnTo>
                    <a:pt x="1731" y="25956"/>
                  </a:lnTo>
                  <a:lnTo>
                    <a:pt x="1560" y="26640"/>
                  </a:lnTo>
                  <a:lnTo>
                    <a:pt x="1454" y="27323"/>
                  </a:lnTo>
                  <a:lnTo>
                    <a:pt x="1368" y="28028"/>
                  </a:lnTo>
                  <a:lnTo>
                    <a:pt x="1325" y="28733"/>
                  </a:lnTo>
                  <a:lnTo>
                    <a:pt x="1304" y="29353"/>
                  </a:lnTo>
                  <a:lnTo>
                    <a:pt x="1304" y="29972"/>
                  </a:lnTo>
                  <a:lnTo>
                    <a:pt x="1304" y="30571"/>
                  </a:lnTo>
                  <a:lnTo>
                    <a:pt x="1304" y="31126"/>
                  </a:lnTo>
                  <a:lnTo>
                    <a:pt x="1283" y="31639"/>
                  </a:lnTo>
                  <a:lnTo>
                    <a:pt x="1219" y="32087"/>
                  </a:lnTo>
                  <a:lnTo>
                    <a:pt x="1133" y="32472"/>
                  </a:lnTo>
                  <a:lnTo>
                    <a:pt x="1090" y="32643"/>
                  </a:lnTo>
                  <a:lnTo>
                    <a:pt x="1026" y="32814"/>
                  </a:lnTo>
                  <a:lnTo>
                    <a:pt x="941" y="32963"/>
                  </a:lnTo>
                  <a:lnTo>
                    <a:pt x="855" y="33091"/>
                  </a:lnTo>
                  <a:lnTo>
                    <a:pt x="770" y="33198"/>
                  </a:lnTo>
                  <a:lnTo>
                    <a:pt x="663" y="33305"/>
                  </a:lnTo>
                  <a:lnTo>
                    <a:pt x="535" y="33412"/>
                  </a:lnTo>
                  <a:lnTo>
                    <a:pt x="407" y="33540"/>
                  </a:lnTo>
                  <a:lnTo>
                    <a:pt x="300" y="33690"/>
                  </a:lnTo>
                  <a:lnTo>
                    <a:pt x="214" y="33839"/>
                  </a:lnTo>
                  <a:lnTo>
                    <a:pt x="150" y="33989"/>
                  </a:lnTo>
                  <a:lnTo>
                    <a:pt x="86" y="34138"/>
                  </a:lnTo>
                  <a:lnTo>
                    <a:pt x="44" y="34288"/>
                  </a:lnTo>
                  <a:lnTo>
                    <a:pt x="22" y="34459"/>
                  </a:lnTo>
                  <a:lnTo>
                    <a:pt x="1" y="34630"/>
                  </a:lnTo>
                  <a:lnTo>
                    <a:pt x="1" y="34800"/>
                  </a:lnTo>
                  <a:lnTo>
                    <a:pt x="22" y="34950"/>
                  </a:lnTo>
                  <a:lnTo>
                    <a:pt x="65" y="35121"/>
                  </a:lnTo>
                  <a:lnTo>
                    <a:pt x="129" y="35292"/>
                  </a:lnTo>
                  <a:lnTo>
                    <a:pt x="193" y="35441"/>
                  </a:lnTo>
                  <a:lnTo>
                    <a:pt x="279" y="35591"/>
                  </a:lnTo>
                  <a:lnTo>
                    <a:pt x="385" y="35740"/>
                  </a:lnTo>
                  <a:lnTo>
                    <a:pt x="514" y="35890"/>
                  </a:lnTo>
                  <a:lnTo>
                    <a:pt x="663" y="36018"/>
                  </a:lnTo>
                  <a:lnTo>
                    <a:pt x="834" y="36125"/>
                  </a:lnTo>
                  <a:lnTo>
                    <a:pt x="1005" y="36210"/>
                  </a:lnTo>
                  <a:lnTo>
                    <a:pt x="1176" y="36296"/>
                  </a:lnTo>
                  <a:lnTo>
                    <a:pt x="1368" y="36339"/>
                  </a:lnTo>
                  <a:lnTo>
                    <a:pt x="1539" y="36381"/>
                  </a:lnTo>
                  <a:lnTo>
                    <a:pt x="1731" y="36381"/>
                  </a:lnTo>
                  <a:lnTo>
                    <a:pt x="2009" y="36360"/>
                  </a:lnTo>
                  <a:lnTo>
                    <a:pt x="2287" y="36296"/>
                  </a:lnTo>
                  <a:lnTo>
                    <a:pt x="2564" y="36168"/>
                  </a:lnTo>
                  <a:lnTo>
                    <a:pt x="2693" y="36104"/>
                  </a:lnTo>
                  <a:lnTo>
                    <a:pt x="2821" y="35997"/>
                  </a:lnTo>
                  <a:lnTo>
                    <a:pt x="3163" y="35698"/>
                  </a:lnTo>
                  <a:lnTo>
                    <a:pt x="3462" y="35377"/>
                  </a:lnTo>
                  <a:lnTo>
                    <a:pt x="3739" y="35035"/>
                  </a:lnTo>
                  <a:lnTo>
                    <a:pt x="3953" y="34672"/>
                  </a:lnTo>
                  <a:lnTo>
                    <a:pt x="4145" y="34309"/>
                  </a:lnTo>
                  <a:lnTo>
                    <a:pt x="4316" y="33925"/>
                  </a:lnTo>
                  <a:lnTo>
                    <a:pt x="4444" y="33519"/>
                  </a:lnTo>
                  <a:lnTo>
                    <a:pt x="4530" y="33134"/>
                  </a:lnTo>
                  <a:lnTo>
                    <a:pt x="4615" y="32728"/>
                  </a:lnTo>
                  <a:lnTo>
                    <a:pt x="4679" y="32322"/>
                  </a:lnTo>
                  <a:lnTo>
                    <a:pt x="4722" y="31916"/>
                  </a:lnTo>
                  <a:lnTo>
                    <a:pt x="4743" y="31511"/>
                  </a:lnTo>
                  <a:lnTo>
                    <a:pt x="4765" y="30720"/>
                  </a:lnTo>
                  <a:lnTo>
                    <a:pt x="4765" y="29951"/>
                  </a:lnTo>
                  <a:lnTo>
                    <a:pt x="4765" y="29396"/>
                  </a:lnTo>
                  <a:lnTo>
                    <a:pt x="4765" y="28840"/>
                  </a:lnTo>
                  <a:lnTo>
                    <a:pt x="4808" y="28349"/>
                  </a:lnTo>
                  <a:lnTo>
                    <a:pt x="4872" y="27836"/>
                  </a:lnTo>
                  <a:lnTo>
                    <a:pt x="4957" y="27345"/>
                  </a:lnTo>
                  <a:lnTo>
                    <a:pt x="5064" y="26853"/>
                  </a:lnTo>
                  <a:lnTo>
                    <a:pt x="5213" y="26383"/>
                  </a:lnTo>
                  <a:lnTo>
                    <a:pt x="5384" y="25892"/>
                  </a:lnTo>
                  <a:lnTo>
                    <a:pt x="5598" y="25443"/>
                  </a:lnTo>
                  <a:lnTo>
                    <a:pt x="5812" y="24973"/>
                  </a:lnTo>
                  <a:lnTo>
                    <a:pt x="6068" y="24546"/>
                  </a:lnTo>
                  <a:lnTo>
                    <a:pt x="6324" y="24119"/>
                  </a:lnTo>
                  <a:lnTo>
                    <a:pt x="6623" y="23713"/>
                  </a:lnTo>
                  <a:lnTo>
                    <a:pt x="6944" y="23307"/>
                  </a:lnTo>
                  <a:lnTo>
                    <a:pt x="7286" y="22944"/>
                  </a:lnTo>
                  <a:lnTo>
                    <a:pt x="7649" y="22581"/>
                  </a:lnTo>
                  <a:lnTo>
                    <a:pt x="8012" y="22239"/>
                  </a:lnTo>
                  <a:lnTo>
                    <a:pt x="8418" y="21940"/>
                  </a:lnTo>
                  <a:lnTo>
                    <a:pt x="8866" y="21619"/>
                  </a:lnTo>
                  <a:lnTo>
                    <a:pt x="9358" y="21320"/>
                  </a:lnTo>
                  <a:lnTo>
                    <a:pt x="9849" y="21043"/>
                  </a:lnTo>
                  <a:lnTo>
                    <a:pt x="10362" y="20786"/>
                  </a:lnTo>
                  <a:lnTo>
                    <a:pt x="10917" y="20530"/>
                  </a:lnTo>
                  <a:lnTo>
                    <a:pt x="11451" y="20274"/>
                  </a:lnTo>
                  <a:lnTo>
                    <a:pt x="12584" y="19782"/>
                  </a:lnTo>
                  <a:lnTo>
                    <a:pt x="13609" y="19334"/>
                  </a:lnTo>
                  <a:lnTo>
                    <a:pt x="14613" y="18885"/>
                  </a:lnTo>
                  <a:lnTo>
                    <a:pt x="15104" y="18629"/>
                  </a:lnTo>
                  <a:lnTo>
                    <a:pt x="15596" y="18372"/>
                  </a:lnTo>
                  <a:lnTo>
                    <a:pt x="16087" y="18116"/>
                  </a:lnTo>
                  <a:lnTo>
                    <a:pt x="16557" y="17838"/>
                  </a:lnTo>
                  <a:lnTo>
                    <a:pt x="17006" y="17518"/>
                  </a:lnTo>
                  <a:lnTo>
                    <a:pt x="17454" y="17197"/>
                  </a:lnTo>
                  <a:lnTo>
                    <a:pt x="17903" y="16856"/>
                  </a:lnTo>
                  <a:lnTo>
                    <a:pt x="18309" y="16492"/>
                  </a:lnTo>
                  <a:lnTo>
                    <a:pt x="18715" y="16086"/>
                  </a:lnTo>
                  <a:lnTo>
                    <a:pt x="19078" y="15659"/>
                  </a:lnTo>
                  <a:lnTo>
                    <a:pt x="19441" y="15211"/>
                  </a:lnTo>
                  <a:lnTo>
                    <a:pt x="19762" y="14719"/>
                  </a:lnTo>
                  <a:lnTo>
                    <a:pt x="20103" y="14164"/>
                  </a:lnTo>
                  <a:lnTo>
                    <a:pt x="20360" y="13587"/>
                  </a:lnTo>
                  <a:lnTo>
                    <a:pt x="20595" y="13010"/>
                  </a:lnTo>
                  <a:lnTo>
                    <a:pt x="20787" y="12433"/>
                  </a:lnTo>
                  <a:lnTo>
                    <a:pt x="20937" y="11857"/>
                  </a:lnTo>
                  <a:lnTo>
                    <a:pt x="21065" y="11258"/>
                  </a:lnTo>
                  <a:lnTo>
                    <a:pt x="21150" y="10660"/>
                  </a:lnTo>
                  <a:lnTo>
                    <a:pt x="21214" y="10062"/>
                  </a:lnTo>
                  <a:lnTo>
                    <a:pt x="21236" y="9464"/>
                  </a:lnTo>
                  <a:lnTo>
                    <a:pt x="21257" y="8866"/>
                  </a:lnTo>
                  <a:lnTo>
                    <a:pt x="21236" y="8268"/>
                  </a:lnTo>
                  <a:lnTo>
                    <a:pt x="21214" y="7648"/>
                  </a:lnTo>
                  <a:lnTo>
                    <a:pt x="21129" y="6430"/>
                  </a:lnTo>
                  <a:lnTo>
                    <a:pt x="21022" y="5234"/>
                  </a:lnTo>
                  <a:lnTo>
                    <a:pt x="20937" y="4315"/>
                  </a:lnTo>
                  <a:lnTo>
                    <a:pt x="20872" y="3440"/>
                  </a:lnTo>
                  <a:lnTo>
                    <a:pt x="20830" y="2585"/>
                  </a:lnTo>
                  <a:lnTo>
                    <a:pt x="20830" y="1730"/>
                  </a:lnTo>
                  <a:lnTo>
                    <a:pt x="20808" y="1560"/>
                  </a:lnTo>
                  <a:lnTo>
                    <a:pt x="20787" y="1389"/>
                  </a:lnTo>
                  <a:lnTo>
                    <a:pt x="20744" y="1218"/>
                  </a:lnTo>
                  <a:lnTo>
                    <a:pt x="20702" y="1068"/>
                  </a:lnTo>
                  <a:lnTo>
                    <a:pt x="20616" y="919"/>
                  </a:lnTo>
                  <a:lnTo>
                    <a:pt x="20531" y="769"/>
                  </a:lnTo>
                  <a:lnTo>
                    <a:pt x="20445" y="641"/>
                  </a:lnTo>
                  <a:lnTo>
                    <a:pt x="20338" y="513"/>
                  </a:lnTo>
                  <a:lnTo>
                    <a:pt x="20210" y="406"/>
                  </a:lnTo>
                  <a:lnTo>
                    <a:pt x="20082" y="299"/>
                  </a:lnTo>
                  <a:lnTo>
                    <a:pt x="19933" y="214"/>
                  </a:lnTo>
                  <a:lnTo>
                    <a:pt x="19783" y="128"/>
                  </a:lnTo>
                  <a:lnTo>
                    <a:pt x="19633" y="86"/>
                  </a:lnTo>
                  <a:lnTo>
                    <a:pt x="19463" y="21"/>
                  </a:lnTo>
                  <a:lnTo>
                    <a:pt x="19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77;p74">
              <a:extLst>
                <a:ext uri="{FF2B5EF4-FFF2-40B4-BE49-F238E27FC236}">
                  <a16:creationId xmlns:a16="http://schemas.microsoft.com/office/drawing/2014/main" id="{15B9BCE9-32AF-1008-4C77-680EDF73898A}"/>
                </a:ext>
              </a:extLst>
            </p:cNvPr>
            <p:cNvSpPr/>
            <p:nvPr/>
          </p:nvSpPr>
          <p:spPr>
            <a:xfrm>
              <a:off x="10977650" y="4117525"/>
              <a:ext cx="531450" cy="909550"/>
            </a:xfrm>
            <a:custGeom>
              <a:avLst/>
              <a:gdLst/>
              <a:ahLst/>
              <a:cxnLst/>
              <a:rect l="l" t="t" r="r" b="b"/>
              <a:pathLst>
                <a:path w="21258" h="36382" fill="none" extrusionOk="0">
                  <a:moveTo>
                    <a:pt x="1731" y="36381"/>
                  </a:moveTo>
                  <a:lnTo>
                    <a:pt x="1731" y="36381"/>
                  </a:lnTo>
                  <a:lnTo>
                    <a:pt x="1539" y="36381"/>
                  </a:lnTo>
                  <a:lnTo>
                    <a:pt x="1368" y="36339"/>
                  </a:lnTo>
                  <a:lnTo>
                    <a:pt x="1176" y="36296"/>
                  </a:lnTo>
                  <a:lnTo>
                    <a:pt x="1005" y="36210"/>
                  </a:lnTo>
                  <a:lnTo>
                    <a:pt x="834" y="36125"/>
                  </a:lnTo>
                  <a:lnTo>
                    <a:pt x="663" y="36018"/>
                  </a:lnTo>
                  <a:lnTo>
                    <a:pt x="514" y="35890"/>
                  </a:lnTo>
                  <a:lnTo>
                    <a:pt x="385" y="35740"/>
                  </a:lnTo>
                  <a:lnTo>
                    <a:pt x="385" y="35740"/>
                  </a:lnTo>
                  <a:lnTo>
                    <a:pt x="279" y="35591"/>
                  </a:lnTo>
                  <a:lnTo>
                    <a:pt x="193" y="35441"/>
                  </a:lnTo>
                  <a:lnTo>
                    <a:pt x="129" y="35292"/>
                  </a:lnTo>
                  <a:lnTo>
                    <a:pt x="65" y="35121"/>
                  </a:lnTo>
                  <a:lnTo>
                    <a:pt x="22" y="34950"/>
                  </a:lnTo>
                  <a:lnTo>
                    <a:pt x="1" y="34800"/>
                  </a:lnTo>
                  <a:lnTo>
                    <a:pt x="1" y="34630"/>
                  </a:lnTo>
                  <a:lnTo>
                    <a:pt x="22" y="34459"/>
                  </a:lnTo>
                  <a:lnTo>
                    <a:pt x="44" y="34288"/>
                  </a:lnTo>
                  <a:lnTo>
                    <a:pt x="86" y="34138"/>
                  </a:lnTo>
                  <a:lnTo>
                    <a:pt x="150" y="33989"/>
                  </a:lnTo>
                  <a:lnTo>
                    <a:pt x="214" y="33839"/>
                  </a:lnTo>
                  <a:lnTo>
                    <a:pt x="300" y="33690"/>
                  </a:lnTo>
                  <a:lnTo>
                    <a:pt x="407" y="33540"/>
                  </a:lnTo>
                  <a:lnTo>
                    <a:pt x="535" y="33412"/>
                  </a:lnTo>
                  <a:lnTo>
                    <a:pt x="663" y="33305"/>
                  </a:lnTo>
                  <a:lnTo>
                    <a:pt x="663" y="33305"/>
                  </a:lnTo>
                  <a:lnTo>
                    <a:pt x="770" y="33198"/>
                  </a:lnTo>
                  <a:lnTo>
                    <a:pt x="855" y="33091"/>
                  </a:lnTo>
                  <a:lnTo>
                    <a:pt x="941" y="32963"/>
                  </a:lnTo>
                  <a:lnTo>
                    <a:pt x="1026" y="32814"/>
                  </a:lnTo>
                  <a:lnTo>
                    <a:pt x="1090" y="32643"/>
                  </a:lnTo>
                  <a:lnTo>
                    <a:pt x="1133" y="32472"/>
                  </a:lnTo>
                  <a:lnTo>
                    <a:pt x="1219" y="32087"/>
                  </a:lnTo>
                  <a:lnTo>
                    <a:pt x="1283" y="31639"/>
                  </a:lnTo>
                  <a:lnTo>
                    <a:pt x="1304" y="31126"/>
                  </a:lnTo>
                  <a:lnTo>
                    <a:pt x="1304" y="30571"/>
                  </a:lnTo>
                  <a:lnTo>
                    <a:pt x="1304" y="29972"/>
                  </a:lnTo>
                  <a:lnTo>
                    <a:pt x="1304" y="29972"/>
                  </a:lnTo>
                  <a:lnTo>
                    <a:pt x="1304" y="29353"/>
                  </a:lnTo>
                  <a:lnTo>
                    <a:pt x="1325" y="28733"/>
                  </a:lnTo>
                  <a:lnTo>
                    <a:pt x="1325" y="28733"/>
                  </a:lnTo>
                  <a:lnTo>
                    <a:pt x="1368" y="28028"/>
                  </a:lnTo>
                  <a:lnTo>
                    <a:pt x="1454" y="27323"/>
                  </a:lnTo>
                  <a:lnTo>
                    <a:pt x="1560" y="26640"/>
                  </a:lnTo>
                  <a:lnTo>
                    <a:pt x="1731" y="25956"/>
                  </a:lnTo>
                  <a:lnTo>
                    <a:pt x="1923" y="25294"/>
                  </a:lnTo>
                  <a:lnTo>
                    <a:pt x="2158" y="24632"/>
                  </a:lnTo>
                  <a:lnTo>
                    <a:pt x="2436" y="23991"/>
                  </a:lnTo>
                  <a:lnTo>
                    <a:pt x="2757" y="23371"/>
                  </a:lnTo>
                  <a:lnTo>
                    <a:pt x="3098" y="22752"/>
                  </a:lnTo>
                  <a:lnTo>
                    <a:pt x="3462" y="22175"/>
                  </a:lnTo>
                  <a:lnTo>
                    <a:pt x="3868" y="21598"/>
                  </a:lnTo>
                  <a:lnTo>
                    <a:pt x="4316" y="21064"/>
                  </a:lnTo>
                  <a:lnTo>
                    <a:pt x="4786" y="20551"/>
                  </a:lnTo>
                  <a:lnTo>
                    <a:pt x="5277" y="20060"/>
                  </a:lnTo>
                  <a:lnTo>
                    <a:pt x="5812" y="19590"/>
                  </a:lnTo>
                  <a:lnTo>
                    <a:pt x="6367" y="19163"/>
                  </a:lnTo>
                  <a:lnTo>
                    <a:pt x="6367" y="19163"/>
                  </a:lnTo>
                  <a:lnTo>
                    <a:pt x="6944" y="18757"/>
                  </a:lnTo>
                  <a:lnTo>
                    <a:pt x="7542" y="18394"/>
                  </a:lnTo>
                  <a:lnTo>
                    <a:pt x="8140" y="18052"/>
                  </a:lnTo>
                  <a:lnTo>
                    <a:pt x="8738" y="17731"/>
                  </a:lnTo>
                  <a:lnTo>
                    <a:pt x="9358" y="17432"/>
                  </a:lnTo>
                  <a:lnTo>
                    <a:pt x="9977" y="17155"/>
                  </a:lnTo>
                  <a:lnTo>
                    <a:pt x="11216" y="16599"/>
                  </a:lnTo>
                  <a:lnTo>
                    <a:pt x="11216" y="16599"/>
                  </a:lnTo>
                  <a:lnTo>
                    <a:pt x="12071" y="16236"/>
                  </a:lnTo>
                  <a:lnTo>
                    <a:pt x="12925" y="15851"/>
                  </a:lnTo>
                  <a:lnTo>
                    <a:pt x="13716" y="15467"/>
                  </a:lnTo>
                  <a:lnTo>
                    <a:pt x="14100" y="15253"/>
                  </a:lnTo>
                  <a:lnTo>
                    <a:pt x="14485" y="15040"/>
                  </a:lnTo>
                  <a:lnTo>
                    <a:pt x="14827" y="14826"/>
                  </a:lnTo>
                  <a:lnTo>
                    <a:pt x="15169" y="14591"/>
                  </a:lnTo>
                  <a:lnTo>
                    <a:pt x="15510" y="14335"/>
                  </a:lnTo>
                  <a:lnTo>
                    <a:pt x="15809" y="14078"/>
                  </a:lnTo>
                  <a:lnTo>
                    <a:pt x="16109" y="13801"/>
                  </a:lnTo>
                  <a:lnTo>
                    <a:pt x="16365" y="13502"/>
                  </a:lnTo>
                  <a:lnTo>
                    <a:pt x="16621" y="13202"/>
                  </a:lnTo>
                  <a:lnTo>
                    <a:pt x="16835" y="12882"/>
                  </a:lnTo>
                  <a:lnTo>
                    <a:pt x="16835" y="12882"/>
                  </a:lnTo>
                  <a:lnTo>
                    <a:pt x="17049" y="12497"/>
                  </a:lnTo>
                  <a:lnTo>
                    <a:pt x="17241" y="12113"/>
                  </a:lnTo>
                  <a:lnTo>
                    <a:pt x="17390" y="11707"/>
                  </a:lnTo>
                  <a:lnTo>
                    <a:pt x="17518" y="11280"/>
                  </a:lnTo>
                  <a:lnTo>
                    <a:pt x="17604" y="10852"/>
                  </a:lnTo>
                  <a:lnTo>
                    <a:pt x="17689" y="10425"/>
                  </a:lnTo>
                  <a:lnTo>
                    <a:pt x="17732" y="9977"/>
                  </a:lnTo>
                  <a:lnTo>
                    <a:pt x="17775" y="9507"/>
                  </a:lnTo>
                  <a:lnTo>
                    <a:pt x="17796" y="9037"/>
                  </a:lnTo>
                  <a:lnTo>
                    <a:pt x="17796" y="8567"/>
                  </a:lnTo>
                  <a:lnTo>
                    <a:pt x="17753" y="7584"/>
                  </a:lnTo>
                  <a:lnTo>
                    <a:pt x="17668" y="6580"/>
                  </a:lnTo>
                  <a:lnTo>
                    <a:pt x="17583" y="5554"/>
                  </a:lnTo>
                  <a:lnTo>
                    <a:pt x="17583" y="5554"/>
                  </a:lnTo>
                  <a:lnTo>
                    <a:pt x="17497" y="4593"/>
                  </a:lnTo>
                  <a:lnTo>
                    <a:pt x="17433" y="3632"/>
                  </a:lnTo>
                  <a:lnTo>
                    <a:pt x="17369" y="2670"/>
                  </a:lnTo>
                  <a:lnTo>
                    <a:pt x="17369" y="1688"/>
                  </a:lnTo>
                  <a:lnTo>
                    <a:pt x="17369" y="1688"/>
                  </a:lnTo>
                  <a:lnTo>
                    <a:pt x="17369" y="1517"/>
                  </a:lnTo>
                  <a:lnTo>
                    <a:pt x="17412" y="1346"/>
                  </a:lnTo>
                  <a:lnTo>
                    <a:pt x="17454" y="1196"/>
                  </a:lnTo>
                  <a:lnTo>
                    <a:pt x="17497" y="1025"/>
                  </a:lnTo>
                  <a:lnTo>
                    <a:pt x="17583" y="876"/>
                  </a:lnTo>
                  <a:lnTo>
                    <a:pt x="17668" y="748"/>
                  </a:lnTo>
                  <a:lnTo>
                    <a:pt x="17775" y="620"/>
                  </a:lnTo>
                  <a:lnTo>
                    <a:pt x="17882" y="491"/>
                  </a:lnTo>
                  <a:lnTo>
                    <a:pt x="18010" y="385"/>
                  </a:lnTo>
                  <a:lnTo>
                    <a:pt x="18138" y="278"/>
                  </a:lnTo>
                  <a:lnTo>
                    <a:pt x="18266" y="192"/>
                  </a:lnTo>
                  <a:lnTo>
                    <a:pt x="18416" y="128"/>
                  </a:lnTo>
                  <a:lnTo>
                    <a:pt x="18587" y="64"/>
                  </a:lnTo>
                  <a:lnTo>
                    <a:pt x="18758" y="21"/>
                  </a:lnTo>
                  <a:lnTo>
                    <a:pt x="18928" y="0"/>
                  </a:lnTo>
                  <a:lnTo>
                    <a:pt x="19099" y="0"/>
                  </a:lnTo>
                  <a:lnTo>
                    <a:pt x="19121" y="0"/>
                  </a:lnTo>
                  <a:lnTo>
                    <a:pt x="19121" y="0"/>
                  </a:lnTo>
                  <a:lnTo>
                    <a:pt x="19292" y="0"/>
                  </a:lnTo>
                  <a:lnTo>
                    <a:pt x="19463" y="21"/>
                  </a:lnTo>
                  <a:lnTo>
                    <a:pt x="19633" y="86"/>
                  </a:lnTo>
                  <a:lnTo>
                    <a:pt x="19783" y="128"/>
                  </a:lnTo>
                  <a:lnTo>
                    <a:pt x="19933" y="214"/>
                  </a:lnTo>
                  <a:lnTo>
                    <a:pt x="20082" y="299"/>
                  </a:lnTo>
                  <a:lnTo>
                    <a:pt x="20210" y="406"/>
                  </a:lnTo>
                  <a:lnTo>
                    <a:pt x="20338" y="513"/>
                  </a:lnTo>
                  <a:lnTo>
                    <a:pt x="20445" y="641"/>
                  </a:lnTo>
                  <a:lnTo>
                    <a:pt x="20531" y="769"/>
                  </a:lnTo>
                  <a:lnTo>
                    <a:pt x="20616" y="919"/>
                  </a:lnTo>
                  <a:lnTo>
                    <a:pt x="20702" y="1068"/>
                  </a:lnTo>
                  <a:lnTo>
                    <a:pt x="20744" y="1218"/>
                  </a:lnTo>
                  <a:lnTo>
                    <a:pt x="20787" y="1389"/>
                  </a:lnTo>
                  <a:lnTo>
                    <a:pt x="20808" y="1560"/>
                  </a:lnTo>
                  <a:lnTo>
                    <a:pt x="20830" y="1730"/>
                  </a:lnTo>
                  <a:lnTo>
                    <a:pt x="20830" y="1730"/>
                  </a:lnTo>
                  <a:lnTo>
                    <a:pt x="20830" y="2585"/>
                  </a:lnTo>
                  <a:lnTo>
                    <a:pt x="20872" y="3440"/>
                  </a:lnTo>
                  <a:lnTo>
                    <a:pt x="20937" y="4315"/>
                  </a:lnTo>
                  <a:lnTo>
                    <a:pt x="21022" y="5234"/>
                  </a:lnTo>
                  <a:lnTo>
                    <a:pt x="21022" y="5234"/>
                  </a:lnTo>
                  <a:lnTo>
                    <a:pt x="21129" y="6430"/>
                  </a:lnTo>
                  <a:lnTo>
                    <a:pt x="21214" y="7648"/>
                  </a:lnTo>
                  <a:lnTo>
                    <a:pt x="21236" y="8268"/>
                  </a:lnTo>
                  <a:lnTo>
                    <a:pt x="21257" y="8866"/>
                  </a:lnTo>
                  <a:lnTo>
                    <a:pt x="21236" y="9464"/>
                  </a:lnTo>
                  <a:lnTo>
                    <a:pt x="21214" y="10062"/>
                  </a:lnTo>
                  <a:lnTo>
                    <a:pt x="21150" y="10660"/>
                  </a:lnTo>
                  <a:lnTo>
                    <a:pt x="21065" y="11258"/>
                  </a:lnTo>
                  <a:lnTo>
                    <a:pt x="20937" y="11857"/>
                  </a:lnTo>
                  <a:lnTo>
                    <a:pt x="20787" y="12433"/>
                  </a:lnTo>
                  <a:lnTo>
                    <a:pt x="20595" y="13010"/>
                  </a:lnTo>
                  <a:lnTo>
                    <a:pt x="20360" y="13587"/>
                  </a:lnTo>
                  <a:lnTo>
                    <a:pt x="20103" y="14164"/>
                  </a:lnTo>
                  <a:lnTo>
                    <a:pt x="19762" y="14719"/>
                  </a:lnTo>
                  <a:lnTo>
                    <a:pt x="19762" y="14719"/>
                  </a:lnTo>
                  <a:lnTo>
                    <a:pt x="19441" y="15211"/>
                  </a:lnTo>
                  <a:lnTo>
                    <a:pt x="19078" y="15659"/>
                  </a:lnTo>
                  <a:lnTo>
                    <a:pt x="18715" y="16086"/>
                  </a:lnTo>
                  <a:lnTo>
                    <a:pt x="18309" y="16492"/>
                  </a:lnTo>
                  <a:lnTo>
                    <a:pt x="17903" y="16856"/>
                  </a:lnTo>
                  <a:lnTo>
                    <a:pt x="17454" y="17197"/>
                  </a:lnTo>
                  <a:lnTo>
                    <a:pt x="17006" y="17518"/>
                  </a:lnTo>
                  <a:lnTo>
                    <a:pt x="16557" y="17838"/>
                  </a:lnTo>
                  <a:lnTo>
                    <a:pt x="16087" y="18116"/>
                  </a:lnTo>
                  <a:lnTo>
                    <a:pt x="15596" y="18372"/>
                  </a:lnTo>
                  <a:lnTo>
                    <a:pt x="15104" y="18629"/>
                  </a:lnTo>
                  <a:lnTo>
                    <a:pt x="14613" y="18885"/>
                  </a:lnTo>
                  <a:lnTo>
                    <a:pt x="13609" y="19334"/>
                  </a:lnTo>
                  <a:lnTo>
                    <a:pt x="12584" y="19782"/>
                  </a:lnTo>
                  <a:lnTo>
                    <a:pt x="12584" y="19782"/>
                  </a:lnTo>
                  <a:lnTo>
                    <a:pt x="11451" y="20274"/>
                  </a:lnTo>
                  <a:lnTo>
                    <a:pt x="10917" y="20530"/>
                  </a:lnTo>
                  <a:lnTo>
                    <a:pt x="10362" y="20786"/>
                  </a:lnTo>
                  <a:lnTo>
                    <a:pt x="9849" y="21043"/>
                  </a:lnTo>
                  <a:lnTo>
                    <a:pt x="9358" y="21320"/>
                  </a:lnTo>
                  <a:lnTo>
                    <a:pt x="8866" y="21619"/>
                  </a:lnTo>
                  <a:lnTo>
                    <a:pt x="8418" y="21940"/>
                  </a:lnTo>
                  <a:lnTo>
                    <a:pt x="8418" y="21940"/>
                  </a:lnTo>
                  <a:lnTo>
                    <a:pt x="8012" y="22239"/>
                  </a:lnTo>
                  <a:lnTo>
                    <a:pt x="7649" y="22581"/>
                  </a:lnTo>
                  <a:lnTo>
                    <a:pt x="7286" y="22944"/>
                  </a:lnTo>
                  <a:lnTo>
                    <a:pt x="6944" y="23307"/>
                  </a:lnTo>
                  <a:lnTo>
                    <a:pt x="6623" y="23713"/>
                  </a:lnTo>
                  <a:lnTo>
                    <a:pt x="6324" y="24119"/>
                  </a:lnTo>
                  <a:lnTo>
                    <a:pt x="6068" y="24546"/>
                  </a:lnTo>
                  <a:lnTo>
                    <a:pt x="5812" y="24973"/>
                  </a:lnTo>
                  <a:lnTo>
                    <a:pt x="5598" y="25443"/>
                  </a:lnTo>
                  <a:lnTo>
                    <a:pt x="5384" y="25892"/>
                  </a:lnTo>
                  <a:lnTo>
                    <a:pt x="5213" y="26383"/>
                  </a:lnTo>
                  <a:lnTo>
                    <a:pt x="5064" y="26853"/>
                  </a:lnTo>
                  <a:lnTo>
                    <a:pt x="4957" y="27345"/>
                  </a:lnTo>
                  <a:lnTo>
                    <a:pt x="4872" y="27836"/>
                  </a:lnTo>
                  <a:lnTo>
                    <a:pt x="4808" y="28349"/>
                  </a:lnTo>
                  <a:lnTo>
                    <a:pt x="4765" y="28840"/>
                  </a:lnTo>
                  <a:lnTo>
                    <a:pt x="4765" y="28840"/>
                  </a:lnTo>
                  <a:lnTo>
                    <a:pt x="4765" y="29396"/>
                  </a:lnTo>
                  <a:lnTo>
                    <a:pt x="4765" y="29951"/>
                  </a:lnTo>
                  <a:lnTo>
                    <a:pt x="4765" y="29951"/>
                  </a:lnTo>
                  <a:lnTo>
                    <a:pt x="4765" y="30720"/>
                  </a:lnTo>
                  <a:lnTo>
                    <a:pt x="4743" y="31511"/>
                  </a:lnTo>
                  <a:lnTo>
                    <a:pt x="4722" y="31916"/>
                  </a:lnTo>
                  <a:lnTo>
                    <a:pt x="4679" y="32322"/>
                  </a:lnTo>
                  <a:lnTo>
                    <a:pt x="4615" y="32728"/>
                  </a:lnTo>
                  <a:lnTo>
                    <a:pt x="4530" y="33134"/>
                  </a:lnTo>
                  <a:lnTo>
                    <a:pt x="4444" y="33519"/>
                  </a:lnTo>
                  <a:lnTo>
                    <a:pt x="4316" y="33925"/>
                  </a:lnTo>
                  <a:lnTo>
                    <a:pt x="4145" y="34309"/>
                  </a:lnTo>
                  <a:lnTo>
                    <a:pt x="3953" y="34672"/>
                  </a:lnTo>
                  <a:lnTo>
                    <a:pt x="3739" y="35035"/>
                  </a:lnTo>
                  <a:lnTo>
                    <a:pt x="3462" y="35377"/>
                  </a:lnTo>
                  <a:lnTo>
                    <a:pt x="3163" y="35698"/>
                  </a:lnTo>
                  <a:lnTo>
                    <a:pt x="2821" y="35997"/>
                  </a:lnTo>
                  <a:lnTo>
                    <a:pt x="2821" y="35997"/>
                  </a:lnTo>
                  <a:lnTo>
                    <a:pt x="2693" y="36104"/>
                  </a:lnTo>
                  <a:lnTo>
                    <a:pt x="2564" y="36168"/>
                  </a:lnTo>
                  <a:lnTo>
                    <a:pt x="2287" y="36296"/>
                  </a:lnTo>
                  <a:lnTo>
                    <a:pt x="2009" y="36360"/>
                  </a:lnTo>
                  <a:lnTo>
                    <a:pt x="1731" y="363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78;p74">
              <a:extLst>
                <a:ext uri="{FF2B5EF4-FFF2-40B4-BE49-F238E27FC236}">
                  <a16:creationId xmlns:a16="http://schemas.microsoft.com/office/drawing/2014/main" id="{3A16FE81-1600-D588-56BF-E9552A9BB53C}"/>
                </a:ext>
              </a:extLst>
            </p:cNvPr>
            <p:cNvSpPr/>
            <p:nvPr/>
          </p:nvSpPr>
          <p:spPr>
            <a:xfrm>
              <a:off x="11195550" y="4118050"/>
              <a:ext cx="715175" cy="782450"/>
            </a:xfrm>
            <a:custGeom>
              <a:avLst/>
              <a:gdLst/>
              <a:ahLst/>
              <a:cxnLst/>
              <a:rect l="l" t="t" r="r" b="b"/>
              <a:pathLst>
                <a:path w="28607" h="31298" extrusionOk="0">
                  <a:moveTo>
                    <a:pt x="26769" y="0"/>
                  </a:moveTo>
                  <a:lnTo>
                    <a:pt x="26619" y="22"/>
                  </a:lnTo>
                  <a:lnTo>
                    <a:pt x="26448" y="43"/>
                  </a:lnTo>
                  <a:lnTo>
                    <a:pt x="26277" y="107"/>
                  </a:lnTo>
                  <a:lnTo>
                    <a:pt x="26128" y="171"/>
                  </a:lnTo>
                  <a:lnTo>
                    <a:pt x="25978" y="235"/>
                  </a:lnTo>
                  <a:lnTo>
                    <a:pt x="25850" y="342"/>
                  </a:lnTo>
                  <a:lnTo>
                    <a:pt x="25722" y="449"/>
                  </a:lnTo>
                  <a:lnTo>
                    <a:pt x="25594" y="556"/>
                  </a:lnTo>
                  <a:lnTo>
                    <a:pt x="25487" y="705"/>
                  </a:lnTo>
                  <a:lnTo>
                    <a:pt x="25380" y="855"/>
                  </a:lnTo>
                  <a:lnTo>
                    <a:pt x="24889" y="1688"/>
                  </a:lnTo>
                  <a:lnTo>
                    <a:pt x="24397" y="2564"/>
                  </a:lnTo>
                  <a:lnTo>
                    <a:pt x="23906" y="3483"/>
                  </a:lnTo>
                  <a:lnTo>
                    <a:pt x="23671" y="3974"/>
                  </a:lnTo>
                  <a:lnTo>
                    <a:pt x="23436" y="4465"/>
                  </a:lnTo>
                  <a:lnTo>
                    <a:pt x="23223" y="4957"/>
                  </a:lnTo>
                  <a:lnTo>
                    <a:pt x="23030" y="5469"/>
                  </a:lnTo>
                  <a:lnTo>
                    <a:pt x="22838" y="6003"/>
                  </a:lnTo>
                  <a:lnTo>
                    <a:pt x="22688" y="6516"/>
                  </a:lnTo>
                  <a:lnTo>
                    <a:pt x="22539" y="7072"/>
                  </a:lnTo>
                  <a:lnTo>
                    <a:pt x="22432" y="7606"/>
                  </a:lnTo>
                  <a:lnTo>
                    <a:pt x="22347" y="8182"/>
                  </a:lnTo>
                  <a:lnTo>
                    <a:pt x="22283" y="8738"/>
                  </a:lnTo>
                  <a:lnTo>
                    <a:pt x="22261" y="9208"/>
                  </a:lnTo>
                  <a:lnTo>
                    <a:pt x="22261" y="9678"/>
                  </a:lnTo>
                  <a:lnTo>
                    <a:pt x="22283" y="10148"/>
                  </a:lnTo>
                  <a:lnTo>
                    <a:pt x="22304" y="10596"/>
                  </a:lnTo>
                  <a:lnTo>
                    <a:pt x="22389" y="11494"/>
                  </a:lnTo>
                  <a:lnTo>
                    <a:pt x="22496" y="12391"/>
                  </a:lnTo>
                  <a:lnTo>
                    <a:pt x="22624" y="13416"/>
                  </a:lnTo>
                  <a:lnTo>
                    <a:pt x="22667" y="13908"/>
                  </a:lnTo>
                  <a:lnTo>
                    <a:pt x="22710" y="14399"/>
                  </a:lnTo>
                  <a:lnTo>
                    <a:pt x="22710" y="14869"/>
                  </a:lnTo>
                  <a:lnTo>
                    <a:pt x="22688" y="15318"/>
                  </a:lnTo>
                  <a:lnTo>
                    <a:pt x="22646" y="15766"/>
                  </a:lnTo>
                  <a:lnTo>
                    <a:pt x="22560" y="16215"/>
                  </a:lnTo>
                  <a:lnTo>
                    <a:pt x="22453" y="16578"/>
                  </a:lnTo>
                  <a:lnTo>
                    <a:pt x="22304" y="16941"/>
                  </a:lnTo>
                  <a:lnTo>
                    <a:pt x="22133" y="17304"/>
                  </a:lnTo>
                  <a:lnTo>
                    <a:pt x="21919" y="17689"/>
                  </a:lnTo>
                  <a:lnTo>
                    <a:pt x="21684" y="18074"/>
                  </a:lnTo>
                  <a:lnTo>
                    <a:pt x="21407" y="18458"/>
                  </a:lnTo>
                  <a:lnTo>
                    <a:pt x="21086" y="18864"/>
                  </a:lnTo>
                  <a:lnTo>
                    <a:pt x="20723" y="19249"/>
                  </a:lnTo>
                  <a:lnTo>
                    <a:pt x="20381" y="19633"/>
                  </a:lnTo>
                  <a:lnTo>
                    <a:pt x="20018" y="19975"/>
                  </a:lnTo>
                  <a:lnTo>
                    <a:pt x="19655" y="20295"/>
                  </a:lnTo>
                  <a:lnTo>
                    <a:pt x="19313" y="20573"/>
                  </a:lnTo>
                  <a:lnTo>
                    <a:pt x="18971" y="20808"/>
                  </a:lnTo>
                  <a:lnTo>
                    <a:pt x="18629" y="21000"/>
                  </a:lnTo>
                  <a:lnTo>
                    <a:pt x="18288" y="21171"/>
                  </a:lnTo>
                  <a:lnTo>
                    <a:pt x="17946" y="21321"/>
                  </a:lnTo>
                  <a:lnTo>
                    <a:pt x="17690" y="21406"/>
                  </a:lnTo>
                  <a:lnTo>
                    <a:pt x="17412" y="21470"/>
                  </a:lnTo>
                  <a:lnTo>
                    <a:pt x="17155" y="21534"/>
                  </a:lnTo>
                  <a:lnTo>
                    <a:pt x="16878" y="21577"/>
                  </a:lnTo>
                  <a:lnTo>
                    <a:pt x="16301" y="21620"/>
                  </a:lnTo>
                  <a:lnTo>
                    <a:pt x="15703" y="21641"/>
                  </a:lnTo>
                  <a:lnTo>
                    <a:pt x="15105" y="21620"/>
                  </a:lnTo>
                  <a:lnTo>
                    <a:pt x="14485" y="21577"/>
                  </a:lnTo>
                  <a:lnTo>
                    <a:pt x="13203" y="21428"/>
                  </a:lnTo>
                  <a:lnTo>
                    <a:pt x="12007" y="21321"/>
                  </a:lnTo>
                  <a:lnTo>
                    <a:pt x="11409" y="21257"/>
                  </a:lnTo>
                  <a:lnTo>
                    <a:pt x="10853" y="21235"/>
                  </a:lnTo>
                  <a:lnTo>
                    <a:pt x="10298" y="21214"/>
                  </a:lnTo>
                  <a:lnTo>
                    <a:pt x="9742" y="21214"/>
                  </a:lnTo>
                  <a:lnTo>
                    <a:pt x="9230" y="21235"/>
                  </a:lnTo>
                  <a:lnTo>
                    <a:pt x="8696" y="21257"/>
                  </a:lnTo>
                  <a:lnTo>
                    <a:pt x="8204" y="21321"/>
                  </a:lnTo>
                  <a:lnTo>
                    <a:pt x="7713" y="21385"/>
                  </a:lnTo>
                  <a:lnTo>
                    <a:pt x="7243" y="21449"/>
                  </a:lnTo>
                  <a:lnTo>
                    <a:pt x="6794" y="21556"/>
                  </a:lnTo>
                  <a:lnTo>
                    <a:pt x="6346" y="21663"/>
                  </a:lnTo>
                  <a:lnTo>
                    <a:pt x="5897" y="21791"/>
                  </a:lnTo>
                  <a:lnTo>
                    <a:pt x="5470" y="21940"/>
                  </a:lnTo>
                  <a:lnTo>
                    <a:pt x="5064" y="22090"/>
                  </a:lnTo>
                  <a:lnTo>
                    <a:pt x="4658" y="22261"/>
                  </a:lnTo>
                  <a:lnTo>
                    <a:pt x="4274" y="22453"/>
                  </a:lnTo>
                  <a:lnTo>
                    <a:pt x="3761" y="22752"/>
                  </a:lnTo>
                  <a:lnTo>
                    <a:pt x="3269" y="23094"/>
                  </a:lnTo>
                  <a:lnTo>
                    <a:pt x="2799" y="23436"/>
                  </a:lnTo>
                  <a:lnTo>
                    <a:pt x="2372" y="23842"/>
                  </a:lnTo>
                  <a:lnTo>
                    <a:pt x="1966" y="24247"/>
                  </a:lnTo>
                  <a:lnTo>
                    <a:pt x="1582" y="24696"/>
                  </a:lnTo>
                  <a:lnTo>
                    <a:pt x="1261" y="25145"/>
                  </a:lnTo>
                  <a:lnTo>
                    <a:pt x="962" y="25615"/>
                  </a:lnTo>
                  <a:lnTo>
                    <a:pt x="685" y="26127"/>
                  </a:lnTo>
                  <a:lnTo>
                    <a:pt x="471" y="26619"/>
                  </a:lnTo>
                  <a:lnTo>
                    <a:pt x="300" y="27131"/>
                  </a:lnTo>
                  <a:lnTo>
                    <a:pt x="150" y="27666"/>
                  </a:lnTo>
                  <a:lnTo>
                    <a:pt x="65" y="28200"/>
                  </a:lnTo>
                  <a:lnTo>
                    <a:pt x="1" y="28734"/>
                  </a:lnTo>
                  <a:lnTo>
                    <a:pt x="1" y="29268"/>
                  </a:lnTo>
                  <a:lnTo>
                    <a:pt x="44" y="29802"/>
                  </a:lnTo>
                  <a:lnTo>
                    <a:pt x="65" y="29951"/>
                  </a:lnTo>
                  <a:lnTo>
                    <a:pt x="108" y="30122"/>
                  </a:lnTo>
                  <a:lnTo>
                    <a:pt x="172" y="30272"/>
                  </a:lnTo>
                  <a:lnTo>
                    <a:pt x="236" y="30400"/>
                  </a:lnTo>
                  <a:lnTo>
                    <a:pt x="321" y="30528"/>
                  </a:lnTo>
                  <a:lnTo>
                    <a:pt x="407" y="30656"/>
                  </a:lnTo>
                  <a:lnTo>
                    <a:pt x="514" y="30785"/>
                  </a:lnTo>
                  <a:lnTo>
                    <a:pt x="620" y="30870"/>
                  </a:lnTo>
                  <a:lnTo>
                    <a:pt x="749" y="30977"/>
                  </a:lnTo>
                  <a:lnTo>
                    <a:pt x="877" y="31062"/>
                  </a:lnTo>
                  <a:lnTo>
                    <a:pt x="1005" y="31126"/>
                  </a:lnTo>
                  <a:lnTo>
                    <a:pt x="1155" y="31190"/>
                  </a:lnTo>
                  <a:lnTo>
                    <a:pt x="1283" y="31233"/>
                  </a:lnTo>
                  <a:lnTo>
                    <a:pt x="1432" y="31276"/>
                  </a:lnTo>
                  <a:lnTo>
                    <a:pt x="1603" y="31297"/>
                  </a:lnTo>
                  <a:lnTo>
                    <a:pt x="1988" y="31297"/>
                  </a:lnTo>
                  <a:lnTo>
                    <a:pt x="2159" y="31255"/>
                  </a:lnTo>
                  <a:lnTo>
                    <a:pt x="2330" y="31212"/>
                  </a:lnTo>
                  <a:lnTo>
                    <a:pt x="2479" y="31148"/>
                  </a:lnTo>
                  <a:lnTo>
                    <a:pt x="2629" y="31062"/>
                  </a:lnTo>
                  <a:lnTo>
                    <a:pt x="2778" y="30977"/>
                  </a:lnTo>
                  <a:lnTo>
                    <a:pt x="2906" y="30870"/>
                  </a:lnTo>
                  <a:lnTo>
                    <a:pt x="3013" y="30763"/>
                  </a:lnTo>
                  <a:lnTo>
                    <a:pt x="3120" y="30635"/>
                  </a:lnTo>
                  <a:lnTo>
                    <a:pt x="3227" y="30507"/>
                  </a:lnTo>
                  <a:lnTo>
                    <a:pt x="3312" y="30357"/>
                  </a:lnTo>
                  <a:lnTo>
                    <a:pt x="3376" y="30208"/>
                  </a:lnTo>
                  <a:lnTo>
                    <a:pt x="3419" y="30037"/>
                  </a:lnTo>
                  <a:lnTo>
                    <a:pt x="3462" y="29887"/>
                  </a:lnTo>
                  <a:lnTo>
                    <a:pt x="3483" y="29716"/>
                  </a:lnTo>
                  <a:lnTo>
                    <a:pt x="3483" y="29524"/>
                  </a:lnTo>
                  <a:lnTo>
                    <a:pt x="3483" y="29353"/>
                  </a:lnTo>
                  <a:lnTo>
                    <a:pt x="3462" y="29054"/>
                  </a:lnTo>
                  <a:lnTo>
                    <a:pt x="3462" y="28755"/>
                  </a:lnTo>
                  <a:lnTo>
                    <a:pt x="3504" y="28477"/>
                  </a:lnTo>
                  <a:lnTo>
                    <a:pt x="3569" y="28178"/>
                  </a:lnTo>
                  <a:lnTo>
                    <a:pt x="3675" y="27901"/>
                  </a:lnTo>
                  <a:lnTo>
                    <a:pt x="3782" y="27623"/>
                  </a:lnTo>
                  <a:lnTo>
                    <a:pt x="3932" y="27366"/>
                  </a:lnTo>
                  <a:lnTo>
                    <a:pt x="4103" y="27110"/>
                  </a:lnTo>
                  <a:lnTo>
                    <a:pt x="4274" y="26854"/>
                  </a:lnTo>
                  <a:lnTo>
                    <a:pt x="4466" y="26619"/>
                  </a:lnTo>
                  <a:lnTo>
                    <a:pt x="4679" y="26405"/>
                  </a:lnTo>
                  <a:lnTo>
                    <a:pt x="4914" y="26192"/>
                  </a:lnTo>
                  <a:lnTo>
                    <a:pt x="5128" y="25999"/>
                  </a:lnTo>
                  <a:lnTo>
                    <a:pt x="5384" y="25828"/>
                  </a:lnTo>
                  <a:lnTo>
                    <a:pt x="5619" y="25657"/>
                  </a:lnTo>
                  <a:lnTo>
                    <a:pt x="5876" y="25529"/>
                  </a:lnTo>
                  <a:lnTo>
                    <a:pt x="6153" y="25380"/>
                  </a:lnTo>
                  <a:lnTo>
                    <a:pt x="6431" y="25273"/>
                  </a:lnTo>
                  <a:lnTo>
                    <a:pt x="6730" y="25145"/>
                  </a:lnTo>
                  <a:lnTo>
                    <a:pt x="7051" y="25059"/>
                  </a:lnTo>
                  <a:lnTo>
                    <a:pt x="7350" y="24974"/>
                  </a:lnTo>
                  <a:lnTo>
                    <a:pt x="7692" y="24888"/>
                  </a:lnTo>
                  <a:lnTo>
                    <a:pt x="8033" y="24824"/>
                  </a:lnTo>
                  <a:lnTo>
                    <a:pt x="8397" y="24782"/>
                  </a:lnTo>
                  <a:lnTo>
                    <a:pt x="9144" y="24696"/>
                  </a:lnTo>
                  <a:lnTo>
                    <a:pt x="9935" y="24675"/>
                  </a:lnTo>
                  <a:lnTo>
                    <a:pt x="10789" y="24696"/>
                  </a:lnTo>
                  <a:lnTo>
                    <a:pt x="11687" y="24760"/>
                  </a:lnTo>
                  <a:lnTo>
                    <a:pt x="12819" y="24867"/>
                  </a:lnTo>
                  <a:lnTo>
                    <a:pt x="13566" y="24952"/>
                  </a:lnTo>
                  <a:lnTo>
                    <a:pt x="14336" y="25017"/>
                  </a:lnTo>
                  <a:lnTo>
                    <a:pt x="15105" y="25081"/>
                  </a:lnTo>
                  <a:lnTo>
                    <a:pt x="16301" y="25081"/>
                  </a:lnTo>
                  <a:lnTo>
                    <a:pt x="16707" y="25059"/>
                  </a:lnTo>
                  <a:lnTo>
                    <a:pt x="17113" y="25017"/>
                  </a:lnTo>
                  <a:lnTo>
                    <a:pt x="17497" y="24974"/>
                  </a:lnTo>
                  <a:lnTo>
                    <a:pt x="17903" y="24910"/>
                  </a:lnTo>
                  <a:lnTo>
                    <a:pt x="18309" y="24824"/>
                  </a:lnTo>
                  <a:lnTo>
                    <a:pt x="18715" y="24696"/>
                  </a:lnTo>
                  <a:lnTo>
                    <a:pt x="19121" y="24568"/>
                  </a:lnTo>
                  <a:lnTo>
                    <a:pt x="19655" y="24354"/>
                  </a:lnTo>
                  <a:lnTo>
                    <a:pt x="20189" y="24098"/>
                  </a:lnTo>
                  <a:lnTo>
                    <a:pt x="20723" y="23799"/>
                  </a:lnTo>
                  <a:lnTo>
                    <a:pt x="21236" y="23436"/>
                  </a:lnTo>
                  <a:lnTo>
                    <a:pt x="21748" y="23051"/>
                  </a:lnTo>
                  <a:lnTo>
                    <a:pt x="22261" y="22603"/>
                  </a:lnTo>
                  <a:lnTo>
                    <a:pt x="22774" y="22111"/>
                  </a:lnTo>
                  <a:lnTo>
                    <a:pt x="23287" y="21577"/>
                  </a:lnTo>
                  <a:lnTo>
                    <a:pt x="23778" y="21022"/>
                  </a:lnTo>
                  <a:lnTo>
                    <a:pt x="24227" y="20445"/>
                  </a:lnTo>
                  <a:lnTo>
                    <a:pt x="24632" y="19889"/>
                  </a:lnTo>
                  <a:lnTo>
                    <a:pt x="24974" y="19313"/>
                  </a:lnTo>
                  <a:lnTo>
                    <a:pt x="25273" y="18757"/>
                  </a:lnTo>
                  <a:lnTo>
                    <a:pt x="25530" y="18180"/>
                  </a:lnTo>
                  <a:lnTo>
                    <a:pt x="25743" y="17625"/>
                  </a:lnTo>
                  <a:lnTo>
                    <a:pt x="25914" y="17048"/>
                  </a:lnTo>
                  <a:lnTo>
                    <a:pt x="26000" y="16706"/>
                  </a:lnTo>
                  <a:lnTo>
                    <a:pt x="26042" y="16386"/>
                  </a:lnTo>
                  <a:lnTo>
                    <a:pt x="26128" y="15724"/>
                  </a:lnTo>
                  <a:lnTo>
                    <a:pt x="26171" y="15083"/>
                  </a:lnTo>
                  <a:lnTo>
                    <a:pt x="26171" y="14442"/>
                  </a:lnTo>
                  <a:lnTo>
                    <a:pt x="26128" y="13822"/>
                  </a:lnTo>
                  <a:lnTo>
                    <a:pt x="26085" y="13181"/>
                  </a:lnTo>
                  <a:lnTo>
                    <a:pt x="25936" y="11964"/>
                  </a:lnTo>
                  <a:lnTo>
                    <a:pt x="25829" y="11173"/>
                  </a:lnTo>
                  <a:lnTo>
                    <a:pt x="25765" y="10426"/>
                  </a:lnTo>
                  <a:lnTo>
                    <a:pt x="25722" y="9699"/>
                  </a:lnTo>
                  <a:lnTo>
                    <a:pt x="25722" y="9336"/>
                  </a:lnTo>
                  <a:lnTo>
                    <a:pt x="25743" y="8973"/>
                  </a:lnTo>
                  <a:lnTo>
                    <a:pt x="25786" y="8567"/>
                  </a:lnTo>
                  <a:lnTo>
                    <a:pt x="25850" y="8140"/>
                  </a:lnTo>
                  <a:lnTo>
                    <a:pt x="25936" y="7734"/>
                  </a:lnTo>
                  <a:lnTo>
                    <a:pt x="26042" y="7328"/>
                  </a:lnTo>
                  <a:lnTo>
                    <a:pt x="26192" y="6901"/>
                  </a:lnTo>
                  <a:lnTo>
                    <a:pt x="26342" y="6495"/>
                  </a:lnTo>
                  <a:lnTo>
                    <a:pt x="26491" y="6089"/>
                  </a:lnTo>
                  <a:lnTo>
                    <a:pt x="26683" y="5683"/>
                  </a:lnTo>
                  <a:lnTo>
                    <a:pt x="27068" y="4893"/>
                  </a:lnTo>
                  <a:lnTo>
                    <a:pt x="27474" y="4102"/>
                  </a:lnTo>
                  <a:lnTo>
                    <a:pt x="27922" y="3354"/>
                  </a:lnTo>
                  <a:lnTo>
                    <a:pt x="28350" y="2607"/>
                  </a:lnTo>
                  <a:lnTo>
                    <a:pt x="28435" y="2457"/>
                  </a:lnTo>
                  <a:lnTo>
                    <a:pt x="28499" y="2286"/>
                  </a:lnTo>
                  <a:lnTo>
                    <a:pt x="28563" y="2137"/>
                  </a:lnTo>
                  <a:lnTo>
                    <a:pt x="28585" y="1966"/>
                  </a:lnTo>
                  <a:lnTo>
                    <a:pt x="28606" y="1795"/>
                  </a:lnTo>
                  <a:lnTo>
                    <a:pt x="28606" y="1624"/>
                  </a:lnTo>
                  <a:lnTo>
                    <a:pt x="28585" y="1453"/>
                  </a:lnTo>
                  <a:lnTo>
                    <a:pt x="28542" y="1304"/>
                  </a:lnTo>
                  <a:lnTo>
                    <a:pt x="28499" y="1133"/>
                  </a:lnTo>
                  <a:lnTo>
                    <a:pt x="28435" y="983"/>
                  </a:lnTo>
                  <a:lnTo>
                    <a:pt x="28350" y="834"/>
                  </a:lnTo>
                  <a:lnTo>
                    <a:pt x="28264" y="705"/>
                  </a:lnTo>
                  <a:lnTo>
                    <a:pt x="28157" y="577"/>
                  </a:lnTo>
                  <a:lnTo>
                    <a:pt x="28029" y="449"/>
                  </a:lnTo>
                  <a:lnTo>
                    <a:pt x="27901" y="342"/>
                  </a:lnTo>
                  <a:lnTo>
                    <a:pt x="27751" y="235"/>
                  </a:lnTo>
                  <a:lnTo>
                    <a:pt x="27602" y="150"/>
                  </a:lnTo>
                  <a:lnTo>
                    <a:pt x="27431" y="86"/>
                  </a:lnTo>
                  <a:lnTo>
                    <a:pt x="27282" y="43"/>
                  </a:lnTo>
                  <a:lnTo>
                    <a:pt x="27111" y="22"/>
                  </a:lnTo>
                  <a:lnTo>
                    <a:pt x="269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79;p74">
              <a:extLst>
                <a:ext uri="{FF2B5EF4-FFF2-40B4-BE49-F238E27FC236}">
                  <a16:creationId xmlns:a16="http://schemas.microsoft.com/office/drawing/2014/main" id="{2478994C-8C3A-C5B5-5BAE-13ECA9B59DEE}"/>
                </a:ext>
              </a:extLst>
            </p:cNvPr>
            <p:cNvSpPr/>
            <p:nvPr/>
          </p:nvSpPr>
          <p:spPr>
            <a:xfrm>
              <a:off x="11195550" y="4118050"/>
              <a:ext cx="715175" cy="782450"/>
            </a:xfrm>
            <a:custGeom>
              <a:avLst/>
              <a:gdLst/>
              <a:ahLst/>
              <a:cxnLst/>
              <a:rect l="l" t="t" r="r" b="b"/>
              <a:pathLst>
                <a:path w="28607" h="31298" fill="none" extrusionOk="0">
                  <a:moveTo>
                    <a:pt x="1753" y="31297"/>
                  </a:moveTo>
                  <a:lnTo>
                    <a:pt x="1753" y="31297"/>
                  </a:lnTo>
                  <a:lnTo>
                    <a:pt x="1603" y="31297"/>
                  </a:lnTo>
                  <a:lnTo>
                    <a:pt x="1432" y="31276"/>
                  </a:lnTo>
                  <a:lnTo>
                    <a:pt x="1283" y="31233"/>
                  </a:lnTo>
                  <a:lnTo>
                    <a:pt x="1155" y="31190"/>
                  </a:lnTo>
                  <a:lnTo>
                    <a:pt x="1005" y="31126"/>
                  </a:lnTo>
                  <a:lnTo>
                    <a:pt x="877" y="31062"/>
                  </a:lnTo>
                  <a:lnTo>
                    <a:pt x="749" y="30977"/>
                  </a:lnTo>
                  <a:lnTo>
                    <a:pt x="620" y="30870"/>
                  </a:lnTo>
                  <a:lnTo>
                    <a:pt x="514" y="30785"/>
                  </a:lnTo>
                  <a:lnTo>
                    <a:pt x="407" y="30656"/>
                  </a:lnTo>
                  <a:lnTo>
                    <a:pt x="321" y="30528"/>
                  </a:lnTo>
                  <a:lnTo>
                    <a:pt x="236" y="30400"/>
                  </a:lnTo>
                  <a:lnTo>
                    <a:pt x="172" y="30272"/>
                  </a:lnTo>
                  <a:lnTo>
                    <a:pt x="108" y="30122"/>
                  </a:lnTo>
                  <a:lnTo>
                    <a:pt x="65" y="29951"/>
                  </a:lnTo>
                  <a:lnTo>
                    <a:pt x="44" y="29802"/>
                  </a:lnTo>
                  <a:lnTo>
                    <a:pt x="44" y="29802"/>
                  </a:lnTo>
                  <a:lnTo>
                    <a:pt x="1" y="29268"/>
                  </a:lnTo>
                  <a:lnTo>
                    <a:pt x="1" y="28734"/>
                  </a:lnTo>
                  <a:lnTo>
                    <a:pt x="65" y="28200"/>
                  </a:lnTo>
                  <a:lnTo>
                    <a:pt x="150" y="27666"/>
                  </a:lnTo>
                  <a:lnTo>
                    <a:pt x="300" y="27131"/>
                  </a:lnTo>
                  <a:lnTo>
                    <a:pt x="471" y="26619"/>
                  </a:lnTo>
                  <a:lnTo>
                    <a:pt x="685" y="26127"/>
                  </a:lnTo>
                  <a:lnTo>
                    <a:pt x="962" y="25615"/>
                  </a:lnTo>
                  <a:lnTo>
                    <a:pt x="1261" y="25145"/>
                  </a:lnTo>
                  <a:lnTo>
                    <a:pt x="1582" y="24696"/>
                  </a:lnTo>
                  <a:lnTo>
                    <a:pt x="1966" y="24247"/>
                  </a:lnTo>
                  <a:lnTo>
                    <a:pt x="2372" y="23842"/>
                  </a:lnTo>
                  <a:lnTo>
                    <a:pt x="2799" y="23436"/>
                  </a:lnTo>
                  <a:lnTo>
                    <a:pt x="3269" y="23094"/>
                  </a:lnTo>
                  <a:lnTo>
                    <a:pt x="3761" y="22752"/>
                  </a:lnTo>
                  <a:lnTo>
                    <a:pt x="4274" y="22453"/>
                  </a:lnTo>
                  <a:lnTo>
                    <a:pt x="4274" y="22453"/>
                  </a:lnTo>
                  <a:lnTo>
                    <a:pt x="4658" y="22261"/>
                  </a:lnTo>
                  <a:lnTo>
                    <a:pt x="5064" y="22090"/>
                  </a:lnTo>
                  <a:lnTo>
                    <a:pt x="5470" y="21940"/>
                  </a:lnTo>
                  <a:lnTo>
                    <a:pt x="5897" y="21791"/>
                  </a:lnTo>
                  <a:lnTo>
                    <a:pt x="6346" y="21663"/>
                  </a:lnTo>
                  <a:lnTo>
                    <a:pt x="6794" y="21556"/>
                  </a:lnTo>
                  <a:lnTo>
                    <a:pt x="7243" y="21449"/>
                  </a:lnTo>
                  <a:lnTo>
                    <a:pt x="7713" y="21385"/>
                  </a:lnTo>
                  <a:lnTo>
                    <a:pt x="8204" y="21321"/>
                  </a:lnTo>
                  <a:lnTo>
                    <a:pt x="8696" y="21257"/>
                  </a:lnTo>
                  <a:lnTo>
                    <a:pt x="9230" y="21235"/>
                  </a:lnTo>
                  <a:lnTo>
                    <a:pt x="9742" y="21214"/>
                  </a:lnTo>
                  <a:lnTo>
                    <a:pt x="10298" y="21214"/>
                  </a:lnTo>
                  <a:lnTo>
                    <a:pt x="10853" y="21235"/>
                  </a:lnTo>
                  <a:lnTo>
                    <a:pt x="11409" y="21257"/>
                  </a:lnTo>
                  <a:lnTo>
                    <a:pt x="12007" y="21321"/>
                  </a:lnTo>
                  <a:lnTo>
                    <a:pt x="12007" y="21321"/>
                  </a:lnTo>
                  <a:lnTo>
                    <a:pt x="13203" y="21428"/>
                  </a:lnTo>
                  <a:lnTo>
                    <a:pt x="13203" y="21428"/>
                  </a:lnTo>
                  <a:lnTo>
                    <a:pt x="14485" y="21577"/>
                  </a:lnTo>
                  <a:lnTo>
                    <a:pt x="15105" y="21620"/>
                  </a:lnTo>
                  <a:lnTo>
                    <a:pt x="15703" y="21641"/>
                  </a:lnTo>
                  <a:lnTo>
                    <a:pt x="16301" y="21620"/>
                  </a:lnTo>
                  <a:lnTo>
                    <a:pt x="16878" y="21577"/>
                  </a:lnTo>
                  <a:lnTo>
                    <a:pt x="17155" y="21534"/>
                  </a:lnTo>
                  <a:lnTo>
                    <a:pt x="17412" y="21470"/>
                  </a:lnTo>
                  <a:lnTo>
                    <a:pt x="17690" y="21406"/>
                  </a:lnTo>
                  <a:lnTo>
                    <a:pt x="17946" y="21321"/>
                  </a:lnTo>
                  <a:lnTo>
                    <a:pt x="17946" y="21321"/>
                  </a:lnTo>
                  <a:lnTo>
                    <a:pt x="18288" y="21171"/>
                  </a:lnTo>
                  <a:lnTo>
                    <a:pt x="18629" y="21000"/>
                  </a:lnTo>
                  <a:lnTo>
                    <a:pt x="18971" y="20808"/>
                  </a:lnTo>
                  <a:lnTo>
                    <a:pt x="19313" y="20573"/>
                  </a:lnTo>
                  <a:lnTo>
                    <a:pt x="19655" y="20295"/>
                  </a:lnTo>
                  <a:lnTo>
                    <a:pt x="20018" y="19975"/>
                  </a:lnTo>
                  <a:lnTo>
                    <a:pt x="20381" y="19633"/>
                  </a:lnTo>
                  <a:lnTo>
                    <a:pt x="20723" y="19249"/>
                  </a:lnTo>
                  <a:lnTo>
                    <a:pt x="20723" y="19249"/>
                  </a:lnTo>
                  <a:lnTo>
                    <a:pt x="21086" y="18864"/>
                  </a:lnTo>
                  <a:lnTo>
                    <a:pt x="21407" y="18458"/>
                  </a:lnTo>
                  <a:lnTo>
                    <a:pt x="21684" y="18074"/>
                  </a:lnTo>
                  <a:lnTo>
                    <a:pt x="21919" y="17689"/>
                  </a:lnTo>
                  <a:lnTo>
                    <a:pt x="22133" y="17304"/>
                  </a:lnTo>
                  <a:lnTo>
                    <a:pt x="22304" y="16941"/>
                  </a:lnTo>
                  <a:lnTo>
                    <a:pt x="22453" y="16578"/>
                  </a:lnTo>
                  <a:lnTo>
                    <a:pt x="22560" y="16215"/>
                  </a:lnTo>
                  <a:lnTo>
                    <a:pt x="22560" y="16215"/>
                  </a:lnTo>
                  <a:lnTo>
                    <a:pt x="22646" y="15766"/>
                  </a:lnTo>
                  <a:lnTo>
                    <a:pt x="22688" y="15318"/>
                  </a:lnTo>
                  <a:lnTo>
                    <a:pt x="22710" y="14869"/>
                  </a:lnTo>
                  <a:lnTo>
                    <a:pt x="22710" y="14399"/>
                  </a:lnTo>
                  <a:lnTo>
                    <a:pt x="22667" y="13908"/>
                  </a:lnTo>
                  <a:lnTo>
                    <a:pt x="22624" y="13416"/>
                  </a:lnTo>
                  <a:lnTo>
                    <a:pt x="22496" y="12391"/>
                  </a:lnTo>
                  <a:lnTo>
                    <a:pt x="22496" y="12391"/>
                  </a:lnTo>
                  <a:lnTo>
                    <a:pt x="22389" y="11494"/>
                  </a:lnTo>
                  <a:lnTo>
                    <a:pt x="22304" y="10596"/>
                  </a:lnTo>
                  <a:lnTo>
                    <a:pt x="22283" y="10148"/>
                  </a:lnTo>
                  <a:lnTo>
                    <a:pt x="22261" y="9678"/>
                  </a:lnTo>
                  <a:lnTo>
                    <a:pt x="22261" y="9208"/>
                  </a:lnTo>
                  <a:lnTo>
                    <a:pt x="22283" y="8738"/>
                  </a:lnTo>
                  <a:lnTo>
                    <a:pt x="22283" y="8738"/>
                  </a:lnTo>
                  <a:lnTo>
                    <a:pt x="22347" y="8182"/>
                  </a:lnTo>
                  <a:lnTo>
                    <a:pt x="22432" y="7606"/>
                  </a:lnTo>
                  <a:lnTo>
                    <a:pt x="22539" y="7072"/>
                  </a:lnTo>
                  <a:lnTo>
                    <a:pt x="22688" y="6516"/>
                  </a:lnTo>
                  <a:lnTo>
                    <a:pt x="22838" y="6003"/>
                  </a:lnTo>
                  <a:lnTo>
                    <a:pt x="23030" y="5469"/>
                  </a:lnTo>
                  <a:lnTo>
                    <a:pt x="23223" y="4957"/>
                  </a:lnTo>
                  <a:lnTo>
                    <a:pt x="23436" y="4465"/>
                  </a:lnTo>
                  <a:lnTo>
                    <a:pt x="23671" y="3974"/>
                  </a:lnTo>
                  <a:lnTo>
                    <a:pt x="23906" y="3483"/>
                  </a:lnTo>
                  <a:lnTo>
                    <a:pt x="24397" y="2564"/>
                  </a:lnTo>
                  <a:lnTo>
                    <a:pt x="24889" y="1688"/>
                  </a:lnTo>
                  <a:lnTo>
                    <a:pt x="25380" y="855"/>
                  </a:lnTo>
                  <a:lnTo>
                    <a:pt x="25380" y="855"/>
                  </a:lnTo>
                  <a:lnTo>
                    <a:pt x="25487" y="705"/>
                  </a:lnTo>
                  <a:lnTo>
                    <a:pt x="25594" y="556"/>
                  </a:lnTo>
                  <a:lnTo>
                    <a:pt x="25722" y="449"/>
                  </a:lnTo>
                  <a:lnTo>
                    <a:pt x="25850" y="342"/>
                  </a:lnTo>
                  <a:lnTo>
                    <a:pt x="25978" y="235"/>
                  </a:lnTo>
                  <a:lnTo>
                    <a:pt x="26128" y="171"/>
                  </a:lnTo>
                  <a:lnTo>
                    <a:pt x="26277" y="107"/>
                  </a:lnTo>
                  <a:lnTo>
                    <a:pt x="26448" y="43"/>
                  </a:lnTo>
                  <a:lnTo>
                    <a:pt x="26619" y="22"/>
                  </a:lnTo>
                  <a:lnTo>
                    <a:pt x="26769" y="0"/>
                  </a:lnTo>
                  <a:lnTo>
                    <a:pt x="26940" y="0"/>
                  </a:lnTo>
                  <a:lnTo>
                    <a:pt x="27111" y="22"/>
                  </a:lnTo>
                  <a:lnTo>
                    <a:pt x="27282" y="43"/>
                  </a:lnTo>
                  <a:lnTo>
                    <a:pt x="27431" y="86"/>
                  </a:lnTo>
                  <a:lnTo>
                    <a:pt x="27602" y="150"/>
                  </a:lnTo>
                  <a:lnTo>
                    <a:pt x="27751" y="235"/>
                  </a:lnTo>
                  <a:lnTo>
                    <a:pt x="27751" y="235"/>
                  </a:lnTo>
                  <a:lnTo>
                    <a:pt x="27901" y="342"/>
                  </a:lnTo>
                  <a:lnTo>
                    <a:pt x="28029" y="449"/>
                  </a:lnTo>
                  <a:lnTo>
                    <a:pt x="28157" y="577"/>
                  </a:lnTo>
                  <a:lnTo>
                    <a:pt x="28264" y="705"/>
                  </a:lnTo>
                  <a:lnTo>
                    <a:pt x="28350" y="834"/>
                  </a:lnTo>
                  <a:lnTo>
                    <a:pt x="28435" y="983"/>
                  </a:lnTo>
                  <a:lnTo>
                    <a:pt x="28499" y="1133"/>
                  </a:lnTo>
                  <a:lnTo>
                    <a:pt x="28542" y="1304"/>
                  </a:lnTo>
                  <a:lnTo>
                    <a:pt x="28585" y="1453"/>
                  </a:lnTo>
                  <a:lnTo>
                    <a:pt x="28606" y="1624"/>
                  </a:lnTo>
                  <a:lnTo>
                    <a:pt x="28606" y="1795"/>
                  </a:lnTo>
                  <a:lnTo>
                    <a:pt x="28585" y="1966"/>
                  </a:lnTo>
                  <a:lnTo>
                    <a:pt x="28563" y="2137"/>
                  </a:lnTo>
                  <a:lnTo>
                    <a:pt x="28499" y="2286"/>
                  </a:lnTo>
                  <a:lnTo>
                    <a:pt x="28435" y="2457"/>
                  </a:lnTo>
                  <a:lnTo>
                    <a:pt x="28350" y="2607"/>
                  </a:lnTo>
                  <a:lnTo>
                    <a:pt x="28350" y="2607"/>
                  </a:lnTo>
                  <a:lnTo>
                    <a:pt x="27922" y="3354"/>
                  </a:lnTo>
                  <a:lnTo>
                    <a:pt x="27474" y="4102"/>
                  </a:lnTo>
                  <a:lnTo>
                    <a:pt x="27068" y="4893"/>
                  </a:lnTo>
                  <a:lnTo>
                    <a:pt x="26683" y="5683"/>
                  </a:lnTo>
                  <a:lnTo>
                    <a:pt x="26491" y="6089"/>
                  </a:lnTo>
                  <a:lnTo>
                    <a:pt x="26342" y="6495"/>
                  </a:lnTo>
                  <a:lnTo>
                    <a:pt x="26192" y="6901"/>
                  </a:lnTo>
                  <a:lnTo>
                    <a:pt x="26042" y="7328"/>
                  </a:lnTo>
                  <a:lnTo>
                    <a:pt x="25936" y="7734"/>
                  </a:lnTo>
                  <a:lnTo>
                    <a:pt x="25850" y="8140"/>
                  </a:lnTo>
                  <a:lnTo>
                    <a:pt x="25786" y="8567"/>
                  </a:lnTo>
                  <a:lnTo>
                    <a:pt x="25743" y="8973"/>
                  </a:lnTo>
                  <a:lnTo>
                    <a:pt x="25743" y="8973"/>
                  </a:lnTo>
                  <a:lnTo>
                    <a:pt x="25722" y="9336"/>
                  </a:lnTo>
                  <a:lnTo>
                    <a:pt x="25722" y="9699"/>
                  </a:lnTo>
                  <a:lnTo>
                    <a:pt x="25765" y="10426"/>
                  </a:lnTo>
                  <a:lnTo>
                    <a:pt x="25829" y="11173"/>
                  </a:lnTo>
                  <a:lnTo>
                    <a:pt x="25936" y="11964"/>
                  </a:lnTo>
                  <a:lnTo>
                    <a:pt x="25936" y="11964"/>
                  </a:lnTo>
                  <a:lnTo>
                    <a:pt x="26085" y="13181"/>
                  </a:lnTo>
                  <a:lnTo>
                    <a:pt x="26128" y="13822"/>
                  </a:lnTo>
                  <a:lnTo>
                    <a:pt x="26171" y="14442"/>
                  </a:lnTo>
                  <a:lnTo>
                    <a:pt x="26171" y="15083"/>
                  </a:lnTo>
                  <a:lnTo>
                    <a:pt x="26128" y="15724"/>
                  </a:lnTo>
                  <a:lnTo>
                    <a:pt x="26042" y="16386"/>
                  </a:lnTo>
                  <a:lnTo>
                    <a:pt x="26000" y="16706"/>
                  </a:lnTo>
                  <a:lnTo>
                    <a:pt x="25914" y="17048"/>
                  </a:lnTo>
                  <a:lnTo>
                    <a:pt x="25914" y="17048"/>
                  </a:lnTo>
                  <a:lnTo>
                    <a:pt x="25743" y="17625"/>
                  </a:lnTo>
                  <a:lnTo>
                    <a:pt x="25530" y="18180"/>
                  </a:lnTo>
                  <a:lnTo>
                    <a:pt x="25273" y="18757"/>
                  </a:lnTo>
                  <a:lnTo>
                    <a:pt x="24974" y="19313"/>
                  </a:lnTo>
                  <a:lnTo>
                    <a:pt x="24632" y="19889"/>
                  </a:lnTo>
                  <a:lnTo>
                    <a:pt x="24227" y="20445"/>
                  </a:lnTo>
                  <a:lnTo>
                    <a:pt x="23778" y="21022"/>
                  </a:lnTo>
                  <a:lnTo>
                    <a:pt x="23287" y="21577"/>
                  </a:lnTo>
                  <a:lnTo>
                    <a:pt x="23287" y="21577"/>
                  </a:lnTo>
                  <a:lnTo>
                    <a:pt x="22774" y="22111"/>
                  </a:lnTo>
                  <a:lnTo>
                    <a:pt x="22261" y="22603"/>
                  </a:lnTo>
                  <a:lnTo>
                    <a:pt x="21748" y="23051"/>
                  </a:lnTo>
                  <a:lnTo>
                    <a:pt x="21236" y="23436"/>
                  </a:lnTo>
                  <a:lnTo>
                    <a:pt x="20723" y="23799"/>
                  </a:lnTo>
                  <a:lnTo>
                    <a:pt x="20189" y="24098"/>
                  </a:lnTo>
                  <a:lnTo>
                    <a:pt x="19655" y="24354"/>
                  </a:lnTo>
                  <a:lnTo>
                    <a:pt x="19121" y="24568"/>
                  </a:lnTo>
                  <a:lnTo>
                    <a:pt x="19121" y="24568"/>
                  </a:lnTo>
                  <a:lnTo>
                    <a:pt x="18715" y="24696"/>
                  </a:lnTo>
                  <a:lnTo>
                    <a:pt x="18309" y="24824"/>
                  </a:lnTo>
                  <a:lnTo>
                    <a:pt x="17903" y="24910"/>
                  </a:lnTo>
                  <a:lnTo>
                    <a:pt x="17497" y="24974"/>
                  </a:lnTo>
                  <a:lnTo>
                    <a:pt x="17113" y="25017"/>
                  </a:lnTo>
                  <a:lnTo>
                    <a:pt x="16707" y="25059"/>
                  </a:lnTo>
                  <a:lnTo>
                    <a:pt x="16301" y="25081"/>
                  </a:lnTo>
                  <a:lnTo>
                    <a:pt x="15895" y="25081"/>
                  </a:lnTo>
                  <a:lnTo>
                    <a:pt x="15105" y="25081"/>
                  </a:lnTo>
                  <a:lnTo>
                    <a:pt x="14336" y="25017"/>
                  </a:lnTo>
                  <a:lnTo>
                    <a:pt x="13566" y="24952"/>
                  </a:lnTo>
                  <a:lnTo>
                    <a:pt x="12819" y="24867"/>
                  </a:lnTo>
                  <a:lnTo>
                    <a:pt x="12819" y="24867"/>
                  </a:lnTo>
                  <a:lnTo>
                    <a:pt x="11687" y="24760"/>
                  </a:lnTo>
                  <a:lnTo>
                    <a:pt x="11687" y="24760"/>
                  </a:lnTo>
                  <a:lnTo>
                    <a:pt x="10789" y="24696"/>
                  </a:lnTo>
                  <a:lnTo>
                    <a:pt x="9935" y="24675"/>
                  </a:lnTo>
                  <a:lnTo>
                    <a:pt x="9144" y="24696"/>
                  </a:lnTo>
                  <a:lnTo>
                    <a:pt x="8397" y="24782"/>
                  </a:lnTo>
                  <a:lnTo>
                    <a:pt x="8033" y="24824"/>
                  </a:lnTo>
                  <a:lnTo>
                    <a:pt x="7692" y="24888"/>
                  </a:lnTo>
                  <a:lnTo>
                    <a:pt x="7350" y="24974"/>
                  </a:lnTo>
                  <a:lnTo>
                    <a:pt x="7051" y="25059"/>
                  </a:lnTo>
                  <a:lnTo>
                    <a:pt x="6730" y="25145"/>
                  </a:lnTo>
                  <a:lnTo>
                    <a:pt x="6431" y="25273"/>
                  </a:lnTo>
                  <a:lnTo>
                    <a:pt x="6153" y="25380"/>
                  </a:lnTo>
                  <a:lnTo>
                    <a:pt x="5876" y="25529"/>
                  </a:lnTo>
                  <a:lnTo>
                    <a:pt x="5876" y="25529"/>
                  </a:lnTo>
                  <a:lnTo>
                    <a:pt x="5619" y="25657"/>
                  </a:lnTo>
                  <a:lnTo>
                    <a:pt x="5384" y="25828"/>
                  </a:lnTo>
                  <a:lnTo>
                    <a:pt x="5128" y="25999"/>
                  </a:lnTo>
                  <a:lnTo>
                    <a:pt x="4914" y="26192"/>
                  </a:lnTo>
                  <a:lnTo>
                    <a:pt x="4679" y="26405"/>
                  </a:lnTo>
                  <a:lnTo>
                    <a:pt x="4466" y="26619"/>
                  </a:lnTo>
                  <a:lnTo>
                    <a:pt x="4274" y="26854"/>
                  </a:lnTo>
                  <a:lnTo>
                    <a:pt x="4103" y="27110"/>
                  </a:lnTo>
                  <a:lnTo>
                    <a:pt x="3932" y="27366"/>
                  </a:lnTo>
                  <a:lnTo>
                    <a:pt x="3782" y="27623"/>
                  </a:lnTo>
                  <a:lnTo>
                    <a:pt x="3675" y="27901"/>
                  </a:lnTo>
                  <a:lnTo>
                    <a:pt x="3569" y="28178"/>
                  </a:lnTo>
                  <a:lnTo>
                    <a:pt x="3504" y="28477"/>
                  </a:lnTo>
                  <a:lnTo>
                    <a:pt x="3462" y="28755"/>
                  </a:lnTo>
                  <a:lnTo>
                    <a:pt x="3462" y="29054"/>
                  </a:lnTo>
                  <a:lnTo>
                    <a:pt x="3483" y="29353"/>
                  </a:lnTo>
                  <a:lnTo>
                    <a:pt x="3483" y="29353"/>
                  </a:lnTo>
                  <a:lnTo>
                    <a:pt x="3483" y="29524"/>
                  </a:lnTo>
                  <a:lnTo>
                    <a:pt x="3483" y="29716"/>
                  </a:lnTo>
                  <a:lnTo>
                    <a:pt x="3462" y="29887"/>
                  </a:lnTo>
                  <a:lnTo>
                    <a:pt x="3419" y="30037"/>
                  </a:lnTo>
                  <a:lnTo>
                    <a:pt x="3376" y="30208"/>
                  </a:lnTo>
                  <a:lnTo>
                    <a:pt x="3312" y="30357"/>
                  </a:lnTo>
                  <a:lnTo>
                    <a:pt x="3227" y="30507"/>
                  </a:lnTo>
                  <a:lnTo>
                    <a:pt x="3120" y="30635"/>
                  </a:lnTo>
                  <a:lnTo>
                    <a:pt x="3013" y="30763"/>
                  </a:lnTo>
                  <a:lnTo>
                    <a:pt x="2906" y="30870"/>
                  </a:lnTo>
                  <a:lnTo>
                    <a:pt x="2778" y="30977"/>
                  </a:lnTo>
                  <a:lnTo>
                    <a:pt x="2629" y="31062"/>
                  </a:lnTo>
                  <a:lnTo>
                    <a:pt x="2479" y="31148"/>
                  </a:lnTo>
                  <a:lnTo>
                    <a:pt x="2330" y="31212"/>
                  </a:lnTo>
                  <a:lnTo>
                    <a:pt x="2159" y="31255"/>
                  </a:lnTo>
                  <a:lnTo>
                    <a:pt x="1988" y="31297"/>
                  </a:lnTo>
                  <a:lnTo>
                    <a:pt x="1988" y="31297"/>
                  </a:lnTo>
                  <a:lnTo>
                    <a:pt x="1753" y="31297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80;p74">
              <a:extLst>
                <a:ext uri="{FF2B5EF4-FFF2-40B4-BE49-F238E27FC236}">
                  <a16:creationId xmlns:a16="http://schemas.microsoft.com/office/drawing/2014/main" id="{FD2BD48E-6733-3B8E-2D8C-4DC91D412B9D}"/>
                </a:ext>
              </a:extLst>
            </p:cNvPr>
            <p:cNvSpPr/>
            <p:nvPr/>
          </p:nvSpPr>
          <p:spPr>
            <a:xfrm>
              <a:off x="11906950" y="4163450"/>
              <a:ext cx="643050" cy="502575"/>
            </a:xfrm>
            <a:custGeom>
              <a:avLst/>
              <a:gdLst/>
              <a:ahLst/>
              <a:cxnLst/>
              <a:rect l="l" t="t" r="r" b="b"/>
              <a:pathLst>
                <a:path w="25722" h="20103" extrusionOk="0">
                  <a:moveTo>
                    <a:pt x="23778" y="0"/>
                  </a:moveTo>
                  <a:lnTo>
                    <a:pt x="23607" y="43"/>
                  </a:lnTo>
                  <a:lnTo>
                    <a:pt x="23436" y="86"/>
                  </a:lnTo>
                  <a:lnTo>
                    <a:pt x="22966" y="257"/>
                  </a:lnTo>
                  <a:lnTo>
                    <a:pt x="22496" y="449"/>
                  </a:lnTo>
                  <a:lnTo>
                    <a:pt x="22047" y="684"/>
                  </a:lnTo>
                  <a:lnTo>
                    <a:pt x="21598" y="940"/>
                  </a:lnTo>
                  <a:lnTo>
                    <a:pt x="21193" y="1197"/>
                  </a:lnTo>
                  <a:lnTo>
                    <a:pt x="20787" y="1496"/>
                  </a:lnTo>
                  <a:lnTo>
                    <a:pt x="20381" y="1816"/>
                  </a:lnTo>
                  <a:lnTo>
                    <a:pt x="20018" y="2158"/>
                  </a:lnTo>
                  <a:lnTo>
                    <a:pt x="19654" y="2521"/>
                  </a:lnTo>
                  <a:lnTo>
                    <a:pt x="19334" y="2884"/>
                  </a:lnTo>
                  <a:lnTo>
                    <a:pt x="19014" y="3290"/>
                  </a:lnTo>
                  <a:lnTo>
                    <a:pt x="18714" y="3696"/>
                  </a:lnTo>
                  <a:lnTo>
                    <a:pt x="18458" y="4123"/>
                  </a:lnTo>
                  <a:lnTo>
                    <a:pt x="18202" y="4551"/>
                  </a:lnTo>
                  <a:lnTo>
                    <a:pt x="17988" y="5021"/>
                  </a:lnTo>
                  <a:lnTo>
                    <a:pt x="17796" y="5491"/>
                  </a:lnTo>
                  <a:lnTo>
                    <a:pt x="17646" y="5875"/>
                  </a:lnTo>
                  <a:lnTo>
                    <a:pt x="17518" y="6260"/>
                  </a:lnTo>
                  <a:lnTo>
                    <a:pt x="17411" y="6666"/>
                  </a:lnTo>
                  <a:lnTo>
                    <a:pt x="17326" y="7050"/>
                  </a:lnTo>
                  <a:lnTo>
                    <a:pt x="17155" y="7819"/>
                  </a:lnTo>
                  <a:lnTo>
                    <a:pt x="17005" y="8588"/>
                  </a:lnTo>
                  <a:lnTo>
                    <a:pt x="16877" y="9293"/>
                  </a:lnTo>
                  <a:lnTo>
                    <a:pt x="16749" y="9955"/>
                  </a:lnTo>
                  <a:lnTo>
                    <a:pt x="16578" y="10596"/>
                  </a:lnTo>
                  <a:lnTo>
                    <a:pt x="16471" y="10917"/>
                  </a:lnTo>
                  <a:lnTo>
                    <a:pt x="16365" y="11195"/>
                  </a:lnTo>
                  <a:lnTo>
                    <a:pt x="16236" y="11472"/>
                  </a:lnTo>
                  <a:lnTo>
                    <a:pt x="16087" y="11771"/>
                  </a:lnTo>
                  <a:lnTo>
                    <a:pt x="15937" y="12028"/>
                  </a:lnTo>
                  <a:lnTo>
                    <a:pt x="15745" y="12305"/>
                  </a:lnTo>
                  <a:lnTo>
                    <a:pt x="15553" y="12583"/>
                  </a:lnTo>
                  <a:lnTo>
                    <a:pt x="15339" y="12839"/>
                  </a:lnTo>
                  <a:lnTo>
                    <a:pt x="15104" y="13096"/>
                  </a:lnTo>
                  <a:lnTo>
                    <a:pt x="14848" y="13352"/>
                  </a:lnTo>
                  <a:lnTo>
                    <a:pt x="14570" y="13609"/>
                  </a:lnTo>
                  <a:lnTo>
                    <a:pt x="14271" y="13865"/>
                  </a:lnTo>
                  <a:lnTo>
                    <a:pt x="13972" y="14121"/>
                  </a:lnTo>
                  <a:lnTo>
                    <a:pt x="13651" y="14356"/>
                  </a:lnTo>
                  <a:lnTo>
                    <a:pt x="13310" y="14591"/>
                  </a:lnTo>
                  <a:lnTo>
                    <a:pt x="12946" y="14826"/>
                  </a:lnTo>
                  <a:lnTo>
                    <a:pt x="12177" y="15275"/>
                  </a:lnTo>
                  <a:lnTo>
                    <a:pt x="11643" y="15574"/>
                  </a:lnTo>
                  <a:lnTo>
                    <a:pt x="11131" y="15809"/>
                  </a:lnTo>
                  <a:lnTo>
                    <a:pt x="10639" y="16044"/>
                  </a:lnTo>
                  <a:lnTo>
                    <a:pt x="10169" y="16215"/>
                  </a:lnTo>
                  <a:lnTo>
                    <a:pt x="9721" y="16364"/>
                  </a:lnTo>
                  <a:lnTo>
                    <a:pt x="9272" y="16493"/>
                  </a:lnTo>
                  <a:lnTo>
                    <a:pt x="8823" y="16578"/>
                  </a:lnTo>
                  <a:lnTo>
                    <a:pt x="8396" y="16621"/>
                  </a:lnTo>
                  <a:lnTo>
                    <a:pt x="7948" y="16663"/>
                  </a:lnTo>
                  <a:lnTo>
                    <a:pt x="7499" y="16642"/>
                  </a:lnTo>
                  <a:lnTo>
                    <a:pt x="7072" y="16599"/>
                  </a:lnTo>
                  <a:lnTo>
                    <a:pt x="6644" y="16514"/>
                  </a:lnTo>
                  <a:lnTo>
                    <a:pt x="6260" y="16386"/>
                  </a:lnTo>
                  <a:lnTo>
                    <a:pt x="5897" y="16236"/>
                  </a:lnTo>
                  <a:lnTo>
                    <a:pt x="5555" y="16044"/>
                  </a:lnTo>
                  <a:lnTo>
                    <a:pt x="5256" y="15809"/>
                  </a:lnTo>
                  <a:lnTo>
                    <a:pt x="4999" y="15574"/>
                  </a:lnTo>
                  <a:lnTo>
                    <a:pt x="4764" y="15296"/>
                  </a:lnTo>
                  <a:lnTo>
                    <a:pt x="4572" y="15019"/>
                  </a:lnTo>
                  <a:lnTo>
                    <a:pt x="4401" y="14698"/>
                  </a:lnTo>
                  <a:lnTo>
                    <a:pt x="4273" y="14378"/>
                  </a:lnTo>
                  <a:lnTo>
                    <a:pt x="4145" y="14036"/>
                  </a:lnTo>
                  <a:lnTo>
                    <a:pt x="4059" y="13673"/>
                  </a:lnTo>
                  <a:lnTo>
                    <a:pt x="3995" y="13331"/>
                  </a:lnTo>
                  <a:lnTo>
                    <a:pt x="3953" y="12946"/>
                  </a:lnTo>
                  <a:lnTo>
                    <a:pt x="3910" y="12583"/>
                  </a:lnTo>
                  <a:lnTo>
                    <a:pt x="3910" y="12220"/>
                  </a:lnTo>
                  <a:lnTo>
                    <a:pt x="3931" y="11857"/>
                  </a:lnTo>
                  <a:lnTo>
                    <a:pt x="3953" y="11494"/>
                  </a:lnTo>
                  <a:lnTo>
                    <a:pt x="3995" y="11130"/>
                  </a:lnTo>
                  <a:lnTo>
                    <a:pt x="4038" y="10789"/>
                  </a:lnTo>
                  <a:lnTo>
                    <a:pt x="4102" y="10468"/>
                  </a:lnTo>
                  <a:lnTo>
                    <a:pt x="4252" y="9849"/>
                  </a:lnTo>
                  <a:lnTo>
                    <a:pt x="4444" y="9208"/>
                  </a:lnTo>
                  <a:lnTo>
                    <a:pt x="4636" y="8481"/>
                  </a:lnTo>
                  <a:lnTo>
                    <a:pt x="4829" y="7734"/>
                  </a:lnTo>
                  <a:lnTo>
                    <a:pt x="4893" y="7349"/>
                  </a:lnTo>
                  <a:lnTo>
                    <a:pt x="4957" y="6943"/>
                  </a:lnTo>
                  <a:lnTo>
                    <a:pt x="5021" y="6537"/>
                  </a:lnTo>
                  <a:lnTo>
                    <a:pt x="5064" y="6131"/>
                  </a:lnTo>
                  <a:lnTo>
                    <a:pt x="5064" y="5704"/>
                  </a:lnTo>
                  <a:lnTo>
                    <a:pt x="5064" y="5298"/>
                  </a:lnTo>
                  <a:lnTo>
                    <a:pt x="5021" y="4892"/>
                  </a:lnTo>
                  <a:lnTo>
                    <a:pt x="4957" y="4487"/>
                  </a:lnTo>
                  <a:lnTo>
                    <a:pt x="4871" y="4102"/>
                  </a:lnTo>
                  <a:lnTo>
                    <a:pt x="4764" y="3717"/>
                  </a:lnTo>
                  <a:lnTo>
                    <a:pt x="4636" y="3354"/>
                  </a:lnTo>
                  <a:lnTo>
                    <a:pt x="4487" y="3012"/>
                  </a:lnTo>
                  <a:lnTo>
                    <a:pt x="4316" y="2692"/>
                  </a:lnTo>
                  <a:lnTo>
                    <a:pt x="4124" y="2372"/>
                  </a:lnTo>
                  <a:lnTo>
                    <a:pt x="3931" y="2073"/>
                  </a:lnTo>
                  <a:lnTo>
                    <a:pt x="3696" y="1795"/>
                  </a:lnTo>
                  <a:lnTo>
                    <a:pt x="3440" y="1538"/>
                  </a:lnTo>
                  <a:lnTo>
                    <a:pt x="3184" y="1303"/>
                  </a:lnTo>
                  <a:lnTo>
                    <a:pt x="2884" y="1090"/>
                  </a:lnTo>
                  <a:lnTo>
                    <a:pt x="2585" y="898"/>
                  </a:lnTo>
                  <a:lnTo>
                    <a:pt x="2436" y="833"/>
                  </a:lnTo>
                  <a:lnTo>
                    <a:pt x="2265" y="769"/>
                  </a:lnTo>
                  <a:lnTo>
                    <a:pt x="2094" y="727"/>
                  </a:lnTo>
                  <a:lnTo>
                    <a:pt x="1945" y="684"/>
                  </a:lnTo>
                  <a:lnTo>
                    <a:pt x="1603" y="684"/>
                  </a:lnTo>
                  <a:lnTo>
                    <a:pt x="1432" y="705"/>
                  </a:lnTo>
                  <a:lnTo>
                    <a:pt x="1282" y="748"/>
                  </a:lnTo>
                  <a:lnTo>
                    <a:pt x="1111" y="791"/>
                  </a:lnTo>
                  <a:lnTo>
                    <a:pt x="962" y="855"/>
                  </a:lnTo>
                  <a:lnTo>
                    <a:pt x="812" y="940"/>
                  </a:lnTo>
                  <a:lnTo>
                    <a:pt x="684" y="1026"/>
                  </a:lnTo>
                  <a:lnTo>
                    <a:pt x="556" y="1154"/>
                  </a:lnTo>
                  <a:lnTo>
                    <a:pt x="428" y="1261"/>
                  </a:lnTo>
                  <a:lnTo>
                    <a:pt x="321" y="1410"/>
                  </a:lnTo>
                  <a:lnTo>
                    <a:pt x="235" y="1560"/>
                  </a:lnTo>
                  <a:lnTo>
                    <a:pt x="150" y="1709"/>
                  </a:lnTo>
                  <a:lnTo>
                    <a:pt x="86" y="1880"/>
                  </a:lnTo>
                  <a:lnTo>
                    <a:pt x="43" y="2030"/>
                  </a:lnTo>
                  <a:lnTo>
                    <a:pt x="22" y="2201"/>
                  </a:lnTo>
                  <a:lnTo>
                    <a:pt x="0" y="2372"/>
                  </a:lnTo>
                  <a:lnTo>
                    <a:pt x="0" y="2542"/>
                  </a:lnTo>
                  <a:lnTo>
                    <a:pt x="22" y="2713"/>
                  </a:lnTo>
                  <a:lnTo>
                    <a:pt x="65" y="2863"/>
                  </a:lnTo>
                  <a:lnTo>
                    <a:pt x="107" y="3012"/>
                  </a:lnTo>
                  <a:lnTo>
                    <a:pt x="193" y="3183"/>
                  </a:lnTo>
                  <a:lnTo>
                    <a:pt x="257" y="3312"/>
                  </a:lnTo>
                  <a:lnTo>
                    <a:pt x="364" y="3461"/>
                  </a:lnTo>
                  <a:lnTo>
                    <a:pt x="470" y="3589"/>
                  </a:lnTo>
                  <a:lnTo>
                    <a:pt x="599" y="3696"/>
                  </a:lnTo>
                  <a:lnTo>
                    <a:pt x="727" y="3824"/>
                  </a:lnTo>
                  <a:lnTo>
                    <a:pt x="876" y="3910"/>
                  </a:lnTo>
                  <a:lnTo>
                    <a:pt x="1047" y="4038"/>
                  </a:lnTo>
                  <a:lnTo>
                    <a:pt x="1197" y="4209"/>
                  </a:lnTo>
                  <a:lnTo>
                    <a:pt x="1325" y="4422"/>
                  </a:lnTo>
                  <a:lnTo>
                    <a:pt x="1432" y="4679"/>
                  </a:lnTo>
                  <a:lnTo>
                    <a:pt x="1517" y="4957"/>
                  </a:lnTo>
                  <a:lnTo>
                    <a:pt x="1581" y="5256"/>
                  </a:lnTo>
                  <a:lnTo>
                    <a:pt x="1603" y="5597"/>
                  </a:lnTo>
                  <a:lnTo>
                    <a:pt x="1603" y="5918"/>
                  </a:lnTo>
                  <a:lnTo>
                    <a:pt x="1581" y="6196"/>
                  </a:lnTo>
                  <a:lnTo>
                    <a:pt x="1539" y="6495"/>
                  </a:lnTo>
                  <a:lnTo>
                    <a:pt x="1432" y="7071"/>
                  </a:lnTo>
                  <a:lnTo>
                    <a:pt x="1282" y="7670"/>
                  </a:lnTo>
                  <a:lnTo>
                    <a:pt x="1111" y="8289"/>
                  </a:lnTo>
                  <a:lnTo>
                    <a:pt x="919" y="8994"/>
                  </a:lnTo>
                  <a:lnTo>
                    <a:pt x="727" y="9720"/>
                  </a:lnTo>
                  <a:lnTo>
                    <a:pt x="620" y="10255"/>
                  </a:lnTo>
                  <a:lnTo>
                    <a:pt x="556" y="10789"/>
                  </a:lnTo>
                  <a:lnTo>
                    <a:pt x="492" y="11365"/>
                  </a:lnTo>
                  <a:lnTo>
                    <a:pt x="449" y="11942"/>
                  </a:lnTo>
                  <a:lnTo>
                    <a:pt x="449" y="12519"/>
                  </a:lnTo>
                  <a:lnTo>
                    <a:pt x="492" y="13117"/>
                  </a:lnTo>
                  <a:lnTo>
                    <a:pt x="556" y="13715"/>
                  </a:lnTo>
                  <a:lnTo>
                    <a:pt x="663" y="14292"/>
                  </a:lnTo>
                  <a:lnTo>
                    <a:pt x="791" y="14869"/>
                  </a:lnTo>
                  <a:lnTo>
                    <a:pt x="983" y="15446"/>
                  </a:lnTo>
                  <a:lnTo>
                    <a:pt x="1197" y="16001"/>
                  </a:lnTo>
                  <a:lnTo>
                    <a:pt x="1475" y="16535"/>
                  </a:lnTo>
                  <a:lnTo>
                    <a:pt x="1624" y="16813"/>
                  </a:lnTo>
                  <a:lnTo>
                    <a:pt x="1774" y="17069"/>
                  </a:lnTo>
                  <a:lnTo>
                    <a:pt x="1945" y="17304"/>
                  </a:lnTo>
                  <a:lnTo>
                    <a:pt x="2137" y="17561"/>
                  </a:lnTo>
                  <a:lnTo>
                    <a:pt x="2350" y="17796"/>
                  </a:lnTo>
                  <a:lnTo>
                    <a:pt x="2543" y="18031"/>
                  </a:lnTo>
                  <a:lnTo>
                    <a:pt x="2778" y="18244"/>
                  </a:lnTo>
                  <a:lnTo>
                    <a:pt x="3013" y="18458"/>
                  </a:lnTo>
                  <a:lnTo>
                    <a:pt x="3269" y="18650"/>
                  </a:lnTo>
                  <a:lnTo>
                    <a:pt x="3525" y="18842"/>
                  </a:lnTo>
                  <a:lnTo>
                    <a:pt x="3782" y="19013"/>
                  </a:lnTo>
                  <a:lnTo>
                    <a:pt x="4059" y="19163"/>
                  </a:lnTo>
                  <a:lnTo>
                    <a:pt x="4337" y="19312"/>
                  </a:lnTo>
                  <a:lnTo>
                    <a:pt x="4636" y="19441"/>
                  </a:lnTo>
                  <a:lnTo>
                    <a:pt x="4935" y="19569"/>
                  </a:lnTo>
                  <a:lnTo>
                    <a:pt x="5234" y="19697"/>
                  </a:lnTo>
                  <a:lnTo>
                    <a:pt x="5533" y="19782"/>
                  </a:lnTo>
                  <a:lnTo>
                    <a:pt x="5854" y="19868"/>
                  </a:lnTo>
                  <a:lnTo>
                    <a:pt x="6174" y="19953"/>
                  </a:lnTo>
                  <a:lnTo>
                    <a:pt x="6516" y="19996"/>
                  </a:lnTo>
                  <a:lnTo>
                    <a:pt x="6837" y="20060"/>
                  </a:lnTo>
                  <a:lnTo>
                    <a:pt x="7178" y="20082"/>
                  </a:lnTo>
                  <a:lnTo>
                    <a:pt x="7520" y="20103"/>
                  </a:lnTo>
                  <a:lnTo>
                    <a:pt x="8311" y="20103"/>
                  </a:lnTo>
                  <a:lnTo>
                    <a:pt x="8759" y="20060"/>
                  </a:lnTo>
                  <a:lnTo>
                    <a:pt x="9357" y="19996"/>
                  </a:lnTo>
                  <a:lnTo>
                    <a:pt x="9977" y="19868"/>
                  </a:lnTo>
                  <a:lnTo>
                    <a:pt x="10575" y="19718"/>
                  </a:lnTo>
                  <a:lnTo>
                    <a:pt x="11216" y="19526"/>
                  </a:lnTo>
                  <a:lnTo>
                    <a:pt x="11836" y="19270"/>
                  </a:lnTo>
                  <a:lnTo>
                    <a:pt x="12498" y="18992"/>
                  </a:lnTo>
                  <a:lnTo>
                    <a:pt x="13160" y="18672"/>
                  </a:lnTo>
                  <a:lnTo>
                    <a:pt x="13865" y="18308"/>
                  </a:lnTo>
                  <a:lnTo>
                    <a:pt x="14378" y="18009"/>
                  </a:lnTo>
                  <a:lnTo>
                    <a:pt x="14890" y="17689"/>
                  </a:lnTo>
                  <a:lnTo>
                    <a:pt x="15360" y="17368"/>
                  </a:lnTo>
                  <a:lnTo>
                    <a:pt x="15809" y="17048"/>
                  </a:lnTo>
                  <a:lnTo>
                    <a:pt x="16258" y="16706"/>
                  </a:lnTo>
                  <a:lnTo>
                    <a:pt x="16664" y="16364"/>
                  </a:lnTo>
                  <a:lnTo>
                    <a:pt x="17048" y="16023"/>
                  </a:lnTo>
                  <a:lnTo>
                    <a:pt x="17433" y="15659"/>
                  </a:lnTo>
                  <a:lnTo>
                    <a:pt x="17774" y="15296"/>
                  </a:lnTo>
                  <a:lnTo>
                    <a:pt x="18095" y="14933"/>
                  </a:lnTo>
                  <a:lnTo>
                    <a:pt x="18394" y="14549"/>
                  </a:lnTo>
                  <a:lnTo>
                    <a:pt x="18672" y="14164"/>
                  </a:lnTo>
                  <a:lnTo>
                    <a:pt x="18928" y="13758"/>
                  </a:lnTo>
                  <a:lnTo>
                    <a:pt x="19163" y="13352"/>
                  </a:lnTo>
                  <a:lnTo>
                    <a:pt x="19377" y="12946"/>
                  </a:lnTo>
                  <a:lnTo>
                    <a:pt x="19548" y="12540"/>
                  </a:lnTo>
                  <a:lnTo>
                    <a:pt x="19719" y="12113"/>
                  </a:lnTo>
                  <a:lnTo>
                    <a:pt x="19868" y="11686"/>
                  </a:lnTo>
                  <a:lnTo>
                    <a:pt x="19975" y="11280"/>
                  </a:lnTo>
                  <a:lnTo>
                    <a:pt x="20082" y="10853"/>
                  </a:lnTo>
                  <a:lnTo>
                    <a:pt x="20274" y="10020"/>
                  </a:lnTo>
                  <a:lnTo>
                    <a:pt x="20424" y="9208"/>
                  </a:lnTo>
                  <a:lnTo>
                    <a:pt x="20530" y="8546"/>
                  </a:lnTo>
                  <a:lnTo>
                    <a:pt x="20659" y="7905"/>
                  </a:lnTo>
                  <a:lnTo>
                    <a:pt x="20829" y="7306"/>
                  </a:lnTo>
                  <a:lnTo>
                    <a:pt x="20915" y="7007"/>
                  </a:lnTo>
                  <a:lnTo>
                    <a:pt x="21022" y="6730"/>
                  </a:lnTo>
                  <a:lnTo>
                    <a:pt x="21128" y="6431"/>
                  </a:lnTo>
                  <a:lnTo>
                    <a:pt x="21278" y="6153"/>
                  </a:lnTo>
                  <a:lnTo>
                    <a:pt x="21428" y="5896"/>
                  </a:lnTo>
                  <a:lnTo>
                    <a:pt x="21598" y="5619"/>
                  </a:lnTo>
                  <a:lnTo>
                    <a:pt x="21769" y="5362"/>
                  </a:lnTo>
                  <a:lnTo>
                    <a:pt x="21983" y="5127"/>
                  </a:lnTo>
                  <a:lnTo>
                    <a:pt x="22175" y="4892"/>
                  </a:lnTo>
                  <a:lnTo>
                    <a:pt x="22410" y="4657"/>
                  </a:lnTo>
                  <a:lnTo>
                    <a:pt x="22645" y="4444"/>
                  </a:lnTo>
                  <a:lnTo>
                    <a:pt x="22880" y="4252"/>
                  </a:lnTo>
                  <a:lnTo>
                    <a:pt x="23137" y="4059"/>
                  </a:lnTo>
                  <a:lnTo>
                    <a:pt x="23414" y="3888"/>
                  </a:lnTo>
                  <a:lnTo>
                    <a:pt x="23671" y="3739"/>
                  </a:lnTo>
                  <a:lnTo>
                    <a:pt x="23948" y="3589"/>
                  </a:lnTo>
                  <a:lnTo>
                    <a:pt x="24247" y="3461"/>
                  </a:lnTo>
                  <a:lnTo>
                    <a:pt x="24547" y="3354"/>
                  </a:lnTo>
                  <a:lnTo>
                    <a:pt x="24696" y="3290"/>
                  </a:lnTo>
                  <a:lnTo>
                    <a:pt x="24846" y="3205"/>
                  </a:lnTo>
                  <a:lnTo>
                    <a:pt x="24995" y="3119"/>
                  </a:lnTo>
                  <a:lnTo>
                    <a:pt x="25123" y="3012"/>
                  </a:lnTo>
                  <a:lnTo>
                    <a:pt x="25252" y="2906"/>
                  </a:lnTo>
                  <a:lnTo>
                    <a:pt x="25358" y="2777"/>
                  </a:lnTo>
                  <a:lnTo>
                    <a:pt x="25444" y="2628"/>
                  </a:lnTo>
                  <a:lnTo>
                    <a:pt x="25529" y="2478"/>
                  </a:lnTo>
                  <a:lnTo>
                    <a:pt x="25593" y="2329"/>
                  </a:lnTo>
                  <a:lnTo>
                    <a:pt x="25657" y="2179"/>
                  </a:lnTo>
                  <a:lnTo>
                    <a:pt x="25679" y="2008"/>
                  </a:lnTo>
                  <a:lnTo>
                    <a:pt x="25700" y="1859"/>
                  </a:lnTo>
                  <a:lnTo>
                    <a:pt x="25722" y="1688"/>
                  </a:lnTo>
                  <a:lnTo>
                    <a:pt x="25700" y="1517"/>
                  </a:lnTo>
                  <a:lnTo>
                    <a:pt x="25679" y="1346"/>
                  </a:lnTo>
                  <a:lnTo>
                    <a:pt x="25615" y="1175"/>
                  </a:lnTo>
                  <a:lnTo>
                    <a:pt x="25551" y="1004"/>
                  </a:lnTo>
                  <a:lnTo>
                    <a:pt x="25487" y="855"/>
                  </a:lnTo>
                  <a:lnTo>
                    <a:pt x="25380" y="705"/>
                  </a:lnTo>
                  <a:lnTo>
                    <a:pt x="25273" y="577"/>
                  </a:lnTo>
                  <a:lnTo>
                    <a:pt x="25166" y="449"/>
                  </a:lnTo>
                  <a:lnTo>
                    <a:pt x="25038" y="342"/>
                  </a:lnTo>
                  <a:lnTo>
                    <a:pt x="24910" y="257"/>
                  </a:lnTo>
                  <a:lnTo>
                    <a:pt x="24760" y="171"/>
                  </a:lnTo>
                  <a:lnTo>
                    <a:pt x="24611" y="107"/>
                  </a:lnTo>
                  <a:lnTo>
                    <a:pt x="24440" y="43"/>
                  </a:lnTo>
                  <a:lnTo>
                    <a:pt x="24290" y="22"/>
                  </a:lnTo>
                  <a:lnTo>
                    <a:pt x="24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81;p74">
              <a:extLst>
                <a:ext uri="{FF2B5EF4-FFF2-40B4-BE49-F238E27FC236}">
                  <a16:creationId xmlns:a16="http://schemas.microsoft.com/office/drawing/2014/main" id="{745D6F8F-BEBD-8BD3-DCA8-F454187DC882}"/>
                </a:ext>
              </a:extLst>
            </p:cNvPr>
            <p:cNvSpPr/>
            <p:nvPr/>
          </p:nvSpPr>
          <p:spPr>
            <a:xfrm>
              <a:off x="11906950" y="4163450"/>
              <a:ext cx="643050" cy="502575"/>
            </a:xfrm>
            <a:custGeom>
              <a:avLst/>
              <a:gdLst/>
              <a:ahLst/>
              <a:cxnLst/>
              <a:rect l="l" t="t" r="r" b="b"/>
              <a:pathLst>
                <a:path w="25722" h="20103" fill="none" extrusionOk="0">
                  <a:moveTo>
                    <a:pt x="7862" y="20103"/>
                  </a:moveTo>
                  <a:lnTo>
                    <a:pt x="7862" y="20103"/>
                  </a:lnTo>
                  <a:lnTo>
                    <a:pt x="7520" y="20103"/>
                  </a:lnTo>
                  <a:lnTo>
                    <a:pt x="7178" y="20082"/>
                  </a:lnTo>
                  <a:lnTo>
                    <a:pt x="6837" y="20060"/>
                  </a:lnTo>
                  <a:lnTo>
                    <a:pt x="6516" y="19996"/>
                  </a:lnTo>
                  <a:lnTo>
                    <a:pt x="6174" y="19953"/>
                  </a:lnTo>
                  <a:lnTo>
                    <a:pt x="5854" y="19868"/>
                  </a:lnTo>
                  <a:lnTo>
                    <a:pt x="5533" y="19782"/>
                  </a:lnTo>
                  <a:lnTo>
                    <a:pt x="5234" y="19697"/>
                  </a:lnTo>
                  <a:lnTo>
                    <a:pt x="4935" y="19569"/>
                  </a:lnTo>
                  <a:lnTo>
                    <a:pt x="4636" y="19441"/>
                  </a:lnTo>
                  <a:lnTo>
                    <a:pt x="4337" y="19312"/>
                  </a:lnTo>
                  <a:lnTo>
                    <a:pt x="4059" y="19163"/>
                  </a:lnTo>
                  <a:lnTo>
                    <a:pt x="3782" y="19013"/>
                  </a:lnTo>
                  <a:lnTo>
                    <a:pt x="3525" y="18842"/>
                  </a:lnTo>
                  <a:lnTo>
                    <a:pt x="3269" y="18650"/>
                  </a:lnTo>
                  <a:lnTo>
                    <a:pt x="3013" y="18458"/>
                  </a:lnTo>
                  <a:lnTo>
                    <a:pt x="3013" y="18458"/>
                  </a:lnTo>
                  <a:lnTo>
                    <a:pt x="2778" y="18244"/>
                  </a:lnTo>
                  <a:lnTo>
                    <a:pt x="2543" y="18031"/>
                  </a:lnTo>
                  <a:lnTo>
                    <a:pt x="2350" y="17796"/>
                  </a:lnTo>
                  <a:lnTo>
                    <a:pt x="2137" y="17561"/>
                  </a:lnTo>
                  <a:lnTo>
                    <a:pt x="1945" y="17304"/>
                  </a:lnTo>
                  <a:lnTo>
                    <a:pt x="1774" y="17069"/>
                  </a:lnTo>
                  <a:lnTo>
                    <a:pt x="1624" y="16813"/>
                  </a:lnTo>
                  <a:lnTo>
                    <a:pt x="1475" y="16535"/>
                  </a:lnTo>
                  <a:lnTo>
                    <a:pt x="1197" y="16001"/>
                  </a:lnTo>
                  <a:lnTo>
                    <a:pt x="983" y="15446"/>
                  </a:lnTo>
                  <a:lnTo>
                    <a:pt x="791" y="14869"/>
                  </a:lnTo>
                  <a:lnTo>
                    <a:pt x="663" y="14292"/>
                  </a:lnTo>
                  <a:lnTo>
                    <a:pt x="556" y="13715"/>
                  </a:lnTo>
                  <a:lnTo>
                    <a:pt x="492" y="13117"/>
                  </a:lnTo>
                  <a:lnTo>
                    <a:pt x="449" y="12519"/>
                  </a:lnTo>
                  <a:lnTo>
                    <a:pt x="449" y="11942"/>
                  </a:lnTo>
                  <a:lnTo>
                    <a:pt x="492" y="11365"/>
                  </a:lnTo>
                  <a:lnTo>
                    <a:pt x="556" y="10789"/>
                  </a:lnTo>
                  <a:lnTo>
                    <a:pt x="620" y="10255"/>
                  </a:lnTo>
                  <a:lnTo>
                    <a:pt x="727" y="9720"/>
                  </a:lnTo>
                  <a:lnTo>
                    <a:pt x="727" y="9720"/>
                  </a:lnTo>
                  <a:lnTo>
                    <a:pt x="919" y="8994"/>
                  </a:lnTo>
                  <a:lnTo>
                    <a:pt x="1111" y="8289"/>
                  </a:lnTo>
                  <a:lnTo>
                    <a:pt x="1111" y="8289"/>
                  </a:lnTo>
                  <a:lnTo>
                    <a:pt x="1282" y="7670"/>
                  </a:lnTo>
                  <a:lnTo>
                    <a:pt x="1432" y="7071"/>
                  </a:lnTo>
                  <a:lnTo>
                    <a:pt x="1539" y="6495"/>
                  </a:lnTo>
                  <a:lnTo>
                    <a:pt x="1581" y="6196"/>
                  </a:lnTo>
                  <a:lnTo>
                    <a:pt x="1603" y="5918"/>
                  </a:lnTo>
                  <a:lnTo>
                    <a:pt x="1603" y="5918"/>
                  </a:lnTo>
                  <a:lnTo>
                    <a:pt x="1603" y="5597"/>
                  </a:lnTo>
                  <a:lnTo>
                    <a:pt x="1581" y="5256"/>
                  </a:lnTo>
                  <a:lnTo>
                    <a:pt x="1517" y="4957"/>
                  </a:lnTo>
                  <a:lnTo>
                    <a:pt x="1432" y="4679"/>
                  </a:lnTo>
                  <a:lnTo>
                    <a:pt x="1325" y="4422"/>
                  </a:lnTo>
                  <a:lnTo>
                    <a:pt x="1197" y="4209"/>
                  </a:lnTo>
                  <a:lnTo>
                    <a:pt x="1047" y="4038"/>
                  </a:lnTo>
                  <a:lnTo>
                    <a:pt x="876" y="3910"/>
                  </a:lnTo>
                  <a:lnTo>
                    <a:pt x="876" y="3910"/>
                  </a:lnTo>
                  <a:lnTo>
                    <a:pt x="727" y="3824"/>
                  </a:lnTo>
                  <a:lnTo>
                    <a:pt x="599" y="3696"/>
                  </a:lnTo>
                  <a:lnTo>
                    <a:pt x="470" y="3589"/>
                  </a:lnTo>
                  <a:lnTo>
                    <a:pt x="364" y="3461"/>
                  </a:lnTo>
                  <a:lnTo>
                    <a:pt x="257" y="3312"/>
                  </a:lnTo>
                  <a:lnTo>
                    <a:pt x="193" y="3183"/>
                  </a:lnTo>
                  <a:lnTo>
                    <a:pt x="107" y="3012"/>
                  </a:lnTo>
                  <a:lnTo>
                    <a:pt x="65" y="2863"/>
                  </a:lnTo>
                  <a:lnTo>
                    <a:pt x="22" y="2713"/>
                  </a:lnTo>
                  <a:lnTo>
                    <a:pt x="0" y="2542"/>
                  </a:lnTo>
                  <a:lnTo>
                    <a:pt x="0" y="2372"/>
                  </a:lnTo>
                  <a:lnTo>
                    <a:pt x="22" y="2201"/>
                  </a:lnTo>
                  <a:lnTo>
                    <a:pt x="43" y="2030"/>
                  </a:lnTo>
                  <a:lnTo>
                    <a:pt x="86" y="1880"/>
                  </a:lnTo>
                  <a:lnTo>
                    <a:pt x="150" y="1709"/>
                  </a:lnTo>
                  <a:lnTo>
                    <a:pt x="235" y="1560"/>
                  </a:lnTo>
                  <a:lnTo>
                    <a:pt x="235" y="1560"/>
                  </a:lnTo>
                  <a:lnTo>
                    <a:pt x="321" y="1410"/>
                  </a:lnTo>
                  <a:lnTo>
                    <a:pt x="428" y="1261"/>
                  </a:lnTo>
                  <a:lnTo>
                    <a:pt x="556" y="1154"/>
                  </a:lnTo>
                  <a:lnTo>
                    <a:pt x="684" y="1026"/>
                  </a:lnTo>
                  <a:lnTo>
                    <a:pt x="812" y="940"/>
                  </a:lnTo>
                  <a:lnTo>
                    <a:pt x="962" y="855"/>
                  </a:lnTo>
                  <a:lnTo>
                    <a:pt x="1111" y="791"/>
                  </a:lnTo>
                  <a:lnTo>
                    <a:pt x="1282" y="748"/>
                  </a:lnTo>
                  <a:lnTo>
                    <a:pt x="1432" y="705"/>
                  </a:lnTo>
                  <a:lnTo>
                    <a:pt x="1603" y="684"/>
                  </a:lnTo>
                  <a:lnTo>
                    <a:pt x="1774" y="684"/>
                  </a:lnTo>
                  <a:lnTo>
                    <a:pt x="1945" y="684"/>
                  </a:lnTo>
                  <a:lnTo>
                    <a:pt x="2094" y="727"/>
                  </a:lnTo>
                  <a:lnTo>
                    <a:pt x="2265" y="769"/>
                  </a:lnTo>
                  <a:lnTo>
                    <a:pt x="2436" y="833"/>
                  </a:lnTo>
                  <a:lnTo>
                    <a:pt x="2585" y="898"/>
                  </a:lnTo>
                  <a:lnTo>
                    <a:pt x="2585" y="898"/>
                  </a:lnTo>
                  <a:lnTo>
                    <a:pt x="2884" y="1090"/>
                  </a:lnTo>
                  <a:lnTo>
                    <a:pt x="3184" y="1303"/>
                  </a:lnTo>
                  <a:lnTo>
                    <a:pt x="3440" y="1538"/>
                  </a:lnTo>
                  <a:lnTo>
                    <a:pt x="3696" y="1795"/>
                  </a:lnTo>
                  <a:lnTo>
                    <a:pt x="3931" y="2073"/>
                  </a:lnTo>
                  <a:lnTo>
                    <a:pt x="4124" y="2372"/>
                  </a:lnTo>
                  <a:lnTo>
                    <a:pt x="4316" y="2692"/>
                  </a:lnTo>
                  <a:lnTo>
                    <a:pt x="4487" y="3012"/>
                  </a:lnTo>
                  <a:lnTo>
                    <a:pt x="4636" y="3354"/>
                  </a:lnTo>
                  <a:lnTo>
                    <a:pt x="4764" y="3717"/>
                  </a:lnTo>
                  <a:lnTo>
                    <a:pt x="4871" y="4102"/>
                  </a:lnTo>
                  <a:lnTo>
                    <a:pt x="4957" y="4487"/>
                  </a:lnTo>
                  <a:lnTo>
                    <a:pt x="5021" y="4892"/>
                  </a:lnTo>
                  <a:lnTo>
                    <a:pt x="5064" y="5298"/>
                  </a:lnTo>
                  <a:lnTo>
                    <a:pt x="5064" y="5704"/>
                  </a:lnTo>
                  <a:lnTo>
                    <a:pt x="5064" y="6131"/>
                  </a:lnTo>
                  <a:lnTo>
                    <a:pt x="5064" y="6131"/>
                  </a:lnTo>
                  <a:lnTo>
                    <a:pt x="5021" y="6537"/>
                  </a:lnTo>
                  <a:lnTo>
                    <a:pt x="4957" y="6943"/>
                  </a:lnTo>
                  <a:lnTo>
                    <a:pt x="4893" y="7349"/>
                  </a:lnTo>
                  <a:lnTo>
                    <a:pt x="4829" y="7734"/>
                  </a:lnTo>
                  <a:lnTo>
                    <a:pt x="4636" y="8481"/>
                  </a:lnTo>
                  <a:lnTo>
                    <a:pt x="4444" y="9208"/>
                  </a:lnTo>
                  <a:lnTo>
                    <a:pt x="4444" y="9208"/>
                  </a:lnTo>
                  <a:lnTo>
                    <a:pt x="4252" y="9849"/>
                  </a:lnTo>
                  <a:lnTo>
                    <a:pt x="4102" y="10468"/>
                  </a:lnTo>
                  <a:lnTo>
                    <a:pt x="4102" y="10468"/>
                  </a:lnTo>
                  <a:lnTo>
                    <a:pt x="4038" y="10789"/>
                  </a:lnTo>
                  <a:lnTo>
                    <a:pt x="3995" y="11130"/>
                  </a:lnTo>
                  <a:lnTo>
                    <a:pt x="3953" y="11494"/>
                  </a:lnTo>
                  <a:lnTo>
                    <a:pt x="3931" y="11857"/>
                  </a:lnTo>
                  <a:lnTo>
                    <a:pt x="3910" y="12220"/>
                  </a:lnTo>
                  <a:lnTo>
                    <a:pt x="3910" y="12583"/>
                  </a:lnTo>
                  <a:lnTo>
                    <a:pt x="3953" y="12946"/>
                  </a:lnTo>
                  <a:lnTo>
                    <a:pt x="3995" y="13331"/>
                  </a:lnTo>
                  <a:lnTo>
                    <a:pt x="4059" y="13673"/>
                  </a:lnTo>
                  <a:lnTo>
                    <a:pt x="4145" y="14036"/>
                  </a:lnTo>
                  <a:lnTo>
                    <a:pt x="4273" y="14378"/>
                  </a:lnTo>
                  <a:lnTo>
                    <a:pt x="4401" y="14698"/>
                  </a:lnTo>
                  <a:lnTo>
                    <a:pt x="4572" y="15019"/>
                  </a:lnTo>
                  <a:lnTo>
                    <a:pt x="4764" y="15296"/>
                  </a:lnTo>
                  <a:lnTo>
                    <a:pt x="4999" y="15574"/>
                  </a:lnTo>
                  <a:lnTo>
                    <a:pt x="5256" y="15809"/>
                  </a:lnTo>
                  <a:lnTo>
                    <a:pt x="5256" y="15809"/>
                  </a:lnTo>
                  <a:lnTo>
                    <a:pt x="5555" y="16044"/>
                  </a:lnTo>
                  <a:lnTo>
                    <a:pt x="5897" y="16236"/>
                  </a:lnTo>
                  <a:lnTo>
                    <a:pt x="6260" y="16386"/>
                  </a:lnTo>
                  <a:lnTo>
                    <a:pt x="6644" y="16514"/>
                  </a:lnTo>
                  <a:lnTo>
                    <a:pt x="7072" y="16599"/>
                  </a:lnTo>
                  <a:lnTo>
                    <a:pt x="7499" y="16642"/>
                  </a:lnTo>
                  <a:lnTo>
                    <a:pt x="7948" y="16663"/>
                  </a:lnTo>
                  <a:lnTo>
                    <a:pt x="8396" y="16621"/>
                  </a:lnTo>
                  <a:lnTo>
                    <a:pt x="8396" y="16621"/>
                  </a:lnTo>
                  <a:lnTo>
                    <a:pt x="8823" y="16578"/>
                  </a:lnTo>
                  <a:lnTo>
                    <a:pt x="9272" y="16493"/>
                  </a:lnTo>
                  <a:lnTo>
                    <a:pt x="9721" y="16364"/>
                  </a:lnTo>
                  <a:lnTo>
                    <a:pt x="10169" y="16215"/>
                  </a:lnTo>
                  <a:lnTo>
                    <a:pt x="10639" y="16044"/>
                  </a:lnTo>
                  <a:lnTo>
                    <a:pt x="11131" y="15809"/>
                  </a:lnTo>
                  <a:lnTo>
                    <a:pt x="11643" y="15574"/>
                  </a:lnTo>
                  <a:lnTo>
                    <a:pt x="12177" y="15275"/>
                  </a:lnTo>
                  <a:lnTo>
                    <a:pt x="12177" y="15275"/>
                  </a:lnTo>
                  <a:lnTo>
                    <a:pt x="12946" y="14826"/>
                  </a:lnTo>
                  <a:lnTo>
                    <a:pt x="13310" y="14591"/>
                  </a:lnTo>
                  <a:lnTo>
                    <a:pt x="13651" y="14356"/>
                  </a:lnTo>
                  <a:lnTo>
                    <a:pt x="13972" y="14121"/>
                  </a:lnTo>
                  <a:lnTo>
                    <a:pt x="14271" y="13865"/>
                  </a:lnTo>
                  <a:lnTo>
                    <a:pt x="14570" y="13609"/>
                  </a:lnTo>
                  <a:lnTo>
                    <a:pt x="14848" y="13352"/>
                  </a:lnTo>
                  <a:lnTo>
                    <a:pt x="15104" y="13096"/>
                  </a:lnTo>
                  <a:lnTo>
                    <a:pt x="15339" y="12839"/>
                  </a:lnTo>
                  <a:lnTo>
                    <a:pt x="15553" y="12583"/>
                  </a:lnTo>
                  <a:lnTo>
                    <a:pt x="15745" y="12305"/>
                  </a:lnTo>
                  <a:lnTo>
                    <a:pt x="15937" y="12028"/>
                  </a:lnTo>
                  <a:lnTo>
                    <a:pt x="16087" y="11771"/>
                  </a:lnTo>
                  <a:lnTo>
                    <a:pt x="16236" y="11472"/>
                  </a:lnTo>
                  <a:lnTo>
                    <a:pt x="16365" y="11195"/>
                  </a:lnTo>
                  <a:lnTo>
                    <a:pt x="16365" y="11195"/>
                  </a:lnTo>
                  <a:lnTo>
                    <a:pt x="16471" y="10917"/>
                  </a:lnTo>
                  <a:lnTo>
                    <a:pt x="16578" y="10596"/>
                  </a:lnTo>
                  <a:lnTo>
                    <a:pt x="16749" y="9955"/>
                  </a:lnTo>
                  <a:lnTo>
                    <a:pt x="16877" y="9293"/>
                  </a:lnTo>
                  <a:lnTo>
                    <a:pt x="17005" y="8588"/>
                  </a:lnTo>
                  <a:lnTo>
                    <a:pt x="17005" y="8588"/>
                  </a:lnTo>
                  <a:lnTo>
                    <a:pt x="17155" y="7819"/>
                  </a:lnTo>
                  <a:lnTo>
                    <a:pt x="17326" y="7050"/>
                  </a:lnTo>
                  <a:lnTo>
                    <a:pt x="17411" y="6666"/>
                  </a:lnTo>
                  <a:lnTo>
                    <a:pt x="17518" y="6260"/>
                  </a:lnTo>
                  <a:lnTo>
                    <a:pt x="17646" y="5875"/>
                  </a:lnTo>
                  <a:lnTo>
                    <a:pt x="17796" y="5491"/>
                  </a:lnTo>
                  <a:lnTo>
                    <a:pt x="17796" y="5491"/>
                  </a:lnTo>
                  <a:lnTo>
                    <a:pt x="17988" y="5021"/>
                  </a:lnTo>
                  <a:lnTo>
                    <a:pt x="18202" y="4551"/>
                  </a:lnTo>
                  <a:lnTo>
                    <a:pt x="18458" y="4123"/>
                  </a:lnTo>
                  <a:lnTo>
                    <a:pt x="18714" y="3696"/>
                  </a:lnTo>
                  <a:lnTo>
                    <a:pt x="19014" y="3290"/>
                  </a:lnTo>
                  <a:lnTo>
                    <a:pt x="19334" y="2884"/>
                  </a:lnTo>
                  <a:lnTo>
                    <a:pt x="19654" y="2521"/>
                  </a:lnTo>
                  <a:lnTo>
                    <a:pt x="20018" y="2158"/>
                  </a:lnTo>
                  <a:lnTo>
                    <a:pt x="20381" y="1816"/>
                  </a:lnTo>
                  <a:lnTo>
                    <a:pt x="20787" y="1496"/>
                  </a:lnTo>
                  <a:lnTo>
                    <a:pt x="21193" y="1197"/>
                  </a:lnTo>
                  <a:lnTo>
                    <a:pt x="21598" y="940"/>
                  </a:lnTo>
                  <a:lnTo>
                    <a:pt x="22047" y="684"/>
                  </a:lnTo>
                  <a:lnTo>
                    <a:pt x="22496" y="449"/>
                  </a:lnTo>
                  <a:lnTo>
                    <a:pt x="22966" y="257"/>
                  </a:lnTo>
                  <a:lnTo>
                    <a:pt x="23436" y="86"/>
                  </a:lnTo>
                  <a:lnTo>
                    <a:pt x="23436" y="86"/>
                  </a:lnTo>
                  <a:lnTo>
                    <a:pt x="23607" y="43"/>
                  </a:lnTo>
                  <a:lnTo>
                    <a:pt x="23778" y="0"/>
                  </a:lnTo>
                  <a:lnTo>
                    <a:pt x="23948" y="0"/>
                  </a:lnTo>
                  <a:lnTo>
                    <a:pt x="24119" y="0"/>
                  </a:lnTo>
                  <a:lnTo>
                    <a:pt x="24290" y="22"/>
                  </a:lnTo>
                  <a:lnTo>
                    <a:pt x="24440" y="43"/>
                  </a:lnTo>
                  <a:lnTo>
                    <a:pt x="24611" y="107"/>
                  </a:lnTo>
                  <a:lnTo>
                    <a:pt x="24760" y="171"/>
                  </a:lnTo>
                  <a:lnTo>
                    <a:pt x="24910" y="257"/>
                  </a:lnTo>
                  <a:lnTo>
                    <a:pt x="25038" y="342"/>
                  </a:lnTo>
                  <a:lnTo>
                    <a:pt x="25166" y="449"/>
                  </a:lnTo>
                  <a:lnTo>
                    <a:pt x="25273" y="577"/>
                  </a:lnTo>
                  <a:lnTo>
                    <a:pt x="25380" y="705"/>
                  </a:lnTo>
                  <a:lnTo>
                    <a:pt x="25487" y="855"/>
                  </a:lnTo>
                  <a:lnTo>
                    <a:pt x="25551" y="1004"/>
                  </a:lnTo>
                  <a:lnTo>
                    <a:pt x="25615" y="1175"/>
                  </a:lnTo>
                  <a:lnTo>
                    <a:pt x="25615" y="1175"/>
                  </a:lnTo>
                  <a:lnTo>
                    <a:pt x="25679" y="1346"/>
                  </a:lnTo>
                  <a:lnTo>
                    <a:pt x="25700" y="1517"/>
                  </a:lnTo>
                  <a:lnTo>
                    <a:pt x="25722" y="1688"/>
                  </a:lnTo>
                  <a:lnTo>
                    <a:pt x="25700" y="1859"/>
                  </a:lnTo>
                  <a:lnTo>
                    <a:pt x="25679" y="2008"/>
                  </a:lnTo>
                  <a:lnTo>
                    <a:pt x="25657" y="2179"/>
                  </a:lnTo>
                  <a:lnTo>
                    <a:pt x="25593" y="2329"/>
                  </a:lnTo>
                  <a:lnTo>
                    <a:pt x="25529" y="2478"/>
                  </a:lnTo>
                  <a:lnTo>
                    <a:pt x="25444" y="2628"/>
                  </a:lnTo>
                  <a:lnTo>
                    <a:pt x="25358" y="2777"/>
                  </a:lnTo>
                  <a:lnTo>
                    <a:pt x="25252" y="2906"/>
                  </a:lnTo>
                  <a:lnTo>
                    <a:pt x="25123" y="3012"/>
                  </a:lnTo>
                  <a:lnTo>
                    <a:pt x="24995" y="3119"/>
                  </a:lnTo>
                  <a:lnTo>
                    <a:pt x="24846" y="3205"/>
                  </a:lnTo>
                  <a:lnTo>
                    <a:pt x="24696" y="3290"/>
                  </a:lnTo>
                  <a:lnTo>
                    <a:pt x="24547" y="3354"/>
                  </a:lnTo>
                  <a:lnTo>
                    <a:pt x="24547" y="3354"/>
                  </a:lnTo>
                  <a:lnTo>
                    <a:pt x="24247" y="3461"/>
                  </a:lnTo>
                  <a:lnTo>
                    <a:pt x="23948" y="3589"/>
                  </a:lnTo>
                  <a:lnTo>
                    <a:pt x="23671" y="3739"/>
                  </a:lnTo>
                  <a:lnTo>
                    <a:pt x="23414" y="3888"/>
                  </a:lnTo>
                  <a:lnTo>
                    <a:pt x="23137" y="4059"/>
                  </a:lnTo>
                  <a:lnTo>
                    <a:pt x="22880" y="4252"/>
                  </a:lnTo>
                  <a:lnTo>
                    <a:pt x="22645" y="4444"/>
                  </a:lnTo>
                  <a:lnTo>
                    <a:pt x="22410" y="4657"/>
                  </a:lnTo>
                  <a:lnTo>
                    <a:pt x="22175" y="4892"/>
                  </a:lnTo>
                  <a:lnTo>
                    <a:pt x="21983" y="5127"/>
                  </a:lnTo>
                  <a:lnTo>
                    <a:pt x="21769" y="5362"/>
                  </a:lnTo>
                  <a:lnTo>
                    <a:pt x="21598" y="5619"/>
                  </a:lnTo>
                  <a:lnTo>
                    <a:pt x="21428" y="5896"/>
                  </a:lnTo>
                  <a:lnTo>
                    <a:pt x="21278" y="6153"/>
                  </a:lnTo>
                  <a:lnTo>
                    <a:pt x="21128" y="6431"/>
                  </a:lnTo>
                  <a:lnTo>
                    <a:pt x="21022" y="6730"/>
                  </a:lnTo>
                  <a:lnTo>
                    <a:pt x="21022" y="6730"/>
                  </a:lnTo>
                  <a:lnTo>
                    <a:pt x="20915" y="7007"/>
                  </a:lnTo>
                  <a:lnTo>
                    <a:pt x="20829" y="7306"/>
                  </a:lnTo>
                  <a:lnTo>
                    <a:pt x="20659" y="7905"/>
                  </a:lnTo>
                  <a:lnTo>
                    <a:pt x="20530" y="8546"/>
                  </a:lnTo>
                  <a:lnTo>
                    <a:pt x="20424" y="9208"/>
                  </a:lnTo>
                  <a:lnTo>
                    <a:pt x="20424" y="9208"/>
                  </a:lnTo>
                  <a:lnTo>
                    <a:pt x="20274" y="10020"/>
                  </a:lnTo>
                  <a:lnTo>
                    <a:pt x="20082" y="10853"/>
                  </a:lnTo>
                  <a:lnTo>
                    <a:pt x="19975" y="11280"/>
                  </a:lnTo>
                  <a:lnTo>
                    <a:pt x="19868" y="11686"/>
                  </a:lnTo>
                  <a:lnTo>
                    <a:pt x="19719" y="12113"/>
                  </a:lnTo>
                  <a:lnTo>
                    <a:pt x="19548" y="12540"/>
                  </a:lnTo>
                  <a:lnTo>
                    <a:pt x="19548" y="12540"/>
                  </a:lnTo>
                  <a:lnTo>
                    <a:pt x="19377" y="12946"/>
                  </a:lnTo>
                  <a:lnTo>
                    <a:pt x="19163" y="13352"/>
                  </a:lnTo>
                  <a:lnTo>
                    <a:pt x="18928" y="13758"/>
                  </a:lnTo>
                  <a:lnTo>
                    <a:pt x="18672" y="14164"/>
                  </a:lnTo>
                  <a:lnTo>
                    <a:pt x="18394" y="14549"/>
                  </a:lnTo>
                  <a:lnTo>
                    <a:pt x="18095" y="14933"/>
                  </a:lnTo>
                  <a:lnTo>
                    <a:pt x="17774" y="15296"/>
                  </a:lnTo>
                  <a:lnTo>
                    <a:pt x="17433" y="15659"/>
                  </a:lnTo>
                  <a:lnTo>
                    <a:pt x="17048" y="16023"/>
                  </a:lnTo>
                  <a:lnTo>
                    <a:pt x="16664" y="16364"/>
                  </a:lnTo>
                  <a:lnTo>
                    <a:pt x="16258" y="16706"/>
                  </a:lnTo>
                  <a:lnTo>
                    <a:pt x="15809" y="17048"/>
                  </a:lnTo>
                  <a:lnTo>
                    <a:pt x="15360" y="17368"/>
                  </a:lnTo>
                  <a:lnTo>
                    <a:pt x="14890" y="17689"/>
                  </a:lnTo>
                  <a:lnTo>
                    <a:pt x="14378" y="18009"/>
                  </a:lnTo>
                  <a:lnTo>
                    <a:pt x="13865" y="18308"/>
                  </a:lnTo>
                  <a:lnTo>
                    <a:pt x="13865" y="18308"/>
                  </a:lnTo>
                  <a:lnTo>
                    <a:pt x="13160" y="18672"/>
                  </a:lnTo>
                  <a:lnTo>
                    <a:pt x="12498" y="18992"/>
                  </a:lnTo>
                  <a:lnTo>
                    <a:pt x="11836" y="19270"/>
                  </a:lnTo>
                  <a:lnTo>
                    <a:pt x="11216" y="19526"/>
                  </a:lnTo>
                  <a:lnTo>
                    <a:pt x="10575" y="19718"/>
                  </a:lnTo>
                  <a:lnTo>
                    <a:pt x="9977" y="19868"/>
                  </a:lnTo>
                  <a:lnTo>
                    <a:pt x="9357" y="19996"/>
                  </a:lnTo>
                  <a:lnTo>
                    <a:pt x="8759" y="20060"/>
                  </a:lnTo>
                  <a:lnTo>
                    <a:pt x="8759" y="20060"/>
                  </a:lnTo>
                  <a:lnTo>
                    <a:pt x="8311" y="20103"/>
                  </a:lnTo>
                  <a:lnTo>
                    <a:pt x="7862" y="201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82;p74">
              <a:extLst>
                <a:ext uri="{FF2B5EF4-FFF2-40B4-BE49-F238E27FC236}">
                  <a16:creationId xmlns:a16="http://schemas.microsoft.com/office/drawing/2014/main" id="{BA7832F7-7FD7-B40D-AE52-9835A2E5E91D}"/>
                </a:ext>
              </a:extLst>
            </p:cNvPr>
            <p:cNvSpPr/>
            <p:nvPr/>
          </p:nvSpPr>
          <p:spPr>
            <a:xfrm>
              <a:off x="11339750" y="4175200"/>
              <a:ext cx="355200" cy="968300"/>
            </a:xfrm>
            <a:custGeom>
              <a:avLst/>
              <a:gdLst/>
              <a:ahLst/>
              <a:cxnLst/>
              <a:rect l="l" t="t" r="r" b="b"/>
              <a:pathLst>
                <a:path w="14208" h="38732" extrusionOk="0">
                  <a:moveTo>
                    <a:pt x="11110" y="0"/>
                  </a:moveTo>
                  <a:lnTo>
                    <a:pt x="10939" y="22"/>
                  </a:lnTo>
                  <a:lnTo>
                    <a:pt x="10768" y="43"/>
                  </a:lnTo>
                  <a:lnTo>
                    <a:pt x="10597" y="86"/>
                  </a:lnTo>
                  <a:lnTo>
                    <a:pt x="10447" y="150"/>
                  </a:lnTo>
                  <a:lnTo>
                    <a:pt x="10277" y="235"/>
                  </a:lnTo>
                  <a:lnTo>
                    <a:pt x="10127" y="321"/>
                  </a:lnTo>
                  <a:lnTo>
                    <a:pt x="9999" y="428"/>
                  </a:lnTo>
                  <a:lnTo>
                    <a:pt x="9871" y="556"/>
                  </a:lnTo>
                  <a:lnTo>
                    <a:pt x="9764" y="684"/>
                  </a:lnTo>
                  <a:lnTo>
                    <a:pt x="9678" y="812"/>
                  </a:lnTo>
                  <a:lnTo>
                    <a:pt x="9593" y="962"/>
                  </a:lnTo>
                  <a:lnTo>
                    <a:pt x="9529" y="1111"/>
                  </a:lnTo>
                  <a:lnTo>
                    <a:pt x="9465" y="1282"/>
                  </a:lnTo>
                  <a:lnTo>
                    <a:pt x="9443" y="1432"/>
                  </a:lnTo>
                  <a:lnTo>
                    <a:pt x="9422" y="1603"/>
                  </a:lnTo>
                  <a:lnTo>
                    <a:pt x="9422" y="1773"/>
                  </a:lnTo>
                  <a:lnTo>
                    <a:pt x="9422" y="1944"/>
                  </a:lnTo>
                  <a:lnTo>
                    <a:pt x="9465" y="2115"/>
                  </a:lnTo>
                  <a:lnTo>
                    <a:pt x="9507" y="2265"/>
                  </a:lnTo>
                  <a:lnTo>
                    <a:pt x="9572" y="2436"/>
                  </a:lnTo>
                  <a:lnTo>
                    <a:pt x="9636" y="2585"/>
                  </a:lnTo>
                  <a:lnTo>
                    <a:pt x="9913" y="3077"/>
                  </a:lnTo>
                  <a:lnTo>
                    <a:pt x="10127" y="3589"/>
                  </a:lnTo>
                  <a:lnTo>
                    <a:pt x="10319" y="4123"/>
                  </a:lnTo>
                  <a:lnTo>
                    <a:pt x="10469" y="4657"/>
                  </a:lnTo>
                  <a:lnTo>
                    <a:pt x="10597" y="5213"/>
                  </a:lnTo>
                  <a:lnTo>
                    <a:pt x="10682" y="5768"/>
                  </a:lnTo>
                  <a:lnTo>
                    <a:pt x="10747" y="6345"/>
                  </a:lnTo>
                  <a:lnTo>
                    <a:pt x="10747" y="6901"/>
                  </a:lnTo>
                  <a:lnTo>
                    <a:pt x="10725" y="7477"/>
                  </a:lnTo>
                  <a:lnTo>
                    <a:pt x="10682" y="8033"/>
                  </a:lnTo>
                  <a:lnTo>
                    <a:pt x="10597" y="8588"/>
                  </a:lnTo>
                  <a:lnTo>
                    <a:pt x="10469" y="9144"/>
                  </a:lnTo>
                  <a:lnTo>
                    <a:pt x="10319" y="9678"/>
                  </a:lnTo>
                  <a:lnTo>
                    <a:pt x="10106" y="10212"/>
                  </a:lnTo>
                  <a:lnTo>
                    <a:pt x="9892" y="10725"/>
                  </a:lnTo>
                  <a:lnTo>
                    <a:pt x="9614" y="11216"/>
                  </a:lnTo>
                  <a:lnTo>
                    <a:pt x="9315" y="11707"/>
                  </a:lnTo>
                  <a:lnTo>
                    <a:pt x="8973" y="12199"/>
                  </a:lnTo>
                  <a:lnTo>
                    <a:pt x="8610" y="12669"/>
                  </a:lnTo>
                  <a:lnTo>
                    <a:pt x="8204" y="13139"/>
                  </a:lnTo>
                  <a:lnTo>
                    <a:pt x="7798" y="13587"/>
                  </a:lnTo>
                  <a:lnTo>
                    <a:pt x="7371" y="14036"/>
                  </a:lnTo>
                  <a:lnTo>
                    <a:pt x="6453" y="14954"/>
                  </a:lnTo>
                  <a:lnTo>
                    <a:pt x="5555" y="15873"/>
                  </a:lnTo>
                  <a:lnTo>
                    <a:pt x="5085" y="16364"/>
                  </a:lnTo>
                  <a:lnTo>
                    <a:pt x="4637" y="16856"/>
                  </a:lnTo>
                  <a:lnTo>
                    <a:pt x="4060" y="17518"/>
                  </a:lnTo>
                  <a:lnTo>
                    <a:pt x="3526" y="18202"/>
                  </a:lnTo>
                  <a:lnTo>
                    <a:pt x="3013" y="18907"/>
                  </a:lnTo>
                  <a:lnTo>
                    <a:pt x="2543" y="19612"/>
                  </a:lnTo>
                  <a:lnTo>
                    <a:pt x="2116" y="20338"/>
                  </a:lnTo>
                  <a:lnTo>
                    <a:pt x="1731" y="21064"/>
                  </a:lnTo>
                  <a:lnTo>
                    <a:pt x="1390" y="21791"/>
                  </a:lnTo>
                  <a:lnTo>
                    <a:pt x="1069" y="22517"/>
                  </a:lnTo>
                  <a:lnTo>
                    <a:pt x="791" y="23265"/>
                  </a:lnTo>
                  <a:lnTo>
                    <a:pt x="556" y="24012"/>
                  </a:lnTo>
                  <a:lnTo>
                    <a:pt x="364" y="24760"/>
                  </a:lnTo>
                  <a:lnTo>
                    <a:pt x="215" y="25508"/>
                  </a:lnTo>
                  <a:lnTo>
                    <a:pt x="108" y="26255"/>
                  </a:lnTo>
                  <a:lnTo>
                    <a:pt x="22" y="27003"/>
                  </a:lnTo>
                  <a:lnTo>
                    <a:pt x="1" y="27751"/>
                  </a:lnTo>
                  <a:lnTo>
                    <a:pt x="22" y="28499"/>
                  </a:lnTo>
                  <a:lnTo>
                    <a:pt x="44" y="28947"/>
                  </a:lnTo>
                  <a:lnTo>
                    <a:pt x="86" y="29396"/>
                  </a:lnTo>
                  <a:lnTo>
                    <a:pt x="150" y="29844"/>
                  </a:lnTo>
                  <a:lnTo>
                    <a:pt x="236" y="30272"/>
                  </a:lnTo>
                  <a:lnTo>
                    <a:pt x="343" y="30720"/>
                  </a:lnTo>
                  <a:lnTo>
                    <a:pt x="450" y="31148"/>
                  </a:lnTo>
                  <a:lnTo>
                    <a:pt x="578" y="31575"/>
                  </a:lnTo>
                  <a:lnTo>
                    <a:pt x="727" y="31981"/>
                  </a:lnTo>
                  <a:lnTo>
                    <a:pt x="877" y="32387"/>
                  </a:lnTo>
                  <a:lnTo>
                    <a:pt x="1069" y="32793"/>
                  </a:lnTo>
                  <a:lnTo>
                    <a:pt x="1240" y="33177"/>
                  </a:lnTo>
                  <a:lnTo>
                    <a:pt x="1454" y="33562"/>
                  </a:lnTo>
                  <a:lnTo>
                    <a:pt x="1667" y="33946"/>
                  </a:lnTo>
                  <a:lnTo>
                    <a:pt x="1881" y="34309"/>
                  </a:lnTo>
                  <a:lnTo>
                    <a:pt x="2137" y="34651"/>
                  </a:lnTo>
                  <a:lnTo>
                    <a:pt x="2394" y="35014"/>
                  </a:lnTo>
                  <a:lnTo>
                    <a:pt x="2650" y="35335"/>
                  </a:lnTo>
                  <a:lnTo>
                    <a:pt x="2928" y="35655"/>
                  </a:lnTo>
                  <a:lnTo>
                    <a:pt x="3205" y="35976"/>
                  </a:lnTo>
                  <a:lnTo>
                    <a:pt x="3504" y="36275"/>
                  </a:lnTo>
                  <a:lnTo>
                    <a:pt x="3825" y="36552"/>
                  </a:lnTo>
                  <a:lnTo>
                    <a:pt x="4145" y="36830"/>
                  </a:lnTo>
                  <a:lnTo>
                    <a:pt x="4466" y="37087"/>
                  </a:lnTo>
                  <a:lnTo>
                    <a:pt x="4808" y="37322"/>
                  </a:lnTo>
                  <a:lnTo>
                    <a:pt x="5149" y="37556"/>
                  </a:lnTo>
                  <a:lnTo>
                    <a:pt x="5491" y="37749"/>
                  </a:lnTo>
                  <a:lnTo>
                    <a:pt x="5854" y="37962"/>
                  </a:lnTo>
                  <a:lnTo>
                    <a:pt x="6239" y="38133"/>
                  </a:lnTo>
                  <a:lnTo>
                    <a:pt x="6602" y="38304"/>
                  </a:lnTo>
                  <a:lnTo>
                    <a:pt x="6987" y="38432"/>
                  </a:lnTo>
                  <a:lnTo>
                    <a:pt x="7393" y="38561"/>
                  </a:lnTo>
                  <a:lnTo>
                    <a:pt x="7777" y="38667"/>
                  </a:lnTo>
                  <a:lnTo>
                    <a:pt x="7991" y="38710"/>
                  </a:lnTo>
                  <a:lnTo>
                    <a:pt x="8204" y="38731"/>
                  </a:lnTo>
                  <a:lnTo>
                    <a:pt x="8482" y="38689"/>
                  </a:lnTo>
                  <a:lnTo>
                    <a:pt x="8760" y="38625"/>
                  </a:lnTo>
                  <a:lnTo>
                    <a:pt x="9016" y="38518"/>
                  </a:lnTo>
                  <a:lnTo>
                    <a:pt x="9251" y="38368"/>
                  </a:lnTo>
                  <a:lnTo>
                    <a:pt x="9465" y="38176"/>
                  </a:lnTo>
                  <a:lnTo>
                    <a:pt x="9636" y="37941"/>
                  </a:lnTo>
                  <a:lnTo>
                    <a:pt x="9785" y="37685"/>
                  </a:lnTo>
                  <a:lnTo>
                    <a:pt x="9828" y="37556"/>
                  </a:lnTo>
                  <a:lnTo>
                    <a:pt x="9871" y="37407"/>
                  </a:lnTo>
                  <a:lnTo>
                    <a:pt x="9913" y="37236"/>
                  </a:lnTo>
                  <a:lnTo>
                    <a:pt x="9935" y="37065"/>
                  </a:lnTo>
                  <a:lnTo>
                    <a:pt x="9935" y="36894"/>
                  </a:lnTo>
                  <a:lnTo>
                    <a:pt x="9913" y="36723"/>
                  </a:lnTo>
                  <a:lnTo>
                    <a:pt x="9871" y="36552"/>
                  </a:lnTo>
                  <a:lnTo>
                    <a:pt x="9828" y="36403"/>
                  </a:lnTo>
                  <a:lnTo>
                    <a:pt x="9764" y="36253"/>
                  </a:lnTo>
                  <a:lnTo>
                    <a:pt x="9678" y="36104"/>
                  </a:lnTo>
                  <a:lnTo>
                    <a:pt x="9593" y="35954"/>
                  </a:lnTo>
                  <a:lnTo>
                    <a:pt x="9486" y="35826"/>
                  </a:lnTo>
                  <a:lnTo>
                    <a:pt x="9358" y="35719"/>
                  </a:lnTo>
                  <a:lnTo>
                    <a:pt x="9230" y="35612"/>
                  </a:lnTo>
                  <a:lnTo>
                    <a:pt x="9102" y="35506"/>
                  </a:lnTo>
                  <a:lnTo>
                    <a:pt x="8952" y="35442"/>
                  </a:lnTo>
                  <a:lnTo>
                    <a:pt x="8781" y="35377"/>
                  </a:lnTo>
                  <a:lnTo>
                    <a:pt x="8610" y="35313"/>
                  </a:lnTo>
                  <a:lnTo>
                    <a:pt x="8354" y="35249"/>
                  </a:lnTo>
                  <a:lnTo>
                    <a:pt x="8098" y="35164"/>
                  </a:lnTo>
                  <a:lnTo>
                    <a:pt x="7841" y="35057"/>
                  </a:lnTo>
                  <a:lnTo>
                    <a:pt x="7606" y="34950"/>
                  </a:lnTo>
                  <a:lnTo>
                    <a:pt x="7115" y="34694"/>
                  </a:lnTo>
                  <a:lnTo>
                    <a:pt x="6666" y="34395"/>
                  </a:lnTo>
                  <a:lnTo>
                    <a:pt x="6218" y="34053"/>
                  </a:lnTo>
                  <a:lnTo>
                    <a:pt x="5812" y="33668"/>
                  </a:lnTo>
                  <a:lnTo>
                    <a:pt x="5427" y="33263"/>
                  </a:lnTo>
                  <a:lnTo>
                    <a:pt x="5064" y="32814"/>
                  </a:lnTo>
                  <a:lnTo>
                    <a:pt x="4722" y="32323"/>
                  </a:lnTo>
                  <a:lnTo>
                    <a:pt x="4423" y="31810"/>
                  </a:lnTo>
                  <a:lnTo>
                    <a:pt x="4167" y="31276"/>
                  </a:lnTo>
                  <a:lnTo>
                    <a:pt x="3953" y="30720"/>
                  </a:lnTo>
                  <a:lnTo>
                    <a:pt x="3761" y="30144"/>
                  </a:lnTo>
                  <a:lnTo>
                    <a:pt x="3611" y="29545"/>
                  </a:lnTo>
                  <a:lnTo>
                    <a:pt x="3526" y="28947"/>
                  </a:lnTo>
                  <a:lnTo>
                    <a:pt x="3462" y="28328"/>
                  </a:lnTo>
                  <a:lnTo>
                    <a:pt x="3462" y="27943"/>
                  </a:lnTo>
                  <a:lnTo>
                    <a:pt x="3462" y="27559"/>
                  </a:lnTo>
                  <a:lnTo>
                    <a:pt x="3483" y="27195"/>
                  </a:lnTo>
                  <a:lnTo>
                    <a:pt x="3504" y="26832"/>
                  </a:lnTo>
                  <a:lnTo>
                    <a:pt x="3547" y="26469"/>
                  </a:lnTo>
                  <a:lnTo>
                    <a:pt x="3611" y="26106"/>
                  </a:lnTo>
                  <a:lnTo>
                    <a:pt x="3761" y="25401"/>
                  </a:lnTo>
                  <a:lnTo>
                    <a:pt x="3953" y="24717"/>
                  </a:lnTo>
                  <a:lnTo>
                    <a:pt x="4167" y="24055"/>
                  </a:lnTo>
                  <a:lnTo>
                    <a:pt x="4423" y="23436"/>
                  </a:lnTo>
                  <a:lnTo>
                    <a:pt x="4722" y="22816"/>
                  </a:lnTo>
                  <a:lnTo>
                    <a:pt x="5021" y="22239"/>
                  </a:lnTo>
                  <a:lnTo>
                    <a:pt x="5320" y="21705"/>
                  </a:lnTo>
                  <a:lnTo>
                    <a:pt x="5662" y="21192"/>
                  </a:lnTo>
                  <a:lnTo>
                    <a:pt x="5983" y="20701"/>
                  </a:lnTo>
                  <a:lnTo>
                    <a:pt x="6303" y="20252"/>
                  </a:lnTo>
                  <a:lnTo>
                    <a:pt x="6623" y="19847"/>
                  </a:lnTo>
                  <a:lnTo>
                    <a:pt x="6923" y="19483"/>
                  </a:lnTo>
                  <a:lnTo>
                    <a:pt x="7222" y="19142"/>
                  </a:lnTo>
                  <a:lnTo>
                    <a:pt x="7628" y="18714"/>
                  </a:lnTo>
                  <a:lnTo>
                    <a:pt x="8033" y="18266"/>
                  </a:lnTo>
                  <a:lnTo>
                    <a:pt x="8909" y="17390"/>
                  </a:lnTo>
                  <a:lnTo>
                    <a:pt x="9913" y="16386"/>
                  </a:lnTo>
                  <a:lnTo>
                    <a:pt x="10405" y="15873"/>
                  </a:lnTo>
                  <a:lnTo>
                    <a:pt x="10875" y="15318"/>
                  </a:lnTo>
                  <a:lnTo>
                    <a:pt x="11345" y="14762"/>
                  </a:lnTo>
                  <a:lnTo>
                    <a:pt x="11793" y="14185"/>
                  </a:lnTo>
                  <a:lnTo>
                    <a:pt x="12221" y="13587"/>
                  </a:lnTo>
                  <a:lnTo>
                    <a:pt x="12605" y="12946"/>
                  </a:lnTo>
                  <a:lnTo>
                    <a:pt x="12797" y="12604"/>
                  </a:lnTo>
                  <a:lnTo>
                    <a:pt x="12990" y="12263"/>
                  </a:lnTo>
                  <a:lnTo>
                    <a:pt x="13161" y="11899"/>
                  </a:lnTo>
                  <a:lnTo>
                    <a:pt x="13310" y="11536"/>
                  </a:lnTo>
                  <a:lnTo>
                    <a:pt x="13460" y="11173"/>
                  </a:lnTo>
                  <a:lnTo>
                    <a:pt x="13588" y="10789"/>
                  </a:lnTo>
                  <a:lnTo>
                    <a:pt x="13716" y="10404"/>
                  </a:lnTo>
                  <a:lnTo>
                    <a:pt x="13823" y="10041"/>
                  </a:lnTo>
                  <a:lnTo>
                    <a:pt x="13994" y="9272"/>
                  </a:lnTo>
                  <a:lnTo>
                    <a:pt x="14122" y="8481"/>
                  </a:lnTo>
                  <a:lnTo>
                    <a:pt x="14186" y="7712"/>
                  </a:lnTo>
                  <a:lnTo>
                    <a:pt x="14207" y="6922"/>
                  </a:lnTo>
                  <a:lnTo>
                    <a:pt x="14186" y="6131"/>
                  </a:lnTo>
                  <a:lnTo>
                    <a:pt x="14122" y="5341"/>
                  </a:lnTo>
                  <a:lnTo>
                    <a:pt x="13994" y="4551"/>
                  </a:lnTo>
                  <a:lnTo>
                    <a:pt x="13823" y="3782"/>
                  </a:lnTo>
                  <a:lnTo>
                    <a:pt x="13716" y="3418"/>
                  </a:lnTo>
                  <a:lnTo>
                    <a:pt x="13609" y="3034"/>
                  </a:lnTo>
                  <a:lnTo>
                    <a:pt x="13481" y="2649"/>
                  </a:lnTo>
                  <a:lnTo>
                    <a:pt x="13331" y="2286"/>
                  </a:lnTo>
                  <a:lnTo>
                    <a:pt x="13182" y="1923"/>
                  </a:lnTo>
                  <a:lnTo>
                    <a:pt x="13011" y="1560"/>
                  </a:lnTo>
                  <a:lnTo>
                    <a:pt x="12840" y="1218"/>
                  </a:lnTo>
                  <a:lnTo>
                    <a:pt x="12648" y="876"/>
                  </a:lnTo>
                  <a:lnTo>
                    <a:pt x="12541" y="727"/>
                  </a:lnTo>
                  <a:lnTo>
                    <a:pt x="12434" y="577"/>
                  </a:lnTo>
                  <a:lnTo>
                    <a:pt x="12327" y="470"/>
                  </a:lnTo>
                  <a:lnTo>
                    <a:pt x="12178" y="342"/>
                  </a:lnTo>
                  <a:lnTo>
                    <a:pt x="12050" y="257"/>
                  </a:lnTo>
                  <a:lnTo>
                    <a:pt x="11900" y="171"/>
                  </a:lnTo>
                  <a:lnTo>
                    <a:pt x="11751" y="107"/>
                  </a:lnTo>
                  <a:lnTo>
                    <a:pt x="11601" y="64"/>
                  </a:lnTo>
                  <a:lnTo>
                    <a:pt x="11430" y="22"/>
                  </a:lnTo>
                  <a:lnTo>
                    <a:pt x="11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583;p74">
              <a:extLst>
                <a:ext uri="{FF2B5EF4-FFF2-40B4-BE49-F238E27FC236}">
                  <a16:creationId xmlns:a16="http://schemas.microsoft.com/office/drawing/2014/main" id="{6EA97530-491F-B89F-440D-06EDB6E5D907}"/>
                </a:ext>
              </a:extLst>
            </p:cNvPr>
            <p:cNvSpPr/>
            <p:nvPr/>
          </p:nvSpPr>
          <p:spPr>
            <a:xfrm>
              <a:off x="11339750" y="4175200"/>
              <a:ext cx="355200" cy="968300"/>
            </a:xfrm>
            <a:custGeom>
              <a:avLst/>
              <a:gdLst/>
              <a:ahLst/>
              <a:cxnLst/>
              <a:rect l="l" t="t" r="r" b="b"/>
              <a:pathLst>
                <a:path w="14208" h="38732" fill="none" extrusionOk="0">
                  <a:moveTo>
                    <a:pt x="8204" y="38731"/>
                  </a:moveTo>
                  <a:lnTo>
                    <a:pt x="8204" y="38731"/>
                  </a:lnTo>
                  <a:lnTo>
                    <a:pt x="7991" y="38710"/>
                  </a:lnTo>
                  <a:lnTo>
                    <a:pt x="7777" y="38667"/>
                  </a:lnTo>
                  <a:lnTo>
                    <a:pt x="7777" y="38667"/>
                  </a:lnTo>
                  <a:lnTo>
                    <a:pt x="7393" y="38561"/>
                  </a:lnTo>
                  <a:lnTo>
                    <a:pt x="6987" y="38432"/>
                  </a:lnTo>
                  <a:lnTo>
                    <a:pt x="6602" y="38304"/>
                  </a:lnTo>
                  <a:lnTo>
                    <a:pt x="6239" y="38133"/>
                  </a:lnTo>
                  <a:lnTo>
                    <a:pt x="5854" y="37962"/>
                  </a:lnTo>
                  <a:lnTo>
                    <a:pt x="5491" y="37749"/>
                  </a:lnTo>
                  <a:lnTo>
                    <a:pt x="5149" y="37556"/>
                  </a:lnTo>
                  <a:lnTo>
                    <a:pt x="4808" y="37322"/>
                  </a:lnTo>
                  <a:lnTo>
                    <a:pt x="4466" y="37087"/>
                  </a:lnTo>
                  <a:lnTo>
                    <a:pt x="4145" y="36830"/>
                  </a:lnTo>
                  <a:lnTo>
                    <a:pt x="3825" y="36552"/>
                  </a:lnTo>
                  <a:lnTo>
                    <a:pt x="3504" y="36275"/>
                  </a:lnTo>
                  <a:lnTo>
                    <a:pt x="3205" y="35976"/>
                  </a:lnTo>
                  <a:lnTo>
                    <a:pt x="2928" y="35655"/>
                  </a:lnTo>
                  <a:lnTo>
                    <a:pt x="2650" y="35335"/>
                  </a:lnTo>
                  <a:lnTo>
                    <a:pt x="2394" y="35014"/>
                  </a:lnTo>
                  <a:lnTo>
                    <a:pt x="2137" y="34651"/>
                  </a:lnTo>
                  <a:lnTo>
                    <a:pt x="1881" y="34309"/>
                  </a:lnTo>
                  <a:lnTo>
                    <a:pt x="1667" y="33946"/>
                  </a:lnTo>
                  <a:lnTo>
                    <a:pt x="1454" y="33562"/>
                  </a:lnTo>
                  <a:lnTo>
                    <a:pt x="1240" y="33177"/>
                  </a:lnTo>
                  <a:lnTo>
                    <a:pt x="1069" y="32793"/>
                  </a:lnTo>
                  <a:lnTo>
                    <a:pt x="877" y="32387"/>
                  </a:lnTo>
                  <a:lnTo>
                    <a:pt x="727" y="31981"/>
                  </a:lnTo>
                  <a:lnTo>
                    <a:pt x="578" y="31575"/>
                  </a:lnTo>
                  <a:lnTo>
                    <a:pt x="450" y="31148"/>
                  </a:lnTo>
                  <a:lnTo>
                    <a:pt x="343" y="30720"/>
                  </a:lnTo>
                  <a:lnTo>
                    <a:pt x="236" y="30272"/>
                  </a:lnTo>
                  <a:lnTo>
                    <a:pt x="150" y="29844"/>
                  </a:lnTo>
                  <a:lnTo>
                    <a:pt x="86" y="29396"/>
                  </a:lnTo>
                  <a:lnTo>
                    <a:pt x="44" y="28947"/>
                  </a:lnTo>
                  <a:lnTo>
                    <a:pt x="22" y="28499"/>
                  </a:lnTo>
                  <a:lnTo>
                    <a:pt x="22" y="28499"/>
                  </a:lnTo>
                  <a:lnTo>
                    <a:pt x="1" y="27751"/>
                  </a:lnTo>
                  <a:lnTo>
                    <a:pt x="22" y="27003"/>
                  </a:lnTo>
                  <a:lnTo>
                    <a:pt x="108" y="26255"/>
                  </a:lnTo>
                  <a:lnTo>
                    <a:pt x="215" y="25508"/>
                  </a:lnTo>
                  <a:lnTo>
                    <a:pt x="364" y="24760"/>
                  </a:lnTo>
                  <a:lnTo>
                    <a:pt x="556" y="24012"/>
                  </a:lnTo>
                  <a:lnTo>
                    <a:pt x="791" y="23265"/>
                  </a:lnTo>
                  <a:lnTo>
                    <a:pt x="1069" y="22517"/>
                  </a:lnTo>
                  <a:lnTo>
                    <a:pt x="1390" y="21791"/>
                  </a:lnTo>
                  <a:lnTo>
                    <a:pt x="1731" y="21064"/>
                  </a:lnTo>
                  <a:lnTo>
                    <a:pt x="2116" y="20338"/>
                  </a:lnTo>
                  <a:lnTo>
                    <a:pt x="2543" y="19612"/>
                  </a:lnTo>
                  <a:lnTo>
                    <a:pt x="3013" y="18907"/>
                  </a:lnTo>
                  <a:lnTo>
                    <a:pt x="3526" y="18202"/>
                  </a:lnTo>
                  <a:lnTo>
                    <a:pt x="4060" y="17518"/>
                  </a:lnTo>
                  <a:lnTo>
                    <a:pt x="4637" y="16856"/>
                  </a:lnTo>
                  <a:lnTo>
                    <a:pt x="4637" y="16856"/>
                  </a:lnTo>
                  <a:lnTo>
                    <a:pt x="5085" y="16364"/>
                  </a:lnTo>
                  <a:lnTo>
                    <a:pt x="5555" y="15873"/>
                  </a:lnTo>
                  <a:lnTo>
                    <a:pt x="6453" y="14954"/>
                  </a:lnTo>
                  <a:lnTo>
                    <a:pt x="6453" y="14954"/>
                  </a:lnTo>
                  <a:lnTo>
                    <a:pt x="7371" y="14036"/>
                  </a:lnTo>
                  <a:lnTo>
                    <a:pt x="7798" y="13587"/>
                  </a:lnTo>
                  <a:lnTo>
                    <a:pt x="8204" y="13139"/>
                  </a:lnTo>
                  <a:lnTo>
                    <a:pt x="8610" y="12669"/>
                  </a:lnTo>
                  <a:lnTo>
                    <a:pt x="8973" y="12199"/>
                  </a:lnTo>
                  <a:lnTo>
                    <a:pt x="9315" y="11707"/>
                  </a:lnTo>
                  <a:lnTo>
                    <a:pt x="9614" y="11216"/>
                  </a:lnTo>
                  <a:lnTo>
                    <a:pt x="9614" y="11216"/>
                  </a:lnTo>
                  <a:lnTo>
                    <a:pt x="9892" y="10725"/>
                  </a:lnTo>
                  <a:lnTo>
                    <a:pt x="10106" y="10212"/>
                  </a:lnTo>
                  <a:lnTo>
                    <a:pt x="10319" y="9678"/>
                  </a:lnTo>
                  <a:lnTo>
                    <a:pt x="10469" y="9144"/>
                  </a:lnTo>
                  <a:lnTo>
                    <a:pt x="10597" y="8588"/>
                  </a:lnTo>
                  <a:lnTo>
                    <a:pt x="10682" y="8033"/>
                  </a:lnTo>
                  <a:lnTo>
                    <a:pt x="10725" y="7477"/>
                  </a:lnTo>
                  <a:lnTo>
                    <a:pt x="10747" y="6901"/>
                  </a:lnTo>
                  <a:lnTo>
                    <a:pt x="10747" y="6345"/>
                  </a:lnTo>
                  <a:lnTo>
                    <a:pt x="10682" y="5768"/>
                  </a:lnTo>
                  <a:lnTo>
                    <a:pt x="10597" y="5213"/>
                  </a:lnTo>
                  <a:lnTo>
                    <a:pt x="10469" y="4657"/>
                  </a:lnTo>
                  <a:lnTo>
                    <a:pt x="10319" y="4123"/>
                  </a:lnTo>
                  <a:lnTo>
                    <a:pt x="10127" y="3589"/>
                  </a:lnTo>
                  <a:lnTo>
                    <a:pt x="9913" y="3077"/>
                  </a:lnTo>
                  <a:lnTo>
                    <a:pt x="9636" y="2585"/>
                  </a:lnTo>
                  <a:lnTo>
                    <a:pt x="9636" y="2585"/>
                  </a:lnTo>
                  <a:lnTo>
                    <a:pt x="9572" y="2436"/>
                  </a:lnTo>
                  <a:lnTo>
                    <a:pt x="9507" y="2265"/>
                  </a:lnTo>
                  <a:lnTo>
                    <a:pt x="9465" y="2115"/>
                  </a:lnTo>
                  <a:lnTo>
                    <a:pt x="9422" y="1944"/>
                  </a:lnTo>
                  <a:lnTo>
                    <a:pt x="9422" y="1773"/>
                  </a:lnTo>
                  <a:lnTo>
                    <a:pt x="9422" y="1603"/>
                  </a:lnTo>
                  <a:lnTo>
                    <a:pt x="9443" y="1432"/>
                  </a:lnTo>
                  <a:lnTo>
                    <a:pt x="9465" y="1282"/>
                  </a:lnTo>
                  <a:lnTo>
                    <a:pt x="9529" y="1111"/>
                  </a:lnTo>
                  <a:lnTo>
                    <a:pt x="9593" y="962"/>
                  </a:lnTo>
                  <a:lnTo>
                    <a:pt x="9678" y="812"/>
                  </a:lnTo>
                  <a:lnTo>
                    <a:pt x="9764" y="684"/>
                  </a:lnTo>
                  <a:lnTo>
                    <a:pt x="9871" y="556"/>
                  </a:lnTo>
                  <a:lnTo>
                    <a:pt x="9999" y="428"/>
                  </a:lnTo>
                  <a:lnTo>
                    <a:pt x="10127" y="321"/>
                  </a:lnTo>
                  <a:lnTo>
                    <a:pt x="10277" y="235"/>
                  </a:lnTo>
                  <a:lnTo>
                    <a:pt x="10277" y="235"/>
                  </a:lnTo>
                  <a:lnTo>
                    <a:pt x="10447" y="150"/>
                  </a:lnTo>
                  <a:lnTo>
                    <a:pt x="10597" y="86"/>
                  </a:lnTo>
                  <a:lnTo>
                    <a:pt x="10768" y="43"/>
                  </a:lnTo>
                  <a:lnTo>
                    <a:pt x="10939" y="22"/>
                  </a:lnTo>
                  <a:lnTo>
                    <a:pt x="11110" y="0"/>
                  </a:lnTo>
                  <a:lnTo>
                    <a:pt x="11259" y="0"/>
                  </a:lnTo>
                  <a:lnTo>
                    <a:pt x="11430" y="22"/>
                  </a:lnTo>
                  <a:lnTo>
                    <a:pt x="11601" y="64"/>
                  </a:lnTo>
                  <a:lnTo>
                    <a:pt x="11751" y="107"/>
                  </a:lnTo>
                  <a:lnTo>
                    <a:pt x="11900" y="171"/>
                  </a:lnTo>
                  <a:lnTo>
                    <a:pt x="12050" y="257"/>
                  </a:lnTo>
                  <a:lnTo>
                    <a:pt x="12178" y="342"/>
                  </a:lnTo>
                  <a:lnTo>
                    <a:pt x="12327" y="470"/>
                  </a:lnTo>
                  <a:lnTo>
                    <a:pt x="12434" y="577"/>
                  </a:lnTo>
                  <a:lnTo>
                    <a:pt x="12541" y="727"/>
                  </a:lnTo>
                  <a:lnTo>
                    <a:pt x="12648" y="876"/>
                  </a:lnTo>
                  <a:lnTo>
                    <a:pt x="12648" y="876"/>
                  </a:lnTo>
                  <a:lnTo>
                    <a:pt x="12840" y="1218"/>
                  </a:lnTo>
                  <a:lnTo>
                    <a:pt x="13011" y="1560"/>
                  </a:lnTo>
                  <a:lnTo>
                    <a:pt x="13182" y="1923"/>
                  </a:lnTo>
                  <a:lnTo>
                    <a:pt x="13331" y="2286"/>
                  </a:lnTo>
                  <a:lnTo>
                    <a:pt x="13481" y="2649"/>
                  </a:lnTo>
                  <a:lnTo>
                    <a:pt x="13609" y="3034"/>
                  </a:lnTo>
                  <a:lnTo>
                    <a:pt x="13716" y="3418"/>
                  </a:lnTo>
                  <a:lnTo>
                    <a:pt x="13823" y="3782"/>
                  </a:lnTo>
                  <a:lnTo>
                    <a:pt x="13994" y="4551"/>
                  </a:lnTo>
                  <a:lnTo>
                    <a:pt x="14122" y="5341"/>
                  </a:lnTo>
                  <a:lnTo>
                    <a:pt x="14186" y="6131"/>
                  </a:lnTo>
                  <a:lnTo>
                    <a:pt x="14207" y="6922"/>
                  </a:lnTo>
                  <a:lnTo>
                    <a:pt x="14186" y="7712"/>
                  </a:lnTo>
                  <a:lnTo>
                    <a:pt x="14122" y="8481"/>
                  </a:lnTo>
                  <a:lnTo>
                    <a:pt x="13994" y="9272"/>
                  </a:lnTo>
                  <a:lnTo>
                    <a:pt x="13823" y="10041"/>
                  </a:lnTo>
                  <a:lnTo>
                    <a:pt x="13716" y="10404"/>
                  </a:lnTo>
                  <a:lnTo>
                    <a:pt x="13588" y="10789"/>
                  </a:lnTo>
                  <a:lnTo>
                    <a:pt x="13460" y="11173"/>
                  </a:lnTo>
                  <a:lnTo>
                    <a:pt x="13310" y="11536"/>
                  </a:lnTo>
                  <a:lnTo>
                    <a:pt x="13161" y="11899"/>
                  </a:lnTo>
                  <a:lnTo>
                    <a:pt x="12990" y="12263"/>
                  </a:lnTo>
                  <a:lnTo>
                    <a:pt x="12797" y="12604"/>
                  </a:lnTo>
                  <a:lnTo>
                    <a:pt x="12605" y="12946"/>
                  </a:lnTo>
                  <a:lnTo>
                    <a:pt x="12605" y="12946"/>
                  </a:lnTo>
                  <a:lnTo>
                    <a:pt x="12221" y="13587"/>
                  </a:lnTo>
                  <a:lnTo>
                    <a:pt x="11793" y="14185"/>
                  </a:lnTo>
                  <a:lnTo>
                    <a:pt x="11345" y="14762"/>
                  </a:lnTo>
                  <a:lnTo>
                    <a:pt x="10875" y="15318"/>
                  </a:lnTo>
                  <a:lnTo>
                    <a:pt x="10405" y="15873"/>
                  </a:lnTo>
                  <a:lnTo>
                    <a:pt x="9913" y="16386"/>
                  </a:lnTo>
                  <a:lnTo>
                    <a:pt x="8909" y="17390"/>
                  </a:lnTo>
                  <a:lnTo>
                    <a:pt x="8909" y="17390"/>
                  </a:lnTo>
                  <a:lnTo>
                    <a:pt x="8033" y="18266"/>
                  </a:lnTo>
                  <a:lnTo>
                    <a:pt x="7628" y="18714"/>
                  </a:lnTo>
                  <a:lnTo>
                    <a:pt x="7222" y="19142"/>
                  </a:lnTo>
                  <a:lnTo>
                    <a:pt x="7222" y="19142"/>
                  </a:lnTo>
                  <a:lnTo>
                    <a:pt x="6923" y="19483"/>
                  </a:lnTo>
                  <a:lnTo>
                    <a:pt x="6623" y="19847"/>
                  </a:lnTo>
                  <a:lnTo>
                    <a:pt x="6303" y="20252"/>
                  </a:lnTo>
                  <a:lnTo>
                    <a:pt x="5983" y="20701"/>
                  </a:lnTo>
                  <a:lnTo>
                    <a:pt x="5662" y="21192"/>
                  </a:lnTo>
                  <a:lnTo>
                    <a:pt x="5320" y="21705"/>
                  </a:lnTo>
                  <a:lnTo>
                    <a:pt x="5021" y="22239"/>
                  </a:lnTo>
                  <a:lnTo>
                    <a:pt x="4722" y="22816"/>
                  </a:lnTo>
                  <a:lnTo>
                    <a:pt x="4423" y="23436"/>
                  </a:lnTo>
                  <a:lnTo>
                    <a:pt x="4167" y="24055"/>
                  </a:lnTo>
                  <a:lnTo>
                    <a:pt x="3953" y="24717"/>
                  </a:lnTo>
                  <a:lnTo>
                    <a:pt x="3761" y="25401"/>
                  </a:lnTo>
                  <a:lnTo>
                    <a:pt x="3611" y="26106"/>
                  </a:lnTo>
                  <a:lnTo>
                    <a:pt x="3547" y="26469"/>
                  </a:lnTo>
                  <a:lnTo>
                    <a:pt x="3504" y="26832"/>
                  </a:lnTo>
                  <a:lnTo>
                    <a:pt x="3483" y="27195"/>
                  </a:lnTo>
                  <a:lnTo>
                    <a:pt x="3462" y="27559"/>
                  </a:lnTo>
                  <a:lnTo>
                    <a:pt x="3462" y="27943"/>
                  </a:lnTo>
                  <a:lnTo>
                    <a:pt x="3462" y="28328"/>
                  </a:lnTo>
                  <a:lnTo>
                    <a:pt x="3462" y="28328"/>
                  </a:lnTo>
                  <a:lnTo>
                    <a:pt x="3526" y="28947"/>
                  </a:lnTo>
                  <a:lnTo>
                    <a:pt x="3611" y="29545"/>
                  </a:lnTo>
                  <a:lnTo>
                    <a:pt x="3761" y="30144"/>
                  </a:lnTo>
                  <a:lnTo>
                    <a:pt x="3953" y="30720"/>
                  </a:lnTo>
                  <a:lnTo>
                    <a:pt x="4167" y="31276"/>
                  </a:lnTo>
                  <a:lnTo>
                    <a:pt x="4423" y="31810"/>
                  </a:lnTo>
                  <a:lnTo>
                    <a:pt x="4722" y="32323"/>
                  </a:lnTo>
                  <a:lnTo>
                    <a:pt x="5064" y="32814"/>
                  </a:lnTo>
                  <a:lnTo>
                    <a:pt x="5427" y="33263"/>
                  </a:lnTo>
                  <a:lnTo>
                    <a:pt x="5812" y="33668"/>
                  </a:lnTo>
                  <a:lnTo>
                    <a:pt x="6218" y="34053"/>
                  </a:lnTo>
                  <a:lnTo>
                    <a:pt x="6666" y="34395"/>
                  </a:lnTo>
                  <a:lnTo>
                    <a:pt x="7115" y="34694"/>
                  </a:lnTo>
                  <a:lnTo>
                    <a:pt x="7606" y="34950"/>
                  </a:lnTo>
                  <a:lnTo>
                    <a:pt x="7841" y="35057"/>
                  </a:lnTo>
                  <a:lnTo>
                    <a:pt x="8098" y="35164"/>
                  </a:lnTo>
                  <a:lnTo>
                    <a:pt x="8354" y="35249"/>
                  </a:lnTo>
                  <a:lnTo>
                    <a:pt x="8610" y="35313"/>
                  </a:lnTo>
                  <a:lnTo>
                    <a:pt x="8610" y="35313"/>
                  </a:lnTo>
                  <a:lnTo>
                    <a:pt x="8781" y="35377"/>
                  </a:lnTo>
                  <a:lnTo>
                    <a:pt x="8952" y="35442"/>
                  </a:lnTo>
                  <a:lnTo>
                    <a:pt x="9102" y="35506"/>
                  </a:lnTo>
                  <a:lnTo>
                    <a:pt x="9230" y="35612"/>
                  </a:lnTo>
                  <a:lnTo>
                    <a:pt x="9358" y="35719"/>
                  </a:lnTo>
                  <a:lnTo>
                    <a:pt x="9486" y="35826"/>
                  </a:lnTo>
                  <a:lnTo>
                    <a:pt x="9593" y="35954"/>
                  </a:lnTo>
                  <a:lnTo>
                    <a:pt x="9678" y="36104"/>
                  </a:lnTo>
                  <a:lnTo>
                    <a:pt x="9764" y="36253"/>
                  </a:lnTo>
                  <a:lnTo>
                    <a:pt x="9828" y="36403"/>
                  </a:lnTo>
                  <a:lnTo>
                    <a:pt x="9871" y="36552"/>
                  </a:lnTo>
                  <a:lnTo>
                    <a:pt x="9913" y="36723"/>
                  </a:lnTo>
                  <a:lnTo>
                    <a:pt x="9935" y="36894"/>
                  </a:lnTo>
                  <a:lnTo>
                    <a:pt x="9935" y="37065"/>
                  </a:lnTo>
                  <a:lnTo>
                    <a:pt x="9913" y="37236"/>
                  </a:lnTo>
                  <a:lnTo>
                    <a:pt x="9871" y="37407"/>
                  </a:lnTo>
                  <a:lnTo>
                    <a:pt x="9871" y="37407"/>
                  </a:lnTo>
                  <a:lnTo>
                    <a:pt x="9828" y="37556"/>
                  </a:lnTo>
                  <a:lnTo>
                    <a:pt x="9785" y="37685"/>
                  </a:lnTo>
                  <a:lnTo>
                    <a:pt x="9636" y="37941"/>
                  </a:lnTo>
                  <a:lnTo>
                    <a:pt x="9465" y="38176"/>
                  </a:lnTo>
                  <a:lnTo>
                    <a:pt x="9251" y="38368"/>
                  </a:lnTo>
                  <a:lnTo>
                    <a:pt x="9016" y="38518"/>
                  </a:lnTo>
                  <a:lnTo>
                    <a:pt x="8760" y="38625"/>
                  </a:lnTo>
                  <a:lnTo>
                    <a:pt x="8482" y="38689"/>
                  </a:lnTo>
                  <a:lnTo>
                    <a:pt x="8204" y="387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584;p74">
              <a:extLst>
                <a:ext uri="{FF2B5EF4-FFF2-40B4-BE49-F238E27FC236}">
                  <a16:creationId xmlns:a16="http://schemas.microsoft.com/office/drawing/2014/main" id="{85CEA07C-753E-8B42-B38A-F0EAF48D12BC}"/>
                </a:ext>
              </a:extLst>
            </p:cNvPr>
            <p:cNvSpPr/>
            <p:nvPr/>
          </p:nvSpPr>
          <p:spPr>
            <a:xfrm>
              <a:off x="11625500" y="4198150"/>
              <a:ext cx="549050" cy="793675"/>
            </a:xfrm>
            <a:custGeom>
              <a:avLst/>
              <a:gdLst/>
              <a:ahLst/>
              <a:cxnLst/>
              <a:rect l="l" t="t" r="r" b="b"/>
              <a:pathLst>
                <a:path w="21962" h="31747" extrusionOk="0">
                  <a:moveTo>
                    <a:pt x="19184" y="1"/>
                  </a:moveTo>
                  <a:lnTo>
                    <a:pt x="19013" y="22"/>
                  </a:lnTo>
                  <a:lnTo>
                    <a:pt x="18842" y="65"/>
                  </a:lnTo>
                  <a:lnTo>
                    <a:pt x="18671" y="129"/>
                  </a:lnTo>
                  <a:lnTo>
                    <a:pt x="18522" y="215"/>
                  </a:lnTo>
                  <a:lnTo>
                    <a:pt x="18372" y="300"/>
                  </a:lnTo>
                  <a:lnTo>
                    <a:pt x="18244" y="407"/>
                  </a:lnTo>
                  <a:lnTo>
                    <a:pt x="18116" y="514"/>
                  </a:lnTo>
                  <a:lnTo>
                    <a:pt x="17988" y="642"/>
                  </a:lnTo>
                  <a:lnTo>
                    <a:pt x="17902" y="770"/>
                  </a:lnTo>
                  <a:lnTo>
                    <a:pt x="17817" y="919"/>
                  </a:lnTo>
                  <a:lnTo>
                    <a:pt x="17731" y="1069"/>
                  </a:lnTo>
                  <a:lnTo>
                    <a:pt x="17689" y="1219"/>
                  </a:lnTo>
                  <a:lnTo>
                    <a:pt x="17646" y="1368"/>
                  </a:lnTo>
                  <a:lnTo>
                    <a:pt x="17625" y="1539"/>
                  </a:lnTo>
                  <a:lnTo>
                    <a:pt x="17603" y="1710"/>
                  </a:lnTo>
                  <a:lnTo>
                    <a:pt x="17603" y="1881"/>
                  </a:lnTo>
                  <a:lnTo>
                    <a:pt x="17625" y="2052"/>
                  </a:lnTo>
                  <a:lnTo>
                    <a:pt x="17667" y="2223"/>
                  </a:lnTo>
                  <a:lnTo>
                    <a:pt x="17731" y="2394"/>
                  </a:lnTo>
                  <a:lnTo>
                    <a:pt x="17924" y="2864"/>
                  </a:lnTo>
                  <a:lnTo>
                    <a:pt x="18073" y="3376"/>
                  </a:lnTo>
                  <a:lnTo>
                    <a:pt x="18201" y="3868"/>
                  </a:lnTo>
                  <a:lnTo>
                    <a:pt x="18330" y="4380"/>
                  </a:lnTo>
                  <a:lnTo>
                    <a:pt x="18394" y="4914"/>
                  </a:lnTo>
                  <a:lnTo>
                    <a:pt x="18458" y="5427"/>
                  </a:lnTo>
                  <a:lnTo>
                    <a:pt x="18501" y="5961"/>
                  </a:lnTo>
                  <a:lnTo>
                    <a:pt x="18501" y="6474"/>
                  </a:lnTo>
                  <a:lnTo>
                    <a:pt x="18479" y="7008"/>
                  </a:lnTo>
                  <a:lnTo>
                    <a:pt x="18436" y="7542"/>
                  </a:lnTo>
                  <a:lnTo>
                    <a:pt x="18372" y="8055"/>
                  </a:lnTo>
                  <a:lnTo>
                    <a:pt x="18287" y="8567"/>
                  </a:lnTo>
                  <a:lnTo>
                    <a:pt x="18180" y="9080"/>
                  </a:lnTo>
                  <a:lnTo>
                    <a:pt x="18031" y="9593"/>
                  </a:lnTo>
                  <a:lnTo>
                    <a:pt x="17860" y="10084"/>
                  </a:lnTo>
                  <a:lnTo>
                    <a:pt x="17667" y="10576"/>
                  </a:lnTo>
                  <a:lnTo>
                    <a:pt x="17496" y="10981"/>
                  </a:lnTo>
                  <a:lnTo>
                    <a:pt x="17283" y="11387"/>
                  </a:lnTo>
                  <a:lnTo>
                    <a:pt x="17069" y="11793"/>
                  </a:lnTo>
                  <a:lnTo>
                    <a:pt x="16813" y="12199"/>
                  </a:lnTo>
                  <a:lnTo>
                    <a:pt x="16556" y="12584"/>
                  </a:lnTo>
                  <a:lnTo>
                    <a:pt x="16279" y="12990"/>
                  </a:lnTo>
                  <a:lnTo>
                    <a:pt x="15980" y="13374"/>
                  </a:lnTo>
                  <a:lnTo>
                    <a:pt x="15659" y="13759"/>
                  </a:lnTo>
                  <a:lnTo>
                    <a:pt x="15317" y="14165"/>
                  </a:lnTo>
                  <a:lnTo>
                    <a:pt x="14954" y="14528"/>
                  </a:lnTo>
                  <a:lnTo>
                    <a:pt x="14570" y="14912"/>
                  </a:lnTo>
                  <a:lnTo>
                    <a:pt x="14185" y="15297"/>
                  </a:lnTo>
                  <a:lnTo>
                    <a:pt x="13758" y="15660"/>
                  </a:lnTo>
                  <a:lnTo>
                    <a:pt x="13331" y="16045"/>
                  </a:lnTo>
                  <a:lnTo>
                    <a:pt x="12882" y="16408"/>
                  </a:lnTo>
                  <a:lnTo>
                    <a:pt x="12412" y="16771"/>
                  </a:lnTo>
                  <a:lnTo>
                    <a:pt x="11750" y="17241"/>
                  </a:lnTo>
                  <a:lnTo>
                    <a:pt x="11088" y="17689"/>
                  </a:lnTo>
                  <a:lnTo>
                    <a:pt x="10425" y="18138"/>
                  </a:lnTo>
                  <a:lnTo>
                    <a:pt x="9742" y="18565"/>
                  </a:lnTo>
                  <a:lnTo>
                    <a:pt x="8332" y="19420"/>
                  </a:lnTo>
                  <a:lnTo>
                    <a:pt x="6900" y="20253"/>
                  </a:lnTo>
                  <a:lnTo>
                    <a:pt x="4807" y="21492"/>
                  </a:lnTo>
                  <a:lnTo>
                    <a:pt x="4251" y="21813"/>
                  </a:lnTo>
                  <a:lnTo>
                    <a:pt x="3717" y="22176"/>
                  </a:lnTo>
                  <a:lnTo>
                    <a:pt x="3183" y="22560"/>
                  </a:lnTo>
                  <a:lnTo>
                    <a:pt x="2649" y="22945"/>
                  </a:lnTo>
                  <a:lnTo>
                    <a:pt x="2158" y="23393"/>
                  </a:lnTo>
                  <a:lnTo>
                    <a:pt x="1923" y="23628"/>
                  </a:lnTo>
                  <a:lnTo>
                    <a:pt x="1688" y="23863"/>
                  </a:lnTo>
                  <a:lnTo>
                    <a:pt x="1453" y="24120"/>
                  </a:lnTo>
                  <a:lnTo>
                    <a:pt x="1239" y="24397"/>
                  </a:lnTo>
                  <a:lnTo>
                    <a:pt x="1047" y="24675"/>
                  </a:lnTo>
                  <a:lnTo>
                    <a:pt x="855" y="24974"/>
                  </a:lnTo>
                  <a:lnTo>
                    <a:pt x="662" y="25316"/>
                  </a:lnTo>
                  <a:lnTo>
                    <a:pt x="492" y="25679"/>
                  </a:lnTo>
                  <a:lnTo>
                    <a:pt x="342" y="26064"/>
                  </a:lnTo>
                  <a:lnTo>
                    <a:pt x="214" y="26470"/>
                  </a:lnTo>
                  <a:lnTo>
                    <a:pt x="128" y="26876"/>
                  </a:lnTo>
                  <a:lnTo>
                    <a:pt x="43" y="27281"/>
                  </a:lnTo>
                  <a:lnTo>
                    <a:pt x="22" y="27709"/>
                  </a:lnTo>
                  <a:lnTo>
                    <a:pt x="0" y="28136"/>
                  </a:lnTo>
                  <a:lnTo>
                    <a:pt x="43" y="28542"/>
                  </a:lnTo>
                  <a:lnTo>
                    <a:pt x="107" y="28969"/>
                  </a:lnTo>
                  <a:lnTo>
                    <a:pt x="192" y="29375"/>
                  </a:lnTo>
                  <a:lnTo>
                    <a:pt x="321" y="29781"/>
                  </a:lnTo>
                  <a:lnTo>
                    <a:pt x="513" y="30165"/>
                  </a:lnTo>
                  <a:lnTo>
                    <a:pt x="727" y="30550"/>
                  </a:lnTo>
                  <a:lnTo>
                    <a:pt x="983" y="30913"/>
                  </a:lnTo>
                  <a:lnTo>
                    <a:pt x="1282" y="31255"/>
                  </a:lnTo>
                  <a:lnTo>
                    <a:pt x="1410" y="31362"/>
                  </a:lnTo>
                  <a:lnTo>
                    <a:pt x="1560" y="31469"/>
                  </a:lnTo>
                  <a:lnTo>
                    <a:pt x="1709" y="31554"/>
                  </a:lnTo>
                  <a:lnTo>
                    <a:pt x="1859" y="31640"/>
                  </a:lnTo>
                  <a:lnTo>
                    <a:pt x="2008" y="31682"/>
                  </a:lnTo>
                  <a:lnTo>
                    <a:pt x="2179" y="31725"/>
                  </a:lnTo>
                  <a:lnTo>
                    <a:pt x="2350" y="31746"/>
                  </a:lnTo>
                  <a:lnTo>
                    <a:pt x="2671" y="31746"/>
                  </a:lnTo>
                  <a:lnTo>
                    <a:pt x="2841" y="31725"/>
                  </a:lnTo>
                  <a:lnTo>
                    <a:pt x="2991" y="31682"/>
                  </a:lnTo>
                  <a:lnTo>
                    <a:pt x="3162" y="31640"/>
                  </a:lnTo>
                  <a:lnTo>
                    <a:pt x="3311" y="31554"/>
                  </a:lnTo>
                  <a:lnTo>
                    <a:pt x="3461" y="31469"/>
                  </a:lnTo>
                  <a:lnTo>
                    <a:pt x="3589" y="31362"/>
                  </a:lnTo>
                  <a:lnTo>
                    <a:pt x="3739" y="31255"/>
                  </a:lnTo>
                  <a:lnTo>
                    <a:pt x="3846" y="31127"/>
                  </a:lnTo>
                  <a:lnTo>
                    <a:pt x="3952" y="30977"/>
                  </a:lnTo>
                  <a:lnTo>
                    <a:pt x="4038" y="30828"/>
                  </a:lnTo>
                  <a:lnTo>
                    <a:pt x="4102" y="30678"/>
                  </a:lnTo>
                  <a:lnTo>
                    <a:pt x="4166" y="30529"/>
                  </a:lnTo>
                  <a:lnTo>
                    <a:pt x="4209" y="30358"/>
                  </a:lnTo>
                  <a:lnTo>
                    <a:pt x="4230" y="30208"/>
                  </a:lnTo>
                  <a:lnTo>
                    <a:pt x="4230" y="30037"/>
                  </a:lnTo>
                  <a:lnTo>
                    <a:pt x="4230" y="29866"/>
                  </a:lnTo>
                  <a:lnTo>
                    <a:pt x="4209" y="29696"/>
                  </a:lnTo>
                  <a:lnTo>
                    <a:pt x="4166" y="29546"/>
                  </a:lnTo>
                  <a:lnTo>
                    <a:pt x="4123" y="29375"/>
                  </a:lnTo>
                  <a:lnTo>
                    <a:pt x="4038" y="29226"/>
                  </a:lnTo>
                  <a:lnTo>
                    <a:pt x="3952" y="29076"/>
                  </a:lnTo>
                  <a:lnTo>
                    <a:pt x="3846" y="28948"/>
                  </a:lnTo>
                  <a:lnTo>
                    <a:pt x="3739" y="28820"/>
                  </a:lnTo>
                  <a:lnTo>
                    <a:pt x="3675" y="28734"/>
                  </a:lnTo>
                  <a:lnTo>
                    <a:pt x="3611" y="28627"/>
                  </a:lnTo>
                  <a:lnTo>
                    <a:pt x="3568" y="28542"/>
                  </a:lnTo>
                  <a:lnTo>
                    <a:pt x="3525" y="28414"/>
                  </a:lnTo>
                  <a:lnTo>
                    <a:pt x="3461" y="28179"/>
                  </a:lnTo>
                  <a:lnTo>
                    <a:pt x="3461" y="27901"/>
                  </a:lnTo>
                  <a:lnTo>
                    <a:pt x="3482" y="27623"/>
                  </a:lnTo>
                  <a:lnTo>
                    <a:pt x="3546" y="27324"/>
                  </a:lnTo>
                  <a:lnTo>
                    <a:pt x="3653" y="27046"/>
                  </a:lnTo>
                  <a:lnTo>
                    <a:pt x="3803" y="26769"/>
                  </a:lnTo>
                  <a:lnTo>
                    <a:pt x="4038" y="26427"/>
                  </a:lnTo>
                  <a:lnTo>
                    <a:pt x="4315" y="26107"/>
                  </a:lnTo>
                  <a:lnTo>
                    <a:pt x="4636" y="25807"/>
                  </a:lnTo>
                  <a:lnTo>
                    <a:pt x="4978" y="25508"/>
                  </a:lnTo>
                  <a:lnTo>
                    <a:pt x="5362" y="25231"/>
                  </a:lnTo>
                  <a:lnTo>
                    <a:pt x="5747" y="24974"/>
                  </a:lnTo>
                  <a:lnTo>
                    <a:pt x="6601" y="24440"/>
                  </a:lnTo>
                  <a:lnTo>
                    <a:pt x="8631" y="23244"/>
                  </a:lnTo>
                  <a:lnTo>
                    <a:pt x="10105" y="22389"/>
                  </a:lnTo>
                  <a:lnTo>
                    <a:pt x="11579" y="21492"/>
                  </a:lnTo>
                  <a:lnTo>
                    <a:pt x="12327" y="21022"/>
                  </a:lnTo>
                  <a:lnTo>
                    <a:pt x="13053" y="20552"/>
                  </a:lnTo>
                  <a:lnTo>
                    <a:pt x="13779" y="20039"/>
                  </a:lnTo>
                  <a:lnTo>
                    <a:pt x="14484" y="19527"/>
                  </a:lnTo>
                  <a:lnTo>
                    <a:pt x="15040" y="19099"/>
                  </a:lnTo>
                  <a:lnTo>
                    <a:pt x="15574" y="18651"/>
                  </a:lnTo>
                  <a:lnTo>
                    <a:pt x="16108" y="18224"/>
                  </a:lnTo>
                  <a:lnTo>
                    <a:pt x="16599" y="17754"/>
                  </a:lnTo>
                  <a:lnTo>
                    <a:pt x="17069" y="17305"/>
                  </a:lnTo>
                  <a:lnTo>
                    <a:pt x="17539" y="16835"/>
                  </a:lnTo>
                  <a:lnTo>
                    <a:pt x="17966" y="16386"/>
                  </a:lnTo>
                  <a:lnTo>
                    <a:pt x="18372" y="15895"/>
                  </a:lnTo>
                  <a:lnTo>
                    <a:pt x="18757" y="15425"/>
                  </a:lnTo>
                  <a:lnTo>
                    <a:pt x="19120" y="14934"/>
                  </a:lnTo>
                  <a:lnTo>
                    <a:pt x="19462" y="14442"/>
                  </a:lnTo>
                  <a:lnTo>
                    <a:pt x="19782" y="13951"/>
                  </a:lnTo>
                  <a:lnTo>
                    <a:pt x="20081" y="13460"/>
                  </a:lnTo>
                  <a:lnTo>
                    <a:pt x="20359" y="12947"/>
                  </a:lnTo>
                  <a:lnTo>
                    <a:pt x="20615" y="12434"/>
                  </a:lnTo>
                  <a:lnTo>
                    <a:pt x="20850" y="11921"/>
                  </a:lnTo>
                  <a:lnTo>
                    <a:pt x="21107" y="11281"/>
                  </a:lnTo>
                  <a:lnTo>
                    <a:pt x="21342" y="10618"/>
                  </a:lnTo>
                  <a:lnTo>
                    <a:pt x="21534" y="9935"/>
                  </a:lnTo>
                  <a:lnTo>
                    <a:pt x="21684" y="9272"/>
                  </a:lnTo>
                  <a:lnTo>
                    <a:pt x="21812" y="8589"/>
                  </a:lnTo>
                  <a:lnTo>
                    <a:pt x="21897" y="7905"/>
                  </a:lnTo>
                  <a:lnTo>
                    <a:pt x="21940" y="7200"/>
                  </a:lnTo>
                  <a:lnTo>
                    <a:pt x="21961" y="6517"/>
                  </a:lnTo>
                  <a:lnTo>
                    <a:pt x="21961" y="5812"/>
                  </a:lnTo>
                  <a:lnTo>
                    <a:pt x="21919" y="5128"/>
                  </a:lnTo>
                  <a:lnTo>
                    <a:pt x="21833" y="4444"/>
                  </a:lnTo>
                  <a:lnTo>
                    <a:pt x="21726" y="3739"/>
                  </a:lnTo>
                  <a:lnTo>
                    <a:pt x="21577" y="3077"/>
                  </a:lnTo>
                  <a:lnTo>
                    <a:pt x="21406" y="2394"/>
                  </a:lnTo>
                  <a:lnTo>
                    <a:pt x="21192" y="1731"/>
                  </a:lnTo>
                  <a:lnTo>
                    <a:pt x="20936" y="1069"/>
                  </a:lnTo>
                  <a:lnTo>
                    <a:pt x="20850" y="919"/>
                  </a:lnTo>
                  <a:lnTo>
                    <a:pt x="20765" y="770"/>
                  </a:lnTo>
                  <a:lnTo>
                    <a:pt x="20658" y="642"/>
                  </a:lnTo>
                  <a:lnTo>
                    <a:pt x="20551" y="514"/>
                  </a:lnTo>
                  <a:lnTo>
                    <a:pt x="20423" y="385"/>
                  </a:lnTo>
                  <a:lnTo>
                    <a:pt x="20295" y="300"/>
                  </a:lnTo>
                  <a:lnTo>
                    <a:pt x="20145" y="215"/>
                  </a:lnTo>
                  <a:lnTo>
                    <a:pt x="19996" y="129"/>
                  </a:lnTo>
                  <a:lnTo>
                    <a:pt x="19846" y="86"/>
                  </a:lnTo>
                  <a:lnTo>
                    <a:pt x="19697" y="44"/>
                  </a:lnTo>
                  <a:lnTo>
                    <a:pt x="19526" y="22"/>
                  </a:lnTo>
                  <a:lnTo>
                    <a:pt x="193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585;p74">
              <a:extLst>
                <a:ext uri="{FF2B5EF4-FFF2-40B4-BE49-F238E27FC236}">
                  <a16:creationId xmlns:a16="http://schemas.microsoft.com/office/drawing/2014/main" id="{F99E8A06-E32C-99F5-42CF-1AA5C4B702EF}"/>
                </a:ext>
              </a:extLst>
            </p:cNvPr>
            <p:cNvSpPr/>
            <p:nvPr/>
          </p:nvSpPr>
          <p:spPr>
            <a:xfrm>
              <a:off x="11625500" y="4198150"/>
              <a:ext cx="549050" cy="793675"/>
            </a:xfrm>
            <a:custGeom>
              <a:avLst/>
              <a:gdLst/>
              <a:ahLst/>
              <a:cxnLst/>
              <a:rect l="l" t="t" r="r" b="b"/>
              <a:pathLst>
                <a:path w="21962" h="31747" fill="none" extrusionOk="0">
                  <a:moveTo>
                    <a:pt x="2521" y="31746"/>
                  </a:moveTo>
                  <a:lnTo>
                    <a:pt x="2521" y="31746"/>
                  </a:lnTo>
                  <a:lnTo>
                    <a:pt x="2350" y="31746"/>
                  </a:lnTo>
                  <a:lnTo>
                    <a:pt x="2179" y="31725"/>
                  </a:lnTo>
                  <a:lnTo>
                    <a:pt x="2008" y="31682"/>
                  </a:lnTo>
                  <a:lnTo>
                    <a:pt x="1859" y="31640"/>
                  </a:lnTo>
                  <a:lnTo>
                    <a:pt x="1709" y="31554"/>
                  </a:lnTo>
                  <a:lnTo>
                    <a:pt x="1560" y="31469"/>
                  </a:lnTo>
                  <a:lnTo>
                    <a:pt x="1410" y="31362"/>
                  </a:lnTo>
                  <a:lnTo>
                    <a:pt x="1282" y="31255"/>
                  </a:lnTo>
                  <a:lnTo>
                    <a:pt x="1282" y="31255"/>
                  </a:lnTo>
                  <a:lnTo>
                    <a:pt x="983" y="30913"/>
                  </a:lnTo>
                  <a:lnTo>
                    <a:pt x="727" y="30550"/>
                  </a:lnTo>
                  <a:lnTo>
                    <a:pt x="513" y="30165"/>
                  </a:lnTo>
                  <a:lnTo>
                    <a:pt x="321" y="29781"/>
                  </a:lnTo>
                  <a:lnTo>
                    <a:pt x="192" y="29375"/>
                  </a:lnTo>
                  <a:lnTo>
                    <a:pt x="107" y="28969"/>
                  </a:lnTo>
                  <a:lnTo>
                    <a:pt x="43" y="28542"/>
                  </a:lnTo>
                  <a:lnTo>
                    <a:pt x="0" y="28136"/>
                  </a:lnTo>
                  <a:lnTo>
                    <a:pt x="22" y="27709"/>
                  </a:lnTo>
                  <a:lnTo>
                    <a:pt x="43" y="27281"/>
                  </a:lnTo>
                  <a:lnTo>
                    <a:pt x="128" y="26876"/>
                  </a:lnTo>
                  <a:lnTo>
                    <a:pt x="214" y="26470"/>
                  </a:lnTo>
                  <a:lnTo>
                    <a:pt x="342" y="26064"/>
                  </a:lnTo>
                  <a:lnTo>
                    <a:pt x="492" y="25679"/>
                  </a:lnTo>
                  <a:lnTo>
                    <a:pt x="662" y="25316"/>
                  </a:lnTo>
                  <a:lnTo>
                    <a:pt x="855" y="24974"/>
                  </a:lnTo>
                  <a:lnTo>
                    <a:pt x="855" y="24974"/>
                  </a:lnTo>
                  <a:lnTo>
                    <a:pt x="1047" y="24675"/>
                  </a:lnTo>
                  <a:lnTo>
                    <a:pt x="1239" y="24397"/>
                  </a:lnTo>
                  <a:lnTo>
                    <a:pt x="1453" y="24120"/>
                  </a:lnTo>
                  <a:lnTo>
                    <a:pt x="1688" y="23863"/>
                  </a:lnTo>
                  <a:lnTo>
                    <a:pt x="1923" y="23628"/>
                  </a:lnTo>
                  <a:lnTo>
                    <a:pt x="2158" y="23393"/>
                  </a:lnTo>
                  <a:lnTo>
                    <a:pt x="2649" y="22945"/>
                  </a:lnTo>
                  <a:lnTo>
                    <a:pt x="3183" y="22560"/>
                  </a:lnTo>
                  <a:lnTo>
                    <a:pt x="3717" y="22176"/>
                  </a:lnTo>
                  <a:lnTo>
                    <a:pt x="4251" y="21813"/>
                  </a:lnTo>
                  <a:lnTo>
                    <a:pt x="4807" y="21492"/>
                  </a:lnTo>
                  <a:lnTo>
                    <a:pt x="4807" y="21492"/>
                  </a:lnTo>
                  <a:lnTo>
                    <a:pt x="6900" y="20253"/>
                  </a:lnTo>
                  <a:lnTo>
                    <a:pt x="6900" y="20253"/>
                  </a:lnTo>
                  <a:lnTo>
                    <a:pt x="8332" y="19420"/>
                  </a:lnTo>
                  <a:lnTo>
                    <a:pt x="9742" y="18565"/>
                  </a:lnTo>
                  <a:lnTo>
                    <a:pt x="10425" y="18138"/>
                  </a:lnTo>
                  <a:lnTo>
                    <a:pt x="11088" y="17689"/>
                  </a:lnTo>
                  <a:lnTo>
                    <a:pt x="11750" y="17241"/>
                  </a:lnTo>
                  <a:lnTo>
                    <a:pt x="12412" y="16771"/>
                  </a:lnTo>
                  <a:lnTo>
                    <a:pt x="12412" y="16771"/>
                  </a:lnTo>
                  <a:lnTo>
                    <a:pt x="12882" y="16408"/>
                  </a:lnTo>
                  <a:lnTo>
                    <a:pt x="13331" y="16045"/>
                  </a:lnTo>
                  <a:lnTo>
                    <a:pt x="13758" y="15660"/>
                  </a:lnTo>
                  <a:lnTo>
                    <a:pt x="14185" y="15297"/>
                  </a:lnTo>
                  <a:lnTo>
                    <a:pt x="14570" y="14912"/>
                  </a:lnTo>
                  <a:lnTo>
                    <a:pt x="14954" y="14528"/>
                  </a:lnTo>
                  <a:lnTo>
                    <a:pt x="15317" y="14165"/>
                  </a:lnTo>
                  <a:lnTo>
                    <a:pt x="15659" y="13759"/>
                  </a:lnTo>
                  <a:lnTo>
                    <a:pt x="15980" y="13374"/>
                  </a:lnTo>
                  <a:lnTo>
                    <a:pt x="16279" y="12990"/>
                  </a:lnTo>
                  <a:lnTo>
                    <a:pt x="16556" y="12584"/>
                  </a:lnTo>
                  <a:lnTo>
                    <a:pt x="16813" y="12199"/>
                  </a:lnTo>
                  <a:lnTo>
                    <a:pt x="17069" y="11793"/>
                  </a:lnTo>
                  <a:lnTo>
                    <a:pt x="17283" y="11387"/>
                  </a:lnTo>
                  <a:lnTo>
                    <a:pt x="17496" y="10981"/>
                  </a:lnTo>
                  <a:lnTo>
                    <a:pt x="17667" y="10576"/>
                  </a:lnTo>
                  <a:lnTo>
                    <a:pt x="17667" y="10576"/>
                  </a:lnTo>
                  <a:lnTo>
                    <a:pt x="17860" y="10084"/>
                  </a:lnTo>
                  <a:lnTo>
                    <a:pt x="18031" y="9593"/>
                  </a:lnTo>
                  <a:lnTo>
                    <a:pt x="18180" y="9080"/>
                  </a:lnTo>
                  <a:lnTo>
                    <a:pt x="18287" y="8567"/>
                  </a:lnTo>
                  <a:lnTo>
                    <a:pt x="18372" y="8055"/>
                  </a:lnTo>
                  <a:lnTo>
                    <a:pt x="18436" y="7542"/>
                  </a:lnTo>
                  <a:lnTo>
                    <a:pt x="18479" y="7008"/>
                  </a:lnTo>
                  <a:lnTo>
                    <a:pt x="18501" y="6474"/>
                  </a:lnTo>
                  <a:lnTo>
                    <a:pt x="18501" y="5961"/>
                  </a:lnTo>
                  <a:lnTo>
                    <a:pt x="18458" y="5427"/>
                  </a:lnTo>
                  <a:lnTo>
                    <a:pt x="18394" y="4914"/>
                  </a:lnTo>
                  <a:lnTo>
                    <a:pt x="18330" y="4380"/>
                  </a:lnTo>
                  <a:lnTo>
                    <a:pt x="18201" y="3868"/>
                  </a:lnTo>
                  <a:lnTo>
                    <a:pt x="18073" y="3376"/>
                  </a:lnTo>
                  <a:lnTo>
                    <a:pt x="17924" y="2864"/>
                  </a:lnTo>
                  <a:lnTo>
                    <a:pt x="17731" y="2394"/>
                  </a:lnTo>
                  <a:lnTo>
                    <a:pt x="17731" y="2394"/>
                  </a:lnTo>
                  <a:lnTo>
                    <a:pt x="17667" y="2223"/>
                  </a:lnTo>
                  <a:lnTo>
                    <a:pt x="17625" y="2052"/>
                  </a:lnTo>
                  <a:lnTo>
                    <a:pt x="17603" y="1881"/>
                  </a:lnTo>
                  <a:lnTo>
                    <a:pt x="17603" y="1710"/>
                  </a:lnTo>
                  <a:lnTo>
                    <a:pt x="17625" y="1539"/>
                  </a:lnTo>
                  <a:lnTo>
                    <a:pt x="17646" y="1368"/>
                  </a:lnTo>
                  <a:lnTo>
                    <a:pt x="17689" y="1219"/>
                  </a:lnTo>
                  <a:lnTo>
                    <a:pt x="17731" y="1069"/>
                  </a:lnTo>
                  <a:lnTo>
                    <a:pt x="17817" y="919"/>
                  </a:lnTo>
                  <a:lnTo>
                    <a:pt x="17902" y="770"/>
                  </a:lnTo>
                  <a:lnTo>
                    <a:pt x="17988" y="642"/>
                  </a:lnTo>
                  <a:lnTo>
                    <a:pt x="18116" y="514"/>
                  </a:lnTo>
                  <a:lnTo>
                    <a:pt x="18244" y="407"/>
                  </a:lnTo>
                  <a:lnTo>
                    <a:pt x="18372" y="300"/>
                  </a:lnTo>
                  <a:lnTo>
                    <a:pt x="18522" y="215"/>
                  </a:lnTo>
                  <a:lnTo>
                    <a:pt x="18671" y="129"/>
                  </a:lnTo>
                  <a:lnTo>
                    <a:pt x="18671" y="129"/>
                  </a:lnTo>
                  <a:lnTo>
                    <a:pt x="18842" y="65"/>
                  </a:lnTo>
                  <a:lnTo>
                    <a:pt x="19013" y="22"/>
                  </a:lnTo>
                  <a:lnTo>
                    <a:pt x="19184" y="1"/>
                  </a:lnTo>
                  <a:lnTo>
                    <a:pt x="19355" y="1"/>
                  </a:lnTo>
                  <a:lnTo>
                    <a:pt x="19526" y="22"/>
                  </a:lnTo>
                  <a:lnTo>
                    <a:pt x="19697" y="44"/>
                  </a:lnTo>
                  <a:lnTo>
                    <a:pt x="19846" y="86"/>
                  </a:lnTo>
                  <a:lnTo>
                    <a:pt x="19996" y="129"/>
                  </a:lnTo>
                  <a:lnTo>
                    <a:pt x="20145" y="215"/>
                  </a:lnTo>
                  <a:lnTo>
                    <a:pt x="20295" y="300"/>
                  </a:lnTo>
                  <a:lnTo>
                    <a:pt x="20423" y="385"/>
                  </a:lnTo>
                  <a:lnTo>
                    <a:pt x="20551" y="514"/>
                  </a:lnTo>
                  <a:lnTo>
                    <a:pt x="20658" y="642"/>
                  </a:lnTo>
                  <a:lnTo>
                    <a:pt x="20765" y="770"/>
                  </a:lnTo>
                  <a:lnTo>
                    <a:pt x="20850" y="919"/>
                  </a:lnTo>
                  <a:lnTo>
                    <a:pt x="20936" y="1069"/>
                  </a:lnTo>
                  <a:lnTo>
                    <a:pt x="20936" y="1069"/>
                  </a:lnTo>
                  <a:lnTo>
                    <a:pt x="21192" y="1731"/>
                  </a:lnTo>
                  <a:lnTo>
                    <a:pt x="21406" y="2394"/>
                  </a:lnTo>
                  <a:lnTo>
                    <a:pt x="21577" y="3077"/>
                  </a:lnTo>
                  <a:lnTo>
                    <a:pt x="21726" y="3739"/>
                  </a:lnTo>
                  <a:lnTo>
                    <a:pt x="21833" y="4444"/>
                  </a:lnTo>
                  <a:lnTo>
                    <a:pt x="21919" y="5128"/>
                  </a:lnTo>
                  <a:lnTo>
                    <a:pt x="21961" y="5812"/>
                  </a:lnTo>
                  <a:lnTo>
                    <a:pt x="21961" y="6517"/>
                  </a:lnTo>
                  <a:lnTo>
                    <a:pt x="21940" y="7200"/>
                  </a:lnTo>
                  <a:lnTo>
                    <a:pt x="21897" y="7905"/>
                  </a:lnTo>
                  <a:lnTo>
                    <a:pt x="21812" y="8589"/>
                  </a:lnTo>
                  <a:lnTo>
                    <a:pt x="21684" y="9272"/>
                  </a:lnTo>
                  <a:lnTo>
                    <a:pt x="21534" y="9935"/>
                  </a:lnTo>
                  <a:lnTo>
                    <a:pt x="21342" y="10618"/>
                  </a:lnTo>
                  <a:lnTo>
                    <a:pt x="21107" y="11281"/>
                  </a:lnTo>
                  <a:lnTo>
                    <a:pt x="20850" y="11921"/>
                  </a:lnTo>
                  <a:lnTo>
                    <a:pt x="20850" y="11921"/>
                  </a:lnTo>
                  <a:lnTo>
                    <a:pt x="20615" y="12434"/>
                  </a:lnTo>
                  <a:lnTo>
                    <a:pt x="20359" y="12947"/>
                  </a:lnTo>
                  <a:lnTo>
                    <a:pt x="20081" y="13460"/>
                  </a:lnTo>
                  <a:lnTo>
                    <a:pt x="19782" y="13951"/>
                  </a:lnTo>
                  <a:lnTo>
                    <a:pt x="19462" y="14442"/>
                  </a:lnTo>
                  <a:lnTo>
                    <a:pt x="19120" y="14934"/>
                  </a:lnTo>
                  <a:lnTo>
                    <a:pt x="18757" y="15425"/>
                  </a:lnTo>
                  <a:lnTo>
                    <a:pt x="18372" y="15895"/>
                  </a:lnTo>
                  <a:lnTo>
                    <a:pt x="17966" y="16386"/>
                  </a:lnTo>
                  <a:lnTo>
                    <a:pt x="17539" y="16835"/>
                  </a:lnTo>
                  <a:lnTo>
                    <a:pt x="17069" y="17305"/>
                  </a:lnTo>
                  <a:lnTo>
                    <a:pt x="16599" y="17754"/>
                  </a:lnTo>
                  <a:lnTo>
                    <a:pt x="16108" y="18224"/>
                  </a:lnTo>
                  <a:lnTo>
                    <a:pt x="15574" y="18651"/>
                  </a:lnTo>
                  <a:lnTo>
                    <a:pt x="15040" y="19099"/>
                  </a:lnTo>
                  <a:lnTo>
                    <a:pt x="14484" y="19527"/>
                  </a:lnTo>
                  <a:lnTo>
                    <a:pt x="14484" y="19527"/>
                  </a:lnTo>
                  <a:lnTo>
                    <a:pt x="13779" y="20039"/>
                  </a:lnTo>
                  <a:lnTo>
                    <a:pt x="13053" y="20552"/>
                  </a:lnTo>
                  <a:lnTo>
                    <a:pt x="12327" y="21022"/>
                  </a:lnTo>
                  <a:lnTo>
                    <a:pt x="11579" y="21492"/>
                  </a:lnTo>
                  <a:lnTo>
                    <a:pt x="10105" y="22389"/>
                  </a:lnTo>
                  <a:lnTo>
                    <a:pt x="8631" y="23244"/>
                  </a:lnTo>
                  <a:lnTo>
                    <a:pt x="8631" y="23244"/>
                  </a:lnTo>
                  <a:lnTo>
                    <a:pt x="6601" y="24440"/>
                  </a:lnTo>
                  <a:lnTo>
                    <a:pt x="6601" y="24440"/>
                  </a:lnTo>
                  <a:lnTo>
                    <a:pt x="5747" y="24974"/>
                  </a:lnTo>
                  <a:lnTo>
                    <a:pt x="5362" y="25231"/>
                  </a:lnTo>
                  <a:lnTo>
                    <a:pt x="4978" y="25508"/>
                  </a:lnTo>
                  <a:lnTo>
                    <a:pt x="4636" y="25807"/>
                  </a:lnTo>
                  <a:lnTo>
                    <a:pt x="4315" y="26107"/>
                  </a:lnTo>
                  <a:lnTo>
                    <a:pt x="4038" y="26427"/>
                  </a:lnTo>
                  <a:lnTo>
                    <a:pt x="3803" y="26769"/>
                  </a:lnTo>
                  <a:lnTo>
                    <a:pt x="3803" y="26769"/>
                  </a:lnTo>
                  <a:lnTo>
                    <a:pt x="3653" y="27046"/>
                  </a:lnTo>
                  <a:lnTo>
                    <a:pt x="3546" y="27324"/>
                  </a:lnTo>
                  <a:lnTo>
                    <a:pt x="3482" y="27623"/>
                  </a:lnTo>
                  <a:lnTo>
                    <a:pt x="3461" y="27901"/>
                  </a:lnTo>
                  <a:lnTo>
                    <a:pt x="3461" y="28179"/>
                  </a:lnTo>
                  <a:lnTo>
                    <a:pt x="3525" y="28414"/>
                  </a:lnTo>
                  <a:lnTo>
                    <a:pt x="3568" y="28542"/>
                  </a:lnTo>
                  <a:lnTo>
                    <a:pt x="3611" y="28627"/>
                  </a:lnTo>
                  <a:lnTo>
                    <a:pt x="3675" y="28734"/>
                  </a:lnTo>
                  <a:lnTo>
                    <a:pt x="3739" y="28820"/>
                  </a:lnTo>
                  <a:lnTo>
                    <a:pt x="3739" y="28820"/>
                  </a:lnTo>
                  <a:lnTo>
                    <a:pt x="3846" y="28948"/>
                  </a:lnTo>
                  <a:lnTo>
                    <a:pt x="3952" y="29076"/>
                  </a:lnTo>
                  <a:lnTo>
                    <a:pt x="4038" y="29226"/>
                  </a:lnTo>
                  <a:lnTo>
                    <a:pt x="4123" y="29375"/>
                  </a:lnTo>
                  <a:lnTo>
                    <a:pt x="4166" y="29546"/>
                  </a:lnTo>
                  <a:lnTo>
                    <a:pt x="4209" y="29696"/>
                  </a:lnTo>
                  <a:lnTo>
                    <a:pt x="4230" y="29866"/>
                  </a:lnTo>
                  <a:lnTo>
                    <a:pt x="4230" y="30037"/>
                  </a:lnTo>
                  <a:lnTo>
                    <a:pt x="4230" y="30208"/>
                  </a:lnTo>
                  <a:lnTo>
                    <a:pt x="4209" y="30358"/>
                  </a:lnTo>
                  <a:lnTo>
                    <a:pt x="4166" y="30529"/>
                  </a:lnTo>
                  <a:lnTo>
                    <a:pt x="4102" y="30678"/>
                  </a:lnTo>
                  <a:lnTo>
                    <a:pt x="4038" y="30828"/>
                  </a:lnTo>
                  <a:lnTo>
                    <a:pt x="3952" y="30977"/>
                  </a:lnTo>
                  <a:lnTo>
                    <a:pt x="3846" y="31127"/>
                  </a:lnTo>
                  <a:lnTo>
                    <a:pt x="3739" y="31255"/>
                  </a:lnTo>
                  <a:lnTo>
                    <a:pt x="3739" y="31255"/>
                  </a:lnTo>
                  <a:lnTo>
                    <a:pt x="3589" y="31362"/>
                  </a:lnTo>
                  <a:lnTo>
                    <a:pt x="3461" y="31469"/>
                  </a:lnTo>
                  <a:lnTo>
                    <a:pt x="3311" y="31554"/>
                  </a:lnTo>
                  <a:lnTo>
                    <a:pt x="3162" y="31640"/>
                  </a:lnTo>
                  <a:lnTo>
                    <a:pt x="2991" y="31682"/>
                  </a:lnTo>
                  <a:lnTo>
                    <a:pt x="2841" y="31725"/>
                  </a:lnTo>
                  <a:lnTo>
                    <a:pt x="2671" y="31746"/>
                  </a:lnTo>
                  <a:lnTo>
                    <a:pt x="2521" y="31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586;p74">
              <a:extLst>
                <a:ext uri="{FF2B5EF4-FFF2-40B4-BE49-F238E27FC236}">
                  <a16:creationId xmlns:a16="http://schemas.microsoft.com/office/drawing/2014/main" id="{58CC4FA5-264F-B746-99B9-FE318977A04B}"/>
                </a:ext>
              </a:extLst>
            </p:cNvPr>
            <p:cNvSpPr/>
            <p:nvPr/>
          </p:nvSpPr>
          <p:spPr>
            <a:xfrm>
              <a:off x="12378000" y="3810950"/>
              <a:ext cx="184825" cy="550650"/>
            </a:xfrm>
            <a:custGeom>
              <a:avLst/>
              <a:gdLst/>
              <a:ahLst/>
              <a:cxnLst/>
              <a:rect l="l" t="t" r="r" b="b"/>
              <a:pathLst>
                <a:path w="7393" h="22026" extrusionOk="0">
                  <a:moveTo>
                    <a:pt x="492" y="1"/>
                  </a:moveTo>
                  <a:lnTo>
                    <a:pt x="1" y="4017"/>
                  </a:lnTo>
                  <a:lnTo>
                    <a:pt x="4508" y="22026"/>
                  </a:lnTo>
                  <a:lnTo>
                    <a:pt x="7392" y="20744"/>
                  </a:lnTo>
                  <a:lnTo>
                    <a:pt x="3226" y="2906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87;p74">
              <a:extLst>
                <a:ext uri="{FF2B5EF4-FFF2-40B4-BE49-F238E27FC236}">
                  <a16:creationId xmlns:a16="http://schemas.microsoft.com/office/drawing/2014/main" id="{ADE4C512-14A5-DA45-808C-3E97FB8EC3E1}"/>
                </a:ext>
              </a:extLst>
            </p:cNvPr>
            <p:cNvSpPr/>
            <p:nvPr/>
          </p:nvSpPr>
          <p:spPr>
            <a:xfrm>
              <a:off x="10496450" y="4520750"/>
              <a:ext cx="434225" cy="399500"/>
            </a:xfrm>
            <a:custGeom>
              <a:avLst/>
              <a:gdLst/>
              <a:ahLst/>
              <a:cxnLst/>
              <a:rect l="l" t="t" r="r" b="b"/>
              <a:pathLst>
                <a:path w="17369" h="15980" extrusionOk="0">
                  <a:moveTo>
                    <a:pt x="1" y="0"/>
                  </a:moveTo>
                  <a:lnTo>
                    <a:pt x="1859" y="3611"/>
                  </a:lnTo>
                  <a:lnTo>
                    <a:pt x="15681" y="15980"/>
                  </a:lnTo>
                  <a:lnTo>
                    <a:pt x="17369" y="13288"/>
                  </a:lnTo>
                  <a:lnTo>
                    <a:pt x="3889" y="8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88;p74">
              <a:extLst>
                <a:ext uri="{FF2B5EF4-FFF2-40B4-BE49-F238E27FC236}">
                  <a16:creationId xmlns:a16="http://schemas.microsoft.com/office/drawing/2014/main" id="{CECED57A-9D5D-6C30-490C-4A5962D9CD97}"/>
                </a:ext>
              </a:extLst>
            </p:cNvPr>
            <p:cNvSpPr/>
            <p:nvPr/>
          </p:nvSpPr>
          <p:spPr>
            <a:xfrm>
              <a:off x="11556050" y="4865750"/>
              <a:ext cx="542650" cy="95625"/>
            </a:xfrm>
            <a:custGeom>
              <a:avLst/>
              <a:gdLst/>
              <a:ahLst/>
              <a:cxnLst/>
              <a:rect l="l" t="t" r="r" b="b"/>
              <a:pathLst>
                <a:path w="21706" h="3825" extrusionOk="0">
                  <a:moveTo>
                    <a:pt x="17860" y="1"/>
                  </a:moveTo>
                  <a:lnTo>
                    <a:pt x="343" y="428"/>
                  </a:lnTo>
                  <a:lnTo>
                    <a:pt x="1" y="3825"/>
                  </a:lnTo>
                  <a:lnTo>
                    <a:pt x="18309" y="3376"/>
                  </a:lnTo>
                  <a:lnTo>
                    <a:pt x="21706" y="1304"/>
                  </a:lnTo>
                  <a:lnTo>
                    <a:pt x="178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589;p74">
              <a:extLst>
                <a:ext uri="{FF2B5EF4-FFF2-40B4-BE49-F238E27FC236}">
                  <a16:creationId xmlns:a16="http://schemas.microsoft.com/office/drawing/2014/main" id="{FCEB50D8-7722-B60F-377C-090578067F2A}"/>
                </a:ext>
              </a:extLst>
            </p:cNvPr>
            <p:cNvSpPr/>
            <p:nvPr/>
          </p:nvSpPr>
          <p:spPr>
            <a:xfrm>
              <a:off x="11206775" y="3602125"/>
              <a:ext cx="1101825" cy="735450"/>
            </a:xfrm>
            <a:custGeom>
              <a:avLst/>
              <a:gdLst/>
              <a:ahLst/>
              <a:cxnLst/>
              <a:rect l="l" t="t" r="r" b="b"/>
              <a:pathLst>
                <a:path w="44073" h="29418" extrusionOk="0">
                  <a:moveTo>
                    <a:pt x="19462" y="1"/>
                  </a:moveTo>
                  <a:lnTo>
                    <a:pt x="18907" y="22"/>
                  </a:lnTo>
                  <a:lnTo>
                    <a:pt x="18330" y="43"/>
                  </a:lnTo>
                  <a:lnTo>
                    <a:pt x="17796" y="86"/>
                  </a:lnTo>
                  <a:lnTo>
                    <a:pt x="17241" y="150"/>
                  </a:lnTo>
                  <a:lnTo>
                    <a:pt x="16685" y="236"/>
                  </a:lnTo>
                  <a:lnTo>
                    <a:pt x="16151" y="321"/>
                  </a:lnTo>
                  <a:lnTo>
                    <a:pt x="15617" y="449"/>
                  </a:lnTo>
                  <a:lnTo>
                    <a:pt x="15083" y="578"/>
                  </a:lnTo>
                  <a:lnTo>
                    <a:pt x="14570" y="727"/>
                  </a:lnTo>
                  <a:lnTo>
                    <a:pt x="14057" y="877"/>
                  </a:lnTo>
                  <a:lnTo>
                    <a:pt x="13545" y="1048"/>
                  </a:lnTo>
                  <a:lnTo>
                    <a:pt x="13032" y="1240"/>
                  </a:lnTo>
                  <a:lnTo>
                    <a:pt x="12541" y="1453"/>
                  </a:lnTo>
                  <a:lnTo>
                    <a:pt x="12049" y="1667"/>
                  </a:lnTo>
                  <a:lnTo>
                    <a:pt x="11558" y="1902"/>
                  </a:lnTo>
                  <a:lnTo>
                    <a:pt x="11088" y="2137"/>
                  </a:lnTo>
                  <a:lnTo>
                    <a:pt x="10618" y="2393"/>
                  </a:lnTo>
                  <a:lnTo>
                    <a:pt x="10148" y="2671"/>
                  </a:lnTo>
                  <a:lnTo>
                    <a:pt x="9699" y="2949"/>
                  </a:lnTo>
                  <a:lnTo>
                    <a:pt x="9251" y="3248"/>
                  </a:lnTo>
                  <a:lnTo>
                    <a:pt x="8802" y="3547"/>
                  </a:lnTo>
                  <a:lnTo>
                    <a:pt x="8375" y="3867"/>
                  </a:lnTo>
                  <a:lnTo>
                    <a:pt x="7948" y="4188"/>
                  </a:lnTo>
                  <a:lnTo>
                    <a:pt x="7542" y="4530"/>
                  </a:lnTo>
                  <a:lnTo>
                    <a:pt x="6730" y="5213"/>
                  </a:lnTo>
                  <a:lnTo>
                    <a:pt x="5961" y="5940"/>
                  </a:lnTo>
                  <a:lnTo>
                    <a:pt x="5234" y="6709"/>
                  </a:lnTo>
                  <a:lnTo>
                    <a:pt x="4551" y="7499"/>
                  </a:lnTo>
                  <a:lnTo>
                    <a:pt x="3910" y="8311"/>
                  </a:lnTo>
                  <a:lnTo>
                    <a:pt x="3290" y="9144"/>
                  </a:lnTo>
                  <a:lnTo>
                    <a:pt x="2735" y="9999"/>
                  </a:lnTo>
                  <a:lnTo>
                    <a:pt x="2244" y="10853"/>
                  </a:lnTo>
                  <a:lnTo>
                    <a:pt x="1774" y="11750"/>
                  </a:lnTo>
                  <a:lnTo>
                    <a:pt x="1368" y="12626"/>
                  </a:lnTo>
                  <a:lnTo>
                    <a:pt x="1005" y="13524"/>
                  </a:lnTo>
                  <a:lnTo>
                    <a:pt x="834" y="13972"/>
                  </a:lnTo>
                  <a:lnTo>
                    <a:pt x="684" y="14421"/>
                  </a:lnTo>
                  <a:lnTo>
                    <a:pt x="556" y="14869"/>
                  </a:lnTo>
                  <a:lnTo>
                    <a:pt x="449" y="15318"/>
                  </a:lnTo>
                  <a:lnTo>
                    <a:pt x="342" y="15767"/>
                  </a:lnTo>
                  <a:lnTo>
                    <a:pt x="236" y="16215"/>
                  </a:lnTo>
                  <a:lnTo>
                    <a:pt x="171" y="16664"/>
                  </a:lnTo>
                  <a:lnTo>
                    <a:pt x="107" y="17113"/>
                  </a:lnTo>
                  <a:lnTo>
                    <a:pt x="65" y="17540"/>
                  </a:lnTo>
                  <a:lnTo>
                    <a:pt x="22" y="17988"/>
                  </a:lnTo>
                  <a:lnTo>
                    <a:pt x="1" y="18416"/>
                  </a:lnTo>
                  <a:lnTo>
                    <a:pt x="1" y="18843"/>
                  </a:lnTo>
                  <a:lnTo>
                    <a:pt x="22" y="19270"/>
                  </a:lnTo>
                  <a:lnTo>
                    <a:pt x="43" y="19697"/>
                  </a:lnTo>
                  <a:lnTo>
                    <a:pt x="107" y="20125"/>
                  </a:lnTo>
                  <a:lnTo>
                    <a:pt x="171" y="20531"/>
                  </a:lnTo>
                  <a:lnTo>
                    <a:pt x="236" y="20937"/>
                  </a:lnTo>
                  <a:lnTo>
                    <a:pt x="342" y="21342"/>
                  </a:lnTo>
                  <a:lnTo>
                    <a:pt x="492" y="21834"/>
                  </a:lnTo>
                  <a:lnTo>
                    <a:pt x="684" y="22325"/>
                  </a:lnTo>
                  <a:lnTo>
                    <a:pt x="919" y="22752"/>
                  </a:lnTo>
                  <a:lnTo>
                    <a:pt x="1176" y="23180"/>
                  </a:lnTo>
                  <a:lnTo>
                    <a:pt x="1475" y="23564"/>
                  </a:lnTo>
                  <a:lnTo>
                    <a:pt x="1795" y="23927"/>
                  </a:lnTo>
                  <a:lnTo>
                    <a:pt x="2137" y="24248"/>
                  </a:lnTo>
                  <a:lnTo>
                    <a:pt x="2521" y="24547"/>
                  </a:lnTo>
                  <a:lnTo>
                    <a:pt x="2927" y="24846"/>
                  </a:lnTo>
                  <a:lnTo>
                    <a:pt x="3376" y="25102"/>
                  </a:lnTo>
                  <a:lnTo>
                    <a:pt x="3825" y="25337"/>
                  </a:lnTo>
                  <a:lnTo>
                    <a:pt x="4295" y="25551"/>
                  </a:lnTo>
                  <a:lnTo>
                    <a:pt x="4807" y="25743"/>
                  </a:lnTo>
                  <a:lnTo>
                    <a:pt x="5320" y="25914"/>
                  </a:lnTo>
                  <a:lnTo>
                    <a:pt x="5875" y="26064"/>
                  </a:lnTo>
                  <a:lnTo>
                    <a:pt x="6431" y="26192"/>
                  </a:lnTo>
                  <a:lnTo>
                    <a:pt x="7008" y="26320"/>
                  </a:lnTo>
                  <a:lnTo>
                    <a:pt x="7584" y="26427"/>
                  </a:lnTo>
                  <a:lnTo>
                    <a:pt x="8204" y="26512"/>
                  </a:lnTo>
                  <a:lnTo>
                    <a:pt x="8802" y="26598"/>
                  </a:lnTo>
                  <a:lnTo>
                    <a:pt x="10063" y="26705"/>
                  </a:lnTo>
                  <a:lnTo>
                    <a:pt x="11366" y="26790"/>
                  </a:lnTo>
                  <a:lnTo>
                    <a:pt x="12669" y="26833"/>
                  </a:lnTo>
                  <a:lnTo>
                    <a:pt x="13993" y="26854"/>
                  </a:lnTo>
                  <a:lnTo>
                    <a:pt x="19291" y="26854"/>
                  </a:lnTo>
                  <a:lnTo>
                    <a:pt x="20552" y="26875"/>
                  </a:lnTo>
                  <a:lnTo>
                    <a:pt x="21748" y="26918"/>
                  </a:lnTo>
                  <a:lnTo>
                    <a:pt x="22902" y="27004"/>
                  </a:lnTo>
                  <a:lnTo>
                    <a:pt x="23436" y="27068"/>
                  </a:lnTo>
                  <a:lnTo>
                    <a:pt x="23948" y="27132"/>
                  </a:lnTo>
                  <a:lnTo>
                    <a:pt x="24440" y="27217"/>
                  </a:lnTo>
                  <a:lnTo>
                    <a:pt x="24910" y="27324"/>
                  </a:lnTo>
                  <a:lnTo>
                    <a:pt x="25337" y="27452"/>
                  </a:lnTo>
                  <a:lnTo>
                    <a:pt x="25764" y="27580"/>
                  </a:lnTo>
                  <a:lnTo>
                    <a:pt x="26363" y="27794"/>
                  </a:lnTo>
                  <a:lnTo>
                    <a:pt x="26982" y="27986"/>
                  </a:lnTo>
                  <a:lnTo>
                    <a:pt x="27644" y="28179"/>
                  </a:lnTo>
                  <a:lnTo>
                    <a:pt x="28307" y="28371"/>
                  </a:lnTo>
                  <a:lnTo>
                    <a:pt x="29012" y="28563"/>
                  </a:lnTo>
                  <a:lnTo>
                    <a:pt x="29717" y="28734"/>
                  </a:lnTo>
                  <a:lnTo>
                    <a:pt x="30443" y="28884"/>
                  </a:lnTo>
                  <a:lnTo>
                    <a:pt x="31169" y="29012"/>
                  </a:lnTo>
                  <a:lnTo>
                    <a:pt x="31917" y="29140"/>
                  </a:lnTo>
                  <a:lnTo>
                    <a:pt x="32643" y="29247"/>
                  </a:lnTo>
                  <a:lnTo>
                    <a:pt x="33391" y="29311"/>
                  </a:lnTo>
                  <a:lnTo>
                    <a:pt x="34139" y="29375"/>
                  </a:lnTo>
                  <a:lnTo>
                    <a:pt x="34886" y="29418"/>
                  </a:lnTo>
                  <a:lnTo>
                    <a:pt x="35613" y="29418"/>
                  </a:lnTo>
                  <a:lnTo>
                    <a:pt x="36318" y="29396"/>
                  </a:lnTo>
                  <a:lnTo>
                    <a:pt x="37023" y="29332"/>
                  </a:lnTo>
                  <a:lnTo>
                    <a:pt x="37728" y="29247"/>
                  </a:lnTo>
                  <a:lnTo>
                    <a:pt x="38390" y="29119"/>
                  </a:lnTo>
                  <a:lnTo>
                    <a:pt x="39031" y="28969"/>
                  </a:lnTo>
                  <a:lnTo>
                    <a:pt x="39650" y="28777"/>
                  </a:lnTo>
                  <a:lnTo>
                    <a:pt x="40248" y="28520"/>
                  </a:lnTo>
                  <a:lnTo>
                    <a:pt x="40526" y="28392"/>
                  </a:lnTo>
                  <a:lnTo>
                    <a:pt x="40804" y="28243"/>
                  </a:lnTo>
                  <a:lnTo>
                    <a:pt x="41082" y="28093"/>
                  </a:lnTo>
                  <a:lnTo>
                    <a:pt x="41338" y="27922"/>
                  </a:lnTo>
                  <a:lnTo>
                    <a:pt x="41594" y="27751"/>
                  </a:lnTo>
                  <a:lnTo>
                    <a:pt x="41829" y="27559"/>
                  </a:lnTo>
                  <a:lnTo>
                    <a:pt x="42064" y="27345"/>
                  </a:lnTo>
                  <a:lnTo>
                    <a:pt x="42278" y="27132"/>
                  </a:lnTo>
                  <a:lnTo>
                    <a:pt x="42492" y="26897"/>
                  </a:lnTo>
                  <a:lnTo>
                    <a:pt x="42684" y="26662"/>
                  </a:lnTo>
                  <a:lnTo>
                    <a:pt x="42876" y="26405"/>
                  </a:lnTo>
                  <a:lnTo>
                    <a:pt x="43047" y="26128"/>
                  </a:lnTo>
                  <a:lnTo>
                    <a:pt x="43197" y="25850"/>
                  </a:lnTo>
                  <a:lnTo>
                    <a:pt x="43346" y="25551"/>
                  </a:lnTo>
                  <a:lnTo>
                    <a:pt x="43496" y="25252"/>
                  </a:lnTo>
                  <a:lnTo>
                    <a:pt x="43602" y="24931"/>
                  </a:lnTo>
                  <a:lnTo>
                    <a:pt x="43709" y="24590"/>
                  </a:lnTo>
                  <a:lnTo>
                    <a:pt x="43816" y="24226"/>
                  </a:lnTo>
                  <a:lnTo>
                    <a:pt x="43902" y="23863"/>
                  </a:lnTo>
                  <a:lnTo>
                    <a:pt x="43966" y="23479"/>
                  </a:lnTo>
                  <a:lnTo>
                    <a:pt x="44008" y="23094"/>
                  </a:lnTo>
                  <a:lnTo>
                    <a:pt x="44051" y="22667"/>
                  </a:lnTo>
                  <a:lnTo>
                    <a:pt x="44072" y="22154"/>
                  </a:lnTo>
                  <a:lnTo>
                    <a:pt x="44072" y="21641"/>
                  </a:lnTo>
                  <a:lnTo>
                    <a:pt x="44072" y="21129"/>
                  </a:lnTo>
                  <a:lnTo>
                    <a:pt x="44030" y="20616"/>
                  </a:lnTo>
                  <a:lnTo>
                    <a:pt x="43987" y="20103"/>
                  </a:lnTo>
                  <a:lnTo>
                    <a:pt x="43944" y="19591"/>
                  </a:lnTo>
                  <a:lnTo>
                    <a:pt x="43859" y="19078"/>
                  </a:lnTo>
                  <a:lnTo>
                    <a:pt x="43773" y="18565"/>
                  </a:lnTo>
                  <a:lnTo>
                    <a:pt x="43688" y="18053"/>
                  </a:lnTo>
                  <a:lnTo>
                    <a:pt x="43560" y="17540"/>
                  </a:lnTo>
                  <a:lnTo>
                    <a:pt x="43432" y="17027"/>
                  </a:lnTo>
                  <a:lnTo>
                    <a:pt x="43282" y="16536"/>
                  </a:lnTo>
                  <a:lnTo>
                    <a:pt x="43132" y="16023"/>
                  </a:lnTo>
                  <a:lnTo>
                    <a:pt x="42940" y="15532"/>
                  </a:lnTo>
                  <a:lnTo>
                    <a:pt x="42748" y="15019"/>
                  </a:lnTo>
                  <a:lnTo>
                    <a:pt x="42556" y="14528"/>
                  </a:lnTo>
                  <a:lnTo>
                    <a:pt x="42342" y="14036"/>
                  </a:lnTo>
                  <a:lnTo>
                    <a:pt x="42107" y="13545"/>
                  </a:lnTo>
                  <a:lnTo>
                    <a:pt x="41851" y="13054"/>
                  </a:lnTo>
                  <a:lnTo>
                    <a:pt x="41594" y="12584"/>
                  </a:lnTo>
                  <a:lnTo>
                    <a:pt x="41338" y="12114"/>
                  </a:lnTo>
                  <a:lnTo>
                    <a:pt x="41039" y="11622"/>
                  </a:lnTo>
                  <a:lnTo>
                    <a:pt x="40740" y="11174"/>
                  </a:lnTo>
                  <a:lnTo>
                    <a:pt x="40441" y="10704"/>
                  </a:lnTo>
                  <a:lnTo>
                    <a:pt x="40120" y="10255"/>
                  </a:lnTo>
                  <a:lnTo>
                    <a:pt x="39778" y="9806"/>
                  </a:lnTo>
                  <a:lnTo>
                    <a:pt x="39437" y="9358"/>
                  </a:lnTo>
                  <a:lnTo>
                    <a:pt x="39074" y="8930"/>
                  </a:lnTo>
                  <a:lnTo>
                    <a:pt x="38710" y="8482"/>
                  </a:lnTo>
                  <a:lnTo>
                    <a:pt x="38326" y="8076"/>
                  </a:lnTo>
                  <a:lnTo>
                    <a:pt x="37920" y="7649"/>
                  </a:lnTo>
                  <a:lnTo>
                    <a:pt x="37514" y="7243"/>
                  </a:lnTo>
                  <a:lnTo>
                    <a:pt x="37108" y="6858"/>
                  </a:lnTo>
                  <a:lnTo>
                    <a:pt x="36681" y="6452"/>
                  </a:lnTo>
                  <a:lnTo>
                    <a:pt x="36232" y="6068"/>
                  </a:lnTo>
                  <a:lnTo>
                    <a:pt x="35784" y="5705"/>
                  </a:lnTo>
                  <a:lnTo>
                    <a:pt x="35335" y="5342"/>
                  </a:lnTo>
                  <a:lnTo>
                    <a:pt x="34865" y="4978"/>
                  </a:lnTo>
                  <a:lnTo>
                    <a:pt x="34374" y="4637"/>
                  </a:lnTo>
                  <a:lnTo>
                    <a:pt x="33882" y="4295"/>
                  </a:lnTo>
                  <a:lnTo>
                    <a:pt x="33391" y="3974"/>
                  </a:lnTo>
                  <a:lnTo>
                    <a:pt x="32878" y="3654"/>
                  </a:lnTo>
                  <a:lnTo>
                    <a:pt x="32344" y="3355"/>
                  </a:lnTo>
                  <a:lnTo>
                    <a:pt x="31810" y="3056"/>
                  </a:lnTo>
                  <a:lnTo>
                    <a:pt x="31276" y="2778"/>
                  </a:lnTo>
                  <a:lnTo>
                    <a:pt x="30721" y="2522"/>
                  </a:lnTo>
                  <a:lnTo>
                    <a:pt x="30165" y="2265"/>
                  </a:lnTo>
                  <a:lnTo>
                    <a:pt x="29610" y="2009"/>
                  </a:lnTo>
                  <a:lnTo>
                    <a:pt x="29033" y="1774"/>
                  </a:lnTo>
                  <a:lnTo>
                    <a:pt x="28435" y="1560"/>
                  </a:lnTo>
                  <a:lnTo>
                    <a:pt x="27858" y="1347"/>
                  </a:lnTo>
                  <a:lnTo>
                    <a:pt x="27260" y="1154"/>
                  </a:lnTo>
                  <a:lnTo>
                    <a:pt x="26640" y="983"/>
                  </a:lnTo>
                  <a:lnTo>
                    <a:pt x="26021" y="813"/>
                  </a:lnTo>
                  <a:lnTo>
                    <a:pt x="25401" y="663"/>
                  </a:lnTo>
                  <a:lnTo>
                    <a:pt x="24760" y="535"/>
                  </a:lnTo>
                  <a:lnTo>
                    <a:pt x="24141" y="407"/>
                  </a:lnTo>
                  <a:lnTo>
                    <a:pt x="23479" y="300"/>
                  </a:lnTo>
                  <a:lnTo>
                    <a:pt x="22838" y="214"/>
                  </a:lnTo>
                  <a:lnTo>
                    <a:pt x="22175" y="150"/>
                  </a:lnTo>
                  <a:lnTo>
                    <a:pt x="21492" y="86"/>
                  </a:lnTo>
                  <a:lnTo>
                    <a:pt x="20829" y="43"/>
                  </a:lnTo>
                  <a:lnTo>
                    <a:pt x="20146" y="22"/>
                  </a:lnTo>
                  <a:lnTo>
                    <a:pt x="194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590;p74">
              <a:extLst>
                <a:ext uri="{FF2B5EF4-FFF2-40B4-BE49-F238E27FC236}">
                  <a16:creationId xmlns:a16="http://schemas.microsoft.com/office/drawing/2014/main" id="{CB258476-00A6-0B0A-9AFE-1ABCD1130D13}"/>
                </a:ext>
              </a:extLst>
            </p:cNvPr>
            <p:cNvSpPr/>
            <p:nvPr/>
          </p:nvSpPr>
          <p:spPr>
            <a:xfrm>
              <a:off x="11206775" y="3602125"/>
              <a:ext cx="1101825" cy="735450"/>
            </a:xfrm>
            <a:custGeom>
              <a:avLst/>
              <a:gdLst/>
              <a:ahLst/>
              <a:cxnLst/>
              <a:rect l="l" t="t" r="r" b="b"/>
              <a:pathLst>
                <a:path w="44073" h="29418" fill="none" extrusionOk="0">
                  <a:moveTo>
                    <a:pt x="19462" y="1"/>
                  </a:moveTo>
                  <a:lnTo>
                    <a:pt x="19462" y="1"/>
                  </a:lnTo>
                  <a:lnTo>
                    <a:pt x="18907" y="22"/>
                  </a:lnTo>
                  <a:lnTo>
                    <a:pt x="18330" y="43"/>
                  </a:lnTo>
                  <a:lnTo>
                    <a:pt x="17796" y="86"/>
                  </a:lnTo>
                  <a:lnTo>
                    <a:pt x="17241" y="150"/>
                  </a:lnTo>
                  <a:lnTo>
                    <a:pt x="16685" y="236"/>
                  </a:lnTo>
                  <a:lnTo>
                    <a:pt x="16151" y="321"/>
                  </a:lnTo>
                  <a:lnTo>
                    <a:pt x="15617" y="449"/>
                  </a:lnTo>
                  <a:lnTo>
                    <a:pt x="15083" y="578"/>
                  </a:lnTo>
                  <a:lnTo>
                    <a:pt x="14570" y="727"/>
                  </a:lnTo>
                  <a:lnTo>
                    <a:pt x="14057" y="877"/>
                  </a:lnTo>
                  <a:lnTo>
                    <a:pt x="13545" y="1048"/>
                  </a:lnTo>
                  <a:lnTo>
                    <a:pt x="13032" y="1240"/>
                  </a:lnTo>
                  <a:lnTo>
                    <a:pt x="12541" y="1453"/>
                  </a:lnTo>
                  <a:lnTo>
                    <a:pt x="12049" y="1667"/>
                  </a:lnTo>
                  <a:lnTo>
                    <a:pt x="11558" y="1902"/>
                  </a:lnTo>
                  <a:lnTo>
                    <a:pt x="11088" y="2137"/>
                  </a:lnTo>
                  <a:lnTo>
                    <a:pt x="10618" y="2393"/>
                  </a:lnTo>
                  <a:lnTo>
                    <a:pt x="10148" y="2671"/>
                  </a:lnTo>
                  <a:lnTo>
                    <a:pt x="9699" y="2949"/>
                  </a:lnTo>
                  <a:lnTo>
                    <a:pt x="9251" y="3248"/>
                  </a:lnTo>
                  <a:lnTo>
                    <a:pt x="8802" y="3547"/>
                  </a:lnTo>
                  <a:lnTo>
                    <a:pt x="8375" y="3867"/>
                  </a:lnTo>
                  <a:lnTo>
                    <a:pt x="7948" y="4188"/>
                  </a:lnTo>
                  <a:lnTo>
                    <a:pt x="7542" y="4530"/>
                  </a:lnTo>
                  <a:lnTo>
                    <a:pt x="6730" y="5213"/>
                  </a:lnTo>
                  <a:lnTo>
                    <a:pt x="5961" y="5940"/>
                  </a:lnTo>
                  <a:lnTo>
                    <a:pt x="5234" y="6709"/>
                  </a:lnTo>
                  <a:lnTo>
                    <a:pt x="4551" y="7499"/>
                  </a:lnTo>
                  <a:lnTo>
                    <a:pt x="3910" y="8311"/>
                  </a:lnTo>
                  <a:lnTo>
                    <a:pt x="3290" y="9144"/>
                  </a:lnTo>
                  <a:lnTo>
                    <a:pt x="2735" y="9999"/>
                  </a:lnTo>
                  <a:lnTo>
                    <a:pt x="2244" y="10853"/>
                  </a:lnTo>
                  <a:lnTo>
                    <a:pt x="1774" y="11750"/>
                  </a:lnTo>
                  <a:lnTo>
                    <a:pt x="1368" y="12626"/>
                  </a:lnTo>
                  <a:lnTo>
                    <a:pt x="1005" y="13524"/>
                  </a:lnTo>
                  <a:lnTo>
                    <a:pt x="834" y="13972"/>
                  </a:lnTo>
                  <a:lnTo>
                    <a:pt x="684" y="14421"/>
                  </a:lnTo>
                  <a:lnTo>
                    <a:pt x="556" y="14869"/>
                  </a:lnTo>
                  <a:lnTo>
                    <a:pt x="449" y="15318"/>
                  </a:lnTo>
                  <a:lnTo>
                    <a:pt x="342" y="15767"/>
                  </a:lnTo>
                  <a:lnTo>
                    <a:pt x="236" y="16215"/>
                  </a:lnTo>
                  <a:lnTo>
                    <a:pt x="171" y="16664"/>
                  </a:lnTo>
                  <a:lnTo>
                    <a:pt x="107" y="17113"/>
                  </a:lnTo>
                  <a:lnTo>
                    <a:pt x="65" y="17540"/>
                  </a:lnTo>
                  <a:lnTo>
                    <a:pt x="22" y="17988"/>
                  </a:lnTo>
                  <a:lnTo>
                    <a:pt x="1" y="18416"/>
                  </a:lnTo>
                  <a:lnTo>
                    <a:pt x="1" y="18843"/>
                  </a:lnTo>
                  <a:lnTo>
                    <a:pt x="22" y="19270"/>
                  </a:lnTo>
                  <a:lnTo>
                    <a:pt x="43" y="19697"/>
                  </a:lnTo>
                  <a:lnTo>
                    <a:pt x="107" y="20125"/>
                  </a:lnTo>
                  <a:lnTo>
                    <a:pt x="171" y="20531"/>
                  </a:lnTo>
                  <a:lnTo>
                    <a:pt x="236" y="20937"/>
                  </a:lnTo>
                  <a:lnTo>
                    <a:pt x="342" y="21342"/>
                  </a:lnTo>
                  <a:lnTo>
                    <a:pt x="342" y="21342"/>
                  </a:lnTo>
                  <a:lnTo>
                    <a:pt x="492" y="21834"/>
                  </a:lnTo>
                  <a:lnTo>
                    <a:pt x="684" y="22325"/>
                  </a:lnTo>
                  <a:lnTo>
                    <a:pt x="919" y="22752"/>
                  </a:lnTo>
                  <a:lnTo>
                    <a:pt x="1176" y="23180"/>
                  </a:lnTo>
                  <a:lnTo>
                    <a:pt x="1475" y="23564"/>
                  </a:lnTo>
                  <a:lnTo>
                    <a:pt x="1795" y="23927"/>
                  </a:lnTo>
                  <a:lnTo>
                    <a:pt x="2137" y="24248"/>
                  </a:lnTo>
                  <a:lnTo>
                    <a:pt x="2521" y="24547"/>
                  </a:lnTo>
                  <a:lnTo>
                    <a:pt x="2927" y="24846"/>
                  </a:lnTo>
                  <a:lnTo>
                    <a:pt x="3376" y="25102"/>
                  </a:lnTo>
                  <a:lnTo>
                    <a:pt x="3825" y="25337"/>
                  </a:lnTo>
                  <a:lnTo>
                    <a:pt x="4295" y="25551"/>
                  </a:lnTo>
                  <a:lnTo>
                    <a:pt x="4807" y="25743"/>
                  </a:lnTo>
                  <a:lnTo>
                    <a:pt x="5320" y="25914"/>
                  </a:lnTo>
                  <a:lnTo>
                    <a:pt x="5875" y="26064"/>
                  </a:lnTo>
                  <a:lnTo>
                    <a:pt x="6431" y="26192"/>
                  </a:lnTo>
                  <a:lnTo>
                    <a:pt x="7008" y="26320"/>
                  </a:lnTo>
                  <a:lnTo>
                    <a:pt x="7584" y="26427"/>
                  </a:lnTo>
                  <a:lnTo>
                    <a:pt x="8204" y="26512"/>
                  </a:lnTo>
                  <a:lnTo>
                    <a:pt x="8802" y="26598"/>
                  </a:lnTo>
                  <a:lnTo>
                    <a:pt x="10063" y="26705"/>
                  </a:lnTo>
                  <a:lnTo>
                    <a:pt x="11366" y="26790"/>
                  </a:lnTo>
                  <a:lnTo>
                    <a:pt x="12669" y="26833"/>
                  </a:lnTo>
                  <a:lnTo>
                    <a:pt x="13993" y="26854"/>
                  </a:lnTo>
                  <a:lnTo>
                    <a:pt x="16642" y="26854"/>
                  </a:lnTo>
                  <a:lnTo>
                    <a:pt x="16642" y="26854"/>
                  </a:lnTo>
                  <a:lnTo>
                    <a:pt x="19291" y="26854"/>
                  </a:lnTo>
                  <a:lnTo>
                    <a:pt x="20552" y="26875"/>
                  </a:lnTo>
                  <a:lnTo>
                    <a:pt x="21748" y="26918"/>
                  </a:lnTo>
                  <a:lnTo>
                    <a:pt x="22902" y="27004"/>
                  </a:lnTo>
                  <a:lnTo>
                    <a:pt x="23436" y="27068"/>
                  </a:lnTo>
                  <a:lnTo>
                    <a:pt x="23948" y="27132"/>
                  </a:lnTo>
                  <a:lnTo>
                    <a:pt x="24440" y="27217"/>
                  </a:lnTo>
                  <a:lnTo>
                    <a:pt x="24910" y="27324"/>
                  </a:lnTo>
                  <a:lnTo>
                    <a:pt x="25337" y="27452"/>
                  </a:lnTo>
                  <a:lnTo>
                    <a:pt x="25764" y="27580"/>
                  </a:lnTo>
                  <a:lnTo>
                    <a:pt x="25764" y="27580"/>
                  </a:lnTo>
                  <a:lnTo>
                    <a:pt x="26363" y="27794"/>
                  </a:lnTo>
                  <a:lnTo>
                    <a:pt x="26982" y="27986"/>
                  </a:lnTo>
                  <a:lnTo>
                    <a:pt x="27644" y="28179"/>
                  </a:lnTo>
                  <a:lnTo>
                    <a:pt x="28307" y="28371"/>
                  </a:lnTo>
                  <a:lnTo>
                    <a:pt x="29012" y="28563"/>
                  </a:lnTo>
                  <a:lnTo>
                    <a:pt x="29717" y="28734"/>
                  </a:lnTo>
                  <a:lnTo>
                    <a:pt x="30443" y="28884"/>
                  </a:lnTo>
                  <a:lnTo>
                    <a:pt x="31169" y="29012"/>
                  </a:lnTo>
                  <a:lnTo>
                    <a:pt x="31917" y="29140"/>
                  </a:lnTo>
                  <a:lnTo>
                    <a:pt x="32643" y="29247"/>
                  </a:lnTo>
                  <a:lnTo>
                    <a:pt x="33391" y="29311"/>
                  </a:lnTo>
                  <a:lnTo>
                    <a:pt x="34139" y="29375"/>
                  </a:lnTo>
                  <a:lnTo>
                    <a:pt x="34886" y="29418"/>
                  </a:lnTo>
                  <a:lnTo>
                    <a:pt x="35613" y="29418"/>
                  </a:lnTo>
                  <a:lnTo>
                    <a:pt x="36318" y="29396"/>
                  </a:lnTo>
                  <a:lnTo>
                    <a:pt x="37023" y="29332"/>
                  </a:lnTo>
                  <a:lnTo>
                    <a:pt x="37728" y="29247"/>
                  </a:lnTo>
                  <a:lnTo>
                    <a:pt x="38390" y="29119"/>
                  </a:lnTo>
                  <a:lnTo>
                    <a:pt x="39031" y="28969"/>
                  </a:lnTo>
                  <a:lnTo>
                    <a:pt x="39650" y="28777"/>
                  </a:lnTo>
                  <a:lnTo>
                    <a:pt x="40248" y="28520"/>
                  </a:lnTo>
                  <a:lnTo>
                    <a:pt x="40526" y="28392"/>
                  </a:lnTo>
                  <a:lnTo>
                    <a:pt x="40804" y="28243"/>
                  </a:lnTo>
                  <a:lnTo>
                    <a:pt x="41082" y="28093"/>
                  </a:lnTo>
                  <a:lnTo>
                    <a:pt x="41338" y="27922"/>
                  </a:lnTo>
                  <a:lnTo>
                    <a:pt x="41594" y="27751"/>
                  </a:lnTo>
                  <a:lnTo>
                    <a:pt x="41829" y="27559"/>
                  </a:lnTo>
                  <a:lnTo>
                    <a:pt x="42064" y="27345"/>
                  </a:lnTo>
                  <a:lnTo>
                    <a:pt x="42278" y="27132"/>
                  </a:lnTo>
                  <a:lnTo>
                    <a:pt x="42492" y="26897"/>
                  </a:lnTo>
                  <a:lnTo>
                    <a:pt x="42684" y="26662"/>
                  </a:lnTo>
                  <a:lnTo>
                    <a:pt x="42876" y="26405"/>
                  </a:lnTo>
                  <a:lnTo>
                    <a:pt x="43047" y="26128"/>
                  </a:lnTo>
                  <a:lnTo>
                    <a:pt x="43197" y="25850"/>
                  </a:lnTo>
                  <a:lnTo>
                    <a:pt x="43346" y="25551"/>
                  </a:lnTo>
                  <a:lnTo>
                    <a:pt x="43496" y="25252"/>
                  </a:lnTo>
                  <a:lnTo>
                    <a:pt x="43602" y="24931"/>
                  </a:lnTo>
                  <a:lnTo>
                    <a:pt x="43709" y="24590"/>
                  </a:lnTo>
                  <a:lnTo>
                    <a:pt x="43816" y="24226"/>
                  </a:lnTo>
                  <a:lnTo>
                    <a:pt x="43902" y="23863"/>
                  </a:lnTo>
                  <a:lnTo>
                    <a:pt x="43966" y="23479"/>
                  </a:lnTo>
                  <a:lnTo>
                    <a:pt x="44008" y="23094"/>
                  </a:lnTo>
                  <a:lnTo>
                    <a:pt x="44051" y="22667"/>
                  </a:lnTo>
                  <a:lnTo>
                    <a:pt x="44051" y="22667"/>
                  </a:lnTo>
                  <a:lnTo>
                    <a:pt x="44072" y="22154"/>
                  </a:lnTo>
                  <a:lnTo>
                    <a:pt x="44072" y="21641"/>
                  </a:lnTo>
                  <a:lnTo>
                    <a:pt x="44072" y="21129"/>
                  </a:lnTo>
                  <a:lnTo>
                    <a:pt x="44030" y="20616"/>
                  </a:lnTo>
                  <a:lnTo>
                    <a:pt x="43987" y="20103"/>
                  </a:lnTo>
                  <a:lnTo>
                    <a:pt x="43944" y="19591"/>
                  </a:lnTo>
                  <a:lnTo>
                    <a:pt x="43859" y="19078"/>
                  </a:lnTo>
                  <a:lnTo>
                    <a:pt x="43773" y="18565"/>
                  </a:lnTo>
                  <a:lnTo>
                    <a:pt x="43688" y="18053"/>
                  </a:lnTo>
                  <a:lnTo>
                    <a:pt x="43560" y="17540"/>
                  </a:lnTo>
                  <a:lnTo>
                    <a:pt x="43432" y="17027"/>
                  </a:lnTo>
                  <a:lnTo>
                    <a:pt x="43282" y="16536"/>
                  </a:lnTo>
                  <a:lnTo>
                    <a:pt x="43132" y="16023"/>
                  </a:lnTo>
                  <a:lnTo>
                    <a:pt x="42940" y="15532"/>
                  </a:lnTo>
                  <a:lnTo>
                    <a:pt x="42748" y="15019"/>
                  </a:lnTo>
                  <a:lnTo>
                    <a:pt x="42556" y="14528"/>
                  </a:lnTo>
                  <a:lnTo>
                    <a:pt x="42342" y="14036"/>
                  </a:lnTo>
                  <a:lnTo>
                    <a:pt x="42107" y="13545"/>
                  </a:lnTo>
                  <a:lnTo>
                    <a:pt x="41851" y="13054"/>
                  </a:lnTo>
                  <a:lnTo>
                    <a:pt x="41594" y="12584"/>
                  </a:lnTo>
                  <a:lnTo>
                    <a:pt x="41338" y="12114"/>
                  </a:lnTo>
                  <a:lnTo>
                    <a:pt x="41039" y="11622"/>
                  </a:lnTo>
                  <a:lnTo>
                    <a:pt x="40740" y="11174"/>
                  </a:lnTo>
                  <a:lnTo>
                    <a:pt x="40441" y="10704"/>
                  </a:lnTo>
                  <a:lnTo>
                    <a:pt x="40120" y="10255"/>
                  </a:lnTo>
                  <a:lnTo>
                    <a:pt x="39778" y="9806"/>
                  </a:lnTo>
                  <a:lnTo>
                    <a:pt x="39437" y="9358"/>
                  </a:lnTo>
                  <a:lnTo>
                    <a:pt x="39074" y="8930"/>
                  </a:lnTo>
                  <a:lnTo>
                    <a:pt x="38710" y="8482"/>
                  </a:lnTo>
                  <a:lnTo>
                    <a:pt x="38326" y="8076"/>
                  </a:lnTo>
                  <a:lnTo>
                    <a:pt x="37920" y="7649"/>
                  </a:lnTo>
                  <a:lnTo>
                    <a:pt x="37514" y="7243"/>
                  </a:lnTo>
                  <a:lnTo>
                    <a:pt x="37108" y="6858"/>
                  </a:lnTo>
                  <a:lnTo>
                    <a:pt x="36681" y="6452"/>
                  </a:lnTo>
                  <a:lnTo>
                    <a:pt x="36232" y="6068"/>
                  </a:lnTo>
                  <a:lnTo>
                    <a:pt x="35784" y="5705"/>
                  </a:lnTo>
                  <a:lnTo>
                    <a:pt x="35335" y="5342"/>
                  </a:lnTo>
                  <a:lnTo>
                    <a:pt x="34865" y="4978"/>
                  </a:lnTo>
                  <a:lnTo>
                    <a:pt x="34374" y="4637"/>
                  </a:lnTo>
                  <a:lnTo>
                    <a:pt x="33882" y="4295"/>
                  </a:lnTo>
                  <a:lnTo>
                    <a:pt x="33391" y="3974"/>
                  </a:lnTo>
                  <a:lnTo>
                    <a:pt x="32878" y="3654"/>
                  </a:lnTo>
                  <a:lnTo>
                    <a:pt x="32344" y="3355"/>
                  </a:lnTo>
                  <a:lnTo>
                    <a:pt x="31810" y="3056"/>
                  </a:lnTo>
                  <a:lnTo>
                    <a:pt x="31276" y="2778"/>
                  </a:lnTo>
                  <a:lnTo>
                    <a:pt x="30721" y="2522"/>
                  </a:lnTo>
                  <a:lnTo>
                    <a:pt x="30165" y="2265"/>
                  </a:lnTo>
                  <a:lnTo>
                    <a:pt x="29610" y="2009"/>
                  </a:lnTo>
                  <a:lnTo>
                    <a:pt x="29033" y="1774"/>
                  </a:lnTo>
                  <a:lnTo>
                    <a:pt x="28435" y="1560"/>
                  </a:lnTo>
                  <a:lnTo>
                    <a:pt x="27858" y="1347"/>
                  </a:lnTo>
                  <a:lnTo>
                    <a:pt x="27260" y="1154"/>
                  </a:lnTo>
                  <a:lnTo>
                    <a:pt x="26640" y="983"/>
                  </a:lnTo>
                  <a:lnTo>
                    <a:pt x="26021" y="813"/>
                  </a:lnTo>
                  <a:lnTo>
                    <a:pt x="25401" y="663"/>
                  </a:lnTo>
                  <a:lnTo>
                    <a:pt x="24760" y="535"/>
                  </a:lnTo>
                  <a:lnTo>
                    <a:pt x="24141" y="407"/>
                  </a:lnTo>
                  <a:lnTo>
                    <a:pt x="23479" y="300"/>
                  </a:lnTo>
                  <a:lnTo>
                    <a:pt x="22838" y="214"/>
                  </a:lnTo>
                  <a:lnTo>
                    <a:pt x="22175" y="150"/>
                  </a:lnTo>
                  <a:lnTo>
                    <a:pt x="21492" y="86"/>
                  </a:lnTo>
                  <a:lnTo>
                    <a:pt x="20829" y="43"/>
                  </a:lnTo>
                  <a:lnTo>
                    <a:pt x="20146" y="22"/>
                  </a:lnTo>
                  <a:lnTo>
                    <a:pt x="194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91;p74">
              <a:extLst>
                <a:ext uri="{FF2B5EF4-FFF2-40B4-BE49-F238E27FC236}">
                  <a16:creationId xmlns:a16="http://schemas.microsoft.com/office/drawing/2014/main" id="{D4372710-5328-1C05-ABC5-ED9AE8669DB5}"/>
                </a:ext>
              </a:extLst>
            </p:cNvPr>
            <p:cNvSpPr/>
            <p:nvPr/>
          </p:nvSpPr>
          <p:spPr>
            <a:xfrm>
              <a:off x="11315725" y="3950875"/>
              <a:ext cx="99375" cy="122875"/>
            </a:xfrm>
            <a:custGeom>
              <a:avLst/>
              <a:gdLst/>
              <a:ahLst/>
              <a:cxnLst/>
              <a:rect l="l" t="t" r="r" b="b"/>
              <a:pathLst>
                <a:path w="3975" h="4915" extrusionOk="0">
                  <a:moveTo>
                    <a:pt x="1304" y="1"/>
                  </a:moveTo>
                  <a:lnTo>
                    <a:pt x="1154" y="44"/>
                  </a:lnTo>
                  <a:lnTo>
                    <a:pt x="1005" y="86"/>
                  </a:lnTo>
                  <a:lnTo>
                    <a:pt x="855" y="172"/>
                  </a:lnTo>
                  <a:lnTo>
                    <a:pt x="727" y="257"/>
                  </a:lnTo>
                  <a:lnTo>
                    <a:pt x="577" y="385"/>
                  </a:lnTo>
                  <a:lnTo>
                    <a:pt x="449" y="535"/>
                  </a:lnTo>
                  <a:lnTo>
                    <a:pt x="342" y="727"/>
                  </a:lnTo>
                  <a:lnTo>
                    <a:pt x="193" y="1026"/>
                  </a:lnTo>
                  <a:lnTo>
                    <a:pt x="86" y="1347"/>
                  </a:lnTo>
                  <a:lnTo>
                    <a:pt x="22" y="1646"/>
                  </a:lnTo>
                  <a:lnTo>
                    <a:pt x="1" y="1988"/>
                  </a:lnTo>
                  <a:lnTo>
                    <a:pt x="43" y="2308"/>
                  </a:lnTo>
                  <a:lnTo>
                    <a:pt x="107" y="2628"/>
                  </a:lnTo>
                  <a:lnTo>
                    <a:pt x="193" y="2928"/>
                  </a:lnTo>
                  <a:lnTo>
                    <a:pt x="342" y="3227"/>
                  </a:lnTo>
                  <a:lnTo>
                    <a:pt x="492" y="3526"/>
                  </a:lnTo>
                  <a:lnTo>
                    <a:pt x="684" y="3803"/>
                  </a:lnTo>
                  <a:lnTo>
                    <a:pt x="898" y="4060"/>
                  </a:lnTo>
                  <a:lnTo>
                    <a:pt x="1133" y="4273"/>
                  </a:lnTo>
                  <a:lnTo>
                    <a:pt x="1411" y="4466"/>
                  </a:lnTo>
                  <a:lnTo>
                    <a:pt x="1688" y="4637"/>
                  </a:lnTo>
                  <a:lnTo>
                    <a:pt x="1966" y="4786"/>
                  </a:lnTo>
                  <a:lnTo>
                    <a:pt x="2265" y="4872"/>
                  </a:lnTo>
                  <a:lnTo>
                    <a:pt x="2457" y="4914"/>
                  </a:lnTo>
                  <a:lnTo>
                    <a:pt x="2799" y="4914"/>
                  </a:lnTo>
                  <a:lnTo>
                    <a:pt x="2949" y="4872"/>
                  </a:lnTo>
                  <a:lnTo>
                    <a:pt x="3120" y="4807"/>
                  </a:lnTo>
                  <a:lnTo>
                    <a:pt x="3269" y="4701"/>
                  </a:lnTo>
                  <a:lnTo>
                    <a:pt x="3397" y="4572"/>
                  </a:lnTo>
                  <a:lnTo>
                    <a:pt x="3504" y="4423"/>
                  </a:lnTo>
                  <a:lnTo>
                    <a:pt x="3654" y="4188"/>
                  </a:lnTo>
                  <a:lnTo>
                    <a:pt x="3761" y="3953"/>
                  </a:lnTo>
                  <a:lnTo>
                    <a:pt x="3846" y="3697"/>
                  </a:lnTo>
                  <a:lnTo>
                    <a:pt x="3910" y="3440"/>
                  </a:lnTo>
                  <a:lnTo>
                    <a:pt x="3953" y="3184"/>
                  </a:lnTo>
                  <a:lnTo>
                    <a:pt x="3974" y="2928"/>
                  </a:lnTo>
                  <a:lnTo>
                    <a:pt x="3953" y="2650"/>
                  </a:lnTo>
                  <a:lnTo>
                    <a:pt x="3931" y="2393"/>
                  </a:lnTo>
                  <a:lnTo>
                    <a:pt x="3867" y="2201"/>
                  </a:lnTo>
                  <a:lnTo>
                    <a:pt x="3803" y="1988"/>
                  </a:lnTo>
                  <a:lnTo>
                    <a:pt x="3718" y="1795"/>
                  </a:lnTo>
                  <a:lnTo>
                    <a:pt x="3611" y="1582"/>
                  </a:lnTo>
                  <a:lnTo>
                    <a:pt x="3483" y="1389"/>
                  </a:lnTo>
                  <a:lnTo>
                    <a:pt x="3333" y="1176"/>
                  </a:lnTo>
                  <a:lnTo>
                    <a:pt x="3184" y="984"/>
                  </a:lnTo>
                  <a:lnTo>
                    <a:pt x="3013" y="813"/>
                  </a:lnTo>
                  <a:lnTo>
                    <a:pt x="2842" y="642"/>
                  </a:lnTo>
                  <a:lnTo>
                    <a:pt x="2650" y="492"/>
                  </a:lnTo>
                  <a:lnTo>
                    <a:pt x="2457" y="343"/>
                  </a:lnTo>
                  <a:lnTo>
                    <a:pt x="2265" y="236"/>
                  </a:lnTo>
                  <a:lnTo>
                    <a:pt x="2073" y="129"/>
                  </a:lnTo>
                  <a:lnTo>
                    <a:pt x="1859" y="6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92;p74">
              <a:extLst>
                <a:ext uri="{FF2B5EF4-FFF2-40B4-BE49-F238E27FC236}">
                  <a16:creationId xmlns:a16="http://schemas.microsoft.com/office/drawing/2014/main" id="{5CA08D30-E0E8-1B7C-6146-E76569E79A88}"/>
                </a:ext>
              </a:extLst>
            </p:cNvPr>
            <p:cNvSpPr/>
            <p:nvPr/>
          </p:nvSpPr>
          <p:spPr>
            <a:xfrm>
              <a:off x="11315725" y="3950875"/>
              <a:ext cx="99375" cy="122875"/>
            </a:xfrm>
            <a:custGeom>
              <a:avLst/>
              <a:gdLst/>
              <a:ahLst/>
              <a:cxnLst/>
              <a:rect l="l" t="t" r="r" b="b"/>
              <a:pathLst>
                <a:path w="3975" h="4915" fill="none" extrusionOk="0">
                  <a:moveTo>
                    <a:pt x="1453" y="1"/>
                  </a:moveTo>
                  <a:lnTo>
                    <a:pt x="1453" y="1"/>
                  </a:lnTo>
                  <a:lnTo>
                    <a:pt x="1304" y="1"/>
                  </a:lnTo>
                  <a:lnTo>
                    <a:pt x="1154" y="44"/>
                  </a:lnTo>
                  <a:lnTo>
                    <a:pt x="1005" y="86"/>
                  </a:lnTo>
                  <a:lnTo>
                    <a:pt x="855" y="172"/>
                  </a:lnTo>
                  <a:lnTo>
                    <a:pt x="727" y="257"/>
                  </a:lnTo>
                  <a:lnTo>
                    <a:pt x="577" y="385"/>
                  </a:lnTo>
                  <a:lnTo>
                    <a:pt x="449" y="535"/>
                  </a:lnTo>
                  <a:lnTo>
                    <a:pt x="342" y="727"/>
                  </a:lnTo>
                  <a:lnTo>
                    <a:pt x="342" y="727"/>
                  </a:lnTo>
                  <a:lnTo>
                    <a:pt x="193" y="1026"/>
                  </a:lnTo>
                  <a:lnTo>
                    <a:pt x="86" y="1347"/>
                  </a:lnTo>
                  <a:lnTo>
                    <a:pt x="22" y="1646"/>
                  </a:lnTo>
                  <a:lnTo>
                    <a:pt x="1" y="1988"/>
                  </a:lnTo>
                  <a:lnTo>
                    <a:pt x="43" y="2308"/>
                  </a:lnTo>
                  <a:lnTo>
                    <a:pt x="107" y="2628"/>
                  </a:lnTo>
                  <a:lnTo>
                    <a:pt x="193" y="2928"/>
                  </a:lnTo>
                  <a:lnTo>
                    <a:pt x="342" y="3227"/>
                  </a:lnTo>
                  <a:lnTo>
                    <a:pt x="492" y="3526"/>
                  </a:lnTo>
                  <a:lnTo>
                    <a:pt x="684" y="3803"/>
                  </a:lnTo>
                  <a:lnTo>
                    <a:pt x="898" y="4060"/>
                  </a:lnTo>
                  <a:lnTo>
                    <a:pt x="1133" y="4273"/>
                  </a:lnTo>
                  <a:lnTo>
                    <a:pt x="1411" y="4466"/>
                  </a:lnTo>
                  <a:lnTo>
                    <a:pt x="1688" y="4637"/>
                  </a:lnTo>
                  <a:lnTo>
                    <a:pt x="1966" y="4786"/>
                  </a:lnTo>
                  <a:lnTo>
                    <a:pt x="2265" y="4872"/>
                  </a:lnTo>
                  <a:lnTo>
                    <a:pt x="2265" y="4872"/>
                  </a:lnTo>
                  <a:lnTo>
                    <a:pt x="2457" y="4914"/>
                  </a:lnTo>
                  <a:lnTo>
                    <a:pt x="2650" y="4914"/>
                  </a:lnTo>
                  <a:lnTo>
                    <a:pt x="2650" y="4914"/>
                  </a:lnTo>
                  <a:lnTo>
                    <a:pt x="2799" y="4914"/>
                  </a:lnTo>
                  <a:lnTo>
                    <a:pt x="2949" y="4872"/>
                  </a:lnTo>
                  <a:lnTo>
                    <a:pt x="2949" y="4872"/>
                  </a:lnTo>
                  <a:lnTo>
                    <a:pt x="3120" y="4807"/>
                  </a:lnTo>
                  <a:lnTo>
                    <a:pt x="3269" y="4701"/>
                  </a:lnTo>
                  <a:lnTo>
                    <a:pt x="3397" y="4572"/>
                  </a:lnTo>
                  <a:lnTo>
                    <a:pt x="3504" y="4423"/>
                  </a:lnTo>
                  <a:lnTo>
                    <a:pt x="3504" y="4423"/>
                  </a:lnTo>
                  <a:lnTo>
                    <a:pt x="3654" y="4188"/>
                  </a:lnTo>
                  <a:lnTo>
                    <a:pt x="3761" y="3953"/>
                  </a:lnTo>
                  <a:lnTo>
                    <a:pt x="3846" y="3697"/>
                  </a:lnTo>
                  <a:lnTo>
                    <a:pt x="3910" y="3440"/>
                  </a:lnTo>
                  <a:lnTo>
                    <a:pt x="3953" y="3184"/>
                  </a:lnTo>
                  <a:lnTo>
                    <a:pt x="3974" y="2928"/>
                  </a:lnTo>
                  <a:lnTo>
                    <a:pt x="3953" y="2650"/>
                  </a:lnTo>
                  <a:lnTo>
                    <a:pt x="3931" y="2393"/>
                  </a:lnTo>
                  <a:lnTo>
                    <a:pt x="3931" y="2393"/>
                  </a:lnTo>
                  <a:lnTo>
                    <a:pt x="3867" y="2201"/>
                  </a:lnTo>
                  <a:lnTo>
                    <a:pt x="3803" y="1988"/>
                  </a:lnTo>
                  <a:lnTo>
                    <a:pt x="3718" y="1795"/>
                  </a:lnTo>
                  <a:lnTo>
                    <a:pt x="3611" y="1582"/>
                  </a:lnTo>
                  <a:lnTo>
                    <a:pt x="3483" y="1389"/>
                  </a:lnTo>
                  <a:lnTo>
                    <a:pt x="3333" y="1176"/>
                  </a:lnTo>
                  <a:lnTo>
                    <a:pt x="3184" y="984"/>
                  </a:lnTo>
                  <a:lnTo>
                    <a:pt x="3013" y="813"/>
                  </a:lnTo>
                  <a:lnTo>
                    <a:pt x="2842" y="642"/>
                  </a:lnTo>
                  <a:lnTo>
                    <a:pt x="2650" y="492"/>
                  </a:lnTo>
                  <a:lnTo>
                    <a:pt x="2457" y="343"/>
                  </a:lnTo>
                  <a:lnTo>
                    <a:pt x="2265" y="236"/>
                  </a:lnTo>
                  <a:lnTo>
                    <a:pt x="2073" y="129"/>
                  </a:lnTo>
                  <a:lnTo>
                    <a:pt x="1859" y="65"/>
                  </a:lnTo>
                  <a:lnTo>
                    <a:pt x="1667" y="1"/>
                  </a:lnTo>
                  <a:lnTo>
                    <a:pt x="14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93;p74">
              <a:extLst>
                <a:ext uri="{FF2B5EF4-FFF2-40B4-BE49-F238E27FC236}">
                  <a16:creationId xmlns:a16="http://schemas.microsoft.com/office/drawing/2014/main" id="{901E579D-4B08-9DB9-42B8-E7C332F65367}"/>
                </a:ext>
              </a:extLst>
            </p:cNvPr>
            <p:cNvSpPr/>
            <p:nvPr/>
          </p:nvSpPr>
          <p:spPr>
            <a:xfrm>
              <a:off x="11421475" y="4065700"/>
              <a:ext cx="93500" cy="78550"/>
            </a:xfrm>
            <a:custGeom>
              <a:avLst/>
              <a:gdLst/>
              <a:ahLst/>
              <a:cxnLst/>
              <a:rect l="l" t="t" r="r" b="b"/>
              <a:pathLst>
                <a:path w="3740" h="3142" extrusionOk="0">
                  <a:moveTo>
                    <a:pt x="1838" y="1"/>
                  </a:moveTo>
                  <a:lnTo>
                    <a:pt x="1624" y="22"/>
                  </a:lnTo>
                  <a:lnTo>
                    <a:pt x="1410" y="44"/>
                  </a:lnTo>
                  <a:lnTo>
                    <a:pt x="1197" y="86"/>
                  </a:lnTo>
                  <a:lnTo>
                    <a:pt x="1005" y="172"/>
                  </a:lnTo>
                  <a:lnTo>
                    <a:pt x="812" y="257"/>
                  </a:lnTo>
                  <a:lnTo>
                    <a:pt x="620" y="364"/>
                  </a:lnTo>
                  <a:lnTo>
                    <a:pt x="470" y="514"/>
                  </a:lnTo>
                  <a:lnTo>
                    <a:pt x="321" y="663"/>
                  </a:lnTo>
                  <a:lnTo>
                    <a:pt x="171" y="898"/>
                  </a:lnTo>
                  <a:lnTo>
                    <a:pt x="65" y="1133"/>
                  </a:lnTo>
                  <a:lnTo>
                    <a:pt x="22" y="1347"/>
                  </a:lnTo>
                  <a:lnTo>
                    <a:pt x="0" y="1582"/>
                  </a:lnTo>
                  <a:lnTo>
                    <a:pt x="43" y="1795"/>
                  </a:lnTo>
                  <a:lnTo>
                    <a:pt x="107" y="1988"/>
                  </a:lnTo>
                  <a:lnTo>
                    <a:pt x="214" y="2180"/>
                  </a:lnTo>
                  <a:lnTo>
                    <a:pt x="342" y="2372"/>
                  </a:lnTo>
                  <a:lnTo>
                    <a:pt x="513" y="2522"/>
                  </a:lnTo>
                  <a:lnTo>
                    <a:pt x="684" y="2693"/>
                  </a:lnTo>
                  <a:lnTo>
                    <a:pt x="898" y="2821"/>
                  </a:lnTo>
                  <a:lnTo>
                    <a:pt x="1111" y="2928"/>
                  </a:lnTo>
                  <a:lnTo>
                    <a:pt x="1346" y="3013"/>
                  </a:lnTo>
                  <a:lnTo>
                    <a:pt x="1581" y="3077"/>
                  </a:lnTo>
                  <a:lnTo>
                    <a:pt x="1838" y="3120"/>
                  </a:lnTo>
                  <a:lnTo>
                    <a:pt x="2073" y="3141"/>
                  </a:lnTo>
                  <a:lnTo>
                    <a:pt x="2308" y="3120"/>
                  </a:lnTo>
                  <a:lnTo>
                    <a:pt x="2543" y="3077"/>
                  </a:lnTo>
                  <a:lnTo>
                    <a:pt x="2756" y="3013"/>
                  </a:lnTo>
                  <a:lnTo>
                    <a:pt x="2970" y="2906"/>
                  </a:lnTo>
                  <a:lnTo>
                    <a:pt x="3141" y="2778"/>
                  </a:lnTo>
                  <a:lnTo>
                    <a:pt x="3312" y="2629"/>
                  </a:lnTo>
                  <a:lnTo>
                    <a:pt x="3440" y="2458"/>
                  </a:lnTo>
                  <a:lnTo>
                    <a:pt x="3547" y="2265"/>
                  </a:lnTo>
                  <a:lnTo>
                    <a:pt x="3632" y="2073"/>
                  </a:lnTo>
                  <a:lnTo>
                    <a:pt x="3696" y="1881"/>
                  </a:lnTo>
                  <a:lnTo>
                    <a:pt x="3739" y="1667"/>
                  </a:lnTo>
                  <a:lnTo>
                    <a:pt x="3718" y="1454"/>
                  </a:lnTo>
                  <a:lnTo>
                    <a:pt x="3696" y="1283"/>
                  </a:lnTo>
                  <a:lnTo>
                    <a:pt x="3654" y="1112"/>
                  </a:lnTo>
                  <a:lnTo>
                    <a:pt x="3589" y="962"/>
                  </a:lnTo>
                  <a:lnTo>
                    <a:pt x="3525" y="813"/>
                  </a:lnTo>
                  <a:lnTo>
                    <a:pt x="3440" y="684"/>
                  </a:lnTo>
                  <a:lnTo>
                    <a:pt x="3333" y="578"/>
                  </a:lnTo>
                  <a:lnTo>
                    <a:pt x="3205" y="471"/>
                  </a:lnTo>
                  <a:lnTo>
                    <a:pt x="3077" y="364"/>
                  </a:lnTo>
                  <a:lnTo>
                    <a:pt x="2949" y="279"/>
                  </a:lnTo>
                  <a:lnTo>
                    <a:pt x="2799" y="214"/>
                  </a:lnTo>
                  <a:lnTo>
                    <a:pt x="2500" y="86"/>
                  </a:lnTo>
                  <a:lnTo>
                    <a:pt x="2180" y="22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94;p74">
              <a:extLst>
                <a:ext uri="{FF2B5EF4-FFF2-40B4-BE49-F238E27FC236}">
                  <a16:creationId xmlns:a16="http://schemas.microsoft.com/office/drawing/2014/main" id="{FB6FB7B6-AF7F-BEE1-05CC-601C0E0F108F}"/>
                </a:ext>
              </a:extLst>
            </p:cNvPr>
            <p:cNvSpPr/>
            <p:nvPr/>
          </p:nvSpPr>
          <p:spPr>
            <a:xfrm>
              <a:off x="11421475" y="4065700"/>
              <a:ext cx="93500" cy="78550"/>
            </a:xfrm>
            <a:custGeom>
              <a:avLst/>
              <a:gdLst/>
              <a:ahLst/>
              <a:cxnLst/>
              <a:rect l="l" t="t" r="r" b="b"/>
              <a:pathLst>
                <a:path w="3740" h="3142" fill="none" extrusionOk="0">
                  <a:moveTo>
                    <a:pt x="1838" y="1"/>
                  </a:moveTo>
                  <a:lnTo>
                    <a:pt x="1838" y="1"/>
                  </a:lnTo>
                  <a:lnTo>
                    <a:pt x="1624" y="22"/>
                  </a:lnTo>
                  <a:lnTo>
                    <a:pt x="1410" y="44"/>
                  </a:lnTo>
                  <a:lnTo>
                    <a:pt x="1197" y="86"/>
                  </a:lnTo>
                  <a:lnTo>
                    <a:pt x="1005" y="172"/>
                  </a:lnTo>
                  <a:lnTo>
                    <a:pt x="812" y="257"/>
                  </a:lnTo>
                  <a:lnTo>
                    <a:pt x="620" y="364"/>
                  </a:lnTo>
                  <a:lnTo>
                    <a:pt x="470" y="514"/>
                  </a:lnTo>
                  <a:lnTo>
                    <a:pt x="321" y="663"/>
                  </a:lnTo>
                  <a:lnTo>
                    <a:pt x="321" y="663"/>
                  </a:lnTo>
                  <a:lnTo>
                    <a:pt x="171" y="898"/>
                  </a:lnTo>
                  <a:lnTo>
                    <a:pt x="65" y="1133"/>
                  </a:lnTo>
                  <a:lnTo>
                    <a:pt x="22" y="1347"/>
                  </a:lnTo>
                  <a:lnTo>
                    <a:pt x="0" y="1582"/>
                  </a:lnTo>
                  <a:lnTo>
                    <a:pt x="43" y="1795"/>
                  </a:lnTo>
                  <a:lnTo>
                    <a:pt x="107" y="1988"/>
                  </a:lnTo>
                  <a:lnTo>
                    <a:pt x="214" y="2180"/>
                  </a:lnTo>
                  <a:lnTo>
                    <a:pt x="342" y="2372"/>
                  </a:lnTo>
                  <a:lnTo>
                    <a:pt x="513" y="2522"/>
                  </a:lnTo>
                  <a:lnTo>
                    <a:pt x="684" y="2693"/>
                  </a:lnTo>
                  <a:lnTo>
                    <a:pt x="898" y="2821"/>
                  </a:lnTo>
                  <a:lnTo>
                    <a:pt x="1111" y="2928"/>
                  </a:lnTo>
                  <a:lnTo>
                    <a:pt x="1346" y="3013"/>
                  </a:lnTo>
                  <a:lnTo>
                    <a:pt x="1581" y="3077"/>
                  </a:lnTo>
                  <a:lnTo>
                    <a:pt x="1838" y="3120"/>
                  </a:lnTo>
                  <a:lnTo>
                    <a:pt x="2073" y="3141"/>
                  </a:lnTo>
                  <a:lnTo>
                    <a:pt x="2073" y="3141"/>
                  </a:lnTo>
                  <a:lnTo>
                    <a:pt x="2308" y="3120"/>
                  </a:lnTo>
                  <a:lnTo>
                    <a:pt x="2543" y="3077"/>
                  </a:lnTo>
                  <a:lnTo>
                    <a:pt x="2756" y="3013"/>
                  </a:lnTo>
                  <a:lnTo>
                    <a:pt x="2970" y="2906"/>
                  </a:lnTo>
                  <a:lnTo>
                    <a:pt x="2970" y="2906"/>
                  </a:lnTo>
                  <a:lnTo>
                    <a:pt x="3141" y="2778"/>
                  </a:lnTo>
                  <a:lnTo>
                    <a:pt x="3312" y="2629"/>
                  </a:lnTo>
                  <a:lnTo>
                    <a:pt x="3440" y="2458"/>
                  </a:lnTo>
                  <a:lnTo>
                    <a:pt x="3547" y="2265"/>
                  </a:lnTo>
                  <a:lnTo>
                    <a:pt x="3632" y="2073"/>
                  </a:lnTo>
                  <a:lnTo>
                    <a:pt x="3696" y="1881"/>
                  </a:lnTo>
                  <a:lnTo>
                    <a:pt x="3739" y="1667"/>
                  </a:lnTo>
                  <a:lnTo>
                    <a:pt x="3718" y="1454"/>
                  </a:lnTo>
                  <a:lnTo>
                    <a:pt x="3718" y="1454"/>
                  </a:lnTo>
                  <a:lnTo>
                    <a:pt x="3696" y="1283"/>
                  </a:lnTo>
                  <a:lnTo>
                    <a:pt x="3654" y="1112"/>
                  </a:lnTo>
                  <a:lnTo>
                    <a:pt x="3589" y="962"/>
                  </a:lnTo>
                  <a:lnTo>
                    <a:pt x="3525" y="813"/>
                  </a:lnTo>
                  <a:lnTo>
                    <a:pt x="3440" y="684"/>
                  </a:lnTo>
                  <a:lnTo>
                    <a:pt x="3333" y="578"/>
                  </a:lnTo>
                  <a:lnTo>
                    <a:pt x="3205" y="471"/>
                  </a:lnTo>
                  <a:lnTo>
                    <a:pt x="3077" y="364"/>
                  </a:lnTo>
                  <a:lnTo>
                    <a:pt x="2949" y="279"/>
                  </a:lnTo>
                  <a:lnTo>
                    <a:pt x="2799" y="214"/>
                  </a:lnTo>
                  <a:lnTo>
                    <a:pt x="2500" y="86"/>
                  </a:lnTo>
                  <a:lnTo>
                    <a:pt x="2180" y="22"/>
                  </a:lnTo>
                  <a:lnTo>
                    <a:pt x="1838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95;p74">
              <a:extLst>
                <a:ext uri="{FF2B5EF4-FFF2-40B4-BE49-F238E27FC236}">
                  <a16:creationId xmlns:a16="http://schemas.microsoft.com/office/drawing/2014/main" id="{F9BBAF48-9518-58CB-DA0E-A33F3F94A104}"/>
                </a:ext>
              </a:extLst>
            </p:cNvPr>
            <p:cNvSpPr/>
            <p:nvPr/>
          </p:nvSpPr>
          <p:spPr>
            <a:xfrm>
              <a:off x="11423075" y="3906550"/>
              <a:ext cx="100425" cy="125000"/>
            </a:xfrm>
            <a:custGeom>
              <a:avLst/>
              <a:gdLst/>
              <a:ahLst/>
              <a:cxnLst/>
              <a:rect l="l" t="t" r="r" b="b"/>
              <a:pathLst>
                <a:path w="4017" h="5000" extrusionOk="0">
                  <a:moveTo>
                    <a:pt x="1432" y="1"/>
                  </a:moveTo>
                  <a:lnTo>
                    <a:pt x="1282" y="22"/>
                  </a:lnTo>
                  <a:lnTo>
                    <a:pt x="1154" y="43"/>
                  </a:lnTo>
                  <a:lnTo>
                    <a:pt x="983" y="107"/>
                  </a:lnTo>
                  <a:lnTo>
                    <a:pt x="834" y="193"/>
                  </a:lnTo>
                  <a:lnTo>
                    <a:pt x="706" y="300"/>
                  </a:lnTo>
                  <a:lnTo>
                    <a:pt x="599" y="428"/>
                  </a:lnTo>
                  <a:lnTo>
                    <a:pt x="492" y="577"/>
                  </a:lnTo>
                  <a:lnTo>
                    <a:pt x="406" y="727"/>
                  </a:lnTo>
                  <a:lnTo>
                    <a:pt x="321" y="898"/>
                  </a:lnTo>
                  <a:lnTo>
                    <a:pt x="236" y="1069"/>
                  </a:lnTo>
                  <a:lnTo>
                    <a:pt x="129" y="1453"/>
                  </a:lnTo>
                  <a:lnTo>
                    <a:pt x="65" y="1838"/>
                  </a:lnTo>
                  <a:lnTo>
                    <a:pt x="22" y="2180"/>
                  </a:lnTo>
                  <a:lnTo>
                    <a:pt x="1" y="2500"/>
                  </a:lnTo>
                  <a:lnTo>
                    <a:pt x="22" y="2799"/>
                  </a:lnTo>
                  <a:lnTo>
                    <a:pt x="86" y="3120"/>
                  </a:lnTo>
                  <a:lnTo>
                    <a:pt x="171" y="3419"/>
                  </a:lnTo>
                  <a:lnTo>
                    <a:pt x="278" y="3696"/>
                  </a:lnTo>
                  <a:lnTo>
                    <a:pt x="428" y="3974"/>
                  </a:lnTo>
                  <a:lnTo>
                    <a:pt x="599" y="4209"/>
                  </a:lnTo>
                  <a:lnTo>
                    <a:pt x="812" y="4444"/>
                  </a:lnTo>
                  <a:lnTo>
                    <a:pt x="1047" y="4636"/>
                  </a:lnTo>
                  <a:lnTo>
                    <a:pt x="1304" y="4786"/>
                  </a:lnTo>
                  <a:lnTo>
                    <a:pt x="1603" y="4914"/>
                  </a:lnTo>
                  <a:lnTo>
                    <a:pt x="1902" y="4978"/>
                  </a:lnTo>
                  <a:lnTo>
                    <a:pt x="2222" y="5000"/>
                  </a:lnTo>
                  <a:lnTo>
                    <a:pt x="2521" y="4978"/>
                  </a:lnTo>
                  <a:lnTo>
                    <a:pt x="2799" y="4914"/>
                  </a:lnTo>
                  <a:lnTo>
                    <a:pt x="2949" y="4850"/>
                  </a:lnTo>
                  <a:lnTo>
                    <a:pt x="3077" y="4786"/>
                  </a:lnTo>
                  <a:lnTo>
                    <a:pt x="3205" y="4701"/>
                  </a:lnTo>
                  <a:lnTo>
                    <a:pt x="3333" y="4615"/>
                  </a:lnTo>
                  <a:lnTo>
                    <a:pt x="3525" y="4423"/>
                  </a:lnTo>
                  <a:lnTo>
                    <a:pt x="3696" y="4188"/>
                  </a:lnTo>
                  <a:lnTo>
                    <a:pt x="3825" y="3931"/>
                  </a:lnTo>
                  <a:lnTo>
                    <a:pt x="3931" y="3654"/>
                  </a:lnTo>
                  <a:lnTo>
                    <a:pt x="3995" y="3397"/>
                  </a:lnTo>
                  <a:lnTo>
                    <a:pt x="4017" y="3162"/>
                  </a:lnTo>
                  <a:lnTo>
                    <a:pt x="4017" y="2906"/>
                  </a:lnTo>
                  <a:lnTo>
                    <a:pt x="3995" y="2671"/>
                  </a:lnTo>
                  <a:lnTo>
                    <a:pt x="3953" y="2415"/>
                  </a:lnTo>
                  <a:lnTo>
                    <a:pt x="3889" y="2180"/>
                  </a:lnTo>
                  <a:lnTo>
                    <a:pt x="3803" y="1945"/>
                  </a:lnTo>
                  <a:lnTo>
                    <a:pt x="3696" y="1710"/>
                  </a:lnTo>
                  <a:lnTo>
                    <a:pt x="3547" y="1453"/>
                  </a:lnTo>
                  <a:lnTo>
                    <a:pt x="3333" y="1154"/>
                  </a:lnTo>
                  <a:lnTo>
                    <a:pt x="3077" y="877"/>
                  </a:lnTo>
                  <a:lnTo>
                    <a:pt x="2778" y="599"/>
                  </a:lnTo>
                  <a:lnTo>
                    <a:pt x="2457" y="364"/>
                  </a:lnTo>
                  <a:lnTo>
                    <a:pt x="2286" y="257"/>
                  </a:lnTo>
                  <a:lnTo>
                    <a:pt x="2137" y="172"/>
                  </a:lnTo>
                  <a:lnTo>
                    <a:pt x="1966" y="107"/>
                  </a:lnTo>
                  <a:lnTo>
                    <a:pt x="1795" y="43"/>
                  </a:lnTo>
                  <a:lnTo>
                    <a:pt x="1624" y="22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96;p74">
              <a:extLst>
                <a:ext uri="{FF2B5EF4-FFF2-40B4-BE49-F238E27FC236}">
                  <a16:creationId xmlns:a16="http://schemas.microsoft.com/office/drawing/2014/main" id="{2ABBF3B1-1ED6-8B89-6FAC-DE9A4590CBF2}"/>
                </a:ext>
              </a:extLst>
            </p:cNvPr>
            <p:cNvSpPr/>
            <p:nvPr/>
          </p:nvSpPr>
          <p:spPr>
            <a:xfrm>
              <a:off x="11423075" y="3906550"/>
              <a:ext cx="100425" cy="125000"/>
            </a:xfrm>
            <a:custGeom>
              <a:avLst/>
              <a:gdLst/>
              <a:ahLst/>
              <a:cxnLst/>
              <a:rect l="l" t="t" r="r" b="b"/>
              <a:pathLst>
                <a:path w="4017" h="5000" fill="none" extrusionOk="0">
                  <a:moveTo>
                    <a:pt x="1432" y="1"/>
                  </a:moveTo>
                  <a:lnTo>
                    <a:pt x="1432" y="1"/>
                  </a:lnTo>
                  <a:lnTo>
                    <a:pt x="1282" y="22"/>
                  </a:lnTo>
                  <a:lnTo>
                    <a:pt x="1154" y="43"/>
                  </a:lnTo>
                  <a:lnTo>
                    <a:pt x="1154" y="43"/>
                  </a:lnTo>
                  <a:lnTo>
                    <a:pt x="983" y="107"/>
                  </a:lnTo>
                  <a:lnTo>
                    <a:pt x="834" y="193"/>
                  </a:lnTo>
                  <a:lnTo>
                    <a:pt x="706" y="300"/>
                  </a:lnTo>
                  <a:lnTo>
                    <a:pt x="599" y="428"/>
                  </a:lnTo>
                  <a:lnTo>
                    <a:pt x="492" y="577"/>
                  </a:lnTo>
                  <a:lnTo>
                    <a:pt x="406" y="727"/>
                  </a:lnTo>
                  <a:lnTo>
                    <a:pt x="321" y="898"/>
                  </a:lnTo>
                  <a:lnTo>
                    <a:pt x="236" y="1069"/>
                  </a:lnTo>
                  <a:lnTo>
                    <a:pt x="129" y="1453"/>
                  </a:lnTo>
                  <a:lnTo>
                    <a:pt x="65" y="1838"/>
                  </a:lnTo>
                  <a:lnTo>
                    <a:pt x="22" y="2180"/>
                  </a:lnTo>
                  <a:lnTo>
                    <a:pt x="1" y="2500"/>
                  </a:lnTo>
                  <a:lnTo>
                    <a:pt x="1" y="2500"/>
                  </a:lnTo>
                  <a:lnTo>
                    <a:pt x="22" y="2799"/>
                  </a:lnTo>
                  <a:lnTo>
                    <a:pt x="86" y="3120"/>
                  </a:lnTo>
                  <a:lnTo>
                    <a:pt x="171" y="3419"/>
                  </a:lnTo>
                  <a:lnTo>
                    <a:pt x="278" y="3696"/>
                  </a:lnTo>
                  <a:lnTo>
                    <a:pt x="428" y="3974"/>
                  </a:lnTo>
                  <a:lnTo>
                    <a:pt x="599" y="4209"/>
                  </a:lnTo>
                  <a:lnTo>
                    <a:pt x="812" y="4444"/>
                  </a:lnTo>
                  <a:lnTo>
                    <a:pt x="1047" y="4636"/>
                  </a:lnTo>
                  <a:lnTo>
                    <a:pt x="1047" y="4636"/>
                  </a:lnTo>
                  <a:lnTo>
                    <a:pt x="1304" y="4786"/>
                  </a:lnTo>
                  <a:lnTo>
                    <a:pt x="1603" y="4914"/>
                  </a:lnTo>
                  <a:lnTo>
                    <a:pt x="1902" y="4978"/>
                  </a:lnTo>
                  <a:lnTo>
                    <a:pt x="2222" y="5000"/>
                  </a:lnTo>
                  <a:lnTo>
                    <a:pt x="2222" y="5000"/>
                  </a:lnTo>
                  <a:lnTo>
                    <a:pt x="2521" y="4978"/>
                  </a:lnTo>
                  <a:lnTo>
                    <a:pt x="2799" y="4914"/>
                  </a:lnTo>
                  <a:lnTo>
                    <a:pt x="2949" y="4850"/>
                  </a:lnTo>
                  <a:lnTo>
                    <a:pt x="3077" y="4786"/>
                  </a:lnTo>
                  <a:lnTo>
                    <a:pt x="3205" y="4701"/>
                  </a:lnTo>
                  <a:lnTo>
                    <a:pt x="3333" y="4615"/>
                  </a:lnTo>
                  <a:lnTo>
                    <a:pt x="3333" y="4615"/>
                  </a:lnTo>
                  <a:lnTo>
                    <a:pt x="3525" y="4423"/>
                  </a:lnTo>
                  <a:lnTo>
                    <a:pt x="3696" y="4188"/>
                  </a:lnTo>
                  <a:lnTo>
                    <a:pt x="3825" y="3931"/>
                  </a:lnTo>
                  <a:lnTo>
                    <a:pt x="3931" y="3654"/>
                  </a:lnTo>
                  <a:lnTo>
                    <a:pt x="3931" y="3654"/>
                  </a:lnTo>
                  <a:lnTo>
                    <a:pt x="3995" y="3397"/>
                  </a:lnTo>
                  <a:lnTo>
                    <a:pt x="4017" y="3162"/>
                  </a:lnTo>
                  <a:lnTo>
                    <a:pt x="4017" y="2906"/>
                  </a:lnTo>
                  <a:lnTo>
                    <a:pt x="3995" y="2671"/>
                  </a:lnTo>
                  <a:lnTo>
                    <a:pt x="3953" y="2415"/>
                  </a:lnTo>
                  <a:lnTo>
                    <a:pt x="3889" y="2180"/>
                  </a:lnTo>
                  <a:lnTo>
                    <a:pt x="3803" y="1945"/>
                  </a:lnTo>
                  <a:lnTo>
                    <a:pt x="3696" y="1710"/>
                  </a:lnTo>
                  <a:lnTo>
                    <a:pt x="3696" y="1710"/>
                  </a:lnTo>
                  <a:lnTo>
                    <a:pt x="3547" y="1453"/>
                  </a:lnTo>
                  <a:lnTo>
                    <a:pt x="3333" y="1154"/>
                  </a:lnTo>
                  <a:lnTo>
                    <a:pt x="3077" y="877"/>
                  </a:lnTo>
                  <a:lnTo>
                    <a:pt x="2778" y="599"/>
                  </a:lnTo>
                  <a:lnTo>
                    <a:pt x="2457" y="364"/>
                  </a:lnTo>
                  <a:lnTo>
                    <a:pt x="2286" y="257"/>
                  </a:lnTo>
                  <a:lnTo>
                    <a:pt x="2137" y="172"/>
                  </a:lnTo>
                  <a:lnTo>
                    <a:pt x="1966" y="107"/>
                  </a:lnTo>
                  <a:lnTo>
                    <a:pt x="1795" y="43"/>
                  </a:lnTo>
                  <a:lnTo>
                    <a:pt x="1624" y="22"/>
                  </a:lnTo>
                  <a:lnTo>
                    <a:pt x="143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97;p74">
              <a:extLst>
                <a:ext uri="{FF2B5EF4-FFF2-40B4-BE49-F238E27FC236}">
                  <a16:creationId xmlns:a16="http://schemas.microsoft.com/office/drawing/2014/main" id="{CCC72708-2C37-0F97-5E4D-B064C963FB4C}"/>
                </a:ext>
              </a:extLst>
            </p:cNvPr>
            <p:cNvSpPr/>
            <p:nvPr/>
          </p:nvSpPr>
          <p:spPr>
            <a:xfrm>
              <a:off x="11740325" y="3806675"/>
              <a:ext cx="63050" cy="61975"/>
            </a:xfrm>
            <a:custGeom>
              <a:avLst/>
              <a:gdLst/>
              <a:ahLst/>
              <a:cxnLst/>
              <a:rect l="l" t="t" r="r" b="b"/>
              <a:pathLst>
                <a:path w="2522" h="2479" extrusionOk="0">
                  <a:moveTo>
                    <a:pt x="1154" y="1"/>
                  </a:moveTo>
                  <a:lnTo>
                    <a:pt x="983" y="22"/>
                  </a:lnTo>
                  <a:lnTo>
                    <a:pt x="833" y="65"/>
                  </a:lnTo>
                  <a:lnTo>
                    <a:pt x="727" y="129"/>
                  </a:lnTo>
                  <a:lnTo>
                    <a:pt x="620" y="193"/>
                  </a:lnTo>
                  <a:lnTo>
                    <a:pt x="534" y="279"/>
                  </a:lnTo>
                  <a:lnTo>
                    <a:pt x="449" y="385"/>
                  </a:lnTo>
                  <a:lnTo>
                    <a:pt x="278" y="620"/>
                  </a:lnTo>
                  <a:lnTo>
                    <a:pt x="150" y="877"/>
                  </a:lnTo>
                  <a:lnTo>
                    <a:pt x="64" y="1154"/>
                  </a:lnTo>
                  <a:lnTo>
                    <a:pt x="0" y="1432"/>
                  </a:lnTo>
                  <a:lnTo>
                    <a:pt x="0" y="1688"/>
                  </a:lnTo>
                  <a:lnTo>
                    <a:pt x="0" y="1817"/>
                  </a:lnTo>
                  <a:lnTo>
                    <a:pt x="22" y="1923"/>
                  </a:lnTo>
                  <a:lnTo>
                    <a:pt x="86" y="2094"/>
                  </a:lnTo>
                  <a:lnTo>
                    <a:pt x="128" y="2158"/>
                  </a:lnTo>
                  <a:lnTo>
                    <a:pt x="171" y="2223"/>
                  </a:lnTo>
                  <a:lnTo>
                    <a:pt x="257" y="2287"/>
                  </a:lnTo>
                  <a:lnTo>
                    <a:pt x="321" y="2329"/>
                  </a:lnTo>
                  <a:lnTo>
                    <a:pt x="492" y="2393"/>
                  </a:lnTo>
                  <a:lnTo>
                    <a:pt x="662" y="2436"/>
                  </a:lnTo>
                  <a:lnTo>
                    <a:pt x="855" y="2479"/>
                  </a:lnTo>
                  <a:lnTo>
                    <a:pt x="1218" y="2479"/>
                  </a:lnTo>
                  <a:lnTo>
                    <a:pt x="1410" y="2458"/>
                  </a:lnTo>
                  <a:lnTo>
                    <a:pt x="1581" y="2415"/>
                  </a:lnTo>
                  <a:lnTo>
                    <a:pt x="1752" y="2351"/>
                  </a:lnTo>
                  <a:lnTo>
                    <a:pt x="1923" y="2265"/>
                  </a:lnTo>
                  <a:lnTo>
                    <a:pt x="2072" y="2158"/>
                  </a:lnTo>
                  <a:lnTo>
                    <a:pt x="2201" y="2030"/>
                  </a:lnTo>
                  <a:lnTo>
                    <a:pt x="2329" y="1902"/>
                  </a:lnTo>
                  <a:lnTo>
                    <a:pt x="2414" y="1731"/>
                  </a:lnTo>
                  <a:lnTo>
                    <a:pt x="2478" y="1560"/>
                  </a:lnTo>
                  <a:lnTo>
                    <a:pt x="2521" y="1389"/>
                  </a:lnTo>
                  <a:lnTo>
                    <a:pt x="2521" y="1197"/>
                  </a:lnTo>
                  <a:lnTo>
                    <a:pt x="2500" y="1026"/>
                  </a:lnTo>
                  <a:lnTo>
                    <a:pt x="2414" y="834"/>
                  </a:lnTo>
                  <a:lnTo>
                    <a:pt x="2307" y="663"/>
                  </a:lnTo>
                  <a:lnTo>
                    <a:pt x="2179" y="492"/>
                  </a:lnTo>
                  <a:lnTo>
                    <a:pt x="2030" y="364"/>
                  </a:lnTo>
                  <a:lnTo>
                    <a:pt x="1902" y="257"/>
                  </a:lnTo>
                  <a:lnTo>
                    <a:pt x="1773" y="172"/>
                  </a:lnTo>
                  <a:lnTo>
                    <a:pt x="1624" y="86"/>
                  </a:lnTo>
                  <a:lnTo>
                    <a:pt x="1474" y="44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98;p74">
              <a:extLst>
                <a:ext uri="{FF2B5EF4-FFF2-40B4-BE49-F238E27FC236}">
                  <a16:creationId xmlns:a16="http://schemas.microsoft.com/office/drawing/2014/main" id="{03506D30-E983-16F3-4994-E53F58AA5675}"/>
                </a:ext>
              </a:extLst>
            </p:cNvPr>
            <p:cNvSpPr/>
            <p:nvPr/>
          </p:nvSpPr>
          <p:spPr>
            <a:xfrm>
              <a:off x="11878100" y="3786925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54" y="0"/>
                  </a:moveTo>
                  <a:lnTo>
                    <a:pt x="1005" y="22"/>
                  </a:lnTo>
                  <a:lnTo>
                    <a:pt x="855" y="64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35" y="278"/>
                  </a:lnTo>
                  <a:lnTo>
                    <a:pt x="449" y="385"/>
                  </a:lnTo>
                  <a:lnTo>
                    <a:pt x="300" y="599"/>
                  </a:lnTo>
                  <a:lnTo>
                    <a:pt x="172" y="876"/>
                  </a:lnTo>
                  <a:lnTo>
                    <a:pt x="65" y="1133"/>
                  </a:lnTo>
                  <a:lnTo>
                    <a:pt x="22" y="1410"/>
                  </a:lnTo>
                  <a:lnTo>
                    <a:pt x="1" y="1688"/>
                  </a:lnTo>
                  <a:lnTo>
                    <a:pt x="22" y="1816"/>
                  </a:lnTo>
                  <a:lnTo>
                    <a:pt x="44" y="1923"/>
                  </a:lnTo>
                  <a:lnTo>
                    <a:pt x="108" y="2073"/>
                  </a:lnTo>
                  <a:lnTo>
                    <a:pt x="150" y="2158"/>
                  </a:lnTo>
                  <a:lnTo>
                    <a:pt x="193" y="2222"/>
                  </a:lnTo>
                  <a:lnTo>
                    <a:pt x="257" y="2265"/>
                  </a:lnTo>
                  <a:lnTo>
                    <a:pt x="343" y="2329"/>
                  </a:lnTo>
                  <a:lnTo>
                    <a:pt x="514" y="2393"/>
                  </a:lnTo>
                  <a:lnTo>
                    <a:pt x="684" y="2436"/>
                  </a:lnTo>
                  <a:lnTo>
                    <a:pt x="877" y="2457"/>
                  </a:lnTo>
                  <a:lnTo>
                    <a:pt x="1048" y="2478"/>
                  </a:lnTo>
                  <a:lnTo>
                    <a:pt x="1240" y="2478"/>
                  </a:lnTo>
                  <a:lnTo>
                    <a:pt x="1432" y="2457"/>
                  </a:lnTo>
                  <a:lnTo>
                    <a:pt x="1603" y="2414"/>
                  </a:lnTo>
                  <a:lnTo>
                    <a:pt x="1774" y="2350"/>
                  </a:lnTo>
                  <a:lnTo>
                    <a:pt x="1945" y="2265"/>
                  </a:lnTo>
                  <a:lnTo>
                    <a:pt x="2094" y="2158"/>
                  </a:lnTo>
                  <a:lnTo>
                    <a:pt x="2223" y="2030"/>
                  </a:lnTo>
                  <a:lnTo>
                    <a:pt x="2329" y="1880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22" y="1368"/>
                  </a:lnTo>
                  <a:lnTo>
                    <a:pt x="2543" y="1197"/>
                  </a:lnTo>
                  <a:lnTo>
                    <a:pt x="2500" y="1004"/>
                  </a:lnTo>
                  <a:lnTo>
                    <a:pt x="2436" y="834"/>
                  </a:lnTo>
                  <a:lnTo>
                    <a:pt x="2329" y="641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57"/>
                  </a:lnTo>
                  <a:lnTo>
                    <a:pt x="1774" y="171"/>
                  </a:lnTo>
                  <a:lnTo>
                    <a:pt x="1624" y="86"/>
                  </a:lnTo>
                  <a:lnTo>
                    <a:pt x="1475" y="43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99;p74">
              <a:extLst>
                <a:ext uri="{FF2B5EF4-FFF2-40B4-BE49-F238E27FC236}">
                  <a16:creationId xmlns:a16="http://schemas.microsoft.com/office/drawing/2014/main" id="{F9993A79-4323-8C4E-7C60-82E3D43A646C}"/>
                </a:ext>
              </a:extLst>
            </p:cNvPr>
            <p:cNvSpPr/>
            <p:nvPr/>
          </p:nvSpPr>
          <p:spPr>
            <a:xfrm>
              <a:off x="11786775" y="3888925"/>
              <a:ext cx="143700" cy="52375"/>
            </a:xfrm>
            <a:custGeom>
              <a:avLst/>
              <a:gdLst/>
              <a:ahLst/>
              <a:cxnLst/>
              <a:rect l="l" t="t" r="r" b="b"/>
              <a:pathLst>
                <a:path w="5748" h="2095" extrusionOk="0">
                  <a:moveTo>
                    <a:pt x="5192" y="1"/>
                  </a:moveTo>
                  <a:lnTo>
                    <a:pt x="5085" y="22"/>
                  </a:lnTo>
                  <a:lnTo>
                    <a:pt x="5000" y="65"/>
                  </a:lnTo>
                  <a:lnTo>
                    <a:pt x="4914" y="129"/>
                  </a:lnTo>
                  <a:lnTo>
                    <a:pt x="4743" y="300"/>
                  </a:lnTo>
                  <a:lnTo>
                    <a:pt x="4551" y="449"/>
                  </a:lnTo>
                  <a:lnTo>
                    <a:pt x="4359" y="577"/>
                  </a:lnTo>
                  <a:lnTo>
                    <a:pt x="4188" y="684"/>
                  </a:lnTo>
                  <a:lnTo>
                    <a:pt x="3803" y="855"/>
                  </a:lnTo>
                  <a:lnTo>
                    <a:pt x="3462" y="983"/>
                  </a:lnTo>
                  <a:lnTo>
                    <a:pt x="3098" y="1069"/>
                  </a:lnTo>
                  <a:lnTo>
                    <a:pt x="2757" y="1090"/>
                  </a:lnTo>
                  <a:lnTo>
                    <a:pt x="2436" y="1090"/>
                  </a:lnTo>
                  <a:lnTo>
                    <a:pt x="2137" y="1069"/>
                  </a:lnTo>
                  <a:lnTo>
                    <a:pt x="1859" y="1005"/>
                  </a:lnTo>
                  <a:lnTo>
                    <a:pt x="1603" y="941"/>
                  </a:lnTo>
                  <a:lnTo>
                    <a:pt x="1368" y="877"/>
                  </a:lnTo>
                  <a:lnTo>
                    <a:pt x="1176" y="791"/>
                  </a:lnTo>
                  <a:lnTo>
                    <a:pt x="877" y="642"/>
                  </a:lnTo>
                  <a:lnTo>
                    <a:pt x="770" y="577"/>
                  </a:lnTo>
                  <a:lnTo>
                    <a:pt x="663" y="535"/>
                  </a:lnTo>
                  <a:lnTo>
                    <a:pt x="578" y="513"/>
                  </a:lnTo>
                  <a:lnTo>
                    <a:pt x="492" y="492"/>
                  </a:lnTo>
                  <a:lnTo>
                    <a:pt x="385" y="513"/>
                  </a:lnTo>
                  <a:lnTo>
                    <a:pt x="300" y="535"/>
                  </a:lnTo>
                  <a:lnTo>
                    <a:pt x="214" y="577"/>
                  </a:lnTo>
                  <a:lnTo>
                    <a:pt x="150" y="642"/>
                  </a:lnTo>
                  <a:lnTo>
                    <a:pt x="86" y="706"/>
                  </a:lnTo>
                  <a:lnTo>
                    <a:pt x="22" y="812"/>
                  </a:lnTo>
                  <a:lnTo>
                    <a:pt x="1" y="898"/>
                  </a:lnTo>
                  <a:lnTo>
                    <a:pt x="1" y="983"/>
                  </a:lnTo>
                  <a:lnTo>
                    <a:pt x="1" y="1090"/>
                  </a:lnTo>
                  <a:lnTo>
                    <a:pt x="22" y="1176"/>
                  </a:lnTo>
                  <a:lnTo>
                    <a:pt x="65" y="1261"/>
                  </a:lnTo>
                  <a:lnTo>
                    <a:pt x="129" y="1347"/>
                  </a:lnTo>
                  <a:lnTo>
                    <a:pt x="214" y="1389"/>
                  </a:lnTo>
                  <a:lnTo>
                    <a:pt x="428" y="1517"/>
                  </a:lnTo>
                  <a:lnTo>
                    <a:pt x="663" y="1646"/>
                  </a:lnTo>
                  <a:lnTo>
                    <a:pt x="919" y="1752"/>
                  </a:lnTo>
                  <a:lnTo>
                    <a:pt x="1218" y="1859"/>
                  </a:lnTo>
                  <a:lnTo>
                    <a:pt x="1539" y="1966"/>
                  </a:lnTo>
                  <a:lnTo>
                    <a:pt x="1859" y="2030"/>
                  </a:lnTo>
                  <a:lnTo>
                    <a:pt x="2223" y="2073"/>
                  </a:lnTo>
                  <a:lnTo>
                    <a:pt x="2607" y="2094"/>
                  </a:lnTo>
                  <a:lnTo>
                    <a:pt x="2949" y="2073"/>
                  </a:lnTo>
                  <a:lnTo>
                    <a:pt x="3333" y="2030"/>
                  </a:lnTo>
                  <a:lnTo>
                    <a:pt x="3697" y="1945"/>
                  </a:lnTo>
                  <a:lnTo>
                    <a:pt x="4081" y="1817"/>
                  </a:lnTo>
                  <a:lnTo>
                    <a:pt x="4466" y="1646"/>
                  </a:lnTo>
                  <a:lnTo>
                    <a:pt x="4850" y="1432"/>
                  </a:lnTo>
                  <a:lnTo>
                    <a:pt x="5213" y="1176"/>
                  </a:lnTo>
                  <a:lnTo>
                    <a:pt x="5598" y="855"/>
                  </a:lnTo>
                  <a:lnTo>
                    <a:pt x="5662" y="791"/>
                  </a:lnTo>
                  <a:lnTo>
                    <a:pt x="5705" y="706"/>
                  </a:lnTo>
                  <a:lnTo>
                    <a:pt x="5747" y="599"/>
                  </a:lnTo>
                  <a:lnTo>
                    <a:pt x="5747" y="513"/>
                  </a:lnTo>
                  <a:lnTo>
                    <a:pt x="5747" y="428"/>
                  </a:lnTo>
                  <a:lnTo>
                    <a:pt x="5726" y="321"/>
                  </a:lnTo>
                  <a:lnTo>
                    <a:pt x="5683" y="236"/>
                  </a:lnTo>
                  <a:lnTo>
                    <a:pt x="5619" y="150"/>
                  </a:lnTo>
                  <a:lnTo>
                    <a:pt x="5555" y="86"/>
                  </a:lnTo>
                  <a:lnTo>
                    <a:pt x="5470" y="43"/>
                  </a:lnTo>
                  <a:lnTo>
                    <a:pt x="5363" y="22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00;p74">
              <a:extLst>
                <a:ext uri="{FF2B5EF4-FFF2-40B4-BE49-F238E27FC236}">
                  <a16:creationId xmlns:a16="http://schemas.microsoft.com/office/drawing/2014/main" id="{4500F155-0317-AF24-ACBC-0EBE88F068E1}"/>
                </a:ext>
              </a:extLst>
            </p:cNvPr>
            <p:cNvSpPr/>
            <p:nvPr/>
          </p:nvSpPr>
          <p:spPr>
            <a:xfrm>
              <a:off x="11591300" y="3819500"/>
              <a:ext cx="115400" cy="121250"/>
            </a:xfrm>
            <a:custGeom>
              <a:avLst/>
              <a:gdLst/>
              <a:ahLst/>
              <a:cxnLst/>
              <a:rect l="l" t="t" r="r" b="b"/>
              <a:pathLst>
                <a:path w="4616" h="4850" extrusionOk="0">
                  <a:moveTo>
                    <a:pt x="2500" y="0"/>
                  </a:moveTo>
                  <a:lnTo>
                    <a:pt x="2180" y="43"/>
                  </a:lnTo>
                  <a:lnTo>
                    <a:pt x="1860" y="107"/>
                  </a:lnTo>
                  <a:lnTo>
                    <a:pt x="1560" y="214"/>
                  </a:lnTo>
                  <a:lnTo>
                    <a:pt x="1283" y="364"/>
                  </a:lnTo>
                  <a:lnTo>
                    <a:pt x="1026" y="535"/>
                  </a:lnTo>
                  <a:lnTo>
                    <a:pt x="791" y="727"/>
                  </a:lnTo>
                  <a:lnTo>
                    <a:pt x="578" y="962"/>
                  </a:lnTo>
                  <a:lnTo>
                    <a:pt x="385" y="1218"/>
                  </a:lnTo>
                  <a:lnTo>
                    <a:pt x="236" y="1475"/>
                  </a:lnTo>
                  <a:lnTo>
                    <a:pt x="108" y="1752"/>
                  </a:lnTo>
                  <a:lnTo>
                    <a:pt x="44" y="2051"/>
                  </a:lnTo>
                  <a:lnTo>
                    <a:pt x="1" y="2329"/>
                  </a:lnTo>
                  <a:lnTo>
                    <a:pt x="1" y="2628"/>
                  </a:lnTo>
                  <a:lnTo>
                    <a:pt x="44" y="2927"/>
                  </a:lnTo>
                  <a:lnTo>
                    <a:pt x="150" y="3205"/>
                  </a:lnTo>
                  <a:lnTo>
                    <a:pt x="215" y="3333"/>
                  </a:lnTo>
                  <a:lnTo>
                    <a:pt x="300" y="3483"/>
                  </a:lnTo>
                  <a:lnTo>
                    <a:pt x="385" y="3611"/>
                  </a:lnTo>
                  <a:lnTo>
                    <a:pt x="492" y="3739"/>
                  </a:lnTo>
                  <a:lnTo>
                    <a:pt x="706" y="3953"/>
                  </a:lnTo>
                  <a:lnTo>
                    <a:pt x="920" y="4145"/>
                  </a:lnTo>
                  <a:lnTo>
                    <a:pt x="1155" y="4337"/>
                  </a:lnTo>
                  <a:lnTo>
                    <a:pt x="1390" y="4529"/>
                  </a:lnTo>
                  <a:lnTo>
                    <a:pt x="1518" y="4615"/>
                  </a:lnTo>
                  <a:lnTo>
                    <a:pt x="1667" y="4700"/>
                  </a:lnTo>
                  <a:lnTo>
                    <a:pt x="1838" y="4786"/>
                  </a:lnTo>
                  <a:lnTo>
                    <a:pt x="2009" y="4829"/>
                  </a:lnTo>
                  <a:lnTo>
                    <a:pt x="2137" y="4850"/>
                  </a:lnTo>
                  <a:lnTo>
                    <a:pt x="2287" y="4829"/>
                  </a:lnTo>
                  <a:lnTo>
                    <a:pt x="2415" y="4807"/>
                  </a:lnTo>
                  <a:lnTo>
                    <a:pt x="2564" y="4786"/>
                  </a:lnTo>
                  <a:lnTo>
                    <a:pt x="2821" y="4679"/>
                  </a:lnTo>
                  <a:lnTo>
                    <a:pt x="3077" y="4529"/>
                  </a:lnTo>
                  <a:lnTo>
                    <a:pt x="3269" y="4401"/>
                  </a:lnTo>
                  <a:lnTo>
                    <a:pt x="3462" y="4273"/>
                  </a:lnTo>
                  <a:lnTo>
                    <a:pt x="3654" y="4124"/>
                  </a:lnTo>
                  <a:lnTo>
                    <a:pt x="3825" y="3953"/>
                  </a:lnTo>
                  <a:lnTo>
                    <a:pt x="3974" y="3782"/>
                  </a:lnTo>
                  <a:lnTo>
                    <a:pt x="4124" y="3611"/>
                  </a:lnTo>
                  <a:lnTo>
                    <a:pt x="4274" y="3397"/>
                  </a:lnTo>
                  <a:lnTo>
                    <a:pt x="4380" y="3205"/>
                  </a:lnTo>
                  <a:lnTo>
                    <a:pt x="4509" y="2927"/>
                  </a:lnTo>
                  <a:lnTo>
                    <a:pt x="4573" y="2628"/>
                  </a:lnTo>
                  <a:lnTo>
                    <a:pt x="4615" y="2329"/>
                  </a:lnTo>
                  <a:lnTo>
                    <a:pt x="4594" y="2051"/>
                  </a:lnTo>
                  <a:lnTo>
                    <a:pt x="4551" y="1752"/>
                  </a:lnTo>
                  <a:lnTo>
                    <a:pt x="4466" y="1475"/>
                  </a:lnTo>
                  <a:lnTo>
                    <a:pt x="4359" y="1218"/>
                  </a:lnTo>
                  <a:lnTo>
                    <a:pt x="4209" y="962"/>
                  </a:lnTo>
                  <a:lnTo>
                    <a:pt x="4017" y="727"/>
                  </a:lnTo>
                  <a:lnTo>
                    <a:pt x="3825" y="535"/>
                  </a:lnTo>
                  <a:lnTo>
                    <a:pt x="3590" y="364"/>
                  </a:lnTo>
                  <a:lnTo>
                    <a:pt x="3355" y="214"/>
                  </a:lnTo>
                  <a:lnTo>
                    <a:pt x="3077" y="107"/>
                  </a:lnTo>
                  <a:lnTo>
                    <a:pt x="2799" y="4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01;p74">
              <a:extLst>
                <a:ext uri="{FF2B5EF4-FFF2-40B4-BE49-F238E27FC236}">
                  <a16:creationId xmlns:a16="http://schemas.microsoft.com/office/drawing/2014/main" id="{3CD3BC4C-0A41-E7A1-4BEA-307F275B9294}"/>
                </a:ext>
              </a:extLst>
            </p:cNvPr>
            <p:cNvSpPr/>
            <p:nvPr/>
          </p:nvSpPr>
          <p:spPr>
            <a:xfrm>
              <a:off x="11982250" y="3782650"/>
              <a:ext cx="114850" cy="120725"/>
            </a:xfrm>
            <a:custGeom>
              <a:avLst/>
              <a:gdLst/>
              <a:ahLst/>
              <a:cxnLst/>
              <a:rect l="l" t="t" r="r" b="b"/>
              <a:pathLst>
                <a:path w="4594" h="4829" extrusionOk="0">
                  <a:moveTo>
                    <a:pt x="2479" y="0"/>
                  </a:moveTo>
                  <a:lnTo>
                    <a:pt x="2180" y="22"/>
                  </a:lnTo>
                  <a:lnTo>
                    <a:pt x="1859" y="86"/>
                  </a:lnTo>
                  <a:lnTo>
                    <a:pt x="1560" y="214"/>
                  </a:lnTo>
                  <a:lnTo>
                    <a:pt x="1282" y="342"/>
                  </a:lnTo>
                  <a:lnTo>
                    <a:pt x="1026" y="535"/>
                  </a:lnTo>
                  <a:lnTo>
                    <a:pt x="791" y="727"/>
                  </a:lnTo>
                  <a:lnTo>
                    <a:pt x="577" y="962"/>
                  </a:lnTo>
                  <a:lnTo>
                    <a:pt x="385" y="1197"/>
                  </a:lnTo>
                  <a:lnTo>
                    <a:pt x="236" y="1474"/>
                  </a:lnTo>
                  <a:lnTo>
                    <a:pt x="107" y="1752"/>
                  </a:lnTo>
                  <a:lnTo>
                    <a:pt x="43" y="2030"/>
                  </a:lnTo>
                  <a:lnTo>
                    <a:pt x="1" y="2329"/>
                  </a:lnTo>
                  <a:lnTo>
                    <a:pt x="1" y="2628"/>
                  </a:lnTo>
                  <a:lnTo>
                    <a:pt x="43" y="2906"/>
                  </a:lnTo>
                  <a:lnTo>
                    <a:pt x="150" y="3205"/>
                  </a:lnTo>
                  <a:lnTo>
                    <a:pt x="214" y="3333"/>
                  </a:lnTo>
                  <a:lnTo>
                    <a:pt x="300" y="3461"/>
                  </a:lnTo>
                  <a:lnTo>
                    <a:pt x="385" y="3611"/>
                  </a:lnTo>
                  <a:lnTo>
                    <a:pt x="492" y="3739"/>
                  </a:lnTo>
                  <a:lnTo>
                    <a:pt x="706" y="3953"/>
                  </a:lnTo>
                  <a:lnTo>
                    <a:pt x="919" y="4145"/>
                  </a:lnTo>
                  <a:lnTo>
                    <a:pt x="1133" y="4337"/>
                  </a:lnTo>
                  <a:lnTo>
                    <a:pt x="1389" y="4508"/>
                  </a:lnTo>
                  <a:lnTo>
                    <a:pt x="1517" y="4615"/>
                  </a:lnTo>
                  <a:lnTo>
                    <a:pt x="1667" y="4700"/>
                  </a:lnTo>
                  <a:lnTo>
                    <a:pt x="1838" y="4764"/>
                  </a:lnTo>
                  <a:lnTo>
                    <a:pt x="1987" y="4828"/>
                  </a:lnTo>
                  <a:lnTo>
                    <a:pt x="2286" y="4828"/>
                  </a:lnTo>
                  <a:lnTo>
                    <a:pt x="2415" y="4807"/>
                  </a:lnTo>
                  <a:lnTo>
                    <a:pt x="2564" y="4764"/>
                  </a:lnTo>
                  <a:lnTo>
                    <a:pt x="2821" y="4658"/>
                  </a:lnTo>
                  <a:lnTo>
                    <a:pt x="3077" y="4529"/>
                  </a:lnTo>
                  <a:lnTo>
                    <a:pt x="3269" y="4401"/>
                  </a:lnTo>
                  <a:lnTo>
                    <a:pt x="3461" y="4252"/>
                  </a:lnTo>
                  <a:lnTo>
                    <a:pt x="3654" y="4102"/>
                  </a:lnTo>
                  <a:lnTo>
                    <a:pt x="3825" y="3953"/>
                  </a:lnTo>
                  <a:lnTo>
                    <a:pt x="3974" y="3782"/>
                  </a:lnTo>
                  <a:lnTo>
                    <a:pt x="4124" y="3589"/>
                  </a:lnTo>
                  <a:lnTo>
                    <a:pt x="4273" y="3397"/>
                  </a:lnTo>
                  <a:lnTo>
                    <a:pt x="4380" y="3205"/>
                  </a:lnTo>
                  <a:lnTo>
                    <a:pt x="4508" y="2906"/>
                  </a:lnTo>
                  <a:lnTo>
                    <a:pt x="4572" y="2628"/>
                  </a:lnTo>
                  <a:lnTo>
                    <a:pt x="4594" y="2329"/>
                  </a:lnTo>
                  <a:lnTo>
                    <a:pt x="4594" y="2030"/>
                  </a:lnTo>
                  <a:lnTo>
                    <a:pt x="4551" y="1752"/>
                  </a:lnTo>
                  <a:lnTo>
                    <a:pt x="4466" y="1474"/>
                  </a:lnTo>
                  <a:lnTo>
                    <a:pt x="4359" y="1218"/>
                  </a:lnTo>
                  <a:lnTo>
                    <a:pt x="4209" y="962"/>
                  </a:lnTo>
                  <a:lnTo>
                    <a:pt x="4017" y="727"/>
                  </a:lnTo>
                  <a:lnTo>
                    <a:pt x="3825" y="513"/>
                  </a:lnTo>
                  <a:lnTo>
                    <a:pt x="3590" y="342"/>
                  </a:lnTo>
                  <a:lnTo>
                    <a:pt x="3355" y="193"/>
                  </a:lnTo>
                  <a:lnTo>
                    <a:pt x="3077" y="86"/>
                  </a:lnTo>
                  <a:lnTo>
                    <a:pt x="2799" y="2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9DE5D32-9C5E-7789-8984-ED9C6621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07" y="1475011"/>
            <a:ext cx="1457325" cy="52387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76B1718-F66D-EEB8-C83E-70E04CF51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560" y="1203548"/>
            <a:ext cx="1466850" cy="10668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6A246D7-11B1-5EB6-C810-9F37C549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39" y="790575"/>
            <a:ext cx="1581150" cy="178117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A17FBEA-48BF-F106-F63E-1A48F8CFF6E7}"/>
              </a:ext>
            </a:extLst>
          </p:cNvPr>
          <p:cNvSpPr txBox="1"/>
          <p:nvPr/>
        </p:nvSpPr>
        <p:spPr>
          <a:xfrm>
            <a:off x="4082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8D3035B-FFE1-FB85-43CB-95F9B2005C02}"/>
              </a:ext>
            </a:extLst>
          </p:cNvPr>
          <p:cNvSpPr txBox="1"/>
          <p:nvPr/>
        </p:nvSpPr>
        <p:spPr>
          <a:xfrm>
            <a:off x="3211718" y="256460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9EB4CAF-FA2A-3CC1-7771-E815363BA2C3}"/>
              </a:ext>
            </a:extLst>
          </p:cNvPr>
          <p:cNvSpPr txBox="1"/>
          <p:nvPr/>
        </p:nvSpPr>
        <p:spPr>
          <a:xfrm>
            <a:off x="6037005" y="2828807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/>
              <p:nvPr/>
            </p:nvSpPr>
            <p:spPr>
              <a:xfrm>
                <a:off x="885521" y="2771805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21" y="2771805"/>
                <a:ext cx="1117294" cy="307777"/>
              </a:xfrm>
              <a:prstGeom prst="rect">
                <a:avLst/>
              </a:prstGeom>
              <a:blipFill>
                <a:blip r:embed="rId5"/>
                <a:stretch>
                  <a:fillRect l="-4891" r="-434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/>
              <p:nvPr/>
            </p:nvSpPr>
            <p:spPr>
              <a:xfrm>
                <a:off x="3670337" y="3171915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37" y="3171915"/>
                <a:ext cx="1117294" cy="307777"/>
              </a:xfrm>
              <a:prstGeom prst="rect">
                <a:avLst/>
              </a:prstGeom>
              <a:blipFill>
                <a:blip r:embed="rId6"/>
                <a:stretch>
                  <a:fillRect l="-4918" r="-491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/>
              <p:nvPr/>
            </p:nvSpPr>
            <p:spPr>
              <a:xfrm>
                <a:off x="6496847" y="3428971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847" y="3428971"/>
                <a:ext cx="1117294" cy="307777"/>
              </a:xfrm>
              <a:prstGeom prst="rect">
                <a:avLst/>
              </a:prstGeom>
              <a:blipFill>
                <a:blip r:embed="rId7"/>
                <a:stretch>
                  <a:fillRect l="-5464" r="-437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21205ABA-40FD-8B88-9467-3F2FC9B019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575" y="3079582"/>
            <a:ext cx="1261135" cy="1925396"/>
          </a:xfrm>
          <a:prstGeom prst="rect">
            <a:avLst/>
          </a:prstGeom>
        </p:spPr>
      </p:pic>
      <p:sp>
        <p:nvSpPr>
          <p:cNvPr id="24" name="Đám mây 23">
            <a:extLst>
              <a:ext uri="{FF2B5EF4-FFF2-40B4-BE49-F238E27FC236}">
                <a16:creationId xmlns:a16="http://schemas.microsoft.com/office/drawing/2014/main" id="{E3D462EF-BDA9-D3B5-466C-AA7E4732D865}"/>
              </a:ext>
            </a:extLst>
          </p:cNvPr>
          <p:cNvSpPr/>
          <p:nvPr/>
        </p:nvSpPr>
        <p:spPr>
          <a:xfrm>
            <a:off x="1425496" y="3729918"/>
            <a:ext cx="5029199" cy="1358356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CE9B16F-C5C2-4732-325E-6370391C23DE}"/>
              </a:ext>
            </a:extLst>
          </p:cNvPr>
          <p:cNvSpPr txBox="1"/>
          <p:nvPr/>
        </p:nvSpPr>
        <p:spPr>
          <a:xfrm>
            <a:off x="1823161" y="3909227"/>
            <a:ext cx="445518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4, 5, 6, 7, 8, 9, 10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F797F006-9706-A76B-89DD-680820AE0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37686" y="988"/>
            <a:ext cx="1533218" cy="727582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19427BAB-3E60-A9A2-C6DB-3DE28F86C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66289" y="3205511"/>
            <a:ext cx="1382461" cy="206337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8323954-2F7B-E922-A8BD-5BD784917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7410" y="3150455"/>
            <a:ext cx="318087" cy="40011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4381774A-46F7-5792-3BE2-21CAD376B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0412" y="665777"/>
            <a:ext cx="318087" cy="40011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D874642-8904-49E1-1949-11F915E0B5C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90013" y="865832"/>
            <a:ext cx="318087" cy="400110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58227CD4-BD8D-D889-B946-63705FB29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38986" y="3622196"/>
            <a:ext cx="318087" cy="40011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A34F9ED2-D772-C6B9-BBFE-32F147392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480620" y="1870238"/>
            <a:ext cx="318087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5375C9BD-BEC7-79BB-68C5-F7C7EF1612B9}"/>
                  </a:ext>
                </a:extLst>
              </p:cNvPr>
              <p:cNvSpPr txBox="1"/>
              <p:nvPr/>
            </p:nvSpPr>
            <p:spPr>
              <a:xfrm>
                <a:off x="1918758" y="657567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5375C9BD-BEC7-79BB-68C5-F7C7EF161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657567"/>
                <a:ext cx="1505220" cy="369332"/>
              </a:xfrm>
              <a:prstGeom prst="rect">
                <a:avLst/>
              </a:prstGeom>
              <a:blipFill>
                <a:blip r:embed="rId2"/>
                <a:stretch>
                  <a:fillRect l="-4453" r="-445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027D07D-DCC8-2DEB-9F5B-A1F7A7BF4BFB}"/>
                  </a:ext>
                </a:extLst>
              </p:cNvPr>
              <p:cNvSpPr txBox="1"/>
              <p:nvPr/>
            </p:nvSpPr>
            <p:spPr>
              <a:xfrm>
                <a:off x="1918758" y="1488820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027D07D-DCC8-2DEB-9F5B-A1F7A7BF4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1488820"/>
                <a:ext cx="1505220" cy="369332"/>
              </a:xfrm>
              <a:prstGeom prst="rect">
                <a:avLst/>
              </a:prstGeom>
              <a:blipFill>
                <a:blip r:embed="rId3"/>
                <a:stretch>
                  <a:fillRect l="-4453" r="-485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9C608C2-5988-2077-E108-F1FB496722E6}"/>
                  </a:ext>
                </a:extLst>
              </p:cNvPr>
              <p:cNvSpPr txBox="1"/>
              <p:nvPr/>
            </p:nvSpPr>
            <p:spPr>
              <a:xfrm>
                <a:off x="1918758" y="2315219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9C608C2-5988-2077-E108-F1FB4967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2315219"/>
                <a:ext cx="1505220" cy="369332"/>
              </a:xfrm>
              <a:prstGeom prst="rect">
                <a:avLst/>
              </a:prstGeom>
              <a:blipFill>
                <a:blip r:embed="rId4"/>
                <a:stretch>
                  <a:fillRect l="-4453" r="-445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E9C8346-0FE0-E269-5F78-4B24CE23F97B}"/>
                  </a:ext>
                </a:extLst>
              </p:cNvPr>
              <p:cNvSpPr txBox="1"/>
              <p:nvPr/>
            </p:nvSpPr>
            <p:spPr>
              <a:xfrm>
                <a:off x="1918758" y="3141618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E9C8346-0FE0-E269-5F78-4B24CE23F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3141618"/>
                <a:ext cx="1505220" cy="369332"/>
              </a:xfrm>
              <a:prstGeom prst="rect">
                <a:avLst/>
              </a:prstGeom>
              <a:blipFill>
                <a:blip r:embed="rId5"/>
                <a:stretch>
                  <a:fillRect l="-4453" r="-44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AB73167-AFAB-4FA5-1965-91D733E99503}"/>
                  </a:ext>
                </a:extLst>
              </p:cNvPr>
              <p:cNvSpPr txBox="1"/>
              <p:nvPr/>
            </p:nvSpPr>
            <p:spPr>
              <a:xfrm>
                <a:off x="4054739" y="1026899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AB73167-AFAB-4FA5-1965-91D733E99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39" y="1026899"/>
                <a:ext cx="1505220" cy="369332"/>
              </a:xfrm>
              <a:prstGeom prst="rect">
                <a:avLst/>
              </a:prstGeom>
              <a:blipFill>
                <a:blip r:embed="rId6"/>
                <a:stretch>
                  <a:fillRect l="-4049" r="-485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7786A9F-44F2-638B-19D3-85256D6B4EF9}"/>
                  </a:ext>
                </a:extLst>
              </p:cNvPr>
              <p:cNvSpPr txBox="1"/>
              <p:nvPr/>
            </p:nvSpPr>
            <p:spPr>
              <a:xfrm>
                <a:off x="4054739" y="1945887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7786A9F-44F2-638B-19D3-85256D6B4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39" y="1945887"/>
                <a:ext cx="1505220" cy="369332"/>
              </a:xfrm>
              <a:prstGeom prst="rect">
                <a:avLst/>
              </a:prstGeom>
              <a:blipFill>
                <a:blip r:embed="rId7"/>
                <a:stretch>
                  <a:fillRect l="-4049" r="-485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C6B88CD-791A-0FD8-8583-A6EC26629A94}"/>
                  </a:ext>
                </a:extLst>
              </p:cNvPr>
              <p:cNvSpPr txBox="1"/>
              <p:nvPr/>
            </p:nvSpPr>
            <p:spPr>
              <a:xfrm>
                <a:off x="4044885" y="2772286"/>
                <a:ext cx="16751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C6B88CD-791A-0FD8-8583-A6EC26629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885" y="2772286"/>
                <a:ext cx="1675139" cy="369332"/>
              </a:xfrm>
              <a:prstGeom prst="rect">
                <a:avLst/>
              </a:prstGeom>
              <a:blipFill>
                <a:blip r:embed="rId8"/>
                <a:stretch>
                  <a:fillRect l="-4015" r="-43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043FD4F-FA2B-3F39-3BB2-D326A125E3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77398" y="99063"/>
            <a:ext cx="2076014" cy="47182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ACF0BA-6FCD-1994-594C-0D949C78A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508" y="70472"/>
            <a:ext cx="1453622" cy="11410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B816DB3-D845-631E-C1D4-2D22D45D9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0" y="2324313"/>
            <a:ext cx="1761992" cy="281918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9DEC4CE-52DA-A762-5AE8-5F444E92268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57591" y="4018959"/>
            <a:ext cx="1090969" cy="93550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6C7336D-9CE9-06BF-6F4F-52F3368DA4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2134851" y="4230192"/>
            <a:ext cx="413347" cy="5190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A996B63-499D-D16C-9D3A-4F28A2BBBC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3896089" y="217722"/>
            <a:ext cx="413347" cy="5190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6DB690A-9286-5AF2-2F76-4FDA643539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6171572" y="794137"/>
            <a:ext cx="413347" cy="5190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45A45EC-6844-4F58-80BC-69941C1D9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 flipV="1">
            <a:off x="3600587" y="2140417"/>
            <a:ext cx="142126" cy="17846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6C67DE6-5BFA-8B25-5D45-7D4B44CD81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653340" y="1502723"/>
            <a:ext cx="200313" cy="25153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0915525-F803-ABB7-0972-AA7D5C6CD1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6563547" y="4063287"/>
            <a:ext cx="344109" cy="4321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9E1C1D15-FF16-000B-7AD5-DDB59871FC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30569">
            <a:off x="8772909" y="3598743"/>
            <a:ext cx="215278" cy="270326"/>
          </a:xfrm>
          <a:prstGeom prst="rect">
            <a:avLst/>
          </a:prstGeom>
        </p:spPr>
      </p:pic>
      <p:grpSp>
        <p:nvGrpSpPr>
          <p:cNvPr id="40" name="Google Shape;1127;p35">
            <a:extLst>
              <a:ext uri="{FF2B5EF4-FFF2-40B4-BE49-F238E27FC236}">
                <a16:creationId xmlns:a16="http://schemas.microsoft.com/office/drawing/2014/main" id="{DB339E20-53DC-10A1-FAF2-87A109023B9F}"/>
              </a:ext>
            </a:extLst>
          </p:cNvPr>
          <p:cNvGrpSpPr/>
          <p:nvPr/>
        </p:nvGrpSpPr>
        <p:grpSpPr>
          <a:xfrm rot="464161">
            <a:off x="5334694" y="3502707"/>
            <a:ext cx="839614" cy="822576"/>
            <a:chOff x="4961725" y="379850"/>
            <a:chExt cx="1031200" cy="1010275"/>
          </a:xfrm>
        </p:grpSpPr>
        <p:sp>
          <p:nvSpPr>
            <p:cNvPr id="41" name="Google Shape;1128;p35">
              <a:extLst>
                <a:ext uri="{FF2B5EF4-FFF2-40B4-BE49-F238E27FC236}">
                  <a16:creationId xmlns:a16="http://schemas.microsoft.com/office/drawing/2014/main" id="{57B8FE9F-3886-65D8-7EA8-C0BF06C90EC1}"/>
                </a:ext>
              </a:extLst>
            </p:cNvPr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29;p35">
              <a:extLst>
                <a:ext uri="{FF2B5EF4-FFF2-40B4-BE49-F238E27FC236}">
                  <a16:creationId xmlns:a16="http://schemas.microsoft.com/office/drawing/2014/main" id="{02CB4A0B-9D17-06F8-FDFE-2410B8408524}"/>
                </a:ext>
              </a:extLst>
            </p:cNvPr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30;p35">
              <a:extLst>
                <a:ext uri="{FF2B5EF4-FFF2-40B4-BE49-F238E27FC236}">
                  <a16:creationId xmlns:a16="http://schemas.microsoft.com/office/drawing/2014/main" id="{C1F97DA4-70D8-211D-500D-0136F5A57E6E}"/>
                </a:ext>
              </a:extLst>
            </p:cNvPr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31;p35">
              <a:extLst>
                <a:ext uri="{FF2B5EF4-FFF2-40B4-BE49-F238E27FC236}">
                  <a16:creationId xmlns:a16="http://schemas.microsoft.com/office/drawing/2014/main" id="{1A98F2AB-C8B5-DDAF-6CCC-DB4CE77D5B23}"/>
                </a:ext>
              </a:extLst>
            </p:cNvPr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32;p35">
              <a:extLst>
                <a:ext uri="{FF2B5EF4-FFF2-40B4-BE49-F238E27FC236}">
                  <a16:creationId xmlns:a16="http://schemas.microsoft.com/office/drawing/2014/main" id="{8298F319-3B60-9637-C15B-E44D55C85E0B}"/>
                </a:ext>
              </a:extLst>
            </p:cNvPr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3;p35">
              <a:extLst>
                <a:ext uri="{FF2B5EF4-FFF2-40B4-BE49-F238E27FC236}">
                  <a16:creationId xmlns:a16="http://schemas.microsoft.com/office/drawing/2014/main" id="{F5A37A4A-757C-EDA7-13AF-717455527411}"/>
                </a:ext>
              </a:extLst>
            </p:cNvPr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34;p35">
              <a:extLst>
                <a:ext uri="{FF2B5EF4-FFF2-40B4-BE49-F238E27FC236}">
                  <a16:creationId xmlns:a16="http://schemas.microsoft.com/office/drawing/2014/main" id="{1145A383-9A3D-42AD-557B-1DFCD52A0940}"/>
                </a:ext>
              </a:extLst>
            </p:cNvPr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35;p35">
              <a:extLst>
                <a:ext uri="{FF2B5EF4-FFF2-40B4-BE49-F238E27FC236}">
                  <a16:creationId xmlns:a16="http://schemas.microsoft.com/office/drawing/2014/main" id="{388BB448-0B9A-A714-E21F-40E0B42C3A7F}"/>
                </a:ext>
              </a:extLst>
            </p:cNvPr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36;p35">
              <a:extLst>
                <a:ext uri="{FF2B5EF4-FFF2-40B4-BE49-F238E27FC236}">
                  <a16:creationId xmlns:a16="http://schemas.microsoft.com/office/drawing/2014/main" id="{B50E46CF-5FD5-E7CF-CD2A-4B220D5A864D}"/>
                </a:ext>
              </a:extLst>
            </p:cNvPr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37;p35">
              <a:extLst>
                <a:ext uri="{FF2B5EF4-FFF2-40B4-BE49-F238E27FC236}">
                  <a16:creationId xmlns:a16="http://schemas.microsoft.com/office/drawing/2014/main" id="{AEF23DD0-6105-DF3E-009F-CA8A9C524962}"/>
                </a:ext>
              </a:extLst>
            </p:cNvPr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38;p35">
              <a:extLst>
                <a:ext uri="{FF2B5EF4-FFF2-40B4-BE49-F238E27FC236}">
                  <a16:creationId xmlns:a16="http://schemas.microsoft.com/office/drawing/2014/main" id="{614BA69D-B933-F87F-854E-806290274828}"/>
                </a:ext>
              </a:extLst>
            </p:cNvPr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39;p35">
              <a:extLst>
                <a:ext uri="{FF2B5EF4-FFF2-40B4-BE49-F238E27FC236}">
                  <a16:creationId xmlns:a16="http://schemas.microsoft.com/office/drawing/2014/main" id="{7D185E69-8384-6F3C-089F-585153790A88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40;p35">
              <a:extLst>
                <a:ext uri="{FF2B5EF4-FFF2-40B4-BE49-F238E27FC236}">
                  <a16:creationId xmlns:a16="http://schemas.microsoft.com/office/drawing/2014/main" id="{C96263CD-A9BA-9E57-7259-939EE60FC0B6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41;p35">
              <a:extLst>
                <a:ext uri="{FF2B5EF4-FFF2-40B4-BE49-F238E27FC236}">
                  <a16:creationId xmlns:a16="http://schemas.microsoft.com/office/drawing/2014/main" id="{1FED0E2E-05DE-F926-B323-387CB7006920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42;p35">
              <a:extLst>
                <a:ext uri="{FF2B5EF4-FFF2-40B4-BE49-F238E27FC236}">
                  <a16:creationId xmlns:a16="http://schemas.microsoft.com/office/drawing/2014/main" id="{A3871D76-FF0E-A5CF-167B-CAC1404A40A8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43;p35">
              <a:extLst>
                <a:ext uri="{FF2B5EF4-FFF2-40B4-BE49-F238E27FC236}">
                  <a16:creationId xmlns:a16="http://schemas.microsoft.com/office/drawing/2014/main" id="{B19FAA42-59D2-ABDC-E4F6-4D44F4E7861C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44;p35">
              <a:extLst>
                <a:ext uri="{FF2B5EF4-FFF2-40B4-BE49-F238E27FC236}">
                  <a16:creationId xmlns:a16="http://schemas.microsoft.com/office/drawing/2014/main" id="{78C95808-BBF1-A47E-3AA2-5F0DAA82BF7F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45;p35">
              <a:extLst>
                <a:ext uri="{FF2B5EF4-FFF2-40B4-BE49-F238E27FC236}">
                  <a16:creationId xmlns:a16="http://schemas.microsoft.com/office/drawing/2014/main" id="{0E76BB07-9A05-52E9-5A5A-5B65D973208D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46;p35">
              <a:extLst>
                <a:ext uri="{FF2B5EF4-FFF2-40B4-BE49-F238E27FC236}">
                  <a16:creationId xmlns:a16="http://schemas.microsoft.com/office/drawing/2014/main" id="{027A919D-4CD9-8A6B-BE8A-B0EC358FEEC4}"/>
                </a:ext>
              </a:extLst>
            </p:cNvPr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47;p35">
              <a:extLst>
                <a:ext uri="{FF2B5EF4-FFF2-40B4-BE49-F238E27FC236}">
                  <a16:creationId xmlns:a16="http://schemas.microsoft.com/office/drawing/2014/main" id="{1042FCE7-7670-F286-EF59-322E082ED886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48;p35">
              <a:extLst>
                <a:ext uri="{FF2B5EF4-FFF2-40B4-BE49-F238E27FC236}">
                  <a16:creationId xmlns:a16="http://schemas.microsoft.com/office/drawing/2014/main" id="{67EE8E74-1AFD-B4E0-417A-4898E916D065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49;p35">
              <a:extLst>
                <a:ext uri="{FF2B5EF4-FFF2-40B4-BE49-F238E27FC236}">
                  <a16:creationId xmlns:a16="http://schemas.microsoft.com/office/drawing/2014/main" id="{F087CBA2-8C40-F0CE-E562-F27D2C5C7433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50;p35">
              <a:extLst>
                <a:ext uri="{FF2B5EF4-FFF2-40B4-BE49-F238E27FC236}">
                  <a16:creationId xmlns:a16="http://schemas.microsoft.com/office/drawing/2014/main" id="{713FB703-E0E6-477F-C93E-DFF8936C4693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51;p35">
              <a:extLst>
                <a:ext uri="{FF2B5EF4-FFF2-40B4-BE49-F238E27FC236}">
                  <a16:creationId xmlns:a16="http://schemas.microsoft.com/office/drawing/2014/main" id="{2CCB6AC5-E585-14B4-1A1E-C7982565A910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52;p35">
              <a:extLst>
                <a:ext uri="{FF2B5EF4-FFF2-40B4-BE49-F238E27FC236}">
                  <a16:creationId xmlns:a16="http://schemas.microsoft.com/office/drawing/2014/main" id="{FCAE84A2-3503-01DC-0335-A7A473A27286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53;p35">
              <a:extLst>
                <a:ext uri="{FF2B5EF4-FFF2-40B4-BE49-F238E27FC236}">
                  <a16:creationId xmlns:a16="http://schemas.microsoft.com/office/drawing/2014/main" id="{2BBBFC22-2633-53CB-0276-EAB6ABEFDE38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54;p35">
              <a:extLst>
                <a:ext uri="{FF2B5EF4-FFF2-40B4-BE49-F238E27FC236}">
                  <a16:creationId xmlns:a16="http://schemas.microsoft.com/office/drawing/2014/main" id="{7434B69F-53C8-9519-405B-45A468A74B00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55;p35">
              <a:extLst>
                <a:ext uri="{FF2B5EF4-FFF2-40B4-BE49-F238E27FC236}">
                  <a16:creationId xmlns:a16="http://schemas.microsoft.com/office/drawing/2014/main" id="{315BE1F0-2453-BF2B-20BF-39FA3D8E377C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56;p35">
              <a:extLst>
                <a:ext uri="{FF2B5EF4-FFF2-40B4-BE49-F238E27FC236}">
                  <a16:creationId xmlns:a16="http://schemas.microsoft.com/office/drawing/2014/main" id="{1BF717AB-1CB0-995C-603B-9B0E45FF5D03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7;p35">
              <a:extLst>
                <a:ext uri="{FF2B5EF4-FFF2-40B4-BE49-F238E27FC236}">
                  <a16:creationId xmlns:a16="http://schemas.microsoft.com/office/drawing/2014/main" id="{314CA87E-6A33-A3C6-97CF-DD9F36F23F72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58;p35">
              <a:extLst>
                <a:ext uri="{FF2B5EF4-FFF2-40B4-BE49-F238E27FC236}">
                  <a16:creationId xmlns:a16="http://schemas.microsoft.com/office/drawing/2014/main" id="{75DBE197-D29F-9413-1D15-3FD938666BBB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59;p35">
              <a:extLst>
                <a:ext uri="{FF2B5EF4-FFF2-40B4-BE49-F238E27FC236}">
                  <a16:creationId xmlns:a16="http://schemas.microsoft.com/office/drawing/2014/main" id="{3F45DFE4-2ED9-0D65-1BBA-BD0784CFA77E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60;p35">
              <a:extLst>
                <a:ext uri="{FF2B5EF4-FFF2-40B4-BE49-F238E27FC236}">
                  <a16:creationId xmlns:a16="http://schemas.microsoft.com/office/drawing/2014/main" id="{9FDFE672-81DE-06D6-889D-153068F6B4E5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61;p35">
              <a:extLst>
                <a:ext uri="{FF2B5EF4-FFF2-40B4-BE49-F238E27FC236}">
                  <a16:creationId xmlns:a16="http://schemas.microsoft.com/office/drawing/2014/main" id="{13F6BAEA-B6DC-DBE9-99F6-DB23762D1873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62;p35">
              <a:extLst>
                <a:ext uri="{FF2B5EF4-FFF2-40B4-BE49-F238E27FC236}">
                  <a16:creationId xmlns:a16="http://schemas.microsoft.com/office/drawing/2014/main" id="{4D6C431C-3386-BBA3-FBEE-CB3CDEE8CC83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63;p35">
              <a:extLst>
                <a:ext uri="{FF2B5EF4-FFF2-40B4-BE49-F238E27FC236}">
                  <a16:creationId xmlns:a16="http://schemas.microsoft.com/office/drawing/2014/main" id="{6704AFD1-4EAB-49B4-D6AB-ED33B18E2498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64;p35">
              <a:extLst>
                <a:ext uri="{FF2B5EF4-FFF2-40B4-BE49-F238E27FC236}">
                  <a16:creationId xmlns:a16="http://schemas.microsoft.com/office/drawing/2014/main" id="{37DF8626-D967-C580-5A86-8D1F05C34035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65;p35">
              <a:extLst>
                <a:ext uri="{FF2B5EF4-FFF2-40B4-BE49-F238E27FC236}">
                  <a16:creationId xmlns:a16="http://schemas.microsoft.com/office/drawing/2014/main" id="{1FD40D3D-A31E-E870-C3DD-498DA180361B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66;p35">
              <a:extLst>
                <a:ext uri="{FF2B5EF4-FFF2-40B4-BE49-F238E27FC236}">
                  <a16:creationId xmlns:a16="http://schemas.microsoft.com/office/drawing/2014/main" id="{DDE27048-A5EA-1465-63B1-C933F7E972A4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67;p35">
              <a:extLst>
                <a:ext uri="{FF2B5EF4-FFF2-40B4-BE49-F238E27FC236}">
                  <a16:creationId xmlns:a16="http://schemas.microsoft.com/office/drawing/2014/main" id="{26DDFEAE-B4DA-5290-9103-187D77BE1295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68;p35">
              <a:extLst>
                <a:ext uri="{FF2B5EF4-FFF2-40B4-BE49-F238E27FC236}">
                  <a16:creationId xmlns:a16="http://schemas.microsoft.com/office/drawing/2014/main" id="{F1A57BB5-7510-A1EC-50A9-ABB252CF9B01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69;p35">
              <a:extLst>
                <a:ext uri="{FF2B5EF4-FFF2-40B4-BE49-F238E27FC236}">
                  <a16:creationId xmlns:a16="http://schemas.microsoft.com/office/drawing/2014/main" id="{6A1F4BE4-D85F-4D72-ABA6-79C175F77E5C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70;p35">
              <a:extLst>
                <a:ext uri="{FF2B5EF4-FFF2-40B4-BE49-F238E27FC236}">
                  <a16:creationId xmlns:a16="http://schemas.microsoft.com/office/drawing/2014/main" id="{76365B8D-A571-3CB6-B27F-A842792D37CD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71;p35">
              <a:extLst>
                <a:ext uri="{FF2B5EF4-FFF2-40B4-BE49-F238E27FC236}">
                  <a16:creationId xmlns:a16="http://schemas.microsoft.com/office/drawing/2014/main" id="{3EFE8A69-96EE-470C-7686-709F4763655B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72;p35">
              <a:extLst>
                <a:ext uri="{FF2B5EF4-FFF2-40B4-BE49-F238E27FC236}">
                  <a16:creationId xmlns:a16="http://schemas.microsoft.com/office/drawing/2014/main" id="{1292B87D-8B99-1C5B-1A06-9794C96E9200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73;p35">
              <a:extLst>
                <a:ext uri="{FF2B5EF4-FFF2-40B4-BE49-F238E27FC236}">
                  <a16:creationId xmlns:a16="http://schemas.microsoft.com/office/drawing/2014/main" id="{A4F20B14-390F-CF11-D63B-DF6AD6AE15C0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74;p35">
              <a:extLst>
                <a:ext uri="{FF2B5EF4-FFF2-40B4-BE49-F238E27FC236}">
                  <a16:creationId xmlns:a16="http://schemas.microsoft.com/office/drawing/2014/main" id="{FC59A1C4-73A1-C8E8-3E65-AD1614919F2A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75;p35">
              <a:extLst>
                <a:ext uri="{FF2B5EF4-FFF2-40B4-BE49-F238E27FC236}">
                  <a16:creationId xmlns:a16="http://schemas.microsoft.com/office/drawing/2014/main" id="{D78D50FC-6C59-DCBB-4B68-E65152C480C9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76;p35">
              <a:extLst>
                <a:ext uri="{FF2B5EF4-FFF2-40B4-BE49-F238E27FC236}">
                  <a16:creationId xmlns:a16="http://schemas.microsoft.com/office/drawing/2014/main" id="{FE0AA58A-F191-F608-327C-4B4A69DFF14E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77;p35">
              <a:extLst>
                <a:ext uri="{FF2B5EF4-FFF2-40B4-BE49-F238E27FC236}">
                  <a16:creationId xmlns:a16="http://schemas.microsoft.com/office/drawing/2014/main" id="{9338D381-9246-061C-4803-0A35A7123F63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78;p35">
              <a:extLst>
                <a:ext uri="{FF2B5EF4-FFF2-40B4-BE49-F238E27FC236}">
                  <a16:creationId xmlns:a16="http://schemas.microsoft.com/office/drawing/2014/main" id="{FE3215F3-F52A-DC0A-4FA0-67822791FF95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79;p35">
              <a:extLst>
                <a:ext uri="{FF2B5EF4-FFF2-40B4-BE49-F238E27FC236}">
                  <a16:creationId xmlns:a16="http://schemas.microsoft.com/office/drawing/2014/main" id="{EB62491A-B511-B7FC-D86E-C0859AE764E0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80;p35">
              <a:extLst>
                <a:ext uri="{FF2B5EF4-FFF2-40B4-BE49-F238E27FC236}">
                  <a16:creationId xmlns:a16="http://schemas.microsoft.com/office/drawing/2014/main" id="{4ED92C64-8D63-6A61-C012-473E99DEAD39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81;p35">
              <a:extLst>
                <a:ext uri="{FF2B5EF4-FFF2-40B4-BE49-F238E27FC236}">
                  <a16:creationId xmlns:a16="http://schemas.microsoft.com/office/drawing/2014/main" id="{BE5562D7-BE43-A40B-5740-27308C00DC90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82;p35">
              <a:extLst>
                <a:ext uri="{FF2B5EF4-FFF2-40B4-BE49-F238E27FC236}">
                  <a16:creationId xmlns:a16="http://schemas.microsoft.com/office/drawing/2014/main" id="{4C1C3DB7-640F-B668-279A-1A9B1C4CF854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83;p35">
              <a:extLst>
                <a:ext uri="{FF2B5EF4-FFF2-40B4-BE49-F238E27FC236}">
                  <a16:creationId xmlns:a16="http://schemas.microsoft.com/office/drawing/2014/main" id="{D3C66827-9B27-5A58-B944-8A00D724096A}"/>
                </a:ext>
              </a:extLst>
            </p:cNvPr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84;p35">
              <a:extLst>
                <a:ext uri="{FF2B5EF4-FFF2-40B4-BE49-F238E27FC236}">
                  <a16:creationId xmlns:a16="http://schemas.microsoft.com/office/drawing/2014/main" id="{6D05B039-4EEC-481E-95B7-60304AA815E1}"/>
                </a:ext>
              </a:extLst>
            </p:cNvPr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85;p35">
              <a:extLst>
                <a:ext uri="{FF2B5EF4-FFF2-40B4-BE49-F238E27FC236}">
                  <a16:creationId xmlns:a16="http://schemas.microsoft.com/office/drawing/2014/main" id="{957A7BB6-E347-F853-A9A4-E7B23C436DA5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86;p35">
              <a:extLst>
                <a:ext uri="{FF2B5EF4-FFF2-40B4-BE49-F238E27FC236}">
                  <a16:creationId xmlns:a16="http://schemas.microsoft.com/office/drawing/2014/main" id="{AFB2CAE1-35CA-9411-21F9-A5EE7DE74A02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87;p35">
              <a:extLst>
                <a:ext uri="{FF2B5EF4-FFF2-40B4-BE49-F238E27FC236}">
                  <a16:creationId xmlns:a16="http://schemas.microsoft.com/office/drawing/2014/main" id="{7D66A5C3-54D6-9648-6C2B-F2E97334E89B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88;p35">
              <a:extLst>
                <a:ext uri="{FF2B5EF4-FFF2-40B4-BE49-F238E27FC236}">
                  <a16:creationId xmlns:a16="http://schemas.microsoft.com/office/drawing/2014/main" id="{03EBEC93-047A-6FAF-2C99-3B349AC3C475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89;p35">
              <a:extLst>
                <a:ext uri="{FF2B5EF4-FFF2-40B4-BE49-F238E27FC236}">
                  <a16:creationId xmlns:a16="http://schemas.microsoft.com/office/drawing/2014/main" id="{E46E1E31-F3E8-244B-9209-C5F7BD0F7880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90;p35">
              <a:extLst>
                <a:ext uri="{FF2B5EF4-FFF2-40B4-BE49-F238E27FC236}">
                  <a16:creationId xmlns:a16="http://schemas.microsoft.com/office/drawing/2014/main" id="{EF4B9D86-55D4-B144-7B2E-DB31AB5F9423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91;p35">
              <a:extLst>
                <a:ext uri="{FF2B5EF4-FFF2-40B4-BE49-F238E27FC236}">
                  <a16:creationId xmlns:a16="http://schemas.microsoft.com/office/drawing/2014/main" id="{2379F498-1396-7244-B812-9A55E81C426B}"/>
                </a:ext>
              </a:extLst>
            </p:cNvPr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92;p35">
              <a:extLst>
                <a:ext uri="{FF2B5EF4-FFF2-40B4-BE49-F238E27FC236}">
                  <a16:creationId xmlns:a16="http://schemas.microsoft.com/office/drawing/2014/main" id="{6FDDD988-6C91-CFFC-596E-3505AC910B94}"/>
                </a:ext>
              </a:extLst>
            </p:cNvPr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93;p35">
              <a:extLst>
                <a:ext uri="{FF2B5EF4-FFF2-40B4-BE49-F238E27FC236}">
                  <a16:creationId xmlns:a16="http://schemas.microsoft.com/office/drawing/2014/main" id="{DC78E00D-58CF-A644-06D1-5A22356C6F2A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94;p35">
              <a:extLst>
                <a:ext uri="{FF2B5EF4-FFF2-40B4-BE49-F238E27FC236}">
                  <a16:creationId xmlns:a16="http://schemas.microsoft.com/office/drawing/2014/main" id="{43CDCAC4-D3E2-3CE0-3C74-0A50C45EF626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95;p35">
              <a:extLst>
                <a:ext uri="{FF2B5EF4-FFF2-40B4-BE49-F238E27FC236}">
                  <a16:creationId xmlns:a16="http://schemas.microsoft.com/office/drawing/2014/main" id="{63DAACCA-48B6-942F-5B83-33390155E5DB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96;p35">
              <a:extLst>
                <a:ext uri="{FF2B5EF4-FFF2-40B4-BE49-F238E27FC236}">
                  <a16:creationId xmlns:a16="http://schemas.microsoft.com/office/drawing/2014/main" id="{FF493AD1-C512-5989-051B-ACC430B9D35F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97;p35">
              <a:extLst>
                <a:ext uri="{FF2B5EF4-FFF2-40B4-BE49-F238E27FC236}">
                  <a16:creationId xmlns:a16="http://schemas.microsoft.com/office/drawing/2014/main" id="{962D1519-C054-DCD8-D733-A0043CCCBDD9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98;p35">
              <a:extLst>
                <a:ext uri="{FF2B5EF4-FFF2-40B4-BE49-F238E27FC236}">
                  <a16:creationId xmlns:a16="http://schemas.microsoft.com/office/drawing/2014/main" id="{376193CA-B369-B161-FDE2-D3B4E8DDD842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99;p35">
              <a:extLst>
                <a:ext uri="{FF2B5EF4-FFF2-40B4-BE49-F238E27FC236}">
                  <a16:creationId xmlns:a16="http://schemas.microsoft.com/office/drawing/2014/main" id="{B0B8FE2F-4C86-088D-4E89-216C7B901E43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00;p35">
              <a:extLst>
                <a:ext uri="{FF2B5EF4-FFF2-40B4-BE49-F238E27FC236}">
                  <a16:creationId xmlns:a16="http://schemas.microsoft.com/office/drawing/2014/main" id="{0B84CAB3-F939-0112-7783-F2CDB86452D6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01;p35">
              <a:extLst>
                <a:ext uri="{FF2B5EF4-FFF2-40B4-BE49-F238E27FC236}">
                  <a16:creationId xmlns:a16="http://schemas.microsoft.com/office/drawing/2014/main" id="{DBCCF929-27BA-56ED-802E-0F1F6299124C}"/>
                </a:ext>
              </a:extLst>
            </p:cNvPr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98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99498FF-39B9-F2F0-52BB-6BFA5DBB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246"/>
            <a:ext cx="9144000" cy="329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28AAE9A-165B-EAA1-9AEA-DFA2E93E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69" y="3922552"/>
            <a:ext cx="2291023" cy="1201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C80C9-4CC8-2AA3-AE2E-92A63F0E30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07394" y="3941748"/>
            <a:ext cx="2413379" cy="11825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497830B-59B0-DB76-A5E4-C6C3799AB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7565" y="1577819"/>
            <a:ext cx="280873" cy="306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6D163-20FC-1948-64D3-B519B4598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6021" y="2723200"/>
            <a:ext cx="280873" cy="306508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0560183-B1FA-03DD-5B4C-5F3E67242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9340" y="3258981"/>
            <a:ext cx="280873" cy="30650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6A3D2C7-3582-B12D-0485-27D5407DC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86692" y="3941748"/>
            <a:ext cx="280873" cy="306508"/>
          </a:xfrm>
          <a:prstGeom prst="rect">
            <a:avLst/>
          </a:prstGeom>
        </p:spPr>
      </p:pic>
      <p:sp>
        <p:nvSpPr>
          <p:cNvPr id="13" name="Google Shape;1021;p35">
            <a:extLst>
              <a:ext uri="{FF2B5EF4-FFF2-40B4-BE49-F238E27FC236}">
                <a16:creationId xmlns:a16="http://schemas.microsoft.com/office/drawing/2014/main" id="{F1D38D78-990B-BFBD-FC23-862F9225025C}"/>
              </a:ext>
            </a:extLst>
          </p:cNvPr>
          <p:cNvSpPr/>
          <p:nvPr/>
        </p:nvSpPr>
        <p:spPr>
          <a:xfrm>
            <a:off x="106585" y="397406"/>
            <a:ext cx="4801742" cy="45720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77C0E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55;p35">
            <a:extLst>
              <a:ext uri="{FF2B5EF4-FFF2-40B4-BE49-F238E27FC236}">
                <a16:creationId xmlns:a16="http://schemas.microsoft.com/office/drawing/2014/main" id="{844D1570-60AE-2347-AAA4-5CB8CE64547E}"/>
              </a:ext>
            </a:extLst>
          </p:cNvPr>
          <p:cNvSpPr/>
          <p:nvPr/>
        </p:nvSpPr>
        <p:spPr>
          <a:xfrm rot="591278">
            <a:off x="7739426" y="205027"/>
            <a:ext cx="833190" cy="38475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718;p38">
            <a:extLst>
              <a:ext uri="{FF2B5EF4-FFF2-40B4-BE49-F238E27FC236}">
                <a16:creationId xmlns:a16="http://schemas.microsoft.com/office/drawing/2014/main" id="{956A631A-D3F4-AAF8-F000-9F5EC245A0B8}"/>
              </a:ext>
            </a:extLst>
          </p:cNvPr>
          <p:cNvGrpSpPr/>
          <p:nvPr/>
        </p:nvGrpSpPr>
        <p:grpSpPr>
          <a:xfrm flipH="1">
            <a:off x="304865" y="4187343"/>
            <a:ext cx="790695" cy="781395"/>
            <a:chOff x="5149750" y="3034050"/>
            <a:chExt cx="952300" cy="941100"/>
          </a:xfrm>
        </p:grpSpPr>
        <p:sp>
          <p:nvSpPr>
            <p:cNvPr id="16" name="Google Shape;1719;p38">
              <a:extLst>
                <a:ext uri="{FF2B5EF4-FFF2-40B4-BE49-F238E27FC236}">
                  <a16:creationId xmlns:a16="http://schemas.microsoft.com/office/drawing/2014/main" id="{03BD1E18-CDEE-607B-0860-A7412F56F5F1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0;p38">
              <a:extLst>
                <a:ext uri="{FF2B5EF4-FFF2-40B4-BE49-F238E27FC236}">
                  <a16:creationId xmlns:a16="http://schemas.microsoft.com/office/drawing/2014/main" id="{17800390-FAD0-D321-1E7C-C5F67AD3E3B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1;p38">
              <a:extLst>
                <a:ext uri="{FF2B5EF4-FFF2-40B4-BE49-F238E27FC236}">
                  <a16:creationId xmlns:a16="http://schemas.microsoft.com/office/drawing/2014/main" id="{8EF51D81-CD6D-7E59-5A84-7A07B6395BCC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2;p38">
              <a:extLst>
                <a:ext uri="{FF2B5EF4-FFF2-40B4-BE49-F238E27FC236}">
                  <a16:creationId xmlns:a16="http://schemas.microsoft.com/office/drawing/2014/main" id="{4E3E7F05-D4DB-6B63-C6E1-69F6949DF8E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3;p38">
              <a:extLst>
                <a:ext uri="{FF2B5EF4-FFF2-40B4-BE49-F238E27FC236}">
                  <a16:creationId xmlns:a16="http://schemas.microsoft.com/office/drawing/2014/main" id="{8EFDDC79-7FDA-376C-40A5-68492A8CF747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4;p38">
              <a:extLst>
                <a:ext uri="{FF2B5EF4-FFF2-40B4-BE49-F238E27FC236}">
                  <a16:creationId xmlns:a16="http://schemas.microsoft.com/office/drawing/2014/main" id="{CE3B6FCF-D0DC-D61F-A202-9D135DF3BEDB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5;p38">
              <a:extLst>
                <a:ext uri="{FF2B5EF4-FFF2-40B4-BE49-F238E27FC236}">
                  <a16:creationId xmlns:a16="http://schemas.microsoft.com/office/drawing/2014/main" id="{39F76FC8-2354-91AC-72B4-552AD67E8D3F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6;p38">
              <a:extLst>
                <a:ext uri="{FF2B5EF4-FFF2-40B4-BE49-F238E27FC236}">
                  <a16:creationId xmlns:a16="http://schemas.microsoft.com/office/drawing/2014/main" id="{8D9430EE-C94E-1A7A-9CDE-00B773D01E8B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27;p38">
              <a:extLst>
                <a:ext uri="{FF2B5EF4-FFF2-40B4-BE49-F238E27FC236}">
                  <a16:creationId xmlns:a16="http://schemas.microsoft.com/office/drawing/2014/main" id="{8C8470C5-D9FE-478C-1B59-9DDA99176281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8;p38">
              <a:extLst>
                <a:ext uri="{FF2B5EF4-FFF2-40B4-BE49-F238E27FC236}">
                  <a16:creationId xmlns:a16="http://schemas.microsoft.com/office/drawing/2014/main" id="{B6A3DF59-2342-75A5-FB29-43C03C97B6F5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9;p38">
              <a:extLst>
                <a:ext uri="{FF2B5EF4-FFF2-40B4-BE49-F238E27FC236}">
                  <a16:creationId xmlns:a16="http://schemas.microsoft.com/office/drawing/2014/main" id="{D9BCEC12-13C3-1001-C8F3-AA1E22481C1E}"/>
                </a:ext>
              </a:extLst>
            </p:cNvPr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0;p38">
              <a:extLst>
                <a:ext uri="{FF2B5EF4-FFF2-40B4-BE49-F238E27FC236}">
                  <a16:creationId xmlns:a16="http://schemas.microsoft.com/office/drawing/2014/main" id="{2AA49E7F-975C-8A65-119F-03111F7C5D6B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1;p38">
              <a:extLst>
                <a:ext uri="{FF2B5EF4-FFF2-40B4-BE49-F238E27FC236}">
                  <a16:creationId xmlns:a16="http://schemas.microsoft.com/office/drawing/2014/main" id="{8DE6BF14-3BC9-BEC5-2ACD-F0637CDC7B28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32;p38">
              <a:extLst>
                <a:ext uri="{FF2B5EF4-FFF2-40B4-BE49-F238E27FC236}">
                  <a16:creationId xmlns:a16="http://schemas.microsoft.com/office/drawing/2014/main" id="{6D403539-B804-5257-3810-C374B1DE497A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33;p38">
              <a:extLst>
                <a:ext uri="{FF2B5EF4-FFF2-40B4-BE49-F238E27FC236}">
                  <a16:creationId xmlns:a16="http://schemas.microsoft.com/office/drawing/2014/main" id="{4260EF5E-EADD-BE2B-AE06-B76B21FB786B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4;p38">
              <a:extLst>
                <a:ext uri="{FF2B5EF4-FFF2-40B4-BE49-F238E27FC236}">
                  <a16:creationId xmlns:a16="http://schemas.microsoft.com/office/drawing/2014/main" id="{D46FB9B2-C316-34E5-6972-0CD5D3E6D2E0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35;p38">
              <a:extLst>
                <a:ext uri="{FF2B5EF4-FFF2-40B4-BE49-F238E27FC236}">
                  <a16:creationId xmlns:a16="http://schemas.microsoft.com/office/drawing/2014/main" id="{F758ABC6-4C7D-7F7D-AFBF-037DD3B28488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6;p38">
              <a:extLst>
                <a:ext uri="{FF2B5EF4-FFF2-40B4-BE49-F238E27FC236}">
                  <a16:creationId xmlns:a16="http://schemas.microsoft.com/office/drawing/2014/main" id="{46253B43-74D7-B1EB-BE10-387D377B32FE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7;p38">
              <a:extLst>
                <a:ext uri="{FF2B5EF4-FFF2-40B4-BE49-F238E27FC236}">
                  <a16:creationId xmlns:a16="http://schemas.microsoft.com/office/drawing/2014/main" id="{9F566679-9C88-7D64-5EDC-CFBA2298A03E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8;p38">
              <a:extLst>
                <a:ext uri="{FF2B5EF4-FFF2-40B4-BE49-F238E27FC236}">
                  <a16:creationId xmlns:a16="http://schemas.microsoft.com/office/drawing/2014/main" id="{A9BD237E-56E2-651B-7228-AD651ED24493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39;p38">
              <a:extLst>
                <a:ext uri="{FF2B5EF4-FFF2-40B4-BE49-F238E27FC236}">
                  <a16:creationId xmlns:a16="http://schemas.microsoft.com/office/drawing/2014/main" id="{0F5E4743-550E-6255-9CC1-26B2BC6F4A96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40;p38">
              <a:extLst>
                <a:ext uri="{FF2B5EF4-FFF2-40B4-BE49-F238E27FC236}">
                  <a16:creationId xmlns:a16="http://schemas.microsoft.com/office/drawing/2014/main" id="{DF72AEDA-A32D-5E17-EDFC-0D8D21392147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1;p38">
              <a:extLst>
                <a:ext uri="{FF2B5EF4-FFF2-40B4-BE49-F238E27FC236}">
                  <a16:creationId xmlns:a16="http://schemas.microsoft.com/office/drawing/2014/main" id="{24C544A9-5F42-21C6-7209-0BDF5E1CB748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2;p38">
              <a:extLst>
                <a:ext uri="{FF2B5EF4-FFF2-40B4-BE49-F238E27FC236}">
                  <a16:creationId xmlns:a16="http://schemas.microsoft.com/office/drawing/2014/main" id="{DFAB6696-63E0-7D02-7187-1F6AD9BD3C16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43;p38">
              <a:extLst>
                <a:ext uri="{FF2B5EF4-FFF2-40B4-BE49-F238E27FC236}">
                  <a16:creationId xmlns:a16="http://schemas.microsoft.com/office/drawing/2014/main" id="{492D7A01-B05C-E93E-F8EF-42F65D2F32AB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4;p38">
              <a:extLst>
                <a:ext uri="{FF2B5EF4-FFF2-40B4-BE49-F238E27FC236}">
                  <a16:creationId xmlns:a16="http://schemas.microsoft.com/office/drawing/2014/main" id="{AB197DD1-9FAD-4FAA-72A4-B0E410F5B24B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5;p38">
              <a:extLst>
                <a:ext uri="{FF2B5EF4-FFF2-40B4-BE49-F238E27FC236}">
                  <a16:creationId xmlns:a16="http://schemas.microsoft.com/office/drawing/2014/main" id="{CA2604F3-7271-9741-2C01-3F0D205CEDE6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6;p38">
              <a:extLst>
                <a:ext uri="{FF2B5EF4-FFF2-40B4-BE49-F238E27FC236}">
                  <a16:creationId xmlns:a16="http://schemas.microsoft.com/office/drawing/2014/main" id="{53627373-34A2-F603-D1B7-D760E4B58365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7;p38">
              <a:extLst>
                <a:ext uri="{FF2B5EF4-FFF2-40B4-BE49-F238E27FC236}">
                  <a16:creationId xmlns:a16="http://schemas.microsoft.com/office/drawing/2014/main" id="{FEE64A03-8A87-3A61-BA17-EAD12AAB6D9F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48;p38">
              <a:extLst>
                <a:ext uri="{FF2B5EF4-FFF2-40B4-BE49-F238E27FC236}">
                  <a16:creationId xmlns:a16="http://schemas.microsoft.com/office/drawing/2014/main" id="{D922273F-3788-A7BE-FAAE-93011F2FE0F1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49;p38">
              <a:extLst>
                <a:ext uri="{FF2B5EF4-FFF2-40B4-BE49-F238E27FC236}">
                  <a16:creationId xmlns:a16="http://schemas.microsoft.com/office/drawing/2014/main" id="{6212D734-73BF-96AD-AFF4-85567BB99E63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0;p38">
              <a:extLst>
                <a:ext uri="{FF2B5EF4-FFF2-40B4-BE49-F238E27FC236}">
                  <a16:creationId xmlns:a16="http://schemas.microsoft.com/office/drawing/2014/main" id="{4BA14AAE-D197-F1CA-6400-21668D0C4620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51;p38">
              <a:extLst>
                <a:ext uri="{FF2B5EF4-FFF2-40B4-BE49-F238E27FC236}">
                  <a16:creationId xmlns:a16="http://schemas.microsoft.com/office/drawing/2014/main" id="{9BC7973C-56BA-0C4D-0706-883E320A8460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2;p38">
              <a:extLst>
                <a:ext uri="{FF2B5EF4-FFF2-40B4-BE49-F238E27FC236}">
                  <a16:creationId xmlns:a16="http://schemas.microsoft.com/office/drawing/2014/main" id="{3F2C87CE-504B-B02C-8743-376CEFB9D725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3;p38">
              <a:extLst>
                <a:ext uri="{FF2B5EF4-FFF2-40B4-BE49-F238E27FC236}">
                  <a16:creationId xmlns:a16="http://schemas.microsoft.com/office/drawing/2014/main" id="{4CDB89C8-0425-C9DE-3EF4-F62AF2645766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4;p38">
              <a:extLst>
                <a:ext uri="{FF2B5EF4-FFF2-40B4-BE49-F238E27FC236}">
                  <a16:creationId xmlns:a16="http://schemas.microsoft.com/office/drawing/2014/main" id="{79EF393F-DA44-926C-4A34-8D2DB9AD39D7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5;p38">
              <a:extLst>
                <a:ext uri="{FF2B5EF4-FFF2-40B4-BE49-F238E27FC236}">
                  <a16:creationId xmlns:a16="http://schemas.microsoft.com/office/drawing/2014/main" id="{5B83490D-C4F9-24BA-9DB3-C4B8C75AA59B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56;p38">
              <a:extLst>
                <a:ext uri="{FF2B5EF4-FFF2-40B4-BE49-F238E27FC236}">
                  <a16:creationId xmlns:a16="http://schemas.microsoft.com/office/drawing/2014/main" id="{314BAE4B-AD99-0B82-8BCB-01DDB7431527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57;p38">
              <a:extLst>
                <a:ext uri="{FF2B5EF4-FFF2-40B4-BE49-F238E27FC236}">
                  <a16:creationId xmlns:a16="http://schemas.microsoft.com/office/drawing/2014/main" id="{C5907330-58B2-374A-029D-9931E8FC59AB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58;p38">
              <a:extLst>
                <a:ext uri="{FF2B5EF4-FFF2-40B4-BE49-F238E27FC236}">
                  <a16:creationId xmlns:a16="http://schemas.microsoft.com/office/drawing/2014/main" id="{6929A039-6F97-B183-AD3E-C7B401C24544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59;p38">
              <a:extLst>
                <a:ext uri="{FF2B5EF4-FFF2-40B4-BE49-F238E27FC236}">
                  <a16:creationId xmlns:a16="http://schemas.microsoft.com/office/drawing/2014/main" id="{1F5003C7-3D8B-3EB3-1D2C-36D84000B03B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60;p38">
              <a:extLst>
                <a:ext uri="{FF2B5EF4-FFF2-40B4-BE49-F238E27FC236}">
                  <a16:creationId xmlns:a16="http://schemas.microsoft.com/office/drawing/2014/main" id="{EBA8977F-D320-4297-3F1C-4CBDE9A64ACA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61;p38">
              <a:extLst>
                <a:ext uri="{FF2B5EF4-FFF2-40B4-BE49-F238E27FC236}">
                  <a16:creationId xmlns:a16="http://schemas.microsoft.com/office/drawing/2014/main" id="{83766CD0-B5F3-E0EE-5DF4-81F0D1E76CA7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62;p38">
              <a:extLst>
                <a:ext uri="{FF2B5EF4-FFF2-40B4-BE49-F238E27FC236}">
                  <a16:creationId xmlns:a16="http://schemas.microsoft.com/office/drawing/2014/main" id="{41C68412-3846-7864-70FB-257351FF7976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3;p38">
              <a:extLst>
                <a:ext uri="{FF2B5EF4-FFF2-40B4-BE49-F238E27FC236}">
                  <a16:creationId xmlns:a16="http://schemas.microsoft.com/office/drawing/2014/main" id="{BC37EB39-F5FE-7562-B36C-4A2FFE395352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4;p38">
              <a:extLst>
                <a:ext uri="{FF2B5EF4-FFF2-40B4-BE49-F238E27FC236}">
                  <a16:creationId xmlns:a16="http://schemas.microsoft.com/office/drawing/2014/main" id="{CD3C4210-A7A0-C85D-C37C-C263E3EC0B69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5;p38">
              <a:extLst>
                <a:ext uri="{FF2B5EF4-FFF2-40B4-BE49-F238E27FC236}">
                  <a16:creationId xmlns:a16="http://schemas.microsoft.com/office/drawing/2014/main" id="{E5FD7A0F-BCEE-A71D-3CC3-21D4CEEFD490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6;p38">
              <a:extLst>
                <a:ext uri="{FF2B5EF4-FFF2-40B4-BE49-F238E27FC236}">
                  <a16:creationId xmlns:a16="http://schemas.microsoft.com/office/drawing/2014/main" id="{82D4F292-BB7B-1952-6FBE-FFC84B14472A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67;p38">
              <a:extLst>
                <a:ext uri="{FF2B5EF4-FFF2-40B4-BE49-F238E27FC236}">
                  <a16:creationId xmlns:a16="http://schemas.microsoft.com/office/drawing/2014/main" id="{FEE9F704-117D-5A92-C667-8E023C316ABD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68;p38">
              <a:extLst>
                <a:ext uri="{FF2B5EF4-FFF2-40B4-BE49-F238E27FC236}">
                  <a16:creationId xmlns:a16="http://schemas.microsoft.com/office/drawing/2014/main" id="{22F226B4-7C5D-F6C4-6247-2FA33F6BB631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69;p38">
              <a:extLst>
                <a:ext uri="{FF2B5EF4-FFF2-40B4-BE49-F238E27FC236}">
                  <a16:creationId xmlns:a16="http://schemas.microsoft.com/office/drawing/2014/main" id="{D967803B-6735-0F0C-82E6-DCD16DE48855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70;p38">
              <a:extLst>
                <a:ext uri="{FF2B5EF4-FFF2-40B4-BE49-F238E27FC236}">
                  <a16:creationId xmlns:a16="http://schemas.microsoft.com/office/drawing/2014/main" id="{BFF8404D-F1DC-ACC3-4C18-6E050C3B8D69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71;p38">
              <a:extLst>
                <a:ext uri="{FF2B5EF4-FFF2-40B4-BE49-F238E27FC236}">
                  <a16:creationId xmlns:a16="http://schemas.microsoft.com/office/drawing/2014/main" id="{95F6EDC5-F595-187A-F46C-AA33080F2CB8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72;p38">
              <a:extLst>
                <a:ext uri="{FF2B5EF4-FFF2-40B4-BE49-F238E27FC236}">
                  <a16:creationId xmlns:a16="http://schemas.microsoft.com/office/drawing/2014/main" id="{0167C196-03E8-1DFF-7F21-A67F402DDF4B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73;p38">
              <a:extLst>
                <a:ext uri="{FF2B5EF4-FFF2-40B4-BE49-F238E27FC236}">
                  <a16:creationId xmlns:a16="http://schemas.microsoft.com/office/drawing/2014/main" id="{482A3AE9-7CE7-53B4-CFD7-A1C1C73217AE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74;p38">
              <a:extLst>
                <a:ext uri="{FF2B5EF4-FFF2-40B4-BE49-F238E27FC236}">
                  <a16:creationId xmlns:a16="http://schemas.microsoft.com/office/drawing/2014/main" id="{846AA0FD-DC80-3BA6-7C16-BEB51A3BED49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75;p38">
              <a:extLst>
                <a:ext uri="{FF2B5EF4-FFF2-40B4-BE49-F238E27FC236}">
                  <a16:creationId xmlns:a16="http://schemas.microsoft.com/office/drawing/2014/main" id="{FB93E20F-61CD-3690-7D35-2852FE2317E2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76;p38">
              <a:extLst>
                <a:ext uri="{FF2B5EF4-FFF2-40B4-BE49-F238E27FC236}">
                  <a16:creationId xmlns:a16="http://schemas.microsoft.com/office/drawing/2014/main" id="{1954CB6E-4B87-5915-A59F-0261FFCA3D24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77;p38">
              <a:extLst>
                <a:ext uri="{FF2B5EF4-FFF2-40B4-BE49-F238E27FC236}">
                  <a16:creationId xmlns:a16="http://schemas.microsoft.com/office/drawing/2014/main" id="{6568CAC6-4728-6E36-1EEB-1F8599119F39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3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9F52D2E-67B1-E2DC-AAA3-370FC718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096" y="722913"/>
            <a:ext cx="613609" cy="61360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21705" y="751748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79911" cy="369332"/>
              </a:xfrm>
              <a:prstGeom prst="rect">
                <a:avLst/>
              </a:prstGeom>
              <a:blipFill>
                <a:blip r:embed="rId5"/>
                <a:stretch>
                  <a:fillRect l="-6780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79911" cy="369332"/>
              </a:xfrm>
              <a:prstGeom prst="rect">
                <a:avLst/>
              </a:prstGeom>
              <a:blipFill>
                <a:blip r:embed="rId6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79911" cy="369332"/>
              </a:xfrm>
              <a:prstGeom prst="rect">
                <a:avLst/>
              </a:prstGeom>
              <a:blipFill>
                <a:blip r:embed="rId7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79911" cy="369332"/>
              </a:xfrm>
              <a:prstGeom prst="rect">
                <a:avLst/>
              </a:prstGeom>
              <a:blipFill>
                <a:blip r:embed="rId8"/>
                <a:stretch>
                  <a:fillRect l="-6215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79911" cy="369332"/>
              </a:xfrm>
              <a:prstGeom prst="rect">
                <a:avLst/>
              </a:prstGeom>
              <a:blipFill>
                <a:blip r:embed="rId9"/>
                <a:stretch>
                  <a:fillRect l="-6215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79911" cy="369332"/>
              </a:xfrm>
              <a:prstGeom prst="rect">
                <a:avLst/>
              </a:prstGeom>
              <a:blipFill>
                <a:blip r:embed="rId10"/>
                <a:stretch>
                  <a:fillRect l="-6215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249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249829" cy="369332"/>
              </a:xfrm>
              <a:prstGeom prst="rect">
                <a:avLst/>
              </a:prstGeom>
              <a:blipFill>
                <a:blip r:embed="rId11"/>
                <a:stretch>
                  <a:fillRect l="-5366" r="-195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079911" cy="369332"/>
              </a:xfrm>
              <a:prstGeom prst="rect">
                <a:avLst/>
              </a:prstGeom>
              <a:blipFill>
                <a:blip r:embed="rId12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79911" cy="369332"/>
              </a:xfrm>
              <a:prstGeom prst="rect">
                <a:avLst/>
              </a:prstGeom>
              <a:blipFill>
                <a:blip r:embed="rId13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79911" cy="369332"/>
              </a:xfrm>
              <a:prstGeom prst="rect">
                <a:avLst/>
              </a:prstGeom>
              <a:blipFill>
                <a:blip r:embed="rId14"/>
                <a:stretch>
                  <a:fillRect l="-6215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79911" cy="369332"/>
              </a:xfrm>
              <a:prstGeom prst="rect">
                <a:avLst/>
              </a:prstGeom>
              <a:blipFill>
                <a:blip r:embed="rId15"/>
                <a:stretch>
                  <a:fillRect l="-6215" r="-226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79911" cy="369332"/>
              </a:xfrm>
              <a:prstGeom prst="rect">
                <a:avLst/>
              </a:prstGeom>
              <a:blipFill>
                <a:blip r:embed="rId16"/>
                <a:stretch>
                  <a:fillRect l="-6780" r="-226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238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238848" cy="369332"/>
              </a:xfrm>
              <a:prstGeom prst="rect">
                <a:avLst/>
              </a:prstGeom>
              <a:blipFill>
                <a:blip r:embed="rId17"/>
                <a:stretch>
                  <a:fillRect l="-30769" r="-3076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08766" cy="369332"/>
              </a:xfrm>
              <a:prstGeom prst="rect">
                <a:avLst/>
              </a:prstGeom>
              <a:blipFill>
                <a:blip r:embed="rId18"/>
                <a:stretch>
                  <a:fillRect l="-16418" r="-1940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408766" cy="369332"/>
              </a:xfrm>
              <a:prstGeom prst="rect">
                <a:avLst/>
              </a:prstGeom>
              <a:blipFill>
                <a:blip r:embed="rId19"/>
                <a:stretch>
                  <a:fillRect l="-16418" r="-1940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08766" cy="369332"/>
              </a:xfrm>
              <a:prstGeom prst="rect">
                <a:avLst/>
              </a:prstGeom>
              <a:blipFill>
                <a:blip r:embed="rId20"/>
                <a:stretch>
                  <a:fillRect l="-17910" r="-179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238847" cy="369332"/>
              </a:xfrm>
              <a:prstGeom prst="rect">
                <a:avLst/>
              </a:prstGeom>
              <a:blipFill>
                <a:blip r:embed="rId21"/>
                <a:stretch>
                  <a:fillRect l="-30769" r="-3076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08766" cy="369332"/>
              </a:xfrm>
              <a:prstGeom prst="rect">
                <a:avLst/>
              </a:prstGeom>
              <a:blipFill>
                <a:blip r:embed="rId22"/>
                <a:stretch>
                  <a:fillRect l="-17910" r="-179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313373" y="1670014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73" y="1670014"/>
                <a:ext cx="408766" cy="369332"/>
              </a:xfrm>
              <a:prstGeom prst="rect">
                <a:avLst/>
              </a:prstGeom>
              <a:blipFill>
                <a:blip r:embed="rId23"/>
                <a:stretch>
                  <a:fillRect l="-17910" r="-179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172368" y="2426620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68" y="2426620"/>
                <a:ext cx="408766" cy="369332"/>
              </a:xfrm>
              <a:prstGeom prst="rect">
                <a:avLst/>
              </a:prstGeom>
              <a:blipFill>
                <a:blip r:embed="rId24"/>
                <a:stretch>
                  <a:fillRect l="-17910" r="-179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238847" cy="369332"/>
              </a:xfrm>
              <a:prstGeom prst="rect">
                <a:avLst/>
              </a:prstGeom>
              <a:blipFill>
                <a:blip r:embed="rId25"/>
                <a:stretch>
                  <a:fillRect l="-28205" r="-3333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238847" cy="369332"/>
              </a:xfrm>
              <a:prstGeom prst="rect">
                <a:avLst/>
              </a:prstGeom>
              <a:blipFill>
                <a:blip r:embed="rId26"/>
                <a:stretch>
                  <a:fillRect l="-27500" r="-3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08766" cy="369332"/>
              </a:xfrm>
              <a:prstGeom prst="rect">
                <a:avLst/>
              </a:prstGeom>
              <a:blipFill>
                <a:blip r:embed="rId27"/>
                <a:stretch>
                  <a:fillRect l="-17910" r="-20896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08766" cy="369332"/>
              </a:xfrm>
              <a:prstGeom prst="rect">
                <a:avLst/>
              </a:prstGeom>
              <a:blipFill>
                <a:blip r:embed="rId28"/>
                <a:stretch>
                  <a:fillRect l="-17910" r="-20896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5">
            <a:extLst>
              <a:ext uri="{FF2B5EF4-FFF2-40B4-BE49-F238E27FC236}">
                <a16:creationId xmlns:a16="http://schemas.microsoft.com/office/drawing/2014/main" id="{6F32EC68-C5BF-A367-DA5A-545362874AC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247936" y="3778144"/>
            <a:ext cx="1314865" cy="137225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59A97875-66F3-5988-FBB0-E99F42F1DCA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596070" y="3778144"/>
            <a:ext cx="1703558" cy="1362846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3B6831C-D353-6395-8C4E-85B655824245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3269319" y="3965746"/>
            <a:ext cx="2246493" cy="1049897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2407250" y="2868464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4523023" y="1193557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6702883" y="3393670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8625776" y="774602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30569">
            <a:off x="8888388" y="271674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6487174" y="54569"/>
            <a:ext cx="1377099" cy="1281954"/>
          </a:xfrm>
          <a:prstGeom prst="rect">
            <a:avLst/>
          </a:prstGeom>
        </p:spPr>
      </p:pic>
      <p:grpSp>
        <p:nvGrpSpPr>
          <p:cNvPr id="41" name="Google Shape;1127;p35">
            <a:extLst>
              <a:ext uri="{FF2B5EF4-FFF2-40B4-BE49-F238E27FC236}">
                <a16:creationId xmlns:a16="http://schemas.microsoft.com/office/drawing/2014/main" id="{CAA5F6F5-38BD-5718-968C-6A07AA98276D}"/>
              </a:ext>
            </a:extLst>
          </p:cNvPr>
          <p:cNvGrpSpPr/>
          <p:nvPr/>
        </p:nvGrpSpPr>
        <p:grpSpPr>
          <a:xfrm rot="464161">
            <a:off x="4444109" y="108774"/>
            <a:ext cx="839614" cy="822576"/>
            <a:chOff x="4961725" y="379850"/>
            <a:chExt cx="1031200" cy="1010275"/>
          </a:xfrm>
        </p:grpSpPr>
        <p:sp>
          <p:nvSpPr>
            <p:cNvPr id="42" name="Google Shape;1128;p35">
              <a:extLst>
                <a:ext uri="{FF2B5EF4-FFF2-40B4-BE49-F238E27FC236}">
                  <a16:creationId xmlns:a16="http://schemas.microsoft.com/office/drawing/2014/main" id="{F586BF4F-6FB4-44F7-D66C-B7EC5A98C9D6}"/>
                </a:ext>
              </a:extLst>
            </p:cNvPr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29;p35">
              <a:extLst>
                <a:ext uri="{FF2B5EF4-FFF2-40B4-BE49-F238E27FC236}">
                  <a16:creationId xmlns:a16="http://schemas.microsoft.com/office/drawing/2014/main" id="{BC14EA06-7217-A856-F718-4918CCDDF8F6}"/>
                </a:ext>
              </a:extLst>
            </p:cNvPr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30;p35">
              <a:extLst>
                <a:ext uri="{FF2B5EF4-FFF2-40B4-BE49-F238E27FC236}">
                  <a16:creationId xmlns:a16="http://schemas.microsoft.com/office/drawing/2014/main" id="{4A417FBE-309B-7711-D7A0-E7AB7EF2C105}"/>
                </a:ext>
              </a:extLst>
            </p:cNvPr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31;p35">
              <a:extLst>
                <a:ext uri="{FF2B5EF4-FFF2-40B4-BE49-F238E27FC236}">
                  <a16:creationId xmlns:a16="http://schemas.microsoft.com/office/drawing/2014/main" id="{CD874F9C-B6B2-9306-5765-746A556D0077}"/>
                </a:ext>
              </a:extLst>
            </p:cNvPr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2;p35">
              <a:extLst>
                <a:ext uri="{FF2B5EF4-FFF2-40B4-BE49-F238E27FC236}">
                  <a16:creationId xmlns:a16="http://schemas.microsoft.com/office/drawing/2014/main" id="{12896581-A5A9-EF69-E188-4A07FC66934B}"/>
                </a:ext>
              </a:extLst>
            </p:cNvPr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33;p35">
              <a:extLst>
                <a:ext uri="{FF2B5EF4-FFF2-40B4-BE49-F238E27FC236}">
                  <a16:creationId xmlns:a16="http://schemas.microsoft.com/office/drawing/2014/main" id="{05E6D757-9034-9DB2-79CD-0294F79448EA}"/>
                </a:ext>
              </a:extLst>
            </p:cNvPr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34;p35">
              <a:extLst>
                <a:ext uri="{FF2B5EF4-FFF2-40B4-BE49-F238E27FC236}">
                  <a16:creationId xmlns:a16="http://schemas.microsoft.com/office/drawing/2014/main" id="{6917E3FD-B056-FB06-F542-E4580CB47506}"/>
                </a:ext>
              </a:extLst>
            </p:cNvPr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35;p35">
              <a:extLst>
                <a:ext uri="{FF2B5EF4-FFF2-40B4-BE49-F238E27FC236}">
                  <a16:creationId xmlns:a16="http://schemas.microsoft.com/office/drawing/2014/main" id="{96B8A4E3-F50D-74E8-A693-45329277AD8B}"/>
                </a:ext>
              </a:extLst>
            </p:cNvPr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36;p35">
              <a:extLst>
                <a:ext uri="{FF2B5EF4-FFF2-40B4-BE49-F238E27FC236}">
                  <a16:creationId xmlns:a16="http://schemas.microsoft.com/office/drawing/2014/main" id="{7741545C-4265-35C0-1647-DB7830AA7ED8}"/>
                </a:ext>
              </a:extLst>
            </p:cNvPr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37;p35">
              <a:extLst>
                <a:ext uri="{FF2B5EF4-FFF2-40B4-BE49-F238E27FC236}">
                  <a16:creationId xmlns:a16="http://schemas.microsoft.com/office/drawing/2014/main" id="{7C367C42-1566-D0E4-150E-2D0B433754B5}"/>
                </a:ext>
              </a:extLst>
            </p:cNvPr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38;p35">
              <a:extLst>
                <a:ext uri="{FF2B5EF4-FFF2-40B4-BE49-F238E27FC236}">
                  <a16:creationId xmlns:a16="http://schemas.microsoft.com/office/drawing/2014/main" id="{9E84CA5C-160F-0FA5-99FD-4DC44DFB4DBE}"/>
                </a:ext>
              </a:extLst>
            </p:cNvPr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39;p35">
              <a:extLst>
                <a:ext uri="{FF2B5EF4-FFF2-40B4-BE49-F238E27FC236}">
                  <a16:creationId xmlns:a16="http://schemas.microsoft.com/office/drawing/2014/main" id="{5E57413B-6E79-9BD6-BFEF-7B179CAFEEC2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40;p35">
              <a:extLst>
                <a:ext uri="{FF2B5EF4-FFF2-40B4-BE49-F238E27FC236}">
                  <a16:creationId xmlns:a16="http://schemas.microsoft.com/office/drawing/2014/main" id="{F76638A1-5133-D5E4-7624-FD01F3D24C50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41;p35">
              <a:extLst>
                <a:ext uri="{FF2B5EF4-FFF2-40B4-BE49-F238E27FC236}">
                  <a16:creationId xmlns:a16="http://schemas.microsoft.com/office/drawing/2014/main" id="{02F6E52A-A289-E72A-A213-4DB5711F47C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42;p35">
              <a:extLst>
                <a:ext uri="{FF2B5EF4-FFF2-40B4-BE49-F238E27FC236}">
                  <a16:creationId xmlns:a16="http://schemas.microsoft.com/office/drawing/2014/main" id="{36CAA087-7DE8-1CF4-C442-260CEC29297D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43;p35">
              <a:extLst>
                <a:ext uri="{FF2B5EF4-FFF2-40B4-BE49-F238E27FC236}">
                  <a16:creationId xmlns:a16="http://schemas.microsoft.com/office/drawing/2014/main" id="{09C739F9-3625-5629-6553-2D5696452B3C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44;p35">
              <a:extLst>
                <a:ext uri="{FF2B5EF4-FFF2-40B4-BE49-F238E27FC236}">
                  <a16:creationId xmlns:a16="http://schemas.microsoft.com/office/drawing/2014/main" id="{A39CD2D5-B3E8-FD32-3B8C-61C53E598C5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45;p35">
              <a:extLst>
                <a:ext uri="{FF2B5EF4-FFF2-40B4-BE49-F238E27FC236}">
                  <a16:creationId xmlns:a16="http://schemas.microsoft.com/office/drawing/2014/main" id="{78C382AD-373C-7BED-811D-BBAFEDB9BCE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46;p35">
              <a:extLst>
                <a:ext uri="{FF2B5EF4-FFF2-40B4-BE49-F238E27FC236}">
                  <a16:creationId xmlns:a16="http://schemas.microsoft.com/office/drawing/2014/main" id="{2A1B2E27-3485-0002-45BD-DA9042E2AE8B}"/>
                </a:ext>
              </a:extLst>
            </p:cNvPr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47;p35">
              <a:extLst>
                <a:ext uri="{FF2B5EF4-FFF2-40B4-BE49-F238E27FC236}">
                  <a16:creationId xmlns:a16="http://schemas.microsoft.com/office/drawing/2014/main" id="{4B456709-C231-ACA4-ACC6-46A9B924DAF0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48;p35">
              <a:extLst>
                <a:ext uri="{FF2B5EF4-FFF2-40B4-BE49-F238E27FC236}">
                  <a16:creationId xmlns:a16="http://schemas.microsoft.com/office/drawing/2014/main" id="{C30CDB2C-9D14-D16B-D154-FD353C31D204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49;p35">
              <a:extLst>
                <a:ext uri="{FF2B5EF4-FFF2-40B4-BE49-F238E27FC236}">
                  <a16:creationId xmlns:a16="http://schemas.microsoft.com/office/drawing/2014/main" id="{4B3B2C22-D71A-16EA-CB34-8B6888C90EFD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50;p35">
              <a:extLst>
                <a:ext uri="{FF2B5EF4-FFF2-40B4-BE49-F238E27FC236}">
                  <a16:creationId xmlns:a16="http://schemas.microsoft.com/office/drawing/2014/main" id="{8FD1BA75-87D8-5628-07F7-5FC560307DDB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51;p35">
              <a:extLst>
                <a:ext uri="{FF2B5EF4-FFF2-40B4-BE49-F238E27FC236}">
                  <a16:creationId xmlns:a16="http://schemas.microsoft.com/office/drawing/2014/main" id="{2E8DD698-B181-BEBB-6F51-1DE2230E3070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52;p35">
              <a:extLst>
                <a:ext uri="{FF2B5EF4-FFF2-40B4-BE49-F238E27FC236}">
                  <a16:creationId xmlns:a16="http://schemas.microsoft.com/office/drawing/2014/main" id="{03BA65E2-236C-5782-B781-EFDF72F425D5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53;p35">
              <a:extLst>
                <a:ext uri="{FF2B5EF4-FFF2-40B4-BE49-F238E27FC236}">
                  <a16:creationId xmlns:a16="http://schemas.microsoft.com/office/drawing/2014/main" id="{D1D15E4F-EB00-8BE0-CEF5-00866F54B4A7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54;p35">
              <a:extLst>
                <a:ext uri="{FF2B5EF4-FFF2-40B4-BE49-F238E27FC236}">
                  <a16:creationId xmlns:a16="http://schemas.microsoft.com/office/drawing/2014/main" id="{9E0DE791-2F1C-7A9B-DD30-D4609B4D2B86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55;p35">
              <a:extLst>
                <a:ext uri="{FF2B5EF4-FFF2-40B4-BE49-F238E27FC236}">
                  <a16:creationId xmlns:a16="http://schemas.microsoft.com/office/drawing/2014/main" id="{80BADF04-2EBE-82C1-8E47-806F8D892C12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6;p35">
              <a:extLst>
                <a:ext uri="{FF2B5EF4-FFF2-40B4-BE49-F238E27FC236}">
                  <a16:creationId xmlns:a16="http://schemas.microsoft.com/office/drawing/2014/main" id="{829769A8-4109-24F8-82F7-1D86480854E3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57;p35">
              <a:extLst>
                <a:ext uri="{FF2B5EF4-FFF2-40B4-BE49-F238E27FC236}">
                  <a16:creationId xmlns:a16="http://schemas.microsoft.com/office/drawing/2014/main" id="{857A2ADC-62B9-6FE3-F4A6-C7EF5CD641FD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58;p35">
              <a:extLst>
                <a:ext uri="{FF2B5EF4-FFF2-40B4-BE49-F238E27FC236}">
                  <a16:creationId xmlns:a16="http://schemas.microsoft.com/office/drawing/2014/main" id="{C69EB1E3-D70D-8C16-573E-A69CD3F7C3F4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59;p35">
              <a:extLst>
                <a:ext uri="{FF2B5EF4-FFF2-40B4-BE49-F238E27FC236}">
                  <a16:creationId xmlns:a16="http://schemas.microsoft.com/office/drawing/2014/main" id="{8CC6D225-9323-A810-F4D4-B30964D46402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60;p35">
              <a:extLst>
                <a:ext uri="{FF2B5EF4-FFF2-40B4-BE49-F238E27FC236}">
                  <a16:creationId xmlns:a16="http://schemas.microsoft.com/office/drawing/2014/main" id="{08727246-7DB2-2199-3E9E-5C9906AE7BEA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61;p35">
              <a:extLst>
                <a:ext uri="{FF2B5EF4-FFF2-40B4-BE49-F238E27FC236}">
                  <a16:creationId xmlns:a16="http://schemas.microsoft.com/office/drawing/2014/main" id="{6918A2FD-F8B1-F2AA-E30D-D28A1DAB6EC5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62;p35">
              <a:extLst>
                <a:ext uri="{FF2B5EF4-FFF2-40B4-BE49-F238E27FC236}">
                  <a16:creationId xmlns:a16="http://schemas.microsoft.com/office/drawing/2014/main" id="{0CCB6043-16E5-AC68-FB73-3B2B9541070C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63;p35">
              <a:extLst>
                <a:ext uri="{FF2B5EF4-FFF2-40B4-BE49-F238E27FC236}">
                  <a16:creationId xmlns:a16="http://schemas.microsoft.com/office/drawing/2014/main" id="{3CC1CC64-A94E-4841-BACC-4EA2E12648EE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64;p35">
              <a:extLst>
                <a:ext uri="{FF2B5EF4-FFF2-40B4-BE49-F238E27FC236}">
                  <a16:creationId xmlns:a16="http://schemas.microsoft.com/office/drawing/2014/main" id="{43423841-5C24-DBF9-411F-C74F523F7232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65;p35">
              <a:extLst>
                <a:ext uri="{FF2B5EF4-FFF2-40B4-BE49-F238E27FC236}">
                  <a16:creationId xmlns:a16="http://schemas.microsoft.com/office/drawing/2014/main" id="{098B8DAF-3534-7C49-2C4A-6D56861E631C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66;p35">
              <a:extLst>
                <a:ext uri="{FF2B5EF4-FFF2-40B4-BE49-F238E27FC236}">
                  <a16:creationId xmlns:a16="http://schemas.microsoft.com/office/drawing/2014/main" id="{41BE6A69-BED9-AF54-25C7-689135302314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67;p35">
              <a:extLst>
                <a:ext uri="{FF2B5EF4-FFF2-40B4-BE49-F238E27FC236}">
                  <a16:creationId xmlns:a16="http://schemas.microsoft.com/office/drawing/2014/main" id="{8F2AC606-4BB0-790E-1A21-CAB00812A0B2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68;p35">
              <a:extLst>
                <a:ext uri="{FF2B5EF4-FFF2-40B4-BE49-F238E27FC236}">
                  <a16:creationId xmlns:a16="http://schemas.microsoft.com/office/drawing/2014/main" id="{40C259A3-70FF-EF74-3F3F-4C6FBF95B464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69;p35">
              <a:extLst>
                <a:ext uri="{FF2B5EF4-FFF2-40B4-BE49-F238E27FC236}">
                  <a16:creationId xmlns:a16="http://schemas.microsoft.com/office/drawing/2014/main" id="{35A43C6A-8ED1-B251-2388-B29BAA2E2794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70;p35">
              <a:extLst>
                <a:ext uri="{FF2B5EF4-FFF2-40B4-BE49-F238E27FC236}">
                  <a16:creationId xmlns:a16="http://schemas.microsoft.com/office/drawing/2014/main" id="{BD6F153E-A089-7F27-5F92-EEF28566745A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71;p35">
              <a:extLst>
                <a:ext uri="{FF2B5EF4-FFF2-40B4-BE49-F238E27FC236}">
                  <a16:creationId xmlns:a16="http://schemas.microsoft.com/office/drawing/2014/main" id="{E11E44DB-410A-2F3F-6424-214D0532AC09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72;p35">
              <a:extLst>
                <a:ext uri="{FF2B5EF4-FFF2-40B4-BE49-F238E27FC236}">
                  <a16:creationId xmlns:a16="http://schemas.microsoft.com/office/drawing/2014/main" id="{711C712F-D635-8ED6-8B14-D4E8561AD1D7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73;p35">
              <a:extLst>
                <a:ext uri="{FF2B5EF4-FFF2-40B4-BE49-F238E27FC236}">
                  <a16:creationId xmlns:a16="http://schemas.microsoft.com/office/drawing/2014/main" id="{9368FD31-70F2-2C9A-D460-76BAF9EEFC07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74;p35">
              <a:extLst>
                <a:ext uri="{FF2B5EF4-FFF2-40B4-BE49-F238E27FC236}">
                  <a16:creationId xmlns:a16="http://schemas.microsoft.com/office/drawing/2014/main" id="{DDF40D7D-8777-A8CA-2611-8BF584F22ED8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75;p35">
              <a:extLst>
                <a:ext uri="{FF2B5EF4-FFF2-40B4-BE49-F238E27FC236}">
                  <a16:creationId xmlns:a16="http://schemas.microsoft.com/office/drawing/2014/main" id="{994811D4-AF4E-8F12-7FDE-C4CBF1F7BD05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76;p35">
              <a:extLst>
                <a:ext uri="{FF2B5EF4-FFF2-40B4-BE49-F238E27FC236}">
                  <a16:creationId xmlns:a16="http://schemas.microsoft.com/office/drawing/2014/main" id="{EC4D1092-5B40-2725-C08F-C49612C13659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77;p35">
              <a:extLst>
                <a:ext uri="{FF2B5EF4-FFF2-40B4-BE49-F238E27FC236}">
                  <a16:creationId xmlns:a16="http://schemas.microsoft.com/office/drawing/2014/main" id="{59626B4D-CFCA-34C9-57F7-8EF1515CFA21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78;p35">
              <a:extLst>
                <a:ext uri="{FF2B5EF4-FFF2-40B4-BE49-F238E27FC236}">
                  <a16:creationId xmlns:a16="http://schemas.microsoft.com/office/drawing/2014/main" id="{030A3E39-1C74-552B-FE2B-3EFFFB008779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79;p35">
              <a:extLst>
                <a:ext uri="{FF2B5EF4-FFF2-40B4-BE49-F238E27FC236}">
                  <a16:creationId xmlns:a16="http://schemas.microsoft.com/office/drawing/2014/main" id="{D27A3EB9-C0C3-EEA8-85CC-C6230A47BBFE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80;p35">
              <a:extLst>
                <a:ext uri="{FF2B5EF4-FFF2-40B4-BE49-F238E27FC236}">
                  <a16:creationId xmlns:a16="http://schemas.microsoft.com/office/drawing/2014/main" id="{5A99CDFC-83C6-95B4-79B8-BEEE0001A95D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81;p35">
              <a:extLst>
                <a:ext uri="{FF2B5EF4-FFF2-40B4-BE49-F238E27FC236}">
                  <a16:creationId xmlns:a16="http://schemas.microsoft.com/office/drawing/2014/main" id="{A177DB35-94E4-DA51-B56B-EDD30AFB9CE3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82;p35">
              <a:extLst>
                <a:ext uri="{FF2B5EF4-FFF2-40B4-BE49-F238E27FC236}">
                  <a16:creationId xmlns:a16="http://schemas.microsoft.com/office/drawing/2014/main" id="{220A7830-3916-CDE5-466F-6A0E9117B096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83;p35">
              <a:extLst>
                <a:ext uri="{FF2B5EF4-FFF2-40B4-BE49-F238E27FC236}">
                  <a16:creationId xmlns:a16="http://schemas.microsoft.com/office/drawing/2014/main" id="{16DD07DB-AE68-2488-30CE-13C70E4D2E82}"/>
                </a:ext>
              </a:extLst>
            </p:cNvPr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84;p35">
              <a:extLst>
                <a:ext uri="{FF2B5EF4-FFF2-40B4-BE49-F238E27FC236}">
                  <a16:creationId xmlns:a16="http://schemas.microsoft.com/office/drawing/2014/main" id="{040BDF3A-72B3-F616-A97E-DE16D081ED94}"/>
                </a:ext>
              </a:extLst>
            </p:cNvPr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85;p35">
              <a:extLst>
                <a:ext uri="{FF2B5EF4-FFF2-40B4-BE49-F238E27FC236}">
                  <a16:creationId xmlns:a16="http://schemas.microsoft.com/office/drawing/2014/main" id="{58D35D45-0C97-84DB-4EC5-983C6BCD6D90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86;p35">
              <a:extLst>
                <a:ext uri="{FF2B5EF4-FFF2-40B4-BE49-F238E27FC236}">
                  <a16:creationId xmlns:a16="http://schemas.microsoft.com/office/drawing/2014/main" id="{9506C21F-D865-3653-7F36-79F45E8584C5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87;p35">
              <a:extLst>
                <a:ext uri="{FF2B5EF4-FFF2-40B4-BE49-F238E27FC236}">
                  <a16:creationId xmlns:a16="http://schemas.microsoft.com/office/drawing/2014/main" id="{58E5E25C-40E8-B8D0-86D0-AF6EC5819287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88;p35">
              <a:extLst>
                <a:ext uri="{FF2B5EF4-FFF2-40B4-BE49-F238E27FC236}">
                  <a16:creationId xmlns:a16="http://schemas.microsoft.com/office/drawing/2014/main" id="{B25EEEDC-455F-540F-BFC9-A36F005D261A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89;p35">
              <a:extLst>
                <a:ext uri="{FF2B5EF4-FFF2-40B4-BE49-F238E27FC236}">
                  <a16:creationId xmlns:a16="http://schemas.microsoft.com/office/drawing/2014/main" id="{F0842DC0-1FE8-669D-C886-09C3CE11A7C5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90;p35">
              <a:extLst>
                <a:ext uri="{FF2B5EF4-FFF2-40B4-BE49-F238E27FC236}">
                  <a16:creationId xmlns:a16="http://schemas.microsoft.com/office/drawing/2014/main" id="{AD8AE400-EF25-F1DC-ABD6-44625C91B1DA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91;p35">
              <a:extLst>
                <a:ext uri="{FF2B5EF4-FFF2-40B4-BE49-F238E27FC236}">
                  <a16:creationId xmlns:a16="http://schemas.microsoft.com/office/drawing/2014/main" id="{FFA41624-F800-B7D5-70AF-EEDDB9251928}"/>
                </a:ext>
              </a:extLst>
            </p:cNvPr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92;p35">
              <a:extLst>
                <a:ext uri="{FF2B5EF4-FFF2-40B4-BE49-F238E27FC236}">
                  <a16:creationId xmlns:a16="http://schemas.microsoft.com/office/drawing/2014/main" id="{C857EFD3-1624-3C99-6B2B-F33C44236F36}"/>
                </a:ext>
              </a:extLst>
            </p:cNvPr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93;p35">
              <a:extLst>
                <a:ext uri="{FF2B5EF4-FFF2-40B4-BE49-F238E27FC236}">
                  <a16:creationId xmlns:a16="http://schemas.microsoft.com/office/drawing/2014/main" id="{84478223-F8F8-1190-8A94-AF1C38B4A9BB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94;p35">
              <a:extLst>
                <a:ext uri="{FF2B5EF4-FFF2-40B4-BE49-F238E27FC236}">
                  <a16:creationId xmlns:a16="http://schemas.microsoft.com/office/drawing/2014/main" id="{DDC52247-DBEA-15AB-2297-4CBB510CCD36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95;p35">
              <a:extLst>
                <a:ext uri="{FF2B5EF4-FFF2-40B4-BE49-F238E27FC236}">
                  <a16:creationId xmlns:a16="http://schemas.microsoft.com/office/drawing/2014/main" id="{D47B1F14-3679-7673-B147-08B528F6F1B0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96;p35">
              <a:extLst>
                <a:ext uri="{FF2B5EF4-FFF2-40B4-BE49-F238E27FC236}">
                  <a16:creationId xmlns:a16="http://schemas.microsoft.com/office/drawing/2014/main" id="{BC6D9014-F5AB-A5D1-FB5D-A8B02E370F66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97;p35">
              <a:extLst>
                <a:ext uri="{FF2B5EF4-FFF2-40B4-BE49-F238E27FC236}">
                  <a16:creationId xmlns:a16="http://schemas.microsoft.com/office/drawing/2014/main" id="{83832832-72BE-E10B-990B-AB56946D8857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98;p35">
              <a:extLst>
                <a:ext uri="{FF2B5EF4-FFF2-40B4-BE49-F238E27FC236}">
                  <a16:creationId xmlns:a16="http://schemas.microsoft.com/office/drawing/2014/main" id="{AC45B52B-C6A6-DEB5-4099-CE8F7C7148E3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99;p35">
              <a:extLst>
                <a:ext uri="{FF2B5EF4-FFF2-40B4-BE49-F238E27FC236}">
                  <a16:creationId xmlns:a16="http://schemas.microsoft.com/office/drawing/2014/main" id="{496952B4-E1E2-D039-9F0A-186FBDEDAAB9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00;p35">
              <a:extLst>
                <a:ext uri="{FF2B5EF4-FFF2-40B4-BE49-F238E27FC236}">
                  <a16:creationId xmlns:a16="http://schemas.microsoft.com/office/drawing/2014/main" id="{9C5BECDF-5979-A126-0FE8-F390AA916721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01;p35">
              <a:extLst>
                <a:ext uri="{FF2B5EF4-FFF2-40B4-BE49-F238E27FC236}">
                  <a16:creationId xmlns:a16="http://schemas.microsoft.com/office/drawing/2014/main" id="{33D357BF-8655-A1C9-D1E9-E0C15F0CF282}"/>
                </a:ext>
              </a:extLst>
            </p:cNvPr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321</Words>
  <Application>Microsoft Office PowerPoint</Application>
  <PresentationFormat>Trình chiếu Trên màn hình (16:9)</PresentationFormat>
  <Paragraphs>111</Paragraphs>
  <Slides>16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Bebas Neue</vt:lpstr>
      <vt:lpstr>Pacifico</vt:lpstr>
      <vt:lpstr>Arial</vt:lpstr>
      <vt:lpstr>Baloo 2</vt:lpstr>
      <vt:lpstr>Cambria Math</vt:lpstr>
      <vt:lpstr>Calibri</vt:lpstr>
      <vt:lpstr>Microsoft YaHei</vt:lpstr>
      <vt:lpstr>Cute Emojis Pack for Students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9</cp:revision>
  <dcterms:modified xsi:type="dcterms:W3CDTF">2022-08-02T10:11:38Z</dcterms:modified>
</cp:coreProperties>
</file>