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7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305" r:id="rId11"/>
    <p:sldId id="275" r:id="rId12"/>
    <p:sldId id="306" r:id="rId13"/>
    <p:sldId id="302" r:id="rId14"/>
    <p:sldId id="307" r:id="rId15"/>
    <p:sldId id="308" r:id="rId16"/>
    <p:sldId id="309" r:id="rId17"/>
    <p:sldId id="304" r:id="rId18"/>
    <p:sldId id="303" r:id="rId19"/>
    <p:sldId id="280" r:id="rId20"/>
    <p:sldId id="281" r:id="rId21"/>
    <p:sldId id="310" r:id="rId22"/>
    <p:sldId id="283" r:id="rId23"/>
    <p:sldId id="282" r:id="rId24"/>
    <p:sldId id="300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5" d="100"/>
          <a:sy n="35" d="100"/>
        </p:scale>
        <p:origin x="210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003B-5EC7-4604-85CB-A68190B742D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EC-646C-42E8-A307-B3B59503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4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2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1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3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9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454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6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.xml"/><Relationship Id="rId7" Type="http://schemas.openxmlformats.org/officeDocument/2006/relationships/image" Target="../media/image3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10" Type="http://schemas.openxmlformats.org/officeDocument/2006/relationships/image" Target="../media/image39.png"/><Relationship Id="rId4" Type="http://schemas.openxmlformats.org/officeDocument/2006/relationships/tags" Target="../tags/tag9.xml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F2AD-F363-054D-2B79-024FF8275BB0}"/>
              </a:ext>
            </a:extLst>
          </p:cNvPr>
          <p:cNvSpPr txBox="1"/>
          <p:nvPr/>
        </p:nvSpPr>
        <p:spPr>
          <a:xfrm>
            <a:off x="1114425" y="561975"/>
            <a:ext cx="10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Ai cập cổ đại cổ người dùng hình vẽ để biểu diễn số.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7DB9-EE33-1DFF-4B92-6E9E205B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1547812"/>
            <a:ext cx="4538479" cy="282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E2425-7AC3-9FDB-6933-8CA626F6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276350"/>
            <a:ext cx="3409950" cy="417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65C9C5-BB73-3DF1-C77C-2D69E96CB224}"/>
              </a:ext>
            </a:extLst>
          </p:cNvPr>
          <p:cNvSpPr txBox="1"/>
          <p:nvPr/>
        </p:nvSpPr>
        <p:spPr>
          <a:xfrm>
            <a:off x="1047750" y="4667250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nay, để biểu diễn số người ta dùng các chữ số Ả rập</a:t>
            </a:r>
            <a:r>
              <a:rPr lang="en-US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 2, 3, 4, 5, 6, 7, 8, 9, 0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3D004-83C1-9CF4-5EAB-E21ABB75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653087"/>
            <a:ext cx="8039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tự nhiên xuất hiện nhằm mục đích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295399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tựu lớn nhất của số tự nhiên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33650" y="428263"/>
            <a:ext cx="7524749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đầu tiên về số tự nhiên đã có từ thời cổ xưa.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đó phát sinh từ việc đếm các đồ vật, con người, vật nuôi, hoa quả,... 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của phép đếm là các số một, hai, ba,... Các số đó ngày nay gọi là số tự nhiên.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057400" y="428263"/>
            <a:ext cx="81153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số: 0; 1; 2; 3; 4; 5; 6; 7; 8; 9; 10; ...; 100; ... ; 1000; ... là các số tự nhiên.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62225" y="190138"/>
            <a:ext cx="7496174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47675" y="1171575"/>
            <a:ext cx="11172825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sắp xếp theo thứ tự từ bé đến lớn tạo thành dãy số tự nhiên.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0; 1; 2; 3; 4; 5;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6; 7;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9; 10;.....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5AFF-4080-EE5C-3288-A028BDA8D6FC}"/>
              </a:ext>
            </a:extLst>
          </p:cNvPr>
          <p:cNvSpPr txBox="1"/>
          <p:nvPr/>
        </p:nvSpPr>
        <p:spPr>
          <a:xfrm>
            <a:off x="342900" y="3171825"/>
            <a:ext cx="111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B2A2A-9E38-9595-E53B-ABFA469C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514850"/>
            <a:ext cx="862965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56AEC-679F-1E77-2D36-56D0EE297CF7}"/>
              </a:ext>
            </a:extLst>
          </p:cNvPr>
          <p:cNvSpPr txBox="1"/>
          <p:nvPr/>
        </p:nvSpPr>
        <p:spPr>
          <a:xfrm>
            <a:off x="1209675" y="5629275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AAC6B-D3DD-A45F-5219-ACEBE728F8D6}"/>
              </a:ext>
            </a:extLst>
          </p:cNvPr>
          <p:cNvSpPr/>
          <p:nvPr/>
        </p:nvSpPr>
        <p:spPr>
          <a:xfrm>
            <a:off x="1981200" y="5048250"/>
            <a:ext cx="31432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4" grpId="0" build="p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762000" y="428263"/>
            <a:ext cx="107061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8E51-81B8-DBED-E174-667C2E729A98}"/>
              </a:ext>
            </a:extLst>
          </p:cNvPr>
          <p:cNvSpPr txBox="1"/>
          <p:nvPr/>
        </p:nvSpPr>
        <p:spPr>
          <a:xfrm>
            <a:off x="1085850" y="1666875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Thêm 1 vào bất cứ số nào cũng được số tự nhiên liền sau đó. Vì vậy,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số tự nhiên lớn nhất và dãy số tự nhiên có thể kéo dài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A2C91C3C-3CBF-D935-B038-BF09A21B732F}"/>
              </a:ext>
            </a:extLst>
          </p:cNvPr>
          <p:cNvGrpSpPr>
            <a:grpSpLocks/>
          </p:cNvGrpSpPr>
          <p:nvPr/>
        </p:nvGrpSpPr>
        <p:grpSpPr bwMode="auto">
          <a:xfrm>
            <a:off x="2511970" y="3590743"/>
            <a:ext cx="6718300" cy="904875"/>
            <a:chOff x="760" y="1392"/>
            <a:chExt cx="4232" cy="570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4E758010-09A3-2F21-1C70-8F3F2517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A2F9DDE3-B9A6-94F3-319A-43AB220C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AF367C1-3728-FC3F-4724-BC8FA5DEC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B6700FCB-50F0-B530-2116-BCDDD6DD0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49EC5CA0-F331-52F5-8017-841429BC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F4B5CCFE-FEFC-50C7-FD7C-297EA3E4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AB793356-1612-78C1-4382-CEE3873F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F0E50E6B-7F0D-BFA7-210C-D54B95993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311441F8-4CEF-D1A8-B9ED-4FE324DA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CC3BDDA1-9F63-77DB-1DD8-1650C947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052452E6-6CC4-044A-BE03-D25FD565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F6879C7D-40CB-CA0C-128F-1CD52A14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5690E582-39E7-57E8-E87D-EA110631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958CB6D7-A15F-651D-A1ED-834BB580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53085B3F-B0D5-EAD0-4331-CBB992D7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03B4E7C5-6F4E-7630-F561-9CC671E0E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2346CB55-9F37-A788-97F3-09308D1F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09B40D04-889D-B74D-9765-3768C1C2E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57832FFF-DAD8-D91C-3F14-F51A4096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8B667E45-B872-0601-AD8D-3E0F6F14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E98ECD80-F6F8-0786-2F58-5DC4CA4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4E7C5115-C60C-3EB0-7DF1-110F2211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6E376A20-8F6D-E801-76BA-32F8D4712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id="{B7A3E8F4-541A-6A20-D99B-1D997AF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CA8968-4FF2-9BBF-A1AA-4AE68CF382D4}"/>
              </a:ext>
            </a:extLst>
          </p:cNvPr>
          <p:cNvSpPr txBox="1"/>
          <p:nvPr/>
        </p:nvSpPr>
        <p:spPr>
          <a:xfrm>
            <a:off x="1057275" y="4857750"/>
            <a:ext cx="103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số 1 000 000 thêm 1 được số tự nhiên liền sau là 1 000 001, số 1 000 001 thêm 1 được một số tự nhiên liền sau là 1 000 002, ...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359570" y="561793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64671-0875-B76D-C72E-82793BB9C09B}"/>
              </a:ext>
            </a:extLst>
          </p:cNvPr>
          <p:cNvSpPr txBox="1"/>
          <p:nvPr/>
        </p:nvSpPr>
        <p:spPr>
          <a:xfrm>
            <a:off x="923925" y="2085975"/>
            <a:ext cx="10629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1 ở bất kì số nào (khác số 0) cũng được số tự nhiên liền trước số đó.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bớt 1 ở số 1 được số tự nhiên liền trước số 0. Không có số tự nhiên nào liền trước số 0 nên số 0 là số tự nhiên bé nhất.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dãy số tự nhiên, hai số liên tiếp thì hơn hoặc kém nhau 1 đơn vị.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9057E-AE99-6D9B-D233-BB0ED640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2" y="1511939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C3D045-ACFA-49FF-5FE0-7FEEA430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00037"/>
            <a:ext cx="4857750" cy="94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E8EEC-30FE-8C23-FDEE-93228B565B53}"/>
              </a:ext>
            </a:extLst>
          </p:cNvPr>
          <p:cNvSpPr txBox="1"/>
          <p:nvPr/>
        </p:nvSpPr>
        <p:spPr>
          <a:xfrm>
            <a:off x="1658679" y="1956391"/>
            <a:ext cx="89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100, 101, 103                B. 199, 200, 201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210, 220, 230                D. 896, 898, 900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89DD8B-57EF-CFE3-47F4-F3BB542614B7}"/>
              </a:ext>
            </a:extLst>
          </p:cNvPr>
          <p:cNvSpPr/>
          <p:nvPr/>
        </p:nvSpPr>
        <p:spPr>
          <a:xfrm>
            <a:off x="6964326" y="2615609"/>
            <a:ext cx="606055" cy="606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6B000-0939-8B08-ADA5-78158CE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4" y="270466"/>
            <a:ext cx="10557799" cy="9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72997-7FC1-51CC-AF8A-1AB020F9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6" y="1443561"/>
            <a:ext cx="10015648" cy="4344649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B9C8162-03C6-3B03-DC4F-7C4CE31E9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1560121"/>
            <a:ext cx="1318437" cy="111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9670F-A3AE-FAFC-34C9-2605498CB4D9}"/>
              </a:ext>
            </a:extLst>
          </p:cNvPr>
          <p:cNvSpPr/>
          <p:nvPr/>
        </p:nvSpPr>
        <p:spPr>
          <a:xfrm>
            <a:off x="584791" y="5475767"/>
            <a:ext cx="2817628" cy="1286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số tự nhiên lớn nhất và dãy số tự nhiên có thể kéo dài mãi.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E43F2F-224C-CD2B-E0EE-F9F3FE001611}"/>
              </a:ext>
            </a:extLst>
          </p:cNvPr>
          <p:cNvSpPr/>
          <p:nvPr/>
        </p:nvSpPr>
        <p:spPr>
          <a:xfrm>
            <a:off x="4274289" y="5773479"/>
            <a:ext cx="2817628" cy="87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0 là số tự nhiên bé nhất.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08692B0B-82E8-D597-F8CC-24F64B6FB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612063"/>
            <a:ext cx="869036" cy="885129"/>
          </a:xfrm>
          <a:prstGeom prst="rect">
            <a:avLst/>
          </a:prstGeom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0AC401A-758B-E591-96F9-4E933C5CA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2420677"/>
            <a:ext cx="869036" cy="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857251"/>
            <a:ext cx="7514602" cy="1619238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Làm tròn số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576 123 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đến hàng chục nghìn ta được số: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560 000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570 000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580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495301"/>
            <a:ext cx="7514602" cy="2194322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 21 292 người ở lễ hội ẩm thực. Hỏi lễ hội có khoảng bao nhiêu nghìn người?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22 000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21 000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20 000</a:t>
            </a:r>
            <a:endParaRPr lang="vi-VN" sz="4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056F0-47FB-90E8-23C6-E45551AB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112" y="1533307"/>
            <a:ext cx="7419475" cy="50296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Ôn tập củng cố, khái quát hóa một số kiến thức về số tự nhiên và dãy số tự nhiên.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Làm quen với yếu tố lịch sử Toán thông qua kiến thức về lịch sử phát sinh, phát triển khái niệm số tự nhiên.</a:t>
            </a:r>
            <a:endParaRPr lang="en-US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Arial"/>
            </a:endParaRP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Vận dụng được các kiến thức về số tự nhiên và dãy số tự nhiên vào thực tế cuộc sống.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1, 2, 3, 4, 5, 6.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972340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Người Babylon phát triển một hệ đếm cơ bản với các số từ 1 đến 10.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810</Words>
  <PresentationFormat>Widescreen</PresentationFormat>
  <Paragraphs>91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Cambria</vt:lpstr>
      <vt:lpstr>Times New Roman</vt:lpstr>
      <vt:lpstr>Wingdings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2023-09-01T12:05:38Z</dcterms:created>
  <dcterms:modified xsi:type="dcterms:W3CDTF">2023-09-09T06:32:04Z</dcterms:modified>
</cp:coreProperties>
</file>