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8.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0" r:id="rId2"/>
    <p:sldMasterId id="2147483736" r:id="rId3"/>
    <p:sldMasterId id="2147483742" r:id="rId4"/>
    <p:sldMasterId id="2147483751" r:id="rId5"/>
    <p:sldMasterId id="2147483763" r:id="rId6"/>
    <p:sldMasterId id="2147483789" r:id="rId7"/>
    <p:sldMasterId id="2147483815" r:id="rId8"/>
    <p:sldMasterId id="2147483841" r:id="rId9"/>
  </p:sldMasterIdLst>
  <p:notesMasterIdLst>
    <p:notesMasterId r:id="rId41"/>
  </p:notesMasterIdLst>
  <p:sldIdLst>
    <p:sldId id="509" r:id="rId10"/>
    <p:sldId id="510" r:id="rId11"/>
    <p:sldId id="514" r:id="rId12"/>
    <p:sldId id="511" r:id="rId13"/>
    <p:sldId id="517" r:id="rId14"/>
    <p:sldId id="518" r:id="rId15"/>
    <p:sldId id="512" r:id="rId16"/>
    <p:sldId id="519" r:id="rId17"/>
    <p:sldId id="521" r:id="rId18"/>
    <p:sldId id="523" r:id="rId19"/>
    <p:sldId id="533" r:id="rId20"/>
    <p:sldId id="524" r:id="rId21"/>
    <p:sldId id="525" r:id="rId22"/>
    <p:sldId id="526" r:id="rId23"/>
    <p:sldId id="527" r:id="rId24"/>
    <p:sldId id="528" r:id="rId25"/>
    <p:sldId id="529" r:id="rId26"/>
    <p:sldId id="530" r:id="rId27"/>
    <p:sldId id="522" r:id="rId28"/>
    <p:sldId id="531" r:id="rId29"/>
    <p:sldId id="532" r:id="rId30"/>
    <p:sldId id="468" r:id="rId31"/>
    <p:sldId id="497" r:id="rId32"/>
    <p:sldId id="498" r:id="rId33"/>
    <p:sldId id="499" r:id="rId34"/>
    <p:sldId id="500" r:id="rId35"/>
    <p:sldId id="501" r:id="rId36"/>
    <p:sldId id="506" r:id="rId37"/>
    <p:sldId id="507" r:id="rId38"/>
    <p:sldId id="508" r:id="rId39"/>
    <p:sldId id="50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8080"/>
    <a:srgbClr val="339966"/>
    <a:srgbClr val="D7E4BD"/>
    <a:srgbClr val="DBEEF4"/>
    <a:srgbClr val="FDEADA"/>
    <a:srgbClr val="009999"/>
    <a:srgbClr val="FFFFFF"/>
    <a:srgbClr val="FFFF00"/>
    <a:srgbClr val="FFFFCC"/>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5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a:t>
            </a:fld>
            <a:endParaRPr lang="en-US"/>
          </a:p>
        </p:txBody>
      </p:sp>
    </p:spTree>
    <p:extLst>
      <p:ext uri="{BB962C8B-B14F-4D97-AF65-F5344CB8AC3E}">
        <p14:creationId xmlns:p14="http://schemas.microsoft.com/office/powerpoint/2010/main" val="2283263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a8768f9383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a8768f9383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720096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a8768f9383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a8768f9383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897323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856861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613355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518457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a8768f9383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a8768f9383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302428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a8768f9383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a8768f9383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358151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a8768f9383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a8768f9383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762172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a8768f9383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a8768f9383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216670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19905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a:t>
            </a:fld>
            <a:endParaRPr lang="en-US"/>
          </a:p>
        </p:txBody>
      </p:sp>
    </p:spTree>
    <p:extLst>
      <p:ext uri="{BB962C8B-B14F-4D97-AF65-F5344CB8AC3E}">
        <p14:creationId xmlns:p14="http://schemas.microsoft.com/office/powerpoint/2010/main" val="22839406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8"/>
        <p:cNvGrpSpPr/>
        <p:nvPr/>
      </p:nvGrpSpPr>
      <p:grpSpPr>
        <a:xfrm>
          <a:off x="0" y="0"/>
          <a:ext cx="0" cy="0"/>
          <a:chOff x="0" y="0"/>
          <a:chExt cx="0" cy="0"/>
        </a:xfrm>
      </p:grpSpPr>
      <p:sp>
        <p:nvSpPr>
          <p:cNvPr id="2439" name="Google Shape;2439;ga7274a1822_0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0" name="Google Shape;2440;ga7274a1822_0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117344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39896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22</a:t>
            </a:fld>
            <a:endParaRPr lang="en-US"/>
          </a:p>
        </p:txBody>
      </p:sp>
    </p:spTree>
    <p:extLst>
      <p:ext uri="{BB962C8B-B14F-4D97-AF65-F5344CB8AC3E}">
        <p14:creationId xmlns:p14="http://schemas.microsoft.com/office/powerpoint/2010/main" val="26302441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23</a:t>
            </a:fld>
            <a:endParaRPr lang="en-US"/>
          </a:p>
        </p:txBody>
      </p:sp>
    </p:spTree>
    <p:extLst>
      <p:ext uri="{BB962C8B-B14F-4D97-AF65-F5344CB8AC3E}">
        <p14:creationId xmlns:p14="http://schemas.microsoft.com/office/powerpoint/2010/main" val="1885637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24</a:t>
            </a:fld>
            <a:endParaRPr lang="en-US"/>
          </a:p>
        </p:txBody>
      </p:sp>
    </p:spTree>
    <p:extLst>
      <p:ext uri="{BB962C8B-B14F-4D97-AF65-F5344CB8AC3E}">
        <p14:creationId xmlns:p14="http://schemas.microsoft.com/office/powerpoint/2010/main" val="834918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25</a:t>
            </a:fld>
            <a:endParaRPr lang="en-US"/>
          </a:p>
        </p:txBody>
      </p:sp>
    </p:spTree>
    <p:extLst>
      <p:ext uri="{BB962C8B-B14F-4D97-AF65-F5344CB8AC3E}">
        <p14:creationId xmlns:p14="http://schemas.microsoft.com/office/powerpoint/2010/main" val="411194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3</a:t>
            </a:fld>
            <a:endParaRPr lang="en-US"/>
          </a:p>
        </p:txBody>
      </p:sp>
    </p:spTree>
    <p:extLst>
      <p:ext uri="{BB962C8B-B14F-4D97-AF65-F5344CB8AC3E}">
        <p14:creationId xmlns:p14="http://schemas.microsoft.com/office/powerpoint/2010/main" val="54586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1"/>
        <p:cNvGrpSpPr/>
        <p:nvPr/>
      </p:nvGrpSpPr>
      <p:grpSpPr>
        <a:xfrm>
          <a:off x="0" y="0"/>
          <a:ext cx="0" cy="0"/>
          <a:chOff x="0" y="0"/>
          <a:chExt cx="0" cy="0"/>
        </a:xfrm>
      </p:grpSpPr>
      <p:sp>
        <p:nvSpPr>
          <p:cNvPr id="2132" name="Google Shape;2132;ga7274a1822_0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3" name="Google Shape;2133;ga7274a1822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774596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1"/>
        <p:cNvGrpSpPr/>
        <p:nvPr/>
      </p:nvGrpSpPr>
      <p:grpSpPr>
        <a:xfrm>
          <a:off x="0" y="0"/>
          <a:ext cx="0" cy="0"/>
          <a:chOff x="0" y="0"/>
          <a:chExt cx="0" cy="0"/>
        </a:xfrm>
      </p:grpSpPr>
      <p:sp>
        <p:nvSpPr>
          <p:cNvPr id="2132" name="Google Shape;2132;ga7274a1822_0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3" name="Google Shape;2133;ga7274a1822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547451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8"/>
        <p:cNvGrpSpPr/>
        <p:nvPr/>
      </p:nvGrpSpPr>
      <p:grpSpPr>
        <a:xfrm>
          <a:off x="0" y="0"/>
          <a:ext cx="0" cy="0"/>
          <a:chOff x="0" y="0"/>
          <a:chExt cx="0" cy="0"/>
        </a:xfrm>
      </p:grpSpPr>
      <p:sp>
        <p:nvSpPr>
          <p:cNvPr id="2439" name="Google Shape;2439;ga7274a1822_0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0" name="Google Shape;2440;ga7274a1822_0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546897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a8768f9383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a8768f9383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323770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7"/>
        <p:cNvGrpSpPr/>
        <p:nvPr/>
      </p:nvGrpSpPr>
      <p:grpSpPr>
        <a:xfrm>
          <a:off x="0" y="0"/>
          <a:ext cx="0" cy="0"/>
          <a:chOff x="0" y="0"/>
          <a:chExt cx="0" cy="0"/>
        </a:xfrm>
      </p:grpSpPr>
      <p:sp>
        <p:nvSpPr>
          <p:cNvPr id="2478" name="Google Shape;2478;ga7274a1822_0_7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9" name="Google Shape;2479;ga7274a1822_0_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9470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768440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8.xml"/><Relationship Id="rId5" Type="http://schemas.openxmlformats.org/officeDocument/2006/relationships/image" Target="../media/image14.png"/><Relationship Id="rId4" Type="http://schemas.openxmlformats.org/officeDocument/2006/relationships/image" Target="../media/image18.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25.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Master" Target="../slideMasters/slideMaster8.xml"/><Relationship Id="rId4" Type="http://schemas.openxmlformats.org/officeDocument/2006/relationships/image" Target="../media/image28.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20.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8.xml"/><Relationship Id="rId5" Type="http://schemas.openxmlformats.org/officeDocument/2006/relationships/image" Target="../media/image14.png"/><Relationship Id="rId4" Type="http://schemas.openxmlformats.org/officeDocument/2006/relationships/image" Target="../media/image18.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Master" Target="../slideMasters/slideMaster8.xml"/><Relationship Id="rId6" Type="http://schemas.openxmlformats.org/officeDocument/2006/relationships/image" Target="../media/image31.png"/><Relationship Id="rId5" Type="http://schemas.openxmlformats.org/officeDocument/2006/relationships/image" Target="../media/image17.png"/><Relationship Id="rId4" Type="http://schemas.openxmlformats.org/officeDocument/2006/relationships/image" Target="../media/image30.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15.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9.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16.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11.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14.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11.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11.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9.xml"/><Relationship Id="rId4" Type="http://schemas.openxmlformats.org/officeDocument/2006/relationships/image" Target="../media/image2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9.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23.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9.xml"/><Relationship Id="rId4" Type="http://schemas.openxmlformats.org/officeDocument/2006/relationships/image" Target="../media/image20.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9.xml"/><Relationship Id="rId4" Type="http://schemas.openxmlformats.org/officeDocument/2006/relationships/image" Target="../media/image17.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25.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11.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9.xml"/><Relationship Id="rId5" Type="http://schemas.openxmlformats.org/officeDocument/2006/relationships/image" Target="../media/image14.png"/><Relationship Id="rId4" Type="http://schemas.openxmlformats.org/officeDocument/2006/relationships/image" Target="../media/image18.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25.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11.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Master" Target="../slideMasters/slideMaster9.xml"/><Relationship Id="rId4" Type="http://schemas.openxmlformats.org/officeDocument/2006/relationships/image" Target="../media/image28.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9.xml"/><Relationship Id="rId4" Type="http://schemas.openxmlformats.org/officeDocument/2006/relationships/image" Target="../media/image20.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9.xml"/><Relationship Id="rId5" Type="http://schemas.openxmlformats.org/officeDocument/2006/relationships/image" Target="../media/image14.png"/><Relationship Id="rId4" Type="http://schemas.openxmlformats.org/officeDocument/2006/relationships/image" Target="../media/image18.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11.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Master" Target="../slideMasters/slideMaster9.xml"/><Relationship Id="rId6" Type="http://schemas.openxmlformats.org/officeDocument/2006/relationships/image" Target="../media/image31.png"/><Relationship Id="rId5" Type="http://schemas.openxmlformats.org/officeDocument/2006/relationships/image" Target="../media/image17.png"/><Relationship Id="rId4" Type="http://schemas.openxmlformats.org/officeDocument/2006/relationships/image" Target="../media/image30.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6.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20.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6.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2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20.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2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6.xml"/><Relationship Id="rId5" Type="http://schemas.openxmlformats.org/officeDocument/2006/relationships/image" Target="../media/image14.png"/><Relationship Id="rId4" Type="http://schemas.openxmlformats.org/officeDocument/2006/relationships/image" Target="../media/image18.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2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Master" Target="../slideMasters/slideMaster6.xml"/><Relationship Id="rId4" Type="http://schemas.openxmlformats.org/officeDocument/2006/relationships/image" Target="../media/image28.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20.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6.xml"/><Relationship Id="rId5" Type="http://schemas.openxmlformats.org/officeDocument/2006/relationships/image" Target="../media/image14.png"/><Relationship Id="rId4" Type="http://schemas.openxmlformats.org/officeDocument/2006/relationships/image" Target="../media/image18.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Master" Target="../slideMasters/slideMaster6.xml"/><Relationship Id="rId6" Type="http://schemas.openxmlformats.org/officeDocument/2006/relationships/image" Target="../media/image31.png"/><Relationship Id="rId5" Type="http://schemas.openxmlformats.org/officeDocument/2006/relationships/image" Target="../media/image17.png"/><Relationship Id="rId4" Type="http://schemas.openxmlformats.org/officeDocument/2006/relationships/image" Target="../media/image3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5.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7.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16.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7.xml"/><Relationship Id="rId4" Type="http://schemas.openxmlformats.org/officeDocument/2006/relationships/image" Target="../media/image2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7.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23.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7.xml"/><Relationship Id="rId4" Type="http://schemas.openxmlformats.org/officeDocument/2006/relationships/image" Target="../media/image20.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17.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25.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7.xml"/><Relationship Id="rId5" Type="http://schemas.openxmlformats.org/officeDocument/2006/relationships/image" Target="../media/image14.png"/><Relationship Id="rId4" Type="http://schemas.openxmlformats.org/officeDocument/2006/relationships/image" Target="../media/image18.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25.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Master" Target="../slideMasters/slideMaster7.xml"/><Relationship Id="rId4" Type="http://schemas.openxmlformats.org/officeDocument/2006/relationships/image" Target="../media/image28.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7.xml"/><Relationship Id="rId4" Type="http://schemas.openxmlformats.org/officeDocument/2006/relationships/image" Target="../media/image20.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7.xml"/><Relationship Id="rId5" Type="http://schemas.openxmlformats.org/officeDocument/2006/relationships/image" Target="../media/image14.png"/><Relationship Id="rId4" Type="http://schemas.openxmlformats.org/officeDocument/2006/relationships/image" Target="../media/image18.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Master" Target="../slideMasters/slideMaster7.xml"/><Relationship Id="rId6" Type="http://schemas.openxmlformats.org/officeDocument/2006/relationships/image" Target="../media/image31.png"/><Relationship Id="rId5" Type="http://schemas.openxmlformats.org/officeDocument/2006/relationships/image" Target="../media/image17.png"/><Relationship Id="rId4" Type="http://schemas.openxmlformats.org/officeDocument/2006/relationships/image" Target="../media/image30.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5.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8.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16.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4.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20.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8.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23.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20.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8.xml"/><Relationship Id="rId4" Type="http://schemas.openxmlformats.org/officeDocument/2006/relationships/image" Target="../media/image17.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25.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1493"/>
        <p:cNvGrpSpPr/>
        <p:nvPr/>
      </p:nvGrpSpPr>
      <p:grpSpPr>
        <a:xfrm>
          <a:off x="0" y="0"/>
          <a:ext cx="0" cy="0"/>
          <a:chOff x="0" y="0"/>
          <a:chExt cx="0" cy="0"/>
        </a:xfrm>
      </p:grpSpPr>
      <p:sp>
        <p:nvSpPr>
          <p:cNvPr id="1494" name="Google Shape;1494;p25"/>
          <p:cNvSpPr txBox="1">
            <a:spLocks noGrp="1"/>
          </p:cNvSpPr>
          <p:nvPr>
            <p:ph type="subTitle" idx="1"/>
          </p:nvPr>
        </p:nvSpPr>
        <p:spPr>
          <a:xfrm>
            <a:off x="895267" y="3407600"/>
            <a:ext cx="4755600" cy="155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495" name="Google Shape;1495;p25"/>
          <p:cNvSpPr txBox="1">
            <a:spLocks noGrp="1"/>
          </p:cNvSpPr>
          <p:nvPr>
            <p:ph type="ctrTitle"/>
          </p:nvPr>
        </p:nvSpPr>
        <p:spPr>
          <a:xfrm>
            <a:off x="895267" y="2500069"/>
            <a:ext cx="3472400" cy="764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pic>
        <p:nvPicPr>
          <p:cNvPr id="1496" name="Google Shape;1496;p25"/>
          <p:cNvPicPr preferRelativeResize="0"/>
          <p:nvPr/>
        </p:nvPicPr>
        <p:blipFill>
          <a:blip r:embed="rId2">
            <a:alphaModFix amt="64000"/>
          </a:blip>
          <a:stretch>
            <a:fillRect/>
          </a:stretch>
        </p:blipFill>
        <p:spPr>
          <a:xfrm rot="5400000">
            <a:off x="9284415" y="-841084"/>
            <a:ext cx="4789568" cy="4028800"/>
          </a:xfrm>
          <a:prstGeom prst="rect">
            <a:avLst/>
          </a:prstGeom>
          <a:noFill/>
          <a:ln>
            <a:noFill/>
          </a:ln>
        </p:spPr>
      </p:pic>
      <p:pic>
        <p:nvPicPr>
          <p:cNvPr id="1497" name="Google Shape;1497;p25"/>
          <p:cNvPicPr preferRelativeResize="0"/>
          <p:nvPr/>
        </p:nvPicPr>
        <p:blipFill>
          <a:blip r:embed="rId3">
            <a:alphaModFix amt="66000"/>
          </a:blip>
          <a:stretch>
            <a:fillRect/>
          </a:stretch>
        </p:blipFill>
        <p:spPr>
          <a:xfrm rot="1326165" flipH="1">
            <a:off x="-255259" y="5505177"/>
            <a:ext cx="4396519" cy="3035512"/>
          </a:xfrm>
          <a:prstGeom prst="rect">
            <a:avLst/>
          </a:prstGeom>
          <a:noFill/>
          <a:ln>
            <a:noFill/>
          </a:ln>
        </p:spPr>
      </p:pic>
      <p:grpSp>
        <p:nvGrpSpPr>
          <p:cNvPr id="1498" name="Google Shape;1498;p25"/>
          <p:cNvGrpSpPr/>
          <p:nvPr/>
        </p:nvGrpSpPr>
        <p:grpSpPr>
          <a:xfrm rot="-2700000">
            <a:off x="10702018" y="-244454"/>
            <a:ext cx="1792465" cy="2660436"/>
            <a:chOff x="272875" y="1527563"/>
            <a:chExt cx="255950" cy="455000"/>
          </a:xfrm>
        </p:grpSpPr>
        <p:sp>
          <p:nvSpPr>
            <p:cNvPr id="1499" name="Google Shape;1499;p2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0" name="Google Shape;1500;p2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1" name="Google Shape;1501;p2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2" name="Google Shape;1502;p2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3" name="Google Shape;1503;p2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4" name="Google Shape;1504;p2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5" name="Google Shape;1505;p2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6" name="Google Shape;1506;p2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7" name="Google Shape;1507;p2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8" name="Google Shape;1508;p2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9" name="Google Shape;1509;p2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0" name="Google Shape;1510;p2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1" name="Google Shape;1511;p2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2" name="Google Shape;1512;p2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3" name="Google Shape;1513;p2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4" name="Google Shape;1514;p2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5" name="Google Shape;1515;p2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6" name="Google Shape;1516;p2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7" name="Google Shape;1517;p2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8" name="Google Shape;1518;p2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9" name="Google Shape;1519;p2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0" name="Google Shape;1520;p2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1" name="Google Shape;1521;p2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2" name="Google Shape;1522;p2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3" name="Google Shape;1523;p2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4" name="Google Shape;1524;p2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5" name="Google Shape;1525;p2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6" name="Google Shape;1526;p2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7" name="Google Shape;1527;p2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8" name="Google Shape;1528;p2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9" name="Google Shape;1529;p2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0" name="Google Shape;1530;p2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1" name="Google Shape;1531;p2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2" name="Google Shape;1532;p2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3" name="Google Shape;1533;p2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34" name="Google Shape;1534;p25"/>
          <p:cNvSpPr/>
          <p:nvPr/>
        </p:nvSpPr>
        <p:spPr>
          <a:xfrm>
            <a:off x="6089274" y="-3362066"/>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1535" name="Google Shape;1535;p25"/>
          <p:cNvPicPr preferRelativeResize="0"/>
          <p:nvPr/>
        </p:nvPicPr>
        <p:blipFill>
          <a:blip r:embed="rId4">
            <a:alphaModFix amt="74000"/>
          </a:blip>
          <a:stretch>
            <a:fillRect/>
          </a:stretch>
        </p:blipFill>
        <p:spPr>
          <a:xfrm rot="7675040">
            <a:off x="3559889" y="-2021551"/>
            <a:ext cx="3859836" cy="3457769"/>
          </a:xfrm>
          <a:prstGeom prst="rect">
            <a:avLst/>
          </a:prstGeom>
          <a:noFill/>
          <a:ln>
            <a:noFill/>
          </a:ln>
        </p:spPr>
      </p:pic>
      <p:pic>
        <p:nvPicPr>
          <p:cNvPr id="1536" name="Google Shape;1536;p25"/>
          <p:cNvPicPr preferRelativeResize="0"/>
          <p:nvPr/>
        </p:nvPicPr>
        <p:blipFill>
          <a:blip r:embed="rId5">
            <a:alphaModFix amt="74000"/>
          </a:blip>
          <a:stretch>
            <a:fillRect/>
          </a:stretch>
        </p:blipFill>
        <p:spPr>
          <a:xfrm rot="-9631575" flipH="1">
            <a:off x="-2004313" y="-1640565"/>
            <a:ext cx="3859832" cy="3457765"/>
          </a:xfrm>
          <a:prstGeom prst="rect">
            <a:avLst/>
          </a:prstGeom>
          <a:noFill/>
          <a:ln>
            <a:noFill/>
          </a:ln>
        </p:spPr>
      </p:pic>
    </p:spTree>
    <p:extLst>
      <p:ext uri="{BB962C8B-B14F-4D97-AF65-F5344CB8AC3E}">
        <p14:creationId xmlns:p14="http://schemas.microsoft.com/office/powerpoint/2010/main" val="35846164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37"/>
        <p:cNvGrpSpPr/>
        <p:nvPr/>
      </p:nvGrpSpPr>
      <p:grpSpPr>
        <a:xfrm>
          <a:off x="0" y="0"/>
          <a:ext cx="0" cy="0"/>
          <a:chOff x="0" y="0"/>
          <a:chExt cx="0" cy="0"/>
        </a:xfrm>
      </p:grpSpPr>
      <p:sp>
        <p:nvSpPr>
          <p:cNvPr id="1538" name="Google Shape;1538;p26"/>
          <p:cNvSpPr txBox="1">
            <a:spLocks noGrp="1"/>
          </p:cNvSpPr>
          <p:nvPr>
            <p:ph type="subTitle" idx="1"/>
          </p:nvPr>
        </p:nvSpPr>
        <p:spPr>
          <a:xfrm>
            <a:off x="725367" y="4160508"/>
            <a:ext cx="3048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Overpass Black"/>
                <a:ea typeface="Overpass Black"/>
                <a:cs typeface="Overpass Black"/>
                <a:sym typeface="Overpass Black"/>
              </a:defRPr>
            </a:lvl1pPr>
            <a:lvl2pPr lvl="1" algn="ctr" rtl="0">
              <a:lnSpc>
                <a:spcPct val="100000"/>
              </a:lnSpc>
              <a:spcBef>
                <a:spcPts val="0"/>
              </a:spcBef>
              <a:spcAft>
                <a:spcPts val="0"/>
              </a:spcAft>
              <a:buNone/>
              <a:defRPr sz="2133">
                <a:latin typeface="Overpass Black"/>
                <a:ea typeface="Overpass Black"/>
                <a:cs typeface="Overpass Black"/>
                <a:sym typeface="Overpass Black"/>
              </a:defRPr>
            </a:lvl2pPr>
            <a:lvl3pPr lvl="2" algn="ctr" rtl="0">
              <a:lnSpc>
                <a:spcPct val="100000"/>
              </a:lnSpc>
              <a:spcBef>
                <a:spcPts val="0"/>
              </a:spcBef>
              <a:spcAft>
                <a:spcPts val="0"/>
              </a:spcAft>
              <a:buNone/>
              <a:defRPr sz="2133">
                <a:latin typeface="Overpass Black"/>
                <a:ea typeface="Overpass Black"/>
                <a:cs typeface="Overpass Black"/>
                <a:sym typeface="Overpass Black"/>
              </a:defRPr>
            </a:lvl3pPr>
            <a:lvl4pPr lvl="3" algn="ctr" rtl="0">
              <a:lnSpc>
                <a:spcPct val="100000"/>
              </a:lnSpc>
              <a:spcBef>
                <a:spcPts val="0"/>
              </a:spcBef>
              <a:spcAft>
                <a:spcPts val="0"/>
              </a:spcAft>
              <a:buNone/>
              <a:defRPr sz="2133">
                <a:latin typeface="Overpass Black"/>
                <a:ea typeface="Overpass Black"/>
                <a:cs typeface="Overpass Black"/>
                <a:sym typeface="Overpass Black"/>
              </a:defRPr>
            </a:lvl4pPr>
            <a:lvl5pPr lvl="4" algn="ctr" rtl="0">
              <a:lnSpc>
                <a:spcPct val="100000"/>
              </a:lnSpc>
              <a:spcBef>
                <a:spcPts val="0"/>
              </a:spcBef>
              <a:spcAft>
                <a:spcPts val="0"/>
              </a:spcAft>
              <a:buNone/>
              <a:defRPr sz="2133">
                <a:latin typeface="Overpass Black"/>
                <a:ea typeface="Overpass Black"/>
                <a:cs typeface="Overpass Black"/>
                <a:sym typeface="Overpass Black"/>
              </a:defRPr>
            </a:lvl5pPr>
            <a:lvl6pPr lvl="5" algn="ctr" rtl="0">
              <a:lnSpc>
                <a:spcPct val="100000"/>
              </a:lnSpc>
              <a:spcBef>
                <a:spcPts val="0"/>
              </a:spcBef>
              <a:spcAft>
                <a:spcPts val="0"/>
              </a:spcAft>
              <a:buNone/>
              <a:defRPr sz="2133">
                <a:latin typeface="Overpass Black"/>
                <a:ea typeface="Overpass Black"/>
                <a:cs typeface="Overpass Black"/>
                <a:sym typeface="Overpass Black"/>
              </a:defRPr>
            </a:lvl6pPr>
            <a:lvl7pPr lvl="6" algn="ctr" rtl="0">
              <a:lnSpc>
                <a:spcPct val="100000"/>
              </a:lnSpc>
              <a:spcBef>
                <a:spcPts val="0"/>
              </a:spcBef>
              <a:spcAft>
                <a:spcPts val="0"/>
              </a:spcAft>
              <a:buNone/>
              <a:defRPr sz="2133">
                <a:latin typeface="Overpass Black"/>
                <a:ea typeface="Overpass Black"/>
                <a:cs typeface="Overpass Black"/>
                <a:sym typeface="Overpass Black"/>
              </a:defRPr>
            </a:lvl7pPr>
            <a:lvl8pPr lvl="7" algn="ctr" rtl="0">
              <a:lnSpc>
                <a:spcPct val="100000"/>
              </a:lnSpc>
              <a:spcBef>
                <a:spcPts val="0"/>
              </a:spcBef>
              <a:spcAft>
                <a:spcPts val="0"/>
              </a:spcAft>
              <a:buNone/>
              <a:defRPr sz="2133">
                <a:latin typeface="Overpass Black"/>
                <a:ea typeface="Overpass Black"/>
                <a:cs typeface="Overpass Black"/>
                <a:sym typeface="Overpass Black"/>
              </a:defRPr>
            </a:lvl8pPr>
            <a:lvl9pPr lvl="8" algn="ctr" rtl="0">
              <a:lnSpc>
                <a:spcPct val="100000"/>
              </a:lnSpc>
              <a:spcBef>
                <a:spcPts val="0"/>
              </a:spcBef>
              <a:spcAft>
                <a:spcPts val="0"/>
              </a:spcAft>
              <a:buNone/>
              <a:defRPr sz="2133">
                <a:latin typeface="Overpass Black"/>
                <a:ea typeface="Overpass Black"/>
                <a:cs typeface="Overpass Black"/>
                <a:sym typeface="Overpass Black"/>
              </a:defRPr>
            </a:lvl9pPr>
          </a:lstStyle>
          <a:p>
            <a:endParaRPr/>
          </a:p>
        </p:txBody>
      </p:sp>
      <p:sp>
        <p:nvSpPr>
          <p:cNvPr id="1539" name="Google Shape;1539;p26"/>
          <p:cNvSpPr txBox="1">
            <a:spLocks noGrp="1"/>
          </p:cNvSpPr>
          <p:nvPr>
            <p:ph type="subTitle" idx="2"/>
          </p:nvPr>
        </p:nvSpPr>
        <p:spPr>
          <a:xfrm>
            <a:off x="725367"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0" name="Google Shape;1540;p26"/>
          <p:cNvSpPr txBox="1">
            <a:spLocks noGrp="1"/>
          </p:cNvSpPr>
          <p:nvPr>
            <p:ph type="subTitle" idx="3"/>
          </p:nvPr>
        </p:nvSpPr>
        <p:spPr>
          <a:xfrm>
            <a:off x="4196373" y="4160508"/>
            <a:ext cx="3290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Overpass Black"/>
                <a:ea typeface="Overpass Black"/>
                <a:cs typeface="Overpass Black"/>
                <a:sym typeface="Overpass Black"/>
              </a:defRPr>
            </a:lvl1pPr>
            <a:lvl2pPr lvl="1" algn="ctr" rtl="0">
              <a:lnSpc>
                <a:spcPct val="100000"/>
              </a:lnSpc>
              <a:spcBef>
                <a:spcPts val="0"/>
              </a:spcBef>
              <a:spcAft>
                <a:spcPts val="0"/>
              </a:spcAft>
              <a:buNone/>
              <a:defRPr sz="2133">
                <a:latin typeface="Overpass Black"/>
                <a:ea typeface="Overpass Black"/>
                <a:cs typeface="Overpass Black"/>
                <a:sym typeface="Overpass Black"/>
              </a:defRPr>
            </a:lvl2pPr>
            <a:lvl3pPr lvl="2" algn="ctr" rtl="0">
              <a:lnSpc>
                <a:spcPct val="100000"/>
              </a:lnSpc>
              <a:spcBef>
                <a:spcPts val="0"/>
              </a:spcBef>
              <a:spcAft>
                <a:spcPts val="0"/>
              </a:spcAft>
              <a:buNone/>
              <a:defRPr sz="2133">
                <a:latin typeface="Overpass Black"/>
                <a:ea typeface="Overpass Black"/>
                <a:cs typeface="Overpass Black"/>
                <a:sym typeface="Overpass Black"/>
              </a:defRPr>
            </a:lvl3pPr>
            <a:lvl4pPr lvl="3" algn="ctr" rtl="0">
              <a:lnSpc>
                <a:spcPct val="100000"/>
              </a:lnSpc>
              <a:spcBef>
                <a:spcPts val="0"/>
              </a:spcBef>
              <a:spcAft>
                <a:spcPts val="0"/>
              </a:spcAft>
              <a:buNone/>
              <a:defRPr sz="2133">
                <a:latin typeface="Overpass Black"/>
                <a:ea typeface="Overpass Black"/>
                <a:cs typeface="Overpass Black"/>
                <a:sym typeface="Overpass Black"/>
              </a:defRPr>
            </a:lvl4pPr>
            <a:lvl5pPr lvl="4" algn="ctr" rtl="0">
              <a:lnSpc>
                <a:spcPct val="100000"/>
              </a:lnSpc>
              <a:spcBef>
                <a:spcPts val="0"/>
              </a:spcBef>
              <a:spcAft>
                <a:spcPts val="0"/>
              </a:spcAft>
              <a:buNone/>
              <a:defRPr sz="2133">
                <a:latin typeface="Overpass Black"/>
                <a:ea typeface="Overpass Black"/>
                <a:cs typeface="Overpass Black"/>
                <a:sym typeface="Overpass Black"/>
              </a:defRPr>
            </a:lvl5pPr>
            <a:lvl6pPr lvl="5" algn="ctr" rtl="0">
              <a:lnSpc>
                <a:spcPct val="100000"/>
              </a:lnSpc>
              <a:spcBef>
                <a:spcPts val="0"/>
              </a:spcBef>
              <a:spcAft>
                <a:spcPts val="0"/>
              </a:spcAft>
              <a:buNone/>
              <a:defRPr sz="2133">
                <a:latin typeface="Overpass Black"/>
                <a:ea typeface="Overpass Black"/>
                <a:cs typeface="Overpass Black"/>
                <a:sym typeface="Overpass Black"/>
              </a:defRPr>
            </a:lvl6pPr>
            <a:lvl7pPr lvl="6" algn="ctr" rtl="0">
              <a:lnSpc>
                <a:spcPct val="100000"/>
              </a:lnSpc>
              <a:spcBef>
                <a:spcPts val="0"/>
              </a:spcBef>
              <a:spcAft>
                <a:spcPts val="0"/>
              </a:spcAft>
              <a:buNone/>
              <a:defRPr sz="2133">
                <a:latin typeface="Overpass Black"/>
                <a:ea typeface="Overpass Black"/>
                <a:cs typeface="Overpass Black"/>
                <a:sym typeface="Overpass Black"/>
              </a:defRPr>
            </a:lvl7pPr>
            <a:lvl8pPr lvl="7" algn="ctr" rtl="0">
              <a:lnSpc>
                <a:spcPct val="100000"/>
              </a:lnSpc>
              <a:spcBef>
                <a:spcPts val="0"/>
              </a:spcBef>
              <a:spcAft>
                <a:spcPts val="0"/>
              </a:spcAft>
              <a:buNone/>
              <a:defRPr sz="2133">
                <a:latin typeface="Overpass Black"/>
                <a:ea typeface="Overpass Black"/>
                <a:cs typeface="Overpass Black"/>
                <a:sym typeface="Overpass Black"/>
              </a:defRPr>
            </a:lvl8pPr>
            <a:lvl9pPr lvl="8" algn="ctr" rtl="0">
              <a:lnSpc>
                <a:spcPct val="100000"/>
              </a:lnSpc>
              <a:spcBef>
                <a:spcPts val="0"/>
              </a:spcBef>
              <a:spcAft>
                <a:spcPts val="0"/>
              </a:spcAft>
              <a:buNone/>
              <a:defRPr sz="2133">
                <a:latin typeface="Overpass Black"/>
                <a:ea typeface="Overpass Black"/>
                <a:cs typeface="Overpass Black"/>
                <a:sym typeface="Overpass Black"/>
              </a:defRPr>
            </a:lvl9pPr>
          </a:lstStyle>
          <a:p>
            <a:endParaRPr/>
          </a:p>
        </p:txBody>
      </p:sp>
      <p:sp>
        <p:nvSpPr>
          <p:cNvPr id="1541" name="Google Shape;1541;p26"/>
          <p:cNvSpPr txBox="1">
            <a:spLocks noGrp="1"/>
          </p:cNvSpPr>
          <p:nvPr>
            <p:ph type="subTitle" idx="4"/>
          </p:nvPr>
        </p:nvSpPr>
        <p:spPr>
          <a:xfrm>
            <a:off x="4317373"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2" name="Google Shape;1542;p26"/>
          <p:cNvSpPr txBox="1">
            <a:spLocks noGrp="1"/>
          </p:cNvSpPr>
          <p:nvPr>
            <p:ph type="subTitle" idx="5"/>
          </p:nvPr>
        </p:nvSpPr>
        <p:spPr>
          <a:xfrm>
            <a:off x="7712868" y="4160508"/>
            <a:ext cx="3290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Overpass Black"/>
                <a:ea typeface="Overpass Black"/>
                <a:cs typeface="Overpass Black"/>
                <a:sym typeface="Overpass Black"/>
              </a:defRPr>
            </a:lvl1pPr>
            <a:lvl2pPr lvl="1" algn="ctr" rtl="0">
              <a:lnSpc>
                <a:spcPct val="100000"/>
              </a:lnSpc>
              <a:spcBef>
                <a:spcPts val="0"/>
              </a:spcBef>
              <a:spcAft>
                <a:spcPts val="0"/>
              </a:spcAft>
              <a:buNone/>
              <a:defRPr sz="2133">
                <a:latin typeface="Overpass Black"/>
                <a:ea typeface="Overpass Black"/>
                <a:cs typeface="Overpass Black"/>
                <a:sym typeface="Overpass Black"/>
              </a:defRPr>
            </a:lvl2pPr>
            <a:lvl3pPr lvl="2" algn="ctr" rtl="0">
              <a:lnSpc>
                <a:spcPct val="100000"/>
              </a:lnSpc>
              <a:spcBef>
                <a:spcPts val="0"/>
              </a:spcBef>
              <a:spcAft>
                <a:spcPts val="0"/>
              </a:spcAft>
              <a:buNone/>
              <a:defRPr sz="2133">
                <a:latin typeface="Overpass Black"/>
                <a:ea typeface="Overpass Black"/>
                <a:cs typeface="Overpass Black"/>
                <a:sym typeface="Overpass Black"/>
              </a:defRPr>
            </a:lvl3pPr>
            <a:lvl4pPr lvl="3" algn="ctr" rtl="0">
              <a:lnSpc>
                <a:spcPct val="100000"/>
              </a:lnSpc>
              <a:spcBef>
                <a:spcPts val="0"/>
              </a:spcBef>
              <a:spcAft>
                <a:spcPts val="0"/>
              </a:spcAft>
              <a:buNone/>
              <a:defRPr sz="2133">
                <a:latin typeface="Overpass Black"/>
                <a:ea typeface="Overpass Black"/>
                <a:cs typeface="Overpass Black"/>
                <a:sym typeface="Overpass Black"/>
              </a:defRPr>
            </a:lvl4pPr>
            <a:lvl5pPr lvl="4" algn="ctr" rtl="0">
              <a:lnSpc>
                <a:spcPct val="100000"/>
              </a:lnSpc>
              <a:spcBef>
                <a:spcPts val="0"/>
              </a:spcBef>
              <a:spcAft>
                <a:spcPts val="0"/>
              </a:spcAft>
              <a:buNone/>
              <a:defRPr sz="2133">
                <a:latin typeface="Overpass Black"/>
                <a:ea typeface="Overpass Black"/>
                <a:cs typeface="Overpass Black"/>
                <a:sym typeface="Overpass Black"/>
              </a:defRPr>
            </a:lvl5pPr>
            <a:lvl6pPr lvl="5" algn="ctr" rtl="0">
              <a:lnSpc>
                <a:spcPct val="100000"/>
              </a:lnSpc>
              <a:spcBef>
                <a:spcPts val="0"/>
              </a:spcBef>
              <a:spcAft>
                <a:spcPts val="0"/>
              </a:spcAft>
              <a:buNone/>
              <a:defRPr sz="2133">
                <a:latin typeface="Overpass Black"/>
                <a:ea typeface="Overpass Black"/>
                <a:cs typeface="Overpass Black"/>
                <a:sym typeface="Overpass Black"/>
              </a:defRPr>
            </a:lvl6pPr>
            <a:lvl7pPr lvl="6" algn="ctr" rtl="0">
              <a:lnSpc>
                <a:spcPct val="100000"/>
              </a:lnSpc>
              <a:spcBef>
                <a:spcPts val="0"/>
              </a:spcBef>
              <a:spcAft>
                <a:spcPts val="0"/>
              </a:spcAft>
              <a:buNone/>
              <a:defRPr sz="2133">
                <a:latin typeface="Overpass Black"/>
                <a:ea typeface="Overpass Black"/>
                <a:cs typeface="Overpass Black"/>
                <a:sym typeface="Overpass Black"/>
              </a:defRPr>
            </a:lvl7pPr>
            <a:lvl8pPr lvl="7" algn="ctr" rtl="0">
              <a:lnSpc>
                <a:spcPct val="100000"/>
              </a:lnSpc>
              <a:spcBef>
                <a:spcPts val="0"/>
              </a:spcBef>
              <a:spcAft>
                <a:spcPts val="0"/>
              </a:spcAft>
              <a:buNone/>
              <a:defRPr sz="2133">
                <a:latin typeface="Overpass Black"/>
                <a:ea typeface="Overpass Black"/>
                <a:cs typeface="Overpass Black"/>
                <a:sym typeface="Overpass Black"/>
              </a:defRPr>
            </a:lvl8pPr>
            <a:lvl9pPr lvl="8" algn="ctr" rtl="0">
              <a:lnSpc>
                <a:spcPct val="100000"/>
              </a:lnSpc>
              <a:spcBef>
                <a:spcPts val="0"/>
              </a:spcBef>
              <a:spcAft>
                <a:spcPts val="0"/>
              </a:spcAft>
              <a:buNone/>
              <a:defRPr sz="2133">
                <a:latin typeface="Overpass Black"/>
                <a:ea typeface="Overpass Black"/>
                <a:cs typeface="Overpass Black"/>
                <a:sym typeface="Overpass Black"/>
              </a:defRPr>
            </a:lvl9pPr>
          </a:lstStyle>
          <a:p>
            <a:endParaRPr/>
          </a:p>
        </p:txBody>
      </p:sp>
      <p:sp>
        <p:nvSpPr>
          <p:cNvPr id="1543" name="Google Shape;1543;p26"/>
          <p:cNvSpPr txBox="1">
            <a:spLocks noGrp="1"/>
          </p:cNvSpPr>
          <p:nvPr>
            <p:ph type="subTitle" idx="6"/>
          </p:nvPr>
        </p:nvSpPr>
        <p:spPr>
          <a:xfrm>
            <a:off x="7833867"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4" name="Google Shape;1544;p26"/>
          <p:cNvSpPr txBox="1">
            <a:spLocks noGrp="1"/>
          </p:cNvSpPr>
          <p:nvPr>
            <p:ph type="title" hasCustomPrompt="1"/>
          </p:nvPr>
        </p:nvSpPr>
        <p:spPr>
          <a:xfrm>
            <a:off x="4600173"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45" name="Google Shape;1545;p26"/>
          <p:cNvSpPr txBox="1">
            <a:spLocks noGrp="1"/>
          </p:cNvSpPr>
          <p:nvPr>
            <p:ph type="title" idx="7" hasCustomPrompt="1"/>
          </p:nvPr>
        </p:nvSpPr>
        <p:spPr>
          <a:xfrm>
            <a:off x="8116668"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46" name="Google Shape;1546;p26"/>
          <p:cNvSpPr txBox="1">
            <a:spLocks noGrp="1"/>
          </p:cNvSpPr>
          <p:nvPr>
            <p:ph type="title" idx="8" hasCustomPrompt="1"/>
          </p:nvPr>
        </p:nvSpPr>
        <p:spPr>
          <a:xfrm>
            <a:off x="1008167"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pic>
        <p:nvPicPr>
          <p:cNvPr id="1547" name="Google Shape;1547;p26"/>
          <p:cNvPicPr preferRelativeResize="0"/>
          <p:nvPr/>
        </p:nvPicPr>
        <p:blipFill>
          <a:blip r:embed="rId2">
            <a:alphaModFix amt="66000"/>
          </a:blip>
          <a:stretch>
            <a:fillRect/>
          </a:stretch>
        </p:blipFill>
        <p:spPr>
          <a:xfrm rot="-2343514" flipH="1">
            <a:off x="-2188737" y="-2293211"/>
            <a:ext cx="4396519" cy="3035517"/>
          </a:xfrm>
          <a:prstGeom prst="rect">
            <a:avLst/>
          </a:prstGeom>
          <a:noFill/>
          <a:ln>
            <a:noFill/>
          </a:ln>
        </p:spPr>
      </p:pic>
      <p:grpSp>
        <p:nvGrpSpPr>
          <p:cNvPr id="1548" name="Google Shape;1548;p26"/>
          <p:cNvGrpSpPr/>
          <p:nvPr/>
        </p:nvGrpSpPr>
        <p:grpSpPr>
          <a:xfrm rot="-8099954">
            <a:off x="-612769" y="-1362163"/>
            <a:ext cx="1792489" cy="2660436"/>
            <a:chOff x="272875" y="1527563"/>
            <a:chExt cx="255950" cy="455000"/>
          </a:xfrm>
        </p:grpSpPr>
        <p:sp>
          <p:nvSpPr>
            <p:cNvPr id="1549" name="Google Shape;1549;p2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0" name="Google Shape;1550;p2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1" name="Google Shape;1551;p2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2" name="Google Shape;1552;p2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3" name="Google Shape;1553;p2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4" name="Google Shape;1554;p2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5" name="Google Shape;1555;p2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6" name="Google Shape;1556;p2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7" name="Google Shape;1557;p2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8" name="Google Shape;1558;p2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9" name="Google Shape;1559;p2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0" name="Google Shape;1560;p2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1" name="Google Shape;1561;p2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2" name="Google Shape;1562;p2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3" name="Google Shape;1563;p2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4" name="Google Shape;1564;p2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5" name="Google Shape;1565;p2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6" name="Google Shape;1566;p2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7" name="Google Shape;1567;p2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8" name="Google Shape;1568;p2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9" name="Google Shape;1569;p2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0" name="Google Shape;1570;p2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1" name="Google Shape;1571;p2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2" name="Google Shape;1572;p2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3" name="Google Shape;1573;p2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4" name="Google Shape;1574;p2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5" name="Google Shape;1575;p2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6" name="Google Shape;1576;p2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7" name="Google Shape;1577;p2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8" name="Google Shape;1578;p2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9" name="Google Shape;1579;p2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0" name="Google Shape;1580;p2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1" name="Google Shape;1581;p2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2" name="Google Shape;1582;p2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3" name="Google Shape;1583;p2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584" name="Google Shape;1584;p26"/>
          <p:cNvPicPr preferRelativeResize="0"/>
          <p:nvPr/>
        </p:nvPicPr>
        <p:blipFill>
          <a:blip r:embed="rId3">
            <a:alphaModFix amt="74000"/>
          </a:blip>
          <a:stretch>
            <a:fillRect/>
          </a:stretch>
        </p:blipFill>
        <p:spPr>
          <a:xfrm rot="4990199" flipH="1">
            <a:off x="-1503147" y="5478162"/>
            <a:ext cx="3859827" cy="3457761"/>
          </a:xfrm>
          <a:prstGeom prst="rect">
            <a:avLst/>
          </a:prstGeom>
          <a:noFill/>
          <a:ln>
            <a:noFill/>
          </a:ln>
        </p:spPr>
      </p:pic>
      <p:pic>
        <p:nvPicPr>
          <p:cNvPr id="1585" name="Google Shape;1585;p26"/>
          <p:cNvPicPr preferRelativeResize="0"/>
          <p:nvPr/>
        </p:nvPicPr>
        <p:blipFill>
          <a:blip r:embed="rId4">
            <a:alphaModFix amt="74000"/>
          </a:blip>
          <a:stretch>
            <a:fillRect/>
          </a:stretch>
        </p:blipFill>
        <p:spPr>
          <a:xfrm rot="4990199" flipH="1">
            <a:off x="9743487" y="-1229354"/>
            <a:ext cx="3859827" cy="3457761"/>
          </a:xfrm>
          <a:prstGeom prst="rect">
            <a:avLst/>
          </a:prstGeom>
          <a:noFill/>
          <a:ln>
            <a:noFill/>
          </a:ln>
        </p:spPr>
      </p:pic>
      <p:sp>
        <p:nvSpPr>
          <p:cNvPr id="1586" name="Google Shape;1586;p26"/>
          <p:cNvSpPr txBox="1">
            <a:spLocks noGrp="1"/>
          </p:cNvSpPr>
          <p:nvPr>
            <p:ph type="ctrTitle" idx="9"/>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587" name="Google Shape;1587;p26"/>
          <p:cNvSpPr/>
          <p:nvPr/>
        </p:nvSpPr>
        <p:spPr>
          <a:xfrm rot="-2136675">
            <a:off x="9722017" y="5422512"/>
            <a:ext cx="3019969" cy="2887645"/>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0392468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668"/>
        <p:cNvGrpSpPr/>
        <p:nvPr/>
      </p:nvGrpSpPr>
      <p:grpSpPr>
        <a:xfrm>
          <a:off x="0" y="0"/>
          <a:ext cx="0" cy="0"/>
          <a:chOff x="0" y="0"/>
          <a:chExt cx="0" cy="0"/>
        </a:xfrm>
      </p:grpSpPr>
      <p:pic>
        <p:nvPicPr>
          <p:cNvPr id="1669" name="Google Shape;1669;p28"/>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670" name="Google Shape;1670;p28"/>
          <p:cNvGrpSpPr/>
          <p:nvPr/>
        </p:nvGrpSpPr>
        <p:grpSpPr>
          <a:xfrm rot="-987768">
            <a:off x="10335757" y="-355038"/>
            <a:ext cx="1792479" cy="2660411"/>
            <a:chOff x="272875" y="1527563"/>
            <a:chExt cx="255950" cy="455000"/>
          </a:xfrm>
        </p:grpSpPr>
        <p:sp>
          <p:nvSpPr>
            <p:cNvPr id="1671" name="Google Shape;1671;p2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2" name="Google Shape;1672;p2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3" name="Google Shape;1673;p2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4" name="Google Shape;1674;p2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5" name="Google Shape;1675;p2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6" name="Google Shape;1676;p2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7" name="Google Shape;1677;p2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8" name="Google Shape;1678;p2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9" name="Google Shape;1679;p2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0" name="Google Shape;1680;p2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1" name="Google Shape;1681;p2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2" name="Google Shape;1682;p2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3" name="Google Shape;1683;p2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4" name="Google Shape;1684;p2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5" name="Google Shape;1685;p2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6" name="Google Shape;1686;p2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7" name="Google Shape;1687;p2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8" name="Google Shape;1688;p2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9" name="Google Shape;1689;p2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0" name="Google Shape;1690;p2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1" name="Google Shape;1691;p2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2" name="Google Shape;1692;p2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3" name="Google Shape;1693;p2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4" name="Google Shape;1694;p2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5" name="Google Shape;1695;p2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6" name="Google Shape;1696;p2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7" name="Google Shape;1697;p2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8" name="Google Shape;1698;p2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9" name="Google Shape;1699;p2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0" name="Google Shape;1700;p2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1" name="Google Shape;1701;p2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2" name="Google Shape;1702;p2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3" name="Google Shape;1703;p2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4" name="Google Shape;1704;p2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5" name="Google Shape;1705;p2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706" name="Google Shape;1706;p28"/>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707" name="Google Shape;1707;p28"/>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708" name="Google Shape;1708;p28"/>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9" name="Google Shape;1709;p28"/>
          <p:cNvSpPr txBox="1">
            <a:spLocks noGrp="1"/>
          </p:cNvSpPr>
          <p:nvPr>
            <p:ph type="title"/>
          </p:nvPr>
        </p:nvSpPr>
        <p:spPr>
          <a:xfrm>
            <a:off x="976500" y="2183327"/>
            <a:ext cx="511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10" name="Google Shape;1710;p28"/>
          <p:cNvSpPr txBox="1">
            <a:spLocks noGrp="1"/>
          </p:cNvSpPr>
          <p:nvPr>
            <p:ph type="subTitle" idx="1"/>
          </p:nvPr>
        </p:nvSpPr>
        <p:spPr>
          <a:xfrm>
            <a:off x="633567" y="2926433"/>
            <a:ext cx="5462400" cy="3320400"/>
          </a:xfrm>
          <a:prstGeom prst="rect">
            <a:avLst/>
          </a:prstGeom>
        </p:spPr>
        <p:txBody>
          <a:bodyPr spcFirstLastPara="1" wrap="square" lIns="91425" tIns="91425" rIns="91425" bIns="91425" anchor="t" anchorCtr="0">
            <a:noAutofit/>
          </a:bodyPr>
          <a:lstStyle>
            <a:lvl1pPr marR="67732" lvl="0" rtl="0">
              <a:lnSpc>
                <a:spcPct val="100000"/>
              </a:lnSpc>
              <a:spcBef>
                <a:spcPts val="0"/>
              </a:spcBef>
              <a:spcAft>
                <a:spcPts val="0"/>
              </a:spcAft>
              <a:buClr>
                <a:schemeClr val="lt2"/>
              </a:buClr>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711" name="Google Shape;1711;p28"/>
          <p:cNvSpPr txBox="1">
            <a:spLocks noGrp="1"/>
          </p:cNvSpPr>
          <p:nvPr>
            <p:ph type="title" idx="2"/>
          </p:nvPr>
        </p:nvSpPr>
        <p:spPr>
          <a:xfrm>
            <a:off x="6104200" y="2183327"/>
            <a:ext cx="511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12" name="Google Shape;1712;p28"/>
          <p:cNvSpPr txBox="1">
            <a:spLocks noGrp="1"/>
          </p:cNvSpPr>
          <p:nvPr>
            <p:ph type="subTitle" idx="3"/>
          </p:nvPr>
        </p:nvSpPr>
        <p:spPr>
          <a:xfrm>
            <a:off x="6104200" y="2926433"/>
            <a:ext cx="5462400" cy="332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713" name="Google Shape;1713;p28"/>
          <p:cNvSpPr txBox="1">
            <a:spLocks noGrp="1"/>
          </p:cNvSpPr>
          <p:nvPr>
            <p:ph type="ctrTitle" idx="4"/>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13305254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839"/>
        <p:cNvGrpSpPr/>
        <p:nvPr/>
      </p:nvGrpSpPr>
      <p:grpSpPr>
        <a:xfrm>
          <a:off x="0" y="0"/>
          <a:ext cx="0" cy="0"/>
          <a:chOff x="0" y="0"/>
          <a:chExt cx="0" cy="0"/>
        </a:xfrm>
      </p:grpSpPr>
      <p:pic>
        <p:nvPicPr>
          <p:cNvPr id="1840" name="Google Shape;1840;p31"/>
          <p:cNvPicPr preferRelativeResize="0"/>
          <p:nvPr/>
        </p:nvPicPr>
        <p:blipFill>
          <a:blip r:embed="rId2">
            <a:alphaModFix amt="76000"/>
          </a:blip>
          <a:stretch>
            <a:fillRect/>
          </a:stretch>
        </p:blipFill>
        <p:spPr>
          <a:xfrm rot="2453973">
            <a:off x="1664787" y="3376285"/>
            <a:ext cx="5643664" cy="2101699"/>
          </a:xfrm>
          <a:prstGeom prst="rect">
            <a:avLst/>
          </a:prstGeom>
          <a:noFill/>
          <a:ln>
            <a:noFill/>
          </a:ln>
        </p:spPr>
      </p:pic>
      <p:pic>
        <p:nvPicPr>
          <p:cNvPr id="1841" name="Google Shape;1841;p31"/>
          <p:cNvPicPr preferRelativeResize="0"/>
          <p:nvPr/>
        </p:nvPicPr>
        <p:blipFill>
          <a:blip r:embed="rId2">
            <a:alphaModFix amt="76000"/>
          </a:blip>
          <a:stretch>
            <a:fillRect/>
          </a:stretch>
        </p:blipFill>
        <p:spPr>
          <a:xfrm rot="2453973">
            <a:off x="-2317747" y="5442419"/>
            <a:ext cx="5643664" cy="2101699"/>
          </a:xfrm>
          <a:prstGeom prst="rect">
            <a:avLst/>
          </a:prstGeom>
          <a:noFill/>
          <a:ln>
            <a:noFill/>
          </a:ln>
        </p:spPr>
      </p:pic>
      <p:pic>
        <p:nvPicPr>
          <p:cNvPr id="1842" name="Google Shape;1842;p31"/>
          <p:cNvPicPr preferRelativeResize="0"/>
          <p:nvPr/>
        </p:nvPicPr>
        <p:blipFill>
          <a:blip r:embed="rId3">
            <a:alphaModFix amt="76000"/>
          </a:blip>
          <a:stretch>
            <a:fillRect/>
          </a:stretch>
        </p:blipFill>
        <p:spPr>
          <a:xfrm rot="2453973">
            <a:off x="8954820" y="-330848"/>
            <a:ext cx="5643664" cy="2101699"/>
          </a:xfrm>
          <a:prstGeom prst="rect">
            <a:avLst/>
          </a:prstGeom>
          <a:noFill/>
          <a:ln>
            <a:noFill/>
          </a:ln>
        </p:spPr>
      </p:pic>
      <p:pic>
        <p:nvPicPr>
          <p:cNvPr id="1843" name="Google Shape;1843;p31"/>
          <p:cNvPicPr preferRelativeResize="0"/>
          <p:nvPr/>
        </p:nvPicPr>
        <p:blipFill>
          <a:blip r:embed="rId4">
            <a:alphaModFix amt="47000"/>
          </a:blip>
          <a:stretch>
            <a:fillRect/>
          </a:stretch>
        </p:blipFill>
        <p:spPr>
          <a:xfrm rot="10800000">
            <a:off x="2174651" y="191851"/>
            <a:ext cx="7842701" cy="6474303"/>
          </a:xfrm>
          <a:prstGeom prst="rect">
            <a:avLst/>
          </a:prstGeom>
          <a:noFill/>
          <a:ln>
            <a:noFill/>
          </a:ln>
        </p:spPr>
      </p:pic>
      <p:grpSp>
        <p:nvGrpSpPr>
          <p:cNvPr id="1844" name="Google Shape;1844;p31"/>
          <p:cNvGrpSpPr/>
          <p:nvPr/>
        </p:nvGrpSpPr>
        <p:grpSpPr>
          <a:xfrm rot="-2700000">
            <a:off x="223941" y="4107949"/>
            <a:ext cx="1792465" cy="3292904"/>
            <a:chOff x="272875" y="1419395"/>
            <a:chExt cx="255950" cy="563168"/>
          </a:xfrm>
        </p:grpSpPr>
        <p:sp>
          <p:nvSpPr>
            <p:cNvPr id="1845" name="Google Shape;1845;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6" name="Google Shape;1846;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7" name="Google Shape;1847;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8" name="Google Shape;1848;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9" name="Google Shape;1849;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0" name="Google Shape;1850;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1" name="Google Shape;1851;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2" name="Google Shape;1852;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3" name="Google Shape;1853;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4" name="Google Shape;1854;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5" name="Google Shape;1855;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6" name="Google Shape;1856;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7" name="Google Shape;1857;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8" name="Google Shape;1858;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9" name="Google Shape;1859;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0" name="Google Shape;1860;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1" name="Google Shape;1861;p3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2" name="Google Shape;1862;p3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3" name="Google Shape;1863;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4" name="Google Shape;1864;p3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5" name="Google Shape;1865;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6" name="Google Shape;1866;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7" name="Google Shape;1867;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8" name="Google Shape;1868;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9" name="Google Shape;1869;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0" name="Google Shape;1870;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1" name="Google Shape;1871;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2" name="Google Shape;1872;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3" name="Google Shape;1873;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4" name="Google Shape;1874;p3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5" name="Google Shape;1875;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6" name="Google Shape;1876;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7" name="Google Shape;1877;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8" name="Google Shape;1878;p3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9" name="Google Shape;1879;p3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880" name="Google Shape;1880;p31"/>
          <p:cNvGrpSpPr/>
          <p:nvPr/>
        </p:nvGrpSpPr>
        <p:grpSpPr>
          <a:xfrm rot="-2700000">
            <a:off x="10702018" y="-244454"/>
            <a:ext cx="1792465" cy="2660436"/>
            <a:chOff x="272875" y="1527563"/>
            <a:chExt cx="255950" cy="455000"/>
          </a:xfrm>
        </p:grpSpPr>
        <p:sp>
          <p:nvSpPr>
            <p:cNvPr id="1881" name="Google Shape;1881;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2" name="Google Shape;1882;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3" name="Google Shape;1883;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4" name="Google Shape;1884;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5" name="Google Shape;1885;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6" name="Google Shape;1886;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7" name="Google Shape;1887;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8" name="Google Shape;1888;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9" name="Google Shape;1889;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0" name="Google Shape;1890;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1" name="Google Shape;1891;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2" name="Google Shape;1892;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3" name="Google Shape;1893;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4" name="Google Shape;1894;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5" name="Google Shape;1895;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6" name="Google Shape;1896;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7" name="Google Shape;1897;p3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8" name="Google Shape;1898;p3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9" name="Google Shape;1899;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0" name="Google Shape;1900;p3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1" name="Google Shape;1901;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2" name="Google Shape;1902;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3" name="Google Shape;1903;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4" name="Google Shape;1904;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5" name="Google Shape;1905;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6" name="Google Shape;1906;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7" name="Google Shape;1907;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8" name="Google Shape;1908;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9" name="Google Shape;1909;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0" name="Google Shape;1910;p3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1" name="Google Shape;1911;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2" name="Google Shape;1912;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3" name="Google Shape;1913;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4" name="Google Shape;1914;p3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5" name="Google Shape;1915;p3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16" name="Google Shape;1916;p31"/>
          <p:cNvSpPr/>
          <p:nvPr/>
        </p:nvSpPr>
        <p:spPr>
          <a:xfrm>
            <a:off x="7427424" y="-3217383"/>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245445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917"/>
        <p:cNvGrpSpPr/>
        <p:nvPr/>
      </p:nvGrpSpPr>
      <p:grpSpPr>
        <a:xfrm>
          <a:off x="0" y="0"/>
          <a:ext cx="0" cy="0"/>
          <a:chOff x="0" y="0"/>
          <a:chExt cx="0" cy="0"/>
        </a:xfrm>
      </p:grpSpPr>
      <p:pic>
        <p:nvPicPr>
          <p:cNvPr id="1918" name="Google Shape;1918;p32"/>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919" name="Google Shape;1919;p32"/>
          <p:cNvGrpSpPr/>
          <p:nvPr/>
        </p:nvGrpSpPr>
        <p:grpSpPr>
          <a:xfrm rot="-987768">
            <a:off x="10335757" y="-355038"/>
            <a:ext cx="1792479" cy="2660411"/>
            <a:chOff x="272875" y="1527563"/>
            <a:chExt cx="255950" cy="455000"/>
          </a:xfrm>
        </p:grpSpPr>
        <p:sp>
          <p:nvSpPr>
            <p:cNvPr id="1920" name="Google Shape;1920;p3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1" name="Google Shape;1921;p3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2" name="Google Shape;1922;p3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3" name="Google Shape;1923;p3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4" name="Google Shape;1924;p3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5" name="Google Shape;1925;p3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6" name="Google Shape;1926;p3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7" name="Google Shape;1927;p3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8" name="Google Shape;1928;p3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9" name="Google Shape;1929;p3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0" name="Google Shape;1930;p3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1" name="Google Shape;1931;p3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2" name="Google Shape;1932;p3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3" name="Google Shape;1933;p3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4" name="Google Shape;1934;p3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5" name="Google Shape;1935;p3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6" name="Google Shape;1936;p3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7" name="Google Shape;1937;p3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8" name="Google Shape;1938;p3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9" name="Google Shape;1939;p3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0" name="Google Shape;1940;p3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1" name="Google Shape;1941;p3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2" name="Google Shape;1942;p3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3" name="Google Shape;1943;p3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4" name="Google Shape;1944;p3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5" name="Google Shape;1945;p3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6" name="Google Shape;1946;p3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7" name="Google Shape;1947;p3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8" name="Google Shape;1948;p3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9" name="Google Shape;1949;p3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0" name="Google Shape;1950;p3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1" name="Google Shape;1951;p3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2" name="Google Shape;1952;p3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3" name="Google Shape;1953;p3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4" name="Google Shape;1954;p3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955" name="Google Shape;1955;p32"/>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956" name="Google Shape;1956;p32"/>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957" name="Google Shape;1957;p32"/>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1118911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958"/>
        <p:cNvGrpSpPr/>
        <p:nvPr/>
      </p:nvGrpSpPr>
      <p:grpSpPr>
        <a:xfrm>
          <a:off x="0" y="0"/>
          <a:ext cx="0" cy="0"/>
          <a:chOff x="0" y="0"/>
          <a:chExt cx="0" cy="0"/>
        </a:xfrm>
      </p:grpSpPr>
      <p:pic>
        <p:nvPicPr>
          <p:cNvPr id="1959" name="Google Shape;1959;p33"/>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1960" name="Google Shape;1960;p33"/>
          <p:cNvGrpSpPr/>
          <p:nvPr/>
        </p:nvGrpSpPr>
        <p:grpSpPr>
          <a:xfrm rot="-8099954">
            <a:off x="20576" y="-763246"/>
            <a:ext cx="1792489" cy="2660436"/>
            <a:chOff x="272875" y="1527563"/>
            <a:chExt cx="255950" cy="455000"/>
          </a:xfrm>
        </p:grpSpPr>
        <p:sp>
          <p:nvSpPr>
            <p:cNvPr id="1961" name="Google Shape;1961;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2" name="Google Shape;1962;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3" name="Google Shape;1963;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4" name="Google Shape;1964;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5" name="Google Shape;1965;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6" name="Google Shape;1966;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7" name="Google Shape;1967;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8" name="Google Shape;1968;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9" name="Google Shape;1969;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0" name="Google Shape;1970;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1" name="Google Shape;1971;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2" name="Google Shape;1972;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3" name="Google Shape;1973;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4" name="Google Shape;1974;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5" name="Google Shape;1975;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6" name="Google Shape;1976;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7" name="Google Shape;1977;p3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8" name="Google Shape;1978;p3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9" name="Google Shape;1979;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0" name="Google Shape;1980;p3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1" name="Google Shape;1981;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2" name="Google Shape;1982;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3" name="Google Shape;1983;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4" name="Google Shape;1984;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5" name="Google Shape;1985;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6" name="Google Shape;1986;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7" name="Google Shape;1987;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8" name="Google Shape;1988;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9" name="Google Shape;1989;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0" name="Google Shape;1990;p3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1" name="Google Shape;1991;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2" name="Google Shape;1992;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3" name="Google Shape;1993;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4" name="Google Shape;1994;p3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5" name="Google Shape;1995;p3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996" name="Google Shape;1996;p33"/>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1997" name="Google Shape;1997;p33"/>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1998" name="Google Shape;1998;p33"/>
          <p:cNvGrpSpPr/>
          <p:nvPr/>
        </p:nvGrpSpPr>
        <p:grpSpPr>
          <a:xfrm flipH="1">
            <a:off x="-832500" y="4650153"/>
            <a:ext cx="1792503" cy="3292879"/>
            <a:chOff x="272875" y="1419395"/>
            <a:chExt cx="255950" cy="563168"/>
          </a:xfrm>
        </p:grpSpPr>
        <p:sp>
          <p:nvSpPr>
            <p:cNvPr id="1999" name="Google Shape;1999;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0" name="Google Shape;2000;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1" name="Google Shape;2001;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2" name="Google Shape;2002;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3" name="Google Shape;2003;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4" name="Google Shape;2004;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5" name="Google Shape;2005;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6" name="Google Shape;2006;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7" name="Google Shape;2007;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8" name="Google Shape;2008;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9" name="Google Shape;2009;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0" name="Google Shape;2010;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1" name="Google Shape;2011;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2" name="Google Shape;2012;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3" name="Google Shape;2013;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4" name="Google Shape;2014;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5" name="Google Shape;2015;p3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6" name="Google Shape;2016;p3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7" name="Google Shape;2017;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8" name="Google Shape;2018;p3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9" name="Google Shape;2019;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0" name="Google Shape;2020;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1" name="Google Shape;2021;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2" name="Google Shape;2022;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3" name="Google Shape;2023;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4" name="Google Shape;2024;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5" name="Google Shape;2025;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6" name="Google Shape;2026;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7" name="Google Shape;2027;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8" name="Google Shape;2028;p3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9" name="Google Shape;2029;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0" name="Google Shape;2030;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1" name="Google Shape;2031;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2" name="Google Shape;2032;p3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3" name="Google Shape;2033;p3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964252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34"/>
        <p:cNvGrpSpPr/>
        <p:nvPr/>
      </p:nvGrpSpPr>
      <p:grpSpPr>
        <a:xfrm>
          <a:off x="0" y="0"/>
          <a:ext cx="0" cy="0"/>
          <a:chOff x="0" y="0"/>
          <a:chExt cx="0" cy="0"/>
        </a:xfrm>
      </p:grpSpPr>
      <p:pic>
        <p:nvPicPr>
          <p:cNvPr id="2035" name="Google Shape;2035;p34"/>
          <p:cNvPicPr preferRelativeResize="0"/>
          <p:nvPr/>
        </p:nvPicPr>
        <p:blipFill>
          <a:blip r:embed="rId2">
            <a:alphaModFix amt="64000"/>
          </a:blip>
          <a:stretch>
            <a:fillRect/>
          </a:stretch>
        </p:blipFill>
        <p:spPr>
          <a:xfrm rot="5400000">
            <a:off x="9284415" y="-841084"/>
            <a:ext cx="4789568" cy="4028800"/>
          </a:xfrm>
          <a:prstGeom prst="rect">
            <a:avLst/>
          </a:prstGeom>
          <a:noFill/>
          <a:ln>
            <a:noFill/>
          </a:ln>
        </p:spPr>
      </p:pic>
      <p:pic>
        <p:nvPicPr>
          <p:cNvPr id="2036" name="Google Shape;2036;p34"/>
          <p:cNvPicPr preferRelativeResize="0"/>
          <p:nvPr/>
        </p:nvPicPr>
        <p:blipFill>
          <a:blip r:embed="rId3">
            <a:alphaModFix amt="66000"/>
          </a:blip>
          <a:stretch>
            <a:fillRect/>
          </a:stretch>
        </p:blipFill>
        <p:spPr>
          <a:xfrm rot="1326165" flipH="1">
            <a:off x="-255259" y="5505177"/>
            <a:ext cx="4396519" cy="3035512"/>
          </a:xfrm>
          <a:prstGeom prst="rect">
            <a:avLst/>
          </a:prstGeom>
          <a:noFill/>
          <a:ln>
            <a:noFill/>
          </a:ln>
        </p:spPr>
      </p:pic>
      <p:grpSp>
        <p:nvGrpSpPr>
          <p:cNvPr id="2037" name="Google Shape;2037;p34"/>
          <p:cNvGrpSpPr/>
          <p:nvPr/>
        </p:nvGrpSpPr>
        <p:grpSpPr>
          <a:xfrm rot="-2700000">
            <a:off x="10702018" y="-244454"/>
            <a:ext cx="1792465" cy="2660436"/>
            <a:chOff x="272875" y="1527563"/>
            <a:chExt cx="255950" cy="455000"/>
          </a:xfrm>
        </p:grpSpPr>
        <p:sp>
          <p:nvSpPr>
            <p:cNvPr id="2038" name="Google Shape;2038;p3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9" name="Google Shape;2039;p3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0" name="Google Shape;2040;p3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1" name="Google Shape;2041;p3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2" name="Google Shape;2042;p3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3" name="Google Shape;2043;p3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4" name="Google Shape;2044;p3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5" name="Google Shape;2045;p3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6" name="Google Shape;2046;p3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7" name="Google Shape;2047;p3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8" name="Google Shape;2048;p3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9" name="Google Shape;2049;p3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0" name="Google Shape;2050;p3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1" name="Google Shape;2051;p3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2" name="Google Shape;2052;p3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3" name="Google Shape;2053;p3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4" name="Google Shape;2054;p3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5" name="Google Shape;2055;p3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6" name="Google Shape;2056;p3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7" name="Google Shape;2057;p3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8" name="Google Shape;2058;p3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9" name="Google Shape;2059;p3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0" name="Google Shape;2060;p3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1" name="Google Shape;2061;p3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2" name="Google Shape;2062;p3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3" name="Google Shape;2063;p3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4" name="Google Shape;2064;p3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5" name="Google Shape;2065;p3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6" name="Google Shape;2066;p3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7" name="Google Shape;2067;p3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8" name="Google Shape;2068;p3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9" name="Google Shape;2069;p3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0" name="Google Shape;2070;p3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1" name="Google Shape;2071;p3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2" name="Google Shape;2072;p3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73" name="Google Shape;2073;p34"/>
          <p:cNvSpPr/>
          <p:nvPr/>
        </p:nvSpPr>
        <p:spPr>
          <a:xfrm>
            <a:off x="6089274" y="-3362066"/>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2074" name="Google Shape;2074;p34"/>
          <p:cNvPicPr preferRelativeResize="0"/>
          <p:nvPr/>
        </p:nvPicPr>
        <p:blipFill>
          <a:blip r:embed="rId4">
            <a:alphaModFix amt="74000"/>
          </a:blip>
          <a:stretch>
            <a:fillRect/>
          </a:stretch>
        </p:blipFill>
        <p:spPr>
          <a:xfrm rot="7675040">
            <a:off x="3559889" y="-2021551"/>
            <a:ext cx="3859836" cy="3457769"/>
          </a:xfrm>
          <a:prstGeom prst="rect">
            <a:avLst/>
          </a:prstGeom>
          <a:noFill/>
          <a:ln>
            <a:noFill/>
          </a:ln>
        </p:spPr>
      </p:pic>
      <p:pic>
        <p:nvPicPr>
          <p:cNvPr id="2075" name="Google Shape;2075;p34"/>
          <p:cNvPicPr preferRelativeResize="0"/>
          <p:nvPr/>
        </p:nvPicPr>
        <p:blipFill>
          <a:blip r:embed="rId5">
            <a:alphaModFix amt="74000"/>
          </a:blip>
          <a:stretch>
            <a:fillRect/>
          </a:stretch>
        </p:blipFill>
        <p:spPr>
          <a:xfrm rot="-9631575" flipH="1">
            <a:off x="-2004313" y="-1640565"/>
            <a:ext cx="3859832" cy="3457765"/>
          </a:xfrm>
          <a:prstGeom prst="rect">
            <a:avLst/>
          </a:prstGeom>
          <a:noFill/>
          <a:ln>
            <a:noFill/>
          </a:ln>
        </p:spPr>
      </p:pic>
    </p:spTree>
    <p:extLst>
      <p:ext uri="{BB962C8B-B14F-4D97-AF65-F5344CB8AC3E}">
        <p14:creationId xmlns:p14="http://schemas.microsoft.com/office/powerpoint/2010/main" val="42246732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076"/>
        <p:cNvGrpSpPr/>
        <p:nvPr/>
      </p:nvGrpSpPr>
      <p:grpSpPr>
        <a:xfrm>
          <a:off x="0" y="0"/>
          <a:ext cx="0" cy="0"/>
          <a:chOff x="0" y="0"/>
          <a:chExt cx="0" cy="0"/>
        </a:xfrm>
      </p:grpSpPr>
      <p:pic>
        <p:nvPicPr>
          <p:cNvPr id="2077" name="Google Shape;2077;p35"/>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2078" name="Google Shape;2078;p35"/>
          <p:cNvGrpSpPr/>
          <p:nvPr/>
        </p:nvGrpSpPr>
        <p:grpSpPr>
          <a:xfrm rot="-987768">
            <a:off x="10335757" y="-355038"/>
            <a:ext cx="1792479" cy="2660411"/>
            <a:chOff x="272875" y="1527563"/>
            <a:chExt cx="255950" cy="455000"/>
          </a:xfrm>
        </p:grpSpPr>
        <p:sp>
          <p:nvSpPr>
            <p:cNvPr id="2079" name="Google Shape;2079;p3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0" name="Google Shape;2080;p3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1" name="Google Shape;2081;p3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2" name="Google Shape;2082;p3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3" name="Google Shape;2083;p3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4" name="Google Shape;2084;p3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5" name="Google Shape;2085;p3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6" name="Google Shape;2086;p3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7" name="Google Shape;2087;p3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8" name="Google Shape;2088;p3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9" name="Google Shape;2089;p3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0" name="Google Shape;2090;p3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1" name="Google Shape;2091;p3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2" name="Google Shape;2092;p3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3" name="Google Shape;2093;p3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4" name="Google Shape;2094;p3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5" name="Google Shape;2095;p3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6" name="Google Shape;2096;p3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7" name="Google Shape;2097;p3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8" name="Google Shape;2098;p3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9" name="Google Shape;2099;p3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0" name="Google Shape;2100;p3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1" name="Google Shape;2101;p3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2" name="Google Shape;2102;p3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3" name="Google Shape;2103;p3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4" name="Google Shape;2104;p3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5" name="Google Shape;2105;p3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6" name="Google Shape;2106;p3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7" name="Google Shape;2107;p3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8" name="Google Shape;2108;p3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9" name="Google Shape;2109;p3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0" name="Google Shape;2110;p3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1" name="Google Shape;2111;p3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2" name="Google Shape;2112;p3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3" name="Google Shape;2113;p3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2114" name="Google Shape;2114;p35"/>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2115" name="Google Shape;2115;p35"/>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2116" name="Google Shape;2116;p35"/>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1513230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59"/>
        <p:cNvGrpSpPr/>
        <p:nvPr/>
      </p:nvGrpSpPr>
      <p:grpSpPr>
        <a:xfrm>
          <a:off x="0" y="0"/>
          <a:ext cx="0" cy="0"/>
          <a:chOff x="0" y="0"/>
          <a:chExt cx="0" cy="0"/>
        </a:xfrm>
      </p:grpSpPr>
      <p:pic>
        <p:nvPicPr>
          <p:cNvPr id="460" name="Google Shape;460;p8"/>
          <p:cNvPicPr preferRelativeResize="0"/>
          <p:nvPr/>
        </p:nvPicPr>
        <p:blipFill>
          <a:blip r:embed="rId2">
            <a:alphaModFix amt="74000"/>
          </a:blip>
          <a:stretch>
            <a:fillRect/>
          </a:stretch>
        </p:blipFill>
        <p:spPr>
          <a:xfrm rot="-10162003" flipH="1">
            <a:off x="401491" y="75521"/>
            <a:ext cx="3859828" cy="3457763"/>
          </a:xfrm>
          <a:prstGeom prst="rect">
            <a:avLst/>
          </a:prstGeom>
          <a:noFill/>
          <a:ln>
            <a:noFill/>
          </a:ln>
        </p:spPr>
      </p:pic>
      <p:pic>
        <p:nvPicPr>
          <p:cNvPr id="461" name="Google Shape;461;p8"/>
          <p:cNvPicPr preferRelativeResize="0"/>
          <p:nvPr/>
        </p:nvPicPr>
        <p:blipFill>
          <a:blip r:embed="rId3">
            <a:alphaModFix amt="33000"/>
          </a:blip>
          <a:stretch>
            <a:fillRect/>
          </a:stretch>
        </p:blipFill>
        <p:spPr>
          <a:xfrm rot="10800000" flipH="1">
            <a:off x="3078823" y="5"/>
            <a:ext cx="8153165" cy="6858000"/>
          </a:xfrm>
          <a:prstGeom prst="rect">
            <a:avLst/>
          </a:prstGeom>
          <a:noFill/>
          <a:ln>
            <a:noFill/>
          </a:ln>
        </p:spPr>
      </p:pic>
      <p:pic>
        <p:nvPicPr>
          <p:cNvPr id="462" name="Google Shape;462;p8"/>
          <p:cNvPicPr preferRelativeResize="0"/>
          <p:nvPr/>
        </p:nvPicPr>
        <p:blipFill>
          <a:blip r:embed="rId4">
            <a:alphaModFix amt="58000"/>
          </a:blip>
          <a:stretch>
            <a:fillRect/>
          </a:stretch>
        </p:blipFill>
        <p:spPr>
          <a:xfrm rot="-8962532">
            <a:off x="10071847" y="3136699"/>
            <a:ext cx="1950408" cy="4678872"/>
          </a:xfrm>
          <a:prstGeom prst="rect">
            <a:avLst/>
          </a:prstGeom>
          <a:noFill/>
          <a:ln>
            <a:noFill/>
          </a:ln>
        </p:spPr>
      </p:pic>
      <p:pic>
        <p:nvPicPr>
          <p:cNvPr id="463" name="Google Shape;463;p8"/>
          <p:cNvPicPr preferRelativeResize="0"/>
          <p:nvPr/>
        </p:nvPicPr>
        <p:blipFill>
          <a:blip r:embed="rId5">
            <a:alphaModFix amt="62000"/>
          </a:blip>
          <a:stretch>
            <a:fillRect/>
          </a:stretch>
        </p:blipFill>
        <p:spPr>
          <a:xfrm rot="-10162003" flipH="1">
            <a:off x="-1454809" y="-1511679"/>
            <a:ext cx="3859828" cy="3457763"/>
          </a:xfrm>
          <a:prstGeom prst="rect">
            <a:avLst/>
          </a:prstGeom>
          <a:noFill/>
          <a:ln>
            <a:noFill/>
          </a:ln>
        </p:spPr>
      </p:pic>
      <p:sp>
        <p:nvSpPr>
          <p:cNvPr id="464" name="Google Shape;464;p8"/>
          <p:cNvSpPr/>
          <p:nvPr/>
        </p:nvSpPr>
        <p:spPr>
          <a:xfrm rot="-6681487">
            <a:off x="10725830" y="3454541"/>
            <a:ext cx="3020031" cy="288770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65" name="Google Shape;465;p8"/>
          <p:cNvGrpSpPr/>
          <p:nvPr/>
        </p:nvGrpSpPr>
        <p:grpSpPr>
          <a:xfrm rot="8100046">
            <a:off x="-16039" y="4600882"/>
            <a:ext cx="1792489" cy="2660436"/>
            <a:chOff x="272875" y="1527563"/>
            <a:chExt cx="255950" cy="455000"/>
          </a:xfrm>
        </p:grpSpPr>
        <p:sp>
          <p:nvSpPr>
            <p:cNvPr id="466" name="Google Shape;466;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01" name="Google Shape;501;p8"/>
          <p:cNvGrpSpPr/>
          <p:nvPr/>
        </p:nvGrpSpPr>
        <p:grpSpPr>
          <a:xfrm rot="-987768">
            <a:off x="10335757" y="-355038"/>
            <a:ext cx="1792479" cy="2660411"/>
            <a:chOff x="272875" y="1527563"/>
            <a:chExt cx="255950" cy="455000"/>
          </a:xfrm>
        </p:grpSpPr>
        <p:sp>
          <p:nvSpPr>
            <p:cNvPr id="502" name="Google Shape;502;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537" name="Google Shape;537;p8"/>
          <p:cNvPicPr preferRelativeResize="0"/>
          <p:nvPr/>
        </p:nvPicPr>
        <p:blipFill>
          <a:blip r:embed="rId6">
            <a:alphaModFix amt="62000"/>
          </a:blip>
          <a:stretch>
            <a:fillRect/>
          </a:stretch>
        </p:blipFill>
        <p:spPr>
          <a:xfrm rot="5400000">
            <a:off x="1405899" y="-445895"/>
            <a:ext cx="5966183" cy="6858003"/>
          </a:xfrm>
          <a:prstGeom prst="rect">
            <a:avLst/>
          </a:prstGeom>
          <a:noFill/>
          <a:ln>
            <a:noFill/>
          </a:ln>
        </p:spPr>
      </p:pic>
      <p:sp>
        <p:nvSpPr>
          <p:cNvPr id="538" name="Google Shape;538;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539" name="Google Shape;539;p8"/>
          <p:cNvSpPr/>
          <p:nvPr/>
        </p:nvSpPr>
        <p:spPr>
          <a:xfrm rot="231922" flipH="1">
            <a:off x="-1585658" y="-4620776"/>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1014106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40"/>
        <p:cNvGrpSpPr/>
        <p:nvPr/>
      </p:nvGrpSpPr>
      <p:grpSpPr>
        <a:xfrm>
          <a:off x="0" y="0"/>
          <a:ext cx="0" cy="0"/>
          <a:chOff x="0" y="0"/>
          <a:chExt cx="0" cy="0"/>
        </a:xfrm>
      </p:grpSpPr>
      <p:sp>
        <p:nvSpPr>
          <p:cNvPr id="541" name="Google Shape;541;p9"/>
          <p:cNvSpPr txBox="1">
            <a:spLocks noGrp="1"/>
          </p:cNvSpPr>
          <p:nvPr>
            <p:ph type="subTitle" idx="1"/>
          </p:nvPr>
        </p:nvSpPr>
        <p:spPr>
          <a:xfrm flipH="1">
            <a:off x="6730533" y="3476089"/>
            <a:ext cx="4490400" cy="141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42" name="Google Shape;542;p9"/>
          <p:cNvSpPr txBox="1">
            <a:spLocks noGrp="1"/>
          </p:cNvSpPr>
          <p:nvPr>
            <p:ph type="ctrTitle"/>
          </p:nvPr>
        </p:nvSpPr>
        <p:spPr>
          <a:xfrm flipH="1">
            <a:off x="6095867" y="2263732"/>
            <a:ext cx="5147200" cy="1245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pic>
        <p:nvPicPr>
          <p:cNvPr id="543" name="Google Shape;543;p9"/>
          <p:cNvPicPr preferRelativeResize="0"/>
          <p:nvPr/>
        </p:nvPicPr>
        <p:blipFill>
          <a:blip r:embed="rId2">
            <a:alphaModFix amt="82000"/>
          </a:blip>
          <a:stretch>
            <a:fillRect/>
          </a:stretch>
        </p:blipFill>
        <p:spPr>
          <a:xfrm>
            <a:off x="8664000" y="4775164"/>
            <a:ext cx="4587200" cy="3786835"/>
          </a:xfrm>
          <a:prstGeom prst="rect">
            <a:avLst/>
          </a:prstGeom>
          <a:noFill/>
          <a:ln>
            <a:noFill/>
          </a:ln>
        </p:spPr>
      </p:pic>
      <p:sp>
        <p:nvSpPr>
          <p:cNvPr id="544" name="Google Shape;544;p9"/>
          <p:cNvSpPr/>
          <p:nvPr/>
        </p:nvSpPr>
        <p:spPr>
          <a:xfrm rot="-2569776">
            <a:off x="10366596" y="-1357199"/>
            <a:ext cx="3020057" cy="2887729"/>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45" name="Google Shape;545;p9"/>
          <p:cNvGrpSpPr/>
          <p:nvPr/>
        </p:nvGrpSpPr>
        <p:grpSpPr>
          <a:xfrm rot="-6629356">
            <a:off x="9993722" y="4701471"/>
            <a:ext cx="1792461" cy="3292896"/>
            <a:chOff x="272875" y="1419395"/>
            <a:chExt cx="255950" cy="563168"/>
          </a:xfrm>
        </p:grpSpPr>
        <p:sp>
          <p:nvSpPr>
            <p:cNvPr id="546" name="Google Shape;546;p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581" name="Google Shape;581;p9"/>
          <p:cNvPicPr preferRelativeResize="0"/>
          <p:nvPr/>
        </p:nvPicPr>
        <p:blipFill>
          <a:blip r:embed="rId3">
            <a:alphaModFix amt="82000"/>
          </a:blip>
          <a:stretch>
            <a:fillRect/>
          </a:stretch>
        </p:blipFill>
        <p:spPr>
          <a:xfrm rot="-5400005">
            <a:off x="-1461915" y="-1279335"/>
            <a:ext cx="4843833" cy="3998701"/>
          </a:xfrm>
          <a:prstGeom prst="rect">
            <a:avLst/>
          </a:prstGeom>
          <a:noFill/>
          <a:ln>
            <a:noFill/>
          </a:ln>
        </p:spPr>
      </p:pic>
    </p:spTree>
    <p:extLst>
      <p:ext uri="{BB962C8B-B14F-4D97-AF65-F5344CB8AC3E}">
        <p14:creationId xmlns:p14="http://schemas.microsoft.com/office/powerpoint/2010/main" val="1776983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1/1/2023</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013"/>
        <p:cNvGrpSpPr/>
        <p:nvPr/>
      </p:nvGrpSpPr>
      <p:grpSpPr>
        <a:xfrm>
          <a:off x="0" y="0"/>
          <a:ext cx="0" cy="0"/>
          <a:chOff x="0" y="0"/>
          <a:chExt cx="0" cy="0"/>
        </a:xfrm>
      </p:grpSpPr>
      <p:pic>
        <p:nvPicPr>
          <p:cNvPr id="1014" name="Google Shape;1014;p19"/>
          <p:cNvPicPr preferRelativeResize="0"/>
          <p:nvPr/>
        </p:nvPicPr>
        <p:blipFill>
          <a:blip r:embed="rId2">
            <a:alphaModFix amt="66000"/>
          </a:blip>
          <a:stretch>
            <a:fillRect/>
          </a:stretch>
        </p:blipFill>
        <p:spPr>
          <a:xfrm rot="-2343514" flipH="1">
            <a:off x="-1541634" y="-1956213"/>
            <a:ext cx="4396519" cy="3035517"/>
          </a:xfrm>
          <a:prstGeom prst="rect">
            <a:avLst/>
          </a:prstGeom>
          <a:noFill/>
          <a:ln>
            <a:noFill/>
          </a:ln>
        </p:spPr>
      </p:pic>
      <p:pic>
        <p:nvPicPr>
          <p:cNvPr id="1015" name="Google Shape;1015;p19"/>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grpSp>
        <p:nvGrpSpPr>
          <p:cNvPr id="1016" name="Google Shape;1016;p19"/>
          <p:cNvGrpSpPr/>
          <p:nvPr/>
        </p:nvGrpSpPr>
        <p:grpSpPr>
          <a:xfrm rot="-8099954">
            <a:off x="34334" y="-1025166"/>
            <a:ext cx="1792489" cy="2660436"/>
            <a:chOff x="272875" y="1527563"/>
            <a:chExt cx="255950" cy="455000"/>
          </a:xfrm>
        </p:grpSpPr>
        <p:sp>
          <p:nvSpPr>
            <p:cNvPr id="1017" name="Google Shape;1017;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8" name="Google Shape;1018;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9" name="Google Shape;1019;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0" name="Google Shape;1020;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1" name="Google Shape;1021;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2" name="Google Shape;1022;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3" name="Google Shape;1023;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4" name="Google Shape;1024;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5" name="Google Shape;1025;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6" name="Google Shape;1026;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7" name="Google Shape;1027;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8" name="Google Shape;1028;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9" name="Google Shape;1029;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0" name="Google Shape;1030;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1" name="Google Shape;1031;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2" name="Google Shape;1032;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3" name="Google Shape;1033;p19"/>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4" name="Google Shape;1034;p19"/>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5" name="Google Shape;1035;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6" name="Google Shape;1036;p19"/>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7" name="Google Shape;1037;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8" name="Google Shape;1038;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9" name="Google Shape;1039;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0" name="Google Shape;1040;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1" name="Google Shape;1041;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2" name="Google Shape;1042;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3" name="Google Shape;1043;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4" name="Google Shape;1044;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5" name="Google Shape;1045;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6" name="Google Shape;1046;p19"/>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7" name="Google Shape;1047;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8" name="Google Shape;1048;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9" name="Google Shape;1049;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0" name="Google Shape;1050;p19"/>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1" name="Google Shape;1051;p19"/>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052" name="Google Shape;1052;p19"/>
          <p:cNvPicPr preferRelativeResize="0"/>
          <p:nvPr/>
        </p:nvPicPr>
        <p:blipFill>
          <a:blip r:embed="rId3">
            <a:alphaModFix amt="74000"/>
          </a:blip>
          <a:stretch>
            <a:fillRect/>
          </a:stretch>
        </p:blipFill>
        <p:spPr>
          <a:xfrm rot="-6814727" flipH="1">
            <a:off x="9939023" y="-1577075"/>
            <a:ext cx="3859828" cy="3457763"/>
          </a:xfrm>
          <a:prstGeom prst="rect">
            <a:avLst/>
          </a:prstGeom>
          <a:noFill/>
          <a:ln>
            <a:noFill/>
          </a:ln>
        </p:spPr>
      </p:pic>
      <p:pic>
        <p:nvPicPr>
          <p:cNvPr id="1053" name="Google Shape;1053;p19"/>
          <p:cNvPicPr preferRelativeResize="0"/>
          <p:nvPr/>
        </p:nvPicPr>
        <p:blipFill>
          <a:blip r:embed="rId4">
            <a:alphaModFix amt="76000"/>
          </a:blip>
          <a:stretch>
            <a:fillRect/>
          </a:stretch>
        </p:blipFill>
        <p:spPr>
          <a:xfrm rot="-1136126">
            <a:off x="5820172" y="5642071"/>
            <a:ext cx="10141073" cy="3776509"/>
          </a:xfrm>
          <a:prstGeom prst="rect">
            <a:avLst/>
          </a:prstGeom>
          <a:noFill/>
          <a:ln>
            <a:noFill/>
          </a:ln>
        </p:spPr>
      </p:pic>
      <p:grpSp>
        <p:nvGrpSpPr>
          <p:cNvPr id="1054" name="Google Shape;1054;p19"/>
          <p:cNvGrpSpPr/>
          <p:nvPr/>
        </p:nvGrpSpPr>
        <p:grpSpPr>
          <a:xfrm rot="3618644">
            <a:off x="10249169" y="5121997"/>
            <a:ext cx="1792475" cy="3292860"/>
            <a:chOff x="272875" y="1419395"/>
            <a:chExt cx="255950" cy="563168"/>
          </a:xfrm>
        </p:grpSpPr>
        <p:sp>
          <p:nvSpPr>
            <p:cNvPr id="1055" name="Google Shape;1055;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6" name="Google Shape;1056;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7" name="Google Shape;1057;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8" name="Google Shape;1058;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9" name="Google Shape;1059;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0" name="Google Shape;1060;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1" name="Google Shape;1061;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2" name="Google Shape;1062;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3" name="Google Shape;1063;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4" name="Google Shape;1064;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5" name="Google Shape;1065;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6" name="Google Shape;1066;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7" name="Google Shape;1067;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8" name="Google Shape;1068;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9" name="Google Shape;1069;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0" name="Google Shape;1070;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1" name="Google Shape;1071;p1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2" name="Google Shape;1072;p1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3" name="Google Shape;1073;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4" name="Google Shape;1074;p1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5" name="Google Shape;1075;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6" name="Google Shape;1076;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7" name="Google Shape;1077;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8" name="Google Shape;1078;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9" name="Google Shape;1079;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0" name="Google Shape;1080;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1" name="Google Shape;1081;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2" name="Google Shape;1082;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3" name="Google Shape;1083;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4" name="Google Shape;1084;p1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5" name="Google Shape;1085;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6" name="Google Shape;1086;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7" name="Google Shape;1087;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8" name="Google Shape;1088;p1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9" name="Google Shape;1089;p1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90" name="Google Shape;1090;p19"/>
          <p:cNvSpPr txBox="1">
            <a:spLocks noGrp="1"/>
          </p:cNvSpPr>
          <p:nvPr>
            <p:ph type="title"/>
          </p:nvPr>
        </p:nvSpPr>
        <p:spPr>
          <a:xfrm>
            <a:off x="960000" y="3448288"/>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1" name="Google Shape;1091;p19"/>
          <p:cNvSpPr txBox="1">
            <a:spLocks noGrp="1"/>
          </p:cNvSpPr>
          <p:nvPr>
            <p:ph type="subTitle" idx="1"/>
          </p:nvPr>
        </p:nvSpPr>
        <p:spPr>
          <a:xfrm>
            <a:off x="960000"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2" name="Google Shape;1092;p19"/>
          <p:cNvSpPr txBox="1">
            <a:spLocks noGrp="1"/>
          </p:cNvSpPr>
          <p:nvPr>
            <p:ph type="title" idx="2"/>
          </p:nvPr>
        </p:nvSpPr>
        <p:spPr>
          <a:xfrm>
            <a:off x="4538400" y="3448288"/>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3" name="Google Shape;1093;p19"/>
          <p:cNvSpPr txBox="1">
            <a:spLocks noGrp="1"/>
          </p:cNvSpPr>
          <p:nvPr>
            <p:ph type="subTitle" idx="3"/>
          </p:nvPr>
        </p:nvSpPr>
        <p:spPr>
          <a:xfrm>
            <a:off x="4538400"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4" name="Google Shape;1094;p19"/>
          <p:cNvSpPr txBox="1">
            <a:spLocks noGrp="1"/>
          </p:cNvSpPr>
          <p:nvPr>
            <p:ph type="title" idx="4"/>
          </p:nvPr>
        </p:nvSpPr>
        <p:spPr>
          <a:xfrm>
            <a:off x="8133867" y="3448279"/>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5" name="Google Shape;1095;p19"/>
          <p:cNvSpPr txBox="1">
            <a:spLocks noGrp="1"/>
          </p:cNvSpPr>
          <p:nvPr>
            <p:ph type="subTitle" idx="5"/>
          </p:nvPr>
        </p:nvSpPr>
        <p:spPr>
          <a:xfrm>
            <a:off x="8133867"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6" name="Google Shape;1096;p19"/>
          <p:cNvSpPr txBox="1">
            <a:spLocks noGrp="1"/>
          </p:cNvSpPr>
          <p:nvPr>
            <p:ph type="ctrTitle" idx="6"/>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295528611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9"/>
        <p:cNvGrpSpPr/>
        <p:nvPr/>
      </p:nvGrpSpPr>
      <p:grpSpPr>
        <a:xfrm>
          <a:off x="0" y="0"/>
          <a:ext cx="0" cy="0"/>
          <a:chOff x="0" y="0"/>
          <a:chExt cx="0" cy="0"/>
        </a:xfrm>
      </p:grpSpPr>
      <p:pic>
        <p:nvPicPr>
          <p:cNvPr id="90" name="Google Shape;90;p3"/>
          <p:cNvPicPr preferRelativeResize="0"/>
          <p:nvPr/>
        </p:nvPicPr>
        <p:blipFill>
          <a:blip r:embed="rId2">
            <a:alphaModFix amt="76000"/>
          </a:blip>
          <a:stretch>
            <a:fillRect/>
          </a:stretch>
        </p:blipFill>
        <p:spPr>
          <a:xfrm>
            <a:off x="460233" y="4344106"/>
            <a:ext cx="10878208" cy="4051033"/>
          </a:xfrm>
          <a:prstGeom prst="rect">
            <a:avLst/>
          </a:prstGeom>
          <a:noFill/>
          <a:ln>
            <a:noFill/>
          </a:ln>
        </p:spPr>
      </p:pic>
      <p:pic>
        <p:nvPicPr>
          <p:cNvPr id="91" name="Google Shape;91;p3"/>
          <p:cNvPicPr preferRelativeResize="0"/>
          <p:nvPr/>
        </p:nvPicPr>
        <p:blipFill>
          <a:blip r:embed="rId3">
            <a:alphaModFix amt="47000"/>
          </a:blip>
          <a:stretch>
            <a:fillRect/>
          </a:stretch>
        </p:blipFill>
        <p:spPr>
          <a:xfrm>
            <a:off x="2174651" y="191851"/>
            <a:ext cx="7842701" cy="6474303"/>
          </a:xfrm>
          <a:prstGeom prst="rect">
            <a:avLst/>
          </a:prstGeom>
          <a:noFill/>
          <a:ln>
            <a:noFill/>
          </a:ln>
        </p:spPr>
      </p:pic>
      <p:sp>
        <p:nvSpPr>
          <p:cNvPr id="92" name="Google Shape;92;p3"/>
          <p:cNvSpPr/>
          <p:nvPr/>
        </p:nvSpPr>
        <p:spPr>
          <a:xfrm>
            <a:off x="5838991" y="-3287032"/>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3" name="Google Shape;93;p3"/>
          <p:cNvGrpSpPr/>
          <p:nvPr/>
        </p:nvGrpSpPr>
        <p:grpSpPr>
          <a:xfrm rot="-2700000">
            <a:off x="630841" y="3594449"/>
            <a:ext cx="1792465" cy="3292904"/>
            <a:chOff x="272875" y="1419395"/>
            <a:chExt cx="255950" cy="563168"/>
          </a:xfrm>
        </p:grpSpPr>
        <p:sp>
          <p:nvSpPr>
            <p:cNvPr id="94" name="Google Shape;94;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 name="Google Shape;99;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 name="Google Shape;100;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120;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 name="Google Shape;122;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 name="Google Shape;123;p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9" name="Google Shape;129;p3"/>
          <p:cNvGrpSpPr/>
          <p:nvPr/>
        </p:nvGrpSpPr>
        <p:grpSpPr>
          <a:xfrm rot="-2700000">
            <a:off x="10702018" y="-244454"/>
            <a:ext cx="1792465" cy="2660436"/>
            <a:chOff x="272875" y="1527563"/>
            <a:chExt cx="255950" cy="455000"/>
          </a:xfrm>
        </p:grpSpPr>
        <p:sp>
          <p:nvSpPr>
            <p:cNvPr id="130" name="Google Shape;130;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 name="Google Shape;133;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 name="Google Shape;134;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 name="Google Shape;135;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 name="Google Shape;136;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 name="Google Shape;137;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 name="Google Shape;142;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 name="Google Shape;145;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 name="Google Shape;147;p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 name="Google Shape;148;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 name="Google Shape;149;p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 name="Google Shape;150;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 name="Google Shape;151;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 name="Google Shape;154;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 name="Google Shape;155;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 name="Google Shape;156;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 name="Google Shape;160;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161;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 name="Google Shape;162;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 name="Google Shape;163;p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 name="Google Shape;164;p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65" name="Google Shape;165;p3"/>
          <p:cNvSpPr txBox="1">
            <a:spLocks noGrp="1"/>
          </p:cNvSpPr>
          <p:nvPr>
            <p:ph type="subTitle" idx="1"/>
          </p:nvPr>
        </p:nvSpPr>
        <p:spPr>
          <a:xfrm>
            <a:off x="3528000" y="4152183"/>
            <a:ext cx="5136000" cy="114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66" name="Google Shape;166;p3"/>
          <p:cNvSpPr txBox="1">
            <a:spLocks noGrp="1"/>
          </p:cNvSpPr>
          <p:nvPr>
            <p:ph type="ctrTitle"/>
          </p:nvPr>
        </p:nvSpPr>
        <p:spPr>
          <a:xfrm>
            <a:off x="3528000" y="3458981"/>
            <a:ext cx="5136000" cy="10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solidFill>
                  <a:srgbClr val="1C4587"/>
                </a:solidFill>
              </a:defRPr>
            </a:lvl1pPr>
            <a:lvl2pPr lvl="1" algn="ctr" rtl="0">
              <a:spcBef>
                <a:spcPts val="0"/>
              </a:spcBef>
              <a:spcAft>
                <a:spcPts val="0"/>
              </a:spcAft>
              <a:buClr>
                <a:srgbClr val="3C78D8"/>
              </a:buClr>
              <a:buSzPts val="800"/>
              <a:buNone/>
              <a:defRPr sz="1067">
                <a:solidFill>
                  <a:srgbClr val="3C78D8"/>
                </a:solidFill>
              </a:defRPr>
            </a:lvl2pPr>
            <a:lvl3pPr lvl="2" algn="ctr" rtl="0">
              <a:spcBef>
                <a:spcPts val="0"/>
              </a:spcBef>
              <a:spcAft>
                <a:spcPts val="0"/>
              </a:spcAft>
              <a:buClr>
                <a:srgbClr val="3C78D8"/>
              </a:buClr>
              <a:buSzPts val="800"/>
              <a:buNone/>
              <a:defRPr sz="1067">
                <a:solidFill>
                  <a:srgbClr val="3C78D8"/>
                </a:solidFill>
              </a:defRPr>
            </a:lvl3pPr>
            <a:lvl4pPr lvl="3" algn="ctr" rtl="0">
              <a:spcBef>
                <a:spcPts val="0"/>
              </a:spcBef>
              <a:spcAft>
                <a:spcPts val="0"/>
              </a:spcAft>
              <a:buClr>
                <a:srgbClr val="3C78D8"/>
              </a:buClr>
              <a:buSzPts val="800"/>
              <a:buNone/>
              <a:defRPr sz="1067">
                <a:solidFill>
                  <a:srgbClr val="3C78D8"/>
                </a:solidFill>
              </a:defRPr>
            </a:lvl4pPr>
            <a:lvl5pPr lvl="4" algn="ctr" rtl="0">
              <a:spcBef>
                <a:spcPts val="0"/>
              </a:spcBef>
              <a:spcAft>
                <a:spcPts val="0"/>
              </a:spcAft>
              <a:buClr>
                <a:srgbClr val="3C78D8"/>
              </a:buClr>
              <a:buSzPts val="800"/>
              <a:buNone/>
              <a:defRPr sz="1067">
                <a:solidFill>
                  <a:srgbClr val="3C78D8"/>
                </a:solidFill>
              </a:defRPr>
            </a:lvl5pPr>
            <a:lvl6pPr lvl="5" algn="ctr" rtl="0">
              <a:spcBef>
                <a:spcPts val="0"/>
              </a:spcBef>
              <a:spcAft>
                <a:spcPts val="0"/>
              </a:spcAft>
              <a:buClr>
                <a:srgbClr val="3C78D8"/>
              </a:buClr>
              <a:buSzPts val="800"/>
              <a:buNone/>
              <a:defRPr sz="1067">
                <a:solidFill>
                  <a:srgbClr val="3C78D8"/>
                </a:solidFill>
              </a:defRPr>
            </a:lvl6pPr>
            <a:lvl7pPr lvl="6" algn="ctr" rtl="0">
              <a:spcBef>
                <a:spcPts val="0"/>
              </a:spcBef>
              <a:spcAft>
                <a:spcPts val="0"/>
              </a:spcAft>
              <a:buClr>
                <a:srgbClr val="3C78D8"/>
              </a:buClr>
              <a:buSzPts val="800"/>
              <a:buNone/>
              <a:defRPr sz="1067">
                <a:solidFill>
                  <a:srgbClr val="3C78D8"/>
                </a:solidFill>
              </a:defRPr>
            </a:lvl7pPr>
            <a:lvl8pPr lvl="7" algn="ctr" rtl="0">
              <a:spcBef>
                <a:spcPts val="0"/>
              </a:spcBef>
              <a:spcAft>
                <a:spcPts val="0"/>
              </a:spcAft>
              <a:buClr>
                <a:srgbClr val="3C78D8"/>
              </a:buClr>
              <a:buSzPts val="800"/>
              <a:buNone/>
              <a:defRPr sz="1067">
                <a:solidFill>
                  <a:srgbClr val="3C78D8"/>
                </a:solidFill>
              </a:defRPr>
            </a:lvl8pPr>
            <a:lvl9pPr lvl="8" algn="ctr" rtl="0">
              <a:spcBef>
                <a:spcPts val="0"/>
              </a:spcBef>
              <a:spcAft>
                <a:spcPts val="0"/>
              </a:spcAft>
              <a:buClr>
                <a:srgbClr val="3C78D8"/>
              </a:buClr>
              <a:buSzPts val="800"/>
              <a:buNone/>
              <a:defRPr sz="1067">
                <a:solidFill>
                  <a:srgbClr val="3C78D8"/>
                </a:solidFill>
              </a:defRPr>
            </a:lvl9pPr>
          </a:lstStyle>
          <a:p>
            <a:endParaRPr/>
          </a:p>
        </p:txBody>
      </p:sp>
      <p:sp>
        <p:nvSpPr>
          <p:cNvPr id="167" name="Google Shape;167;p3"/>
          <p:cNvSpPr txBox="1">
            <a:spLocks noGrp="1"/>
          </p:cNvSpPr>
          <p:nvPr>
            <p:ph type="title" idx="2" hasCustomPrompt="1"/>
          </p:nvPr>
        </p:nvSpPr>
        <p:spPr>
          <a:xfrm>
            <a:off x="3528000" y="1192233"/>
            <a:ext cx="5136000" cy="270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0000">
                <a:solidFill>
                  <a:srgbClr val="1C4587"/>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6754357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8"/>
        <p:cNvGrpSpPr/>
        <p:nvPr/>
      </p:nvGrpSpPr>
      <p:grpSpPr>
        <a:xfrm>
          <a:off x="0" y="0"/>
          <a:ext cx="0" cy="0"/>
          <a:chOff x="0" y="0"/>
          <a:chExt cx="0" cy="0"/>
        </a:xfrm>
      </p:grpSpPr>
      <p:sp>
        <p:nvSpPr>
          <p:cNvPr id="169" name="Google Shape;169;p4"/>
          <p:cNvSpPr txBox="1">
            <a:spLocks noGrp="1"/>
          </p:cNvSpPr>
          <p:nvPr>
            <p:ph type="body" idx="1"/>
          </p:nvPr>
        </p:nvSpPr>
        <p:spPr>
          <a:xfrm>
            <a:off x="960000" y="1407800"/>
            <a:ext cx="10272000" cy="468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accent1"/>
              </a:buClr>
              <a:buSzPts val="1400"/>
              <a:buChar char="●"/>
              <a:defRPr sz="1600">
                <a:solidFill>
                  <a:srgbClr val="434343"/>
                </a:solidFill>
              </a:defRPr>
            </a:lvl1pPr>
            <a:lvl2pPr marL="1219170" lvl="1" indent="-423323" rtl="0">
              <a:lnSpc>
                <a:spcPct val="100000"/>
              </a:lnSpc>
              <a:spcBef>
                <a:spcPts val="2133"/>
              </a:spcBef>
              <a:spcAft>
                <a:spcPts val="0"/>
              </a:spcAft>
              <a:buClr>
                <a:srgbClr val="434343"/>
              </a:buClr>
              <a:buSzPts val="1400"/>
              <a:buChar char="○"/>
              <a:defRPr>
                <a:solidFill>
                  <a:srgbClr val="434343"/>
                </a:solidFill>
              </a:defRPr>
            </a:lvl2pPr>
            <a:lvl3pPr marL="1828754" lvl="2" indent="-423323" rtl="0">
              <a:lnSpc>
                <a:spcPct val="100000"/>
              </a:lnSpc>
              <a:spcBef>
                <a:spcPts val="2133"/>
              </a:spcBef>
              <a:spcAft>
                <a:spcPts val="0"/>
              </a:spcAft>
              <a:buClr>
                <a:srgbClr val="434343"/>
              </a:buClr>
              <a:buSzPts val="1400"/>
              <a:buChar char="■"/>
              <a:defRPr>
                <a:solidFill>
                  <a:srgbClr val="434343"/>
                </a:solidFill>
              </a:defRPr>
            </a:lvl3pPr>
            <a:lvl4pPr marL="2438339" lvl="3" indent="-423323" rtl="0">
              <a:lnSpc>
                <a:spcPct val="100000"/>
              </a:lnSpc>
              <a:spcBef>
                <a:spcPts val="2133"/>
              </a:spcBef>
              <a:spcAft>
                <a:spcPts val="0"/>
              </a:spcAft>
              <a:buClr>
                <a:srgbClr val="434343"/>
              </a:buClr>
              <a:buSzPts val="1400"/>
              <a:buChar char="●"/>
              <a:defRPr>
                <a:solidFill>
                  <a:srgbClr val="434343"/>
                </a:solidFill>
              </a:defRPr>
            </a:lvl4pPr>
            <a:lvl5pPr marL="3047924" lvl="4" indent="-423323" rtl="0">
              <a:lnSpc>
                <a:spcPct val="100000"/>
              </a:lnSpc>
              <a:spcBef>
                <a:spcPts val="2133"/>
              </a:spcBef>
              <a:spcAft>
                <a:spcPts val="0"/>
              </a:spcAft>
              <a:buClr>
                <a:srgbClr val="434343"/>
              </a:buClr>
              <a:buSzPts val="1400"/>
              <a:buChar char="○"/>
              <a:defRPr>
                <a:solidFill>
                  <a:srgbClr val="434343"/>
                </a:solidFill>
              </a:defRPr>
            </a:lvl5pPr>
            <a:lvl6pPr marL="3657509" lvl="5" indent="-423323" rtl="0">
              <a:lnSpc>
                <a:spcPct val="100000"/>
              </a:lnSpc>
              <a:spcBef>
                <a:spcPts val="2133"/>
              </a:spcBef>
              <a:spcAft>
                <a:spcPts val="0"/>
              </a:spcAft>
              <a:buClr>
                <a:srgbClr val="434343"/>
              </a:buClr>
              <a:buSzPts val="1400"/>
              <a:buChar char="■"/>
              <a:defRPr>
                <a:solidFill>
                  <a:srgbClr val="434343"/>
                </a:solidFill>
              </a:defRPr>
            </a:lvl6pPr>
            <a:lvl7pPr marL="4267093" lvl="6" indent="-423323" rtl="0">
              <a:lnSpc>
                <a:spcPct val="100000"/>
              </a:lnSpc>
              <a:spcBef>
                <a:spcPts val="2133"/>
              </a:spcBef>
              <a:spcAft>
                <a:spcPts val="0"/>
              </a:spcAft>
              <a:buClr>
                <a:srgbClr val="434343"/>
              </a:buClr>
              <a:buSzPts val="1400"/>
              <a:buChar char="●"/>
              <a:defRPr>
                <a:solidFill>
                  <a:srgbClr val="434343"/>
                </a:solidFill>
              </a:defRPr>
            </a:lvl7pPr>
            <a:lvl8pPr marL="4876678" lvl="7" indent="-423323" rtl="0">
              <a:lnSpc>
                <a:spcPct val="100000"/>
              </a:lnSpc>
              <a:spcBef>
                <a:spcPts val="2133"/>
              </a:spcBef>
              <a:spcAft>
                <a:spcPts val="0"/>
              </a:spcAft>
              <a:buClr>
                <a:srgbClr val="434343"/>
              </a:buClr>
              <a:buSzPts val="1400"/>
              <a:buChar char="○"/>
              <a:defRPr>
                <a:solidFill>
                  <a:srgbClr val="434343"/>
                </a:solidFill>
              </a:defRPr>
            </a:lvl8pPr>
            <a:lvl9pPr marL="5486263" lvl="8" indent="-423323" rtl="0">
              <a:lnSpc>
                <a:spcPct val="100000"/>
              </a:lnSpc>
              <a:spcBef>
                <a:spcPts val="2133"/>
              </a:spcBef>
              <a:spcAft>
                <a:spcPts val="2133"/>
              </a:spcAft>
              <a:buClr>
                <a:srgbClr val="434343"/>
              </a:buClr>
              <a:buSzPts val="1400"/>
              <a:buChar char="■"/>
              <a:defRPr>
                <a:solidFill>
                  <a:srgbClr val="434343"/>
                </a:solidFill>
              </a:defRPr>
            </a:lvl9pPr>
          </a:lstStyle>
          <a:p>
            <a:endParaRPr/>
          </a:p>
        </p:txBody>
      </p:sp>
      <p:pic>
        <p:nvPicPr>
          <p:cNvPr id="170" name="Google Shape;170;p4"/>
          <p:cNvPicPr preferRelativeResize="0"/>
          <p:nvPr/>
        </p:nvPicPr>
        <p:blipFill>
          <a:blip r:embed="rId2">
            <a:alphaModFix amt="66000"/>
          </a:blip>
          <a:stretch>
            <a:fillRect/>
          </a:stretch>
        </p:blipFill>
        <p:spPr>
          <a:xfrm rot="1326165" flipH="1">
            <a:off x="10211707" y="-1454989"/>
            <a:ext cx="4396519" cy="3035512"/>
          </a:xfrm>
          <a:prstGeom prst="rect">
            <a:avLst/>
          </a:prstGeom>
          <a:noFill/>
          <a:ln>
            <a:noFill/>
          </a:ln>
        </p:spPr>
      </p:pic>
      <p:pic>
        <p:nvPicPr>
          <p:cNvPr id="171" name="Google Shape;171;p4"/>
          <p:cNvPicPr preferRelativeResize="0"/>
          <p:nvPr/>
        </p:nvPicPr>
        <p:blipFill>
          <a:blip r:embed="rId3">
            <a:alphaModFix amt="67000"/>
          </a:blip>
          <a:stretch>
            <a:fillRect/>
          </a:stretch>
        </p:blipFill>
        <p:spPr>
          <a:xfrm rot="5400000" flipH="1">
            <a:off x="9488020" y="-687000"/>
            <a:ext cx="3859833" cy="3457768"/>
          </a:xfrm>
          <a:prstGeom prst="rect">
            <a:avLst/>
          </a:prstGeom>
          <a:noFill/>
          <a:ln>
            <a:noFill/>
          </a:ln>
        </p:spPr>
      </p:pic>
      <p:pic>
        <p:nvPicPr>
          <p:cNvPr id="172" name="Google Shape;172;p4"/>
          <p:cNvPicPr preferRelativeResize="0"/>
          <p:nvPr/>
        </p:nvPicPr>
        <p:blipFill>
          <a:blip r:embed="rId2">
            <a:alphaModFix amt="66000"/>
          </a:blip>
          <a:stretch>
            <a:fillRect/>
          </a:stretch>
        </p:blipFill>
        <p:spPr>
          <a:xfrm rot="5547182" flipH="1">
            <a:off x="-2612859" y="3217378"/>
            <a:ext cx="4396521" cy="3035509"/>
          </a:xfrm>
          <a:prstGeom prst="rect">
            <a:avLst/>
          </a:prstGeom>
          <a:noFill/>
          <a:ln>
            <a:noFill/>
          </a:ln>
        </p:spPr>
      </p:pic>
      <p:pic>
        <p:nvPicPr>
          <p:cNvPr id="173" name="Google Shape;173;p4"/>
          <p:cNvPicPr preferRelativeResize="0"/>
          <p:nvPr/>
        </p:nvPicPr>
        <p:blipFill>
          <a:blip r:embed="rId4">
            <a:alphaModFix amt="82000"/>
          </a:blip>
          <a:stretch>
            <a:fillRect/>
          </a:stretch>
        </p:blipFill>
        <p:spPr>
          <a:xfrm rot="7617396">
            <a:off x="9542103" y="4566999"/>
            <a:ext cx="4843832" cy="3998701"/>
          </a:xfrm>
          <a:prstGeom prst="rect">
            <a:avLst/>
          </a:prstGeom>
          <a:noFill/>
          <a:ln>
            <a:noFill/>
          </a:ln>
        </p:spPr>
      </p:pic>
      <p:grpSp>
        <p:nvGrpSpPr>
          <p:cNvPr id="174" name="Google Shape;174;p4"/>
          <p:cNvGrpSpPr/>
          <p:nvPr/>
        </p:nvGrpSpPr>
        <p:grpSpPr>
          <a:xfrm>
            <a:off x="-832493" y="2199445"/>
            <a:ext cx="1792503" cy="2660416"/>
            <a:chOff x="272875" y="1527563"/>
            <a:chExt cx="255950" cy="455000"/>
          </a:xfrm>
        </p:grpSpPr>
        <p:sp>
          <p:nvSpPr>
            <p:cNvPr id="175" name="Google Shape;175;p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76;p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 name="Google Shape;177;p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 name="Google Shape;179;p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 name="Google Shape;181;p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 name="Google Shape;182;p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 name="Google Shape;183;p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 name="Google Shape;184;p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 name="Google Shape;185;p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 name="Google Shape;186;p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 name="Google Shape;187;p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 name="Google Shape;188;p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 name="Google Shape;189;p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 name="Google Shape;190;p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 name="Google Shape;191;p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 name="Google Shape;192;p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 name="Google Shape;193;p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 name="Google Shape;194;p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 name="Google Shape;196;p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 name="Google Shape;197;p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 name="Google Shape;198;p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 name="Google Shape;201;p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 name="Google Shape;202;p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 name="Google Shape;204;p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 name="Google Shape;205;p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 name="Google Shape;206;p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 name="Google Shape;207;p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 name="Google Shape;208;p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 name="Google Shape;209;p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0" name="Google Shape;210;p4"/>
          <p:cNvSpPr/>
          <p:nvPr/>
        </p:nvSpPr>
        <p:spPr>
          <a:xfrm rot="2491995">
            <a:off x="10749149" y="5193893"/>
            <a:ext cx="3020148" cy="2887816"/>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 name="Google Shape;211;p4"/>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31474570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7"/>
        <p:cNvGrpSpPr/>
        <p:nvPr/>
      </p:nvGrpSpPr>
      <p:grpSpPr>
        <a:xfrm>
          <a:off x="0" y="0"/>
          <a:ext cx="0" cy="0"/>
          <a:chOff x="0" y="0"/>
          <a:chExt cx="0" cy="0"/>
        </a:xfrm>
      </p:grpSpPr>
      <p:sp>
        <p:nvSpPr>
          <p:cNvPr id="378" name="Google Shape;378;p7"/>
          <p:cNvSpPr txBox="1">
            <a:spLocks noGrp="1"/>
          </p:cNvSpPr>
          <p:nvPr>
            <p:ph type="subTitle" idx="1"/>
          </p:nvPr>
        </p:nvSpPr>
        <p:spPr>
          <a:xfrm>
            <a:off x="960000" y="1967600"/>
            <a:ext cx="10272000" cy="3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1333"/>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379" name="Google Shape;379;p7"/>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pic>
        <p:nvPicPr>
          <p:cNvPr id="380" name="Google Shape;380;p7"/>
          <p:cNvPicPr preferRelativeResize="0"/>
          <p:nvPr/>
        </p:nvPicPr>
        <p:blipFill>
          <a:blip r:embed="rId2">
            <a:alphaModFix amt="47000"/>
          </a:blip>
          <a:stretch>
            <a:fillRect/>
          </a:stretch>
        </p:blipFill>
        <p:spPr>
          <a:xfrm rot="4139108">
            <a:off x="-2289085" y="5267649"/>
            <a:ext cx="3986537" cy="3290969"/>
          </a:xfrm>
          <a:prstGeom prst="rect">
            <a:avLst/>
          </a:prstGeom>
          <a:noFill/>
          <a:ln>
            <a:noFill/>
          </a:ln>
        </p:spPr>
      </p:pic>
      <p:grpSp>
        <p:nvGrpSpPr>
          <p:cNvPr id="381" name="Google Shape;381;p7"/>
          <p:cNvGrpSpPr/>
          <p:nvPr/>
        </p:nvGrpSpPr>
        <p:grpSpPr>
          <a:xfrm rot="-987768">
            <a:off x="-552710" y="4306845"/>
            <a:ext cx="1792479" cy="2660411"/>
            <a:chOff x="272875" y="1527563"/>
            <a:chExt cx="255950" cy="455000"/>
          </a:xfrm>
        </p:grpSpPr>
        <p:sp>
          <p:nvSpPr>
            <p:cNvPr id="382" name="Google Shape;38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 name="Google Shape;38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 name="Google Shape;38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 name="Google Shape;38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 name="Google Shape;38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 name="Google Shape;38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417" name="Google Shape;417;p7"/>
          <p:cNvPicPr preferRelativeResize="0"/>
          <p:nvPr/>
        </p:nvPicPr>
        <p:blipFill>
          <a:blip r:embed="rId3">
            <a:alphaModFix amt="74000"/>
          </a:blip>
          <a:stretch>
            <a:fillRect/>
          </a:stretch>
        </p:blipFill>
        <p:spPr>
          <a:xfrm rot="-1197527" flipH="1">
            <a:off x="11006225" y="5184252"/>
            <a:ext cx="3859828" cy="3457763"/>
          </a:xfrm>
          <a:prstGeom prst="rect">
            <a:avLst/>
          </a:prstGeom>
          <a:noFill/>
          <a:ln>
            <a:noFill/>
          </a:ln>
        </p:spPr>
      </p:pic>
      <p:pic>
        <p:nvPicPr>
          <p:cNvPr id="418" name="Google Shape;418;p7"/>
          <p:cNvPicPr preferRelativeResize="0"/>
          <p:nvPr/>
        </p:nvPicPr>
        <p:blipFill>
          <a:blip r:embed="rId4">
            <a:alphaModFix amt="58000"/>
          </a:blip>
          <a:stretch>
            <a:fillRect/>
          </a:stretch>
        </p:blipFill>
        <p:spPr>
          <a:xfrm rot="-9314708">
            <a:off x="-2020675" y="-1699202"/>
            <a:ext cx="2382907" cy="5716487"/>
          </a:xfrm>
          <a:prstGeom prst="rect">
            <a:avLst/>
          </a:prstGeom>
          <a:noFill/>
          <a:ln>
            <a:noFill/>
          </a:ln>
        </p:spPr>
      </p:pic>
      <p:pic>
        <p:nvPicPr>
          <p:cNvPr id="419" name="Google Shape;419;p7"/>
          <p:cNvPicPr preferRelativeResize="0"/>
          <p:nvPr/>
        </p:nvPicPr>
        <p:blipFill>
          <a:blip r:embed="rId5">
            <a:alphaModFix amt="76000"/>
          </a:blip>
          <a:stretch>
            <a:fillRect/>
          </a:stretch>
        </p:blipFill>
        <p:spPr>
          <a:xfrm rot="394092">
            <a:off x="2876832" y="-1812208"/>
            <a:ext cx="7062136" cy="2629917"/>
          </a:xfrm>
          <a:prstGeom prst="rect">
            <a:avLst/>
          </a:prstGeom>
          <a:noFill/>
          <a:ln>
            <a:noFill/>
          </a:ln>
        </p:spPr>
      </p:pic>
      <p:pic>
        <p:nvPicPr>
          <p:cNvPr id="420" name="Google Shape;420;p7"/>
          <p:cNvPicPr preferRelativeResize="0"/>
          <p:nvPr/>
        </p:nvPicPr>
        <p:blipFill>
          <a:blip r:embed="rId6">
            <a:alphaModFix amt="62000"/>
          </a:blip>
          <a:stretch>
            <a:fillRect/>
          </a:stretch>
        </p:blipFill>
        <p:spPr>
          <a:xfrm rot="6551349" flipH="1">
            <a:off x="9991857" y="-1008875"/>
            <a:ext cx="3859827" cy="3457761"/>
          </a:xfrm>
          <a:prstGeom prst="rect">
            <a:avLst/>
          </a:prstGeom>
          <a:noFill/>
          <a:ln>
            <a:noFill/>
          </a:ln>
        </p:spPr>
      </p:pic>
      <p:grpSp>
        <p:nvGrpSpPr>
          <p:cNvPr id="421" name="Google Shape;421;p7"/>
          <p:cNvGrpSpPr/>
          <p:nvPr/>
        </p:nvGrpSpPr>
        <p:grpSpPr>
          <a:xfrm rot="8100046">
            <a:off x="10896892" y="-610201"/>
            <a:ext cx="1792489" cy="2660436"/>
            <a:chOff x="272875" y="1527563"/>
            <a:chExt cx="255950" cy="455000"/>
          </a:xfrm>
        </p:grpSpPr>
        <p:sp>
          <p:nvSpPr>
            <p:cNvPr id="422" name="Google Shape;42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57" name="Google Shape;457;p7"/>
          <p:cNvSpPr/>
          <p:nvPr/>
        </p:nvSpPr>
        <p:spPr>
          <a:xfrm rot="-6477098" flipH="1">
            <a:off x="-5284980" y="-4698794"/>
            <a:ext cx="6165239" cy="9675923"/>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7"/>
          <p:cNvSpPr/>
          <p:nvPr/>
        </p:nvSpPr>
        <p:spPr>
          <a:xfrm rot="-7689947">
            <a:off x="10763101" y="6130722"/>
            <a:ext cx="3019985" cy="28876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248771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84"/>
        <p:cNvGrpSpPr/>
        <p:nvPr/>
      </p:nvGrpSpPr>
      <p:grpSpPr>
        <a:xfrm>
          <a:off x="0" y="0"/>
          <a:ext cx="0" cy="0"/>
          <a:chOff x="0" y="0"/>
          <a:chExt cx="0" cy="0"/>
        </a:xfrm>
      </p:grpSpPr>
      <p:pic>
        <p:nvPicPr>
          <p:cNvPr id="585" name="Google Shape;585;p11"/>
          <p:cNvPicPr preferRelativeResize="0"/>
          <p:nvPr/>
        </p:nvPicPr>
        <p:blipFill>
          <a:blip r:embed="rId2">
            <a:alphaModFix amt="66000"/>
          </a:blip>
          <a:stretch>
            <a:fillRect/>
          </a:stretch>
        </p:blipFill>
        <p:spPr>
          <a:xfrm rot="8456486" flipH="1">
            <a:off x="5618422" y="2245940"/>
            <a:ext cx="4396519" cy="3035517"/>
          </a:xfrm>
          <a:prstGeom prst="rect">
            <a:avLst/>
          </a:prstGeom>
          <a:noFill/>
          <a:ln>
            <a:noFill/>
          </a:ln>
        </p:spPr>
      </p:pic>
      <p:pic>
        <p:nvPicPr>
          <p:cNvPr id="586" name="Google Shape;586;p11"/>
          <p:cNvPicPr preferRelativeResize="0"/>
          <p:nvPr/>
        </p:nvPicPr>
        <p:blipFill>
          <a:blip r:embed="rId3">
            <a:alphaModFix amt="74000"/>
          </a:blip>
          <a:stretch>
            <a:fillRect/>
          </a:stretch>
        </p:blipFill>
        <p:spPr>
          <a:xfrm rot="-5809801" flipH="1">
            <a:off x="2773191" y="1700123"/>
            <a:ext cx="3859827" cy="3457761"/>
          </a:xfrm>
          <a:prstGeom prst="rect">
            <a:avLst/>
          </a:prstGeom>
          <a:noFill/>
          <a:ln>
            <a:noFill/>
          </a:ln>
        </p:spPr>
      </p:pic>
      <p:pic>
        <p:nvPicPr>
          <p:cNvPr id="587" name="Google Shape;587;p11"/>
          <p:cNvPicPr preferRelativeResize="0"/>
          <p:nvPr/>
        </p:nvPicPr>
        <p:blipFill>
          <a:blip r:embed="rId4">
            <a:alphaModFix amt="76000"/>
          </a:blip>
          <a:stretch>
            <a:fillRect/>
          </a:stretch>
        </p:blipFill>
        <p:spPr>
          <a:xfrm rot="9663874">
            <a:off x="-1109284" y="282473"/>
            <a:ext cx="12770637" cy="4755752"/>
          </a:xfrm>
          <a:prstGeom prst="rect">
            <a:avLst/>
          </a:prstGeom>
          <a:noFill/>
          <a:ln>
            <a:noFill/>
          </a:ln>
        </p:spPr>
      </p:pic>
      <p:sp>
        <p:nvSpPr>
          <p:cNvPr id="588" name="Google Shape;588;p11"/>
          <p:cNvSpPr txBox="1">
            <a:spLocks noGrp="1"/>
          </p:cNvSpPr>
          <p:nvPr>
            <p:ph type="title" hasCustomPrompt="1"/>
          </p:nvPr>
        </p:nvSpPr>
        <p:spPr>
          <a:xfrm>
            <a:off x="1712000"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9" name="Google Shape;589;p11"/>
          <p:cNvSpPr txBox="1">
            <a:spLocks noGrp="1"/>
          </p:cNvSpPr>
          <p:nvPr>
            <p:ph type="subTitle" idx="1"/>
          </p:nvPr>
        </p:nvSpPr>
        <p:spPr>
          <a:xfrm>
            <a:off x="1712000" y="4092833"/>
            <a:ext cx="8768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pic>
        <p:nvPicPr>
          <p:cNvPr id="590" name="Google Shape;590;p11"/>
          <p:cNvPicPr preferRelativeResize="0"/>
          <p:nvPr/>
        </p:nvPicPr>
        <p:blipFill>
          <a:blip r:embed="rId2">
            <a:alphaModFix amt="66000"/>
          </a:blip>
          <a:stretch>
            <a:fillRect/>
          </a:stretch>
        </p:blipFill>
        <p:spPr>
          <a:xfrm rot="8456486" flipH="1">
            <a:off x="9669922" y="5569474"/>
            <a:ext cx="4396519" cy="3035517"/>
          </a:xfrm>
          <a:prstGeom prst="rect">
            <a:avLst/>
          </a:prstGeom>
          <a:noFill/>
          <a:ln>
            <a:noFill/>
          </a:ln>
        </p:spPr>
      </p:pic>
      <p:grpSp>
        <p:nvGrpSpPr>
          <p:cNvPr id="591" name="Google Shape;591;p11"/>
          <p:cNvGrpSpPr/>
          <p:nvPr/>
        </p:nvGrpSpPr>
        <p:grpSpPr>
          <a:xfrm rot="2700046">
            <a:off x="10697985" y="5013507"/>
            <a:ext cx="1792489" cy="2660436"/>
            <a:chOff x="272875" y="1527563"/>
            <a:chExt cx="255950" cy="455000"/>
          </a:xfrm>
        </p:grpSpPr>
        <p:sp>
          <p:nvSpPr>
            <p:cNvPr id="592" name="Google Shape;592;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1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1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1" name="Google Shape;611;p1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2" name="Google Shape;612;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4" name="Google Shape;614;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5" name="Google Shape;615;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7" name="Google Shape;617;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9" name="Google Shape;619;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0" name="Google Shape;620;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1" name="Google Shape;621;p1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2" name="Google Shape;622;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3" name="Google Shape;623;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1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6" name="Google Shape;626;p1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627" name="Google Shape;627;p11"/>
          <p:cNvPicPr preferRelativeResize="0"/>
          <p:nvPr/>
        </p:nvPicPr>
        <p:blipFill>
          <a:blip r:embed="rId4">
            <a:alphaModFix amt="76000"/>
          </a:blip>
          <a:stretch>
            <a:fillRect/>
          </a:stretch>
        </p:blipFill>
        <p:spPr>
          <a:xfrm rot="9663874">
            <a:off x="-4472238" y="-2370304"/>
            <a:ext cx="10141073" cy="3776509"/>
          </a:xfrm>
          <a:prstGeom prst="rect">
            <a:avLst/>
          </a:prstGeom>
          <a:noFill/>
          <a:ln>
            <a:noFill/>
          </a:ln>
        </p:spPr>
      </p:pic>
      <p:grpSp>
        <p:nvGrpSpPr>
          <p:cNvPr id="628" name="Google Shape;628;p11"/>
          <p:cNvGrpSpPr/>
          <p:nvPr/>
        </p:nvGrpSpPr>
        <p:grpSpPr>
          <a:xfrm rot="-7181356">
            <a:off x="633229" y="-1949911"/>
            <a:ext cx="1792475" cy="3292860"/>
            <a:chOff x="272875" y="1419395"/>
            <a:chExt cx="255950" cy="563168"/>
          </a:xfrm>
        </p:grpSpPr>
        <p:sp>
          <p:nvSpPr>
            <p:cNvPr id="629" name="Google Shape;629;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1" name="Google Shape;631;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2" name="Google Shape;632;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4" name="Google Shape;634;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1" name="Google Shape;641;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2" name="Google Shape;642;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1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1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1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0" name="Google Shape;650;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1" name="Google Shape;651;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2" name="Google Shape;652;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3" name="Google Shape;653;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4" name="Google Shape;654;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7" name="Google Shape;657;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1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0" name="Google Shape;660;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1" name="Google Shape;661;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1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1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11"/>
          <p:cNvSpPr/>
          <p:nvPr/>
        </p:nvSpPr>
        <p:spPr>
          <a:xfrm rot="3011561">
            <a:off x="9541117" y="6472414"/>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11"/>
          <p:cNvSpPr/>
          <p:nvPr/>
        </p:nvSpPr>
        <p:spPr>
          <a:xfrm rot="-9900083">
            <a:off x="-1656999" y="2833907"/>
            <a:ext cx="4515928" cy="708772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8339180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66"/>
        <p:cNvGrpSpPr/>
        <p:nvPr/>
      </p:nvGrpSpPr>
      <p:grpSpPr>
        <a:xfrm>
          <a:off x="0" y="0"/>
          <a:ext cx="0" cy="0"/>
          <a:chOff x="0" y="0"/>
          <a:chExt cx="0" cy="0"/>
        </a:xfrm>
      </p:grpSpPr>
    </p:spTree>
    <p:extLst>
      <p:ext uri="{BB962C8B-B14F-4D97-AF65-F5344CB8AC3E}">
        <p14:creationId xmlns:p14="http://schemas.microsoft.com/office/powerpoint/2010/main" val="253848467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7"/>
        <p:cNvGrpSpPr/>
        <p:nvPr/>
      </p:nvGrpSpPr>
      <p:grpSpPr>
        <a:xfrm>
          <a:off x="0" y="0"/>
          <a:ext cx="0" cy="0"/>
          <a:chOff x="0" y="0"/>
          <a:chExt cx="0" cy="0"/>
        </a:xfrm>
      </p:grpSpPr>
      <p:pic>
        <p:nvPicPr>
          <p:cNvPr id="668" name="Google Shape;668;p13"/>
          <p:cNvPicPr preferRelativeResize="0"/>
          <p:nvPr/>
        </p:nvPicPr>
        <p:blipFill>
          <a:blip r:embed="rId2">
            <a:alphaModFix amt="66000"/>
          </a:blip>
          <a:stretch>
            <a:fillRect/>
          </a:stretch>
        </p:blipFill>
        <p:spPr>
          <a:xfrm rot="-1538275" flipH="1">
            <a:off x="-1655945" y="-1313387"/>
            <a:ext cx="4396520" cy="3035513"/>
          </a:xfrm>
          <a:prstGeom prst="rect">
            <a:avLst/>
          </a:prstGeom>
          <a:noFill/>
          <a:ln>
            <a:noFill/>
          </a:ln>
        </p:spPr>
      </p:pic>
      <p:sp>
        <p:nvSpPr>
          <p:cNvPr id="669" name="Google Shape;669;p13"/>
          <p:cNvSpPr/>
          <p:nvPr/>
        </p:nvSpPr>
        <p:spPr>
          <a:xfrm rot="3011561">
            <a:off x="11299750" y="5773581"/>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70" name="Google Shape;670;p13"/>
          <p:cNvGrpSpPr/>
          <p:nvPr/>
        </p:nvGrpSpPr>
        <p:grpSpPr>
          <a:xfrm rot="3559955">
            <a:off x="-56016" y="-841790"/>
            <a:ext cx="1792464" cy="2660443"/>
            <a:chOff x="272875" y="1527563"/>
            <a:chExt cx="255950" cy="455000"/>
          </a:xfrm>
        </p:grpSpPr>
        <p:sp>
          <p:nvSpPr>
            <p:cNvPr id="671" name="Google Shape;671;p1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1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1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 name="Google Shape;674;p1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 name="Google Shape;675;p1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1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1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8" name="Google Shape;678;p1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9" name="Google Shape;679;p1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0" name="Google Shape;680;p1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1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2" name="Google Shape;682;p1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3" name="Google Shape;683;p1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1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1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1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1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1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1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1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1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1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1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1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1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1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1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1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1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1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1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1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1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1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1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706" name="Google Shape;706;p13"/>
          <p:cNvPicPr preferRelativeResize="0"/>
          <p:nvPr/>
        </p:nvPicPr>
        <p:blipFill>
          <a:blip r:embed="rId3">
            <a:alphaModFix amt="74000"/>
          </a:blip>
          <a:stretch>
            <a:fillRect/>
          </a:stretch>
        </p:blipFill>
        <p:spPr>
          <a:xfrm rot="-10024386">
            <a:off x="9541618" y="-1524503"/>
            <a:ext cx="3859839" cy="3457772"/>
          </a:xfrm>
          <a:prstGeom prst="rect">
            <a:avLst/>
          </a:prstGeom>
          <a:noFill/>
          <a:ln>
            <a:noFill/>
          </a:ln>
        </p:spPr>
      </p:pic>
      <p:pic>
        <p:nvPicPr>
          <p:cNvPr id="707" name="Google Shape;707;p13"/>
          <p:cNvPicPr preferRelativeResize="0"/>
          <p:nvPr/>
        </p:nvPicPr>
        <p:blipFill>
          <a:blip r:embed="rId4">
            <a:alphaModFix amt="74000"/>
          </a:blip>
          <a:stretch>
            <a:fillRect/>
          </a:stretch>
        </p:blipFill>
        <p:spPr>
          <a:xfrm rot="-7120613" flipH="1">
            <a:off x="7074221" y="-2344466"/>
            <a:ext cx="3859835" cy="3457769"/>
          </a:xfrm>
          <a:prstGeom prst="rect">
            <a:avLst/>
          </a:prstGeom>
          <a:noFill/>
          <a:ln>
            <a:noFill/>
          </a:ln>
        </p:spPr>
      </p:pic>
      <p:sp>
        <p:nvSpPr>
          <p:cNvPr id="708" name="Google Shape;708;p13"/>
          <p:cNvSpPr txBox="1">
            <a:spLocks noGrp="1"/>
          </p:cNvSpPr>
          <p:nvPr>
            <p:ph type="title" hasCustomPrompt="1"/>
          </p:nvPr>
        </p:nvSpPr>
        <p:spPr>
          <a:xfrm>
            <a:off x="4226708" y="4556535"/>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09" name="Google Shape;709;p13"/>
          <p:cNvSpPr txBox="1">
            <a:spLocks noGrp="1"/>
          </p:cNvSpPr>
          <p:nvPr>
            <p:ph type="title" idx="2" hasCustomPrompt="1"/>
          </p:nvPr>
        </p:nvSpPr>
        <p:spPr>
          <a:xfrm>
            <a:off x="7582057" y="4556535"/>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0" name="Google Shape;710;p13"/>
          <p:cNvSpPr txBox="1">
            <a:spLocks noGrp="1"/>
          </p:cNvSpPr>
          <p:nvPr>
            <p:ph type="title" idx="3" hasCustomPrompt="1"/>
          </p:nvPr>
        </p:nvSpPr>
        <p:spPr>
          <a:xfrm>
            <a:off x="7596701"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1" name="Google Shape;711;p13"/>
          <p:cNvSpPr txBox="1">
            <a:spLocks noGrp="1"/>
          </p:cNvSpPr>
          <p:nvPr>
            <p:ph type="title" idx="4" hasCustomPrompt="1"/>
          </p:nvPr>
        </p:nvSpPr>
        <p:spPr>
          <a:xfrm>
            <a:off x="849709" y="4592268"/>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2" name="Google Shape;712;p13"/>
          <p:cNvSpPr txBox="1">
            <a:spLocks noGrp="1"/>
          </p:cNvSpPr>
          <p:nvPr>
            <p:ph type="title" idx="5" hasCustomPrompt="1"/>
          </p:nvPr>
        </p:nvSpPr>
        <p:spPr>
          <a:xfrm>
            <a:off x="849709"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3" name="Google Shape;713;p13"/>
          <p:cNvSpPr txBox="1">
            <a:spLocks noGrp="1"/>
          </p:cNvSpPr>
          <p:nvPr>
            <p:ph type="title" idx="6" hasCustomPrompt="1"/>
          </p:nvPr>
        </p:nvSpPr>
        <p:spPr>
          <a:xfrm>
            <a:off x="4226708"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4" name="Google Shape;714;p13"/>
          <p:cNvSpPr txBox="1">
            <a:spLocks noGrp="1"/>
          </p:cNvSpPr>
          <p:nvPr>
            <p:ph type="ctrTitle" idx="7"/>
          </p:nvPr>
        </p:nvSpPr>
        <p:spPr>
          <a:xfrm>
            <a:off x="5546997"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15" name="Google Shape;715;p13"/>
          <p:cNvSpPr txBox="1">
            <a:spLocks noGrp="1"/>
          </p:cNvSpPr>
          <p:nvPr>
            <p:ph type="subTitle" idx="1"/>
          </p:nvPr>
        </p:nvSpPr>
        <p:spPr>
          <a:xfrm>
            <a:off x="5546996"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6" name="Google Shape;716;p13"/>
          <p:cNvSpPr txBox="1">
            <a:spLocks noGrp="1"/>
          </p:cNvSpPr>
          <p:nvPr>
            <p:ph type="ctrTitle" idx="8"/>
          </p:nvPr>
        </p:nvSpPr>
        <p:spPr>
          <a:xfrm>
            <a:off x="8917841"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17" name="Google Shape;717;p13"/>
          <p:cNvSpPr txBox="1">
            <a:spLocks noGrp="1"/>
          </p:cNvSpPr>
          <p:nvPr>
            <p:ph type="subTitle" idx="9"/>
          </p:nvPr>
        </p:nvSpPr>
        <p:spPr>
          <a:xfrm>
            <a:off x="8917837"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8" name="Google Shape;718;p13"/>
          <p:cNvSpPr/>
          <p:nvPr/>
        </p:nvSpPr>
        <p:spPr>
          <a:xfrm>
            <a:off x="1533567" y="3601201"/>
            <a:ext cx="3367" cy="33"/>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73763"/>
              </a:solidFill>
              <a:cs typeface="Arial"/>
              <a:sym typeface="Arial"/>
            </a:endParaRPr>
          </a:p>
        </p:txBody>
      </p:sp>
      <p:sp>
        <p:nvSpPr>
          <p:cNvPr id="719" name="Google Shape;719;p13"/>
          <p:cNvSpPr txBox="1">
            <a:spLocks noGrp="1"/>
          </p:cNvSpPr>
          <p:nvPr>
            <p:ph type="ctrTitle" idx="13"/>
          </p:nvPr>
        </p:nvSpPr>
        <p:spPr>
          <a:xfrm>
            <a:off x="8918200"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0" name="Google Shape;720;p13"/>
          <p:cNvSpPr txBox="1">
            <a:spLocks noGrp="1"/>
          </p:cNvSpPr>
          <p:nvPr>
            <p:ph type="subTitle" idx="14"/>
          </p:nvPr>
        </p:nvSpPr>
        <p:spPr>
          <a:xfrm>
            <a:off x="8918220"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1" name="Google Shape;721;p13"/>
          <p:cNvSpPr txBox="1">
            <a:spLocks noGrp="1"/>
          </p:cNvSpPr>
          <p:nvPr>
            <p:ph type="ctrTitle" idx="15"/>
          </p:nvPr>
        </p:nvSpPr>
        <p:spPr>
          <a:xfrm>
            <a:off x="2163557"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2" name="Google Shape;722;p13"/>
          <p:cNvSpPr txBox="1">
            <a:spLocks noGrp="1"/>
          </p:cNvSpPr>
          <p:nvPr>
            <p:ph type="subTitle" idx="16"/>
          </p:nvPr>
        </p:nvSpPr>
        <p:spPr>
          <a:xfrm>
            <a:off x="2163559"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ctrTitle" idx="17"/>
          </p:nvPr>
        </p:nvSpPr>
        <p:spPr>
          <a:xfrm>
            <a:off x="2163557"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4" name="Google Shape;724;p13"/>
          <p:cNvSpPr txBox="1">
            <a:spLocks noGrp="1"/>
          </p:cNvSpPr>
          <p:nvPr>
            <p:ph type="subTitle" idx="18"/>
          </p:nvPr>
        </p:nvSpPr>
        <p:spPr>
          <a:xfrm>
            <a:off x="2163559"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5" name="Google Shape;725;p13"/>
          <p:cNvSpPr txBox="1">
            <a:spLocks noGrp="1"/>
          </p:cNvSpPr>
          <p:nvPr>
            <p:ph type="ctrTitle" idx="19"/>
          </p:nvPr>
        </p:nvSpPr>
        <p:spPr>
          <a:xfrm>
            <a:off x="5546991"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6" name="Google Shape;726;p13"/>
          <p:cNvSpPr txBox="1">
            <a:spLocks noGrp="1"/>
          </p:cNvSpPr>
          <p:nvPr>
            <p:ph type="subTitle" idx="20"/>
          </p:nvPr>
        </p:nvSpPr>
        <p:spPr>
          <a:xfrm>
            <a:off x="5547011"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7" name="Google Shape;727;p13"/>
          <p:cNvSpPr txBox="1">
            <a:spLocks noGrp="1"/>
          </p:cNvSpPr>
          <p:nvPr>
            <p:ph type="ctrTitle" idx="21"/>
          </p:nvPr>
        </p:nvSpPr>
        <p:spPr>
          <a:xfrm>
            <a:off x="960000" y="456699"/>
            <a:ext cx="10272000" cy="77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6099458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8"/>
        <p:cNvGrpSpPr/>
        <p:nvPr/>
      </p:nvGrpSpPr>
      <p:grpSpPr>
        <a:xfrm>
          <a:off x="0" y="0"/>
          <a:ext cx="0" cy="0"/>
          <a:chOff x="0" y="0"/>
          <a:chExt cx="0" cy="0"/>
        </a:xfrm>
      </p:grpSpPr>
      <p:pic>
        <p:nvPicPr>
          <p:cNvPr id="729" name="Google Shape;729;p14"/>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730" name="Google Shape;730;p14"/>
          <p:cNvGrpSpPr/>
          <p:nvPr/>
        </p:nvGrpSpPr>
        <p:grpSpPr>
          <a:xfrm rot="-987768">
            <a:off x="10335757" y="-355038"/>
            <a:ext cx="1792479" cy="2660411"/>
            <a:chOff x="272875" y="1527563"/>
            <a:chExt cx="255950" cy="455000"/>
          </a:xfrm>
        </p:grpSpPr>
        <p:sp>
          <p:nvSpPr>
            <p:cNvPr id="731" name="Google Shape;731;p1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2" name="Google Shape;732;p1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1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4" name="Google Shape;734;p1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5" name="Google Shape;735;p1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6" name="Google Shape;736;p1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7" name="Google Shape;737;p1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1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1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0" name="Google Shape;740;p1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1" name="Google Shape;741;p1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 name="Google Shape;742;p1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 name="Google Shape;743;p1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4" name="Google Shape;744;p1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1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1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1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8" name="Google Shape;748;p1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9" name="Google Shape;749;p1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0" name="Google Shape;750;p1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1" name="Google Shape;751;p1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2" name="Google Shape;752;p1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3" name="Google Shape;753;p1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1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1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6" name="Google Shape;756;p1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7" name="Google Shape;757;p1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8" name="Google Shape;758;p1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9" name="Google Shape;759;p1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0" name="Google Shape;760;p1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1" name="Google Shape;761;p1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2" name="Google Shape;762;p1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3" name="Google Shape;763;p1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4" name="Google Shape;764;p1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5" name="Google Shape;765;p1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766" name="Google Shape;766;p14"/>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767" name="Google Shape;767;p14"/>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768" name="Google Shape;768;p14"/>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9" name="Google Shape;769;p14"/>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347134028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70"/>
        <p:cNvGrpSpPr/>
        <p:nvPr/>
      </p:nvGrpSpPr>
      <p:grpSpPr>
        <a:xfrm>
          <a:off x="0" y="0"/>
          <a:ext cx="0" cy="0"/>
          <a:chOff x="0" y="0"/>
          <a:chExt cx="0" cy="0"/>
        </a:xfrm>
      </p:grpSpPr>
      <p:pic>
        <p:nvPicPr>
          <p:cNvPr id="771" name="Google Shape;771;p15"/>
          <p:cNvPicPr preferRelativeResize="0"/>
          <p:nvPr/>
        </p:nvPicPr>
        <p:blipFill>
          <a:blip r:embed="rId2">
            <a:alphaModFix amt="66000"/>
          </a:blip>
          <a:stretch>
            <a:fillRect/>
          </a:stretch>
        </p:blipFill>
        <p:spPr>
          <a:xfrm rot="8456486" flipH="1">
            <a:off x="9669922" y="5569474"/>
            <a:ext cx="4396519" cy="3035517"/>
          </a:xfrm>
          <a:prstGeom prst="rect">
            <a:avLst/>
          </a:prstGeom>
          <a:noFill/>
          <a:ln>
            <a:noFill/>
          </a:ln>
        </p:spPr>
      </p:pic>
      <p:grpSp>
        <p:nvGrpSpPr>
          <p:cNvPr id="772" name="Google Shape;772;p15"/>
          <p:cNvGrpSpPr/>
          <p:nvPr/>
        </p:nvGrpSpPr>
        <p:grpSpPr>
          <a:xfrm rot="2700046">
            <a:off x="10697985" y="5013507"/>
            <a:ext cx="1792489" cy="2660436"/>
            <a:chOff x="272875" y="1527563"/>
            <a:chExt cx="255950" cy="455000"/>
          </a:xfrm>
        </p:grpSpPr>
        <p:sp>
          <p:nvSpPr>
            <p:cNvPr id="773" name="Google Shape;773;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4" name="Google Shape;774;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5" name="Google Shape;775;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6" name="Google Shape;776;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7" name="Google Shape;777;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8" name="Google Shape;778;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9" name="Google Shape;779;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0" name="Google Shape;780;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1" name="Google Shape;781;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2" name="Google Shape;782;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3" name="Google Shape;783;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4" name="Google Shape;784;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5" name="Google Shape;785;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6" name="Google Shape;786;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7" name="Google Shape;787;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8" name="Google Shape;788;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9" name="Google Shape;789;p1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0" name="Google Shape;790;p1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1" name="Google Shape;791;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2" name="Google Shape;792;p1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3" name="Google Shape;793;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5" name="Google Shape;795;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7" name="Google Shape;797;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8" name="Google Shape;798;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9" name="Google Shape;799;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0" name="Google Shape;800;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1" name="Google Shape;801;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2" name="Google Shape;802;p1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3" name="Google Shape;803;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4" name="Google Shape;804;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5" name="Google Shape;805;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6" name="Google Shape;806;p1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7" name="Google Shape;807;p1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808" name="Google Shape;808;p15"/>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809" name="Google Shape;809;p15"/>
          <p:cNvPicPr preferRelativeResize="0"/>
          <p:nvPr/>
        </p:nvPicPr>
        <p:blipFill>
          <a:blip r:embed="rId4">
            <a:alphaModFix amt="76000"/>
          </a:blip>
          <a:stretch>
            <a:fillRect/>
          </a:stretch>
        </p:blipFill>
        <p:spPr>
          <a:xfrm rot="9663874">
            <a:off x="-4472238" y="-2370304"/>
            <a:ext cx="10141073" cy="3776509"/>
          </a:xfrm>
          <a:prstGeom prst="rect">
            <a:avLst/>
          </a:prstGeom>
          <a:noFill/>
          <a:ln>
            <a:noFill/>
          </a:ln>
        </p:spPr>
      </p:pic>
      <p:grpSp>
        <p:nvGrpSpPr>
          <p:cNvPr id="810" name="Google Shape;810;p15"/>
          <p:cNvGrpSpPr/>
          <p:nvPr/>
        </p:nvGrpSpPr>
        <p:grpSpPr>
          <a:xfrm rot="-7181356">
            <a:off x="633229" y="-1949911"/>
            <a:ext cx="1792475" cy="3292860"/>
            <a:chOff x="272875" y="1419395"/>
            <a:chExt cx="255950" cy="563168"/>
          </a:xfrm>
        </p:grpSpPr>
        <p:sp>
          <p:nvSpPr>
            <p:cNvPr id="811" name="Google Shape;811;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2" name="Google Shape;812;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4" name="Google Shape;814;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5" name="Google Shape;815;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6" name="Google Shape;816;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7" name="Google Shape;817;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8" name="Google Shape;818;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9" name="Google Shape;819;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0" name="Google Shape;820;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1" name="Google Shape;821;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2" name="Google Shape;822;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3" name="Google Shape;823;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4" name="Google Shape;824;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5" name="Google Shape;825;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6" name="Google Shape;826;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7" name="Google Shape;827;p15"/>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8" name="Google Shape;828;p15"/>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9" name="Google Shape;829;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0" name="Google Shape;830;p15"/>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1" name="Google Shape;831;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2" name="Google Shape;832;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6" name="Google Shape;836;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7" name="Google Shape;837;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8" name="Google Shape;838;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9" name="Google Shape;839;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0" name="Google Shape;840;p15"/>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1" name="Google Shape;841;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2" name="Google Shape;842;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3" name="Google Shape;843;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4" name="Google Shape;844;p15"/>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5" name="Google Shape;845;p15"/>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46" name="Google Shape;846;p15"/>
          <p:cNvSpPr/>
          <p:nvPr/>
        </p:nvSpPr>
        <p:spPr>
          <a:xfrm rot="3011561">
            <a:off x="11179250" y="-1061986"/>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7" name="Google Shape;847;p15"/>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29021116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8"/>
        <p:cNvGrpSpPr/>
        <p:nvPr/>
      </p:nvGrpSpPr>
      <p:grpSpPr>
        <a:xfrm>
          <a:off x="0" y="0"/>
          <a:ext cx="0" cy="0"/>
          <a:chOff x="0" y="0"/>
          <a:chExt cx="0" cy="0"/>
        </a:xfrm>
      </p:grpSpPr>
      <p:pic>
        <p:nvPicPr>
          <p:cNvPr id="849" name="Google Shape;849;p16"/>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850" name="Google Shape;850;p16"/>
          <p:cNvGrpSpPr/>
          <p:nvPr/>
        </p:nvGrpSpPr>
        <p:grpSpPr>
          <a:xfrm rot="-8099954">
            <a:off x="20576" y="-763246"/>
            <a:ext cx="1792489" cy="2660436"/>
            <a:chOff x="272875" y="1527563"/>
            <a:chExt cx="255950" cy="455000"/>
          </a:xfrm>
        </p:grpSpPr>
        <p:sp>
          <p:nvSpPr>
            <p:cNvPr id="851" name="Google Shape;851;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2" name="Google Shape;852;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3" name="Google Shape;853;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4" name="Google Shape;854;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5" name="Google Shape;855;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6" name="Google Shape;856;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7" name="Google Shape;857;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8" name="Google Shape;858;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 name="Google Shape;859;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 name="Google Shape;860;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 name="Google Shape;861;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 name="Google Shape;862;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 name="Google Shape;863;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 name="Google Shape;864;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 name="Google Shape;865;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 name="Google Shape;866;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 name="Google Shape;867;p1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 name="Google Shape;868;p1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 name="Google Shape;869;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 name="Google Shape;870;p1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 name="Google Shape;871;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 name="Google Shape;872;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 name="Google Shape;873;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 name="Google Shape;877;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 name="Google Shape;878;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 name="Google Shape;879;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 name="Google Shape;880;p1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 name="Google Shape;881;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2" name="Google Shape;882;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3" name="Google Shape;883;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 name="Google Shape;884;p1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5" name="Google Shape;885;p1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886" name="Google Shape;886;p16"/>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887" name="Google Shape;887;p16"/>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888" name="Google Shape;888;p16"/>
          <p:cNvGrpSpPr/>
          <p:nvPr/>
        </p:nvGrpSpPr>
        <p:grpSpPr>
          <a:xfrm flipH="1">
            <a:off x="-832500" y="4650153"/>
            <a:ext cx="1792503" cy="3292879"/>
            <a:chOff x="272875" y="1419395"/>
            <a:chExt cx="255950" cy="563168"/>
          </a:xfrm>
        </p:grpSpPr>
        <p:sp>
          <p:nvSpPr>
            <p:cNvPr id="889" name="Google Shape;889;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0" name="Google Shape;890;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1" name="Google Shape;891;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2" name="Google Shape;892;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3" name="Google Shape;893;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4" name="Google Shape;894;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5" name="Google Shape;895;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6" name="Google Shape;896;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7" name="Google Shape;897;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8" name="Google Shape;898;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9" name="Google Shape;899;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0" name="Google Shape;900;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1" name="Google Shape;901;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2" name="Google Shape;902;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3" name="Google Shape;903;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4" name="Google Shape;904;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5" name="Google Shape;905;p16"/>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6" name="Google Shape;906;p16"/>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7" name="Google Shape;907;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8" name="Google Shape;908;p16"/>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9" name="Google Shape;909;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0" name="Google Shape;910;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1" name="Google Shape;911;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2" name="Google Shape;912;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3" name="Google Shape;913;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4" name="Google Shape;914;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5" name="Google Shape;915;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6" name="Google Shape;916;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7" name="Google Shape;917;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8" name="Google Shape;918;p16"/>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9" name="Google Shape;919;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0" name="Google Shape;920;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1" name="Google Shape;921;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2" name="Google Shape;922;p16"/>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3" name="Google Shape;923;p16"/>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24" name="Google Shape;924;p16"/>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925" name="Google Shape;925;p16"/>
          <p:cNvSpPr/>
          <p:nvPr/>
        </p:nvSpPr>
        <p:spPr>
          <a:xfrm rot="231922" flipH="1">
            <a:off x="9959009" y="-8604976"/>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605773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66"/>
        <p:cNvGrpSpPr/>
        <p:nvPr/>
      </p:nvGrpSpPr>
      <p:grpSpPr>
        <a:xfrm>
          <a:off x="0" y="0"/>
          <a:ext cx="0" cy="0"/>
          <a:chOff x="0" y="0"/>
          <a:chExt cx="0" cy="0"/>
        </a:xfrm>
      </p:grpSpPr>
      <p:grpSp>
        <p:nvGrpSpPr>
          <p:cNvPr id="967" name="Google Shape;967;p18"/>
          <p:cNvGrpSpPr/>
          <p:nvPr/>
        </p:nvGrpSpPr>
        <p:grpSpPr>
          <a:xfrm>
            <a:off x="-2241034" y="-5632926"/>
            <a:ext cx="21573068" cy="18600449"/>
            <a:chOff x="-1680776" y="-4224695"/>
            <a:chExt cx="16179801" cy="13950337"/>
          </a:xfrm>
        </p:grpSpPr>
        <p:pic>
          <p:nvPicPr>
            <p:cNvPr id="968" name="Google Shape;968;p18"/>
            <p:cNvPicPr preferRelativeResize="0"/>
            <p:nvPr/>
          </p:nvPicPr>
          <p:blipFill>
            <a:blip r:embed="rId2">
              <a:alphaModFix/>
            </a:blip>
            <a:stretch>
              <a:fillRect/>
            </a:stretch>
          </p:blipFill>
          <p:spPr>
            <a:xfrm rot="-3224823">
              <a:off x="-140037" y="3490385"/>
              <a:ext cx="5882028" cy="4855725"/>
            </a:xfrm>
            <a:prstGeom prst="rect">
              <a:avLst/>
            </a:prstGeom>
            <a:noFill/>
            <a:ln>
              <a:noFill/>
            </a:ln>
          </p:spPr>
        </p:pic>
        <p:pic>
          <p:nvPicPr>
            <p:cNvPr id="969" name="Google Shape;969;p18"/>
            <p:cNvPicPr preferRelativeResize="0"/>
            <p:nvPr/>
          </p:nvPicPr>
          <p:blipFill>
            <a:blip r:embed="rId3">
              <a:alphaModFix amt="56000"/>
            </a:blip>
            <a:stretch>
              <a:fillRect/>
            </a:stretch>
          </p:blipFill>
          <p:spPr>
            <a:xfrm rot="10800000" flipH="1">
              <a:off x="7048980" y="-1210521"/>
              <a:ext cx="6114874" cy="5143500"/>
            </a:xfrm>
            <a:prstGeom prst="rect">
              <a:avLst/>
            </a:prstGeom>
            <a:noFill/>
            <a:ln>
              <a:noFill/>
            </a:ln>
          </p:spPr>
        </p:pic>
        <p:pic>
          <p:nvPicPr>
            <p:cNvPr id="970" name="Google Shape;970;p18"/>
            <p:cNvPicPr preferRelativeResize="0"/>
            <p:nvPr/>
          </p:nvPicPr>
          <p:blipFill>
            <a:blip r:embed="rId4">
              <a:alphaModFix amt="52000"/>
            </a:blip>
            <a:stretch>
              <a:fillRect/>
            </a:stretch>
          </p:blipFill>
          <p:spPr>
            <a:xfrm rot="5400000">
              <a:off x="5834261" y="-3262046"/>
              <a:ext cx="4474637" cy="5143502"/>
            </a:xfrm>
            <a:prstGeom prst="rect">
              <a:avLst/>
            </a:prstGeom>
            <a:noFill/>
            <a:ln>
              <a:noFill/>
            </a:ln>
          </p:spPr>
        </p:pic>
        <p:pic>
          <p:nvPicPr>
            <p:cNvPr id="971" name="Google Shape;971;p18"/>
            <p:cNvPicPr preferRelativeResize="0"/>
            <p:nvPr/>
          </p:nvPicPr>
          <p:blipFill>
            <a:blip r:embed="rId5">
              <a:alphaModFix amt="47000"/>
            </a:blip>
            <a:stretch>
              <a:fillRect/>
            </a:stretch>
          </p:blipFill>
          <p:spPr>
            <a:xfrm rot="-1342742">
              <a:off x="-977911" y="-3287812"/>
              <a:ext cx="5882021" cy="4855724"/>
            </a:xfrm>
            <a:prstGeom prst="rect">
              <a:avLst/>
            </a:prstGeom>
            <a:noFill/>
            <a:ln>
              <a:noFill/>
            </a:ln>
          </p:spPr>
        </p:pic>
        <p:pic>
          <p:nvPicPr>
            <p:cNvPr id="972" name="Google Shape;972;p18"/>
            <p:cNvPicPr preferRelativeResize="0"/>
            <p:nvPr/>
          </p:nvPicPr>
          <p:blipFill>
            <a:blip r:embed="rId6">
              <a:alphaModFix amt="58000"/>
            </a:blip>
            <a:stretch>
              <a:fillRect/>
            </a:stretch>
          </p:blipFill>
          <p:spPr>
            <a:xfrm rot="10599510">
              <a:off x="-546556" y="1325195"/>
              <a:ext cx="1787179" cy="4287368"/>
            </a:xfrm>
            <a:prstGeom prst="rect">
              <a:avLst/>
            </a:prstGeom>
            <a:noFill/>
            <a:ln>
              <a:noFill/>
            </a:ln>
          </p:spPr>
        </p:pic>
        <p:pic>
          <p:nvPicPr>
            <p:cNvPr id="973" name="Google Shape;973;p18"/>
            <p:cNvPicPr preferRelativeResize="0"/>
            <p:nvPr/>
          </p:nvPicPr>
          <p:blipFill>
            <a:blip r:embed="rId7">
              <a:alphaModFix amt="45000"/>
            </a:blip>
            <a:stretch>
              <a:fillRect/>
            </a:stretch>
          </p:blipFill>
          <p:spPr>
            <a:xfrm rot="380280">
              <a:off x="6197600" y="3797979"/>
              <a:ext cx="8158655" cy="3038274"/>
            </a:xfrm>
            <a:prstGeom prst="rect">
              <a:avLst/>
            </a:prstGeom>
            <a:noFill/>
            <a:ln>
              <a:noFill/>
            </a:ln>
          </p:spPr>
        </p:pic>
      </p:grpSp>
      <p:sp>
        <p:nvSpPr>
          <p:cNvPr id="974" name="Google Shape;974;p18"/>
          <p:cNvSpPr txBox="1">
            <a:spLocks noGrp="1"/>
          </p:cNvSpPr>
          <p:nvPr>
            <p:ph type="title"/>
          </p:nvPr>
        </p:nvSpPr>
        <p:spPr>
          <a:xfrm>
            <a:off x="3053400" y="4101444"/>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975" name="Google Shape;975;p18"/>
          <p:cNvSpPr txBox="1">
            <a:spLocks noGrp="1"/>
          </p:cNvSpPr>
          <p:nvPr>
            <p:ph type="subTitle" idx="1"/>
          </p:nvPr>
        </p:nvSpPr>
        <p:spPr>
          <a:xfrm>
            <a:off x="2140200" y="2062711"/>
            <a:ext cx="7911600" cy="24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76" name="Google Shape;976;p18"/>
          <p:cNvGrpSpPr/>
          <p:nvPr/>
        </p:nvGrpSpPr>
        <p:grpSpPr>
          <a:xfrm rot="5400065">
            <a:off x="11556183" y="-1506452"/>
            <a:ext cx="1792503" cy="2660416"/>
            <a:chOff x="272875" y="1527563"/>
            <a:chExt cx="255950" cy="455000"/>
          </a:xfrm>
        </p:grpSpPr>
        <p:sp>
          <p:nvSpPr>
            <p:cNvPr id="977" name="Google Shape;977;p1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8" name="Google Shape;978;p1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9" name="Google Shape;979;p1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0" name="Google Shape;980;p1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1" name="Google Shape;981;p1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2" name="Google Shape;982;p1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3" name="Google Shape;983;p1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4" name="Google Shape;984;p1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5" name="Google Shape;985;p1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6" name="Google Shape;986;p1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7" name="Google Shape;987;p1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8" name="Google Shape;988;p1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9" name="Google Shape;989;p1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0" name="Google Shape;990;p1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1" name="Google Shape;991;p1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2" name="Google Shape;992;p1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3" name="Google Shape;993;p1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4" name="Google Shape;994;p1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5" name="Google Shape;995;p1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6" name="Google Shape;996;p1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7" name="Google Shape;997;p1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8" name="Google Shape;998;p1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9" name="Google Shape;999;p1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0" name="Google Shape;1000;p1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1" name="Google Shape;1001;p1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2" name="Google Shape;1002;p1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3" name="Google Shape;1003;p1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4" name="Google Shape;1004;p1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5" name="Google Shape;1005;p1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6" name="Google Shape;1006;p1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7" name="Google Shape;1007;p1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8" name="Google Shape;1008;p1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9" name="Google Shape;1009;p1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0" name="Google Shape;1010;p1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1" name="Google Shape;1011;p1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12" name="Google Shape;1012;p18"/>
          <p:cNvSpPr/>
          <p:nvPr/>
        </p:nvSpPr>
        <p:spPr>
          <a:xfrm rot="-7373435">
            <a:off x="-2024290" y="4037193"/>
            <a:ext cx="3020007" cy="288768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24077886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97"/>
        <p:cNvGrpSpPr/>
        <p:nvPr/>
      </p:nvGrpSpPr>
      <p:grpSpPr>
        <a:xfrm>
          <a:off x="0" y="0"/>
          <a:ext cx="0" cy="0"/>
          <a:chOff x="0" y="0"/>
          <a:chExt cx="0" cy="0"/>
        </a:xfrm>
      </p:grpSpPr>
      <p:sp>
        <p:nvSpPr>
          <p:cNvPr id="1098" name="Google Shape;1098;p20"/>
          <p:cNvSpPr txBox="1">
            <a:spLocks noGrp="1"/>
          </p:cNvSpPr>
          <p:nvPr>
            <p:ph type="title"/>
          </p:nvPr>
        </p:nvSpPr>
        <p:spPr>
          <a:xfrm>
            <a:off x="1633101" y="1913948"/>
            <a:ext cx="2836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9" name="Google Shape;1099;p20"/>
          <p:cNvSpPr txBox="1">
            <a:spLocks noGrp="1"/>
          </p:cNvSpPr>
          <p:nvPr>
            <p:ph type="subTitle" idx="1"/>
          </p:nvPr>
        </p:nvSpPr>
        <p:spPr>
          <a:xfrm>
            <a:off x="1633105" y="2552872"/>
            <a:ext cx="2836000" cy="121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0" name="Google Shape;1100;p20"/>
          <p:cNvSpPr txBox="1">
            <a:spLocks noGrp="1"/>
          </p:cNvSpPr>
          <p:nvPr>
            <p:ph type="title" idx="2"/>
          </p:nvPr>
        </p:nvSpPr>
        <p:spPr>
          <a:xfrm>
            <a:off x="7769216" y="1913948"/>
            <a:ext cx="2836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1" name="Google Shape;1101;p20"/>
          <p:cNvSpPr txBox="1">
            <a:spLocks noGrp="1"/>
          </p:cNvSpPr>
          <p:nvPr>
            <p:ph type="subTitle" idx="3"/>
          </p:nvPr>
        </p:nvSpPr>
        <p:spPr>
          <a:xfrm>
            <a:off x="7769219" y="2552872"/>
            <a:ext cx="2836000" cy="1216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2" name="Google Shape;1102;p20"/>
          <p:cNvSpPr txBox="1">
            <a:spLocks noGrp="1"/>
          </p:cNvSpPr>
          <p:nvPr>
            <p:ph type="title" idx="4"/>
          </p:nvPr>
        </p:nvSpPr>
        <p:spPr>
          <a:xfrm>
            <a:off x="1633101" y="3927668"/>
            <a:ext cx="2836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3" name="Google Shape;1103;p20"/>
          <p:cNvSpPr txBox="1">
            <a:spLocks noGrp="1"/>
          </p:cNvSpPr>
          <p:nvPr>
            <p:ph type="subTitle" idx="5"/>
          </p:nvPr>
        </p:nvSpPr>
        <p:spPr>
          <a:xfrm>
            <a:off x="1633105" y="4631560"/>
            <a:ext cx="2836000" cy="112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4" name="Google Shape;1104;p20"/>
          <p:cNvSpPr txBox="1">
            <a:spLocks noGrp="1"/>
          </p:cNvSpPr>
          <p:nvPr>
            <p:ph type="title" idx="6"/>
          </p:nvPr>
        </p:nvSpPr>
        <p:spPr>
          <a:xfrm>
            <a:off x="7769152" y="3927668"/>
            <a:ext cx="2836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5" name="Google Shape;1105;p20"/>
          <p:cNvSpPr txBox="1">
            <a:spLocks noGrp="1"/>
          </p:cNvSpPr>
          <p:nvPr>
            <p:ph type="subTitle" idx="7"/>
          </p:nvPr>
        </p:nvSpPr>
        <p:spPr>
          <a:xfrm>
            <a:off x="7769219" y="4631560"/>
            <a:ext cx="2836000" cy="112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1106" name="Google Shape;1106;p20"/>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1107" name="Google Shape;1107;p20"/>
          <p:cNvGrpSpPr/>
          <p:nvPr/>
        </p:nvGrpSpPr>
        <p:grpSpPr>
          <a:xfrm rot="-8099954">
            <a:off x="20576" y="-763246"/>
            <a:ext cx="1792489" cy="2660436"/>
            <a:chOff x="272875" y="1527563"/>
            <a:chExt cx="255950" cy="455000"/>
          </a:xfrm>
        </p:grpSpPr>
        <p:sp>
          <p:nvSpPr>
            <p:cNvPr id="1108" name="Google Shape;1108;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9" name="Google Shape;1109;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0" name="Google Shape;1110;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1" name="Google Shape;1111;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2" name="Google Shape;1112;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3" name="Google Shape;1113;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4" name="Google Shape;1114;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5" name="Google Shape;1115;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6" name="Google Shape;1116;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7" name="Google Shape;1117;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8" name="Google Shape;1118;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9" name="Google Shape;1119;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0" name="Google Shape;1120;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1" name="Google Shape;1121;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2" name="Google Shape;1122;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3" name="Google Shape;1123;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4" name="Google Shape;1124;p20"/>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5" name="Google Shape;1125;p20"/>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6" name="Google Shape;1126;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7" name="Google Shape;1127;p20"/>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8" name="Google Shape;1128;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9" name="Google Shape;1129;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0" name="Google Shape;1130;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1" name="Google Shape;1131;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2" name="Google Shape;1132;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3" name="Google Shape;1133;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4" name="Google Shape;1134;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5" name="Google Shape;1135;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6" name="Google Shape;1136;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7" name="Google Shape;1137;p20"/>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8" name="Google Shape;1138;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9" name="Google Shape;1139;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0" name="Google Shape;1140;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1" name="Google Shape;1141;p20"/>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2" name="Google Shape;1142;p20"/>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143" name="Google Shape;1143;p20"/>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1144" name="Google Shape;1144;p20"/>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1145" name="Google Shape;1145;p20"/>
          <p:cNvGrpSpPr/>
          <p:nvPr/>
        </p:nvGrpSpPr>
        <p:grpSpPr>
          <a:xfrm flipH="1">
            <a:off x="-832500" y="4650153"/>
            <a:ext cx="1792503" cy="3292879"/>
            <a:chOff x="272875" y="1419395"/>
            <a:chExt cx="255950" cy="563168"/>
          </a:xfrm>
        </p:grpSpPr>
        <p:sp>
          <p:nvSpPr>
            <p:cNvPr id="1146" name="Google Shape;1146;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7" name="Google Shape;1147;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8" name="Google Shape;1148;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9" name="Google Shape;1149;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0" name="Google Shape;1150;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1" name="Google Shape;1151;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2" name="Google Shape;1152;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3" name="Google Shape;1153;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4" name="Google Shape;1154;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5" name="Google Shape;1155;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6" name="Google Shape;1156;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7" name="Google Shape;1157;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8" name="Google Shape;1158;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9" name="Google Shape;1159;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0" name="Google Shape;1160;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1" name="Google Shape;1161;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2" name="Google Shape;1162;p20"/>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3" name="Google Shape;1163;p20"/>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4" name="Google Shape;1164;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5" name="Google Shape;1165;p20"/>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6" name="Google Shape;1166;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7" name="Google Shape;1167;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8" name="Google Shape;1168;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9" name="Google Shape;1169;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0" name="Google Shape;1170;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1" name="Google Shape;1171;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2" name="Google Shape;1172;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3" name="Google Shape;1173;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4" name="Google Shape;1174;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5" name="Google Shape;1175;p20"/>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6" name="Google Shape;1176;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7" name="Google Shape;1177;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8" name="Google Shape;1178;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9" name="Google Shape;1179;p20"/>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0" name="Google Shape;1180;p20"/>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181" name="Google Shape;1181;p20"/>
          <p:cNvSpPr txBox="1">
            <a:spLocks noGrp="1"/>
          </p:cNvSpPr>
          <p:nvPr>
            <p:ph type="ctrTitle" idx="8"/>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182" name="Google Shape;1182;p20"/>
          <p:cNvSpPr/>
          <p:nvPr/>
        </p:nvSpPr>
        <p:spPr>
          <a:xfrm rot="3176794">
            <a:off x="10280795" y="5421313"/>
            <a:ext cx="3019981" cy="288765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1494753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183"/>
        <p:cNvGrpSpPr/>
        <p:nvPr/>
      </p:nvGrpSpPr>
      <p:grpSpPr>
        <a:xfrm>
          <a:off x="0" y="0"/>
          <a:ext cx="0" cy="0"/>
          <a:chOff x="0" y="0"/>
          <a:chExt cx="0" cy="0"/>
        </a:xfrm>
      </p:grpSpPr>
      <p:sp>
        <p:nvSpPr>
          <p:cNvPr id="1184" name="Google Shape;1184;p21"/>
          <p:cNvSpPr txBox="1">
            <a:spLocks noGrp="1"/>
          </p:cNvSpPr>
          <p:nvPr>
            <p:ph type="title"/>
          </p:nvPr>
        </p:nvSpPr>
        <p:spPr>
          <a:xfrm>
            <a:off x="2264823" y="1866732"/>
            <a:ext cx="3822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5" name="Google Shape;1185;p21"/>
          <p:cNvSpPr txBox="1">
            <a:spLocks noGrp="1"/>
          </p:cNvSpPr>
          <p:nvPr>
            <p:ph type="subTitle" idx="1"/>
          </p:nvPr>
        </p:nvSpPr>
        <p:spPr>
          <a:xfrm>
            <a:off x="2264823" y="2687293"/>
            <a:ext cx="3822800" cy="12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86" name="Google Shape;1186;p21"/>
          <p:cNvSpPr txBox="1">
            <a:spLocks noGrp="1"/>
          </p:cNvSpPr>
          <p:nvPr>
            <p:ph type="title" idx="2"/>
          </p:nvPr>
        </p:nvSpPr>
        <p:spPr>
          <a:xfrm flipH="1">
            <a:off x="6124315" y="1866732"/>
            <a:ext cx="3822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7" name="Google Shape;1187;p21"/>
          <p:cNvSpPr txBox="1">
            <a:spLocks noGrp="1"/>
          </p:cNvSpPr>
          <p:nvPr>
            <p:ph type="subTitle" idx="3"/>
          </p:nvPr>
        </p:nvSpPr>
        <p:spPr>
          <a:xfrm>
            <a:off x="6124315" y="2687293"/>
            <a:ext cx="3822800" cy="12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88" name="Google Shape;1188;p21"/>
          <p:cNvSpPr txBox="1">
            <a:spLocks noGrp="1"/>
          </p:cNvSpPr>
          <p:nvPr>
            <p:ph type="title" idx="4"/>
          </p:nvPr>
        </p:nvSpPr>
        <p:spPr>
          <a:xfrm>
            <a:off x="2264823" y="4005876"/>
            <a:ext cx="3822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9" name="Google Shape;1189;p21"/>
          <p:cNvSpPr txBox="1">
            <a:spLocks noGrp="1"/>
          </p:cNvSpPr>
          <p:nvPr>
            <p:ph type="subTitle" idx="5"/>
          </p:nvPr>
        </p:nvSpPr>
        <p:spPr>
          <a:xfrm>
            <a:off x="2264823" y="4826168"/>
            <a:ext cx="3822800" cy="12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90" name="Google Shape;1190;p21"/>
          <p:cNvSpPr txBox="1">
            <a:spLocks noGrp="1"/>
          </p:cNvSpPr>
          <p:nvPr>
            <p:ph type="title" idx="6"/>
          </p:nvPr>
        </p:nvSpPr>
        <p:spPr>
          <a:xfrm flipH="1">
            <a:off x="6124315" y="4005876"/>
            <a:ext cx="3822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91" name="Google Shape;1191;p21"/>
          <p:cNvSpPr txBox="1">
            <a:spLocks noGrp="1"/>
          </p:cNvSpPr>
          <p:nvPr>
            <p:ph type="subTitle" idx="7"/>
          </p:nvPr>
        </p:nvSpPr>
        <p:spPr>
          <a:xfrm>
            <a:off x="6124315" y="4826168"/>
            <a:ext cx="3822800" cy="12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1192" name="Google Shape;1192;p21"/>
          <p:cNvPicPr preferRelativeResize="0"/>
          <p:nvPr/>
        </p:nvPicPr>
        <p:blipFill>
          <a:blip r:embed="rId2">
            <a:alphaModFix amt="47000"/>
          </a:blip>
          <a:stretch>
            <a:fillRect/>
          </a:stretch>
        </p:blipFill>
        <p:spPr>
          <a:xfrm rot="1331770">
            <a:off x="-2637019" y="5095932"/>
            <a:ext cx="3986536" cy="3290968"/>
          </a:xfrm>
          <a:prstGeom prst="rect">
            <a:avLst/>
          </a:prstGeom>
          <a:noFill/>
          <a:ln>
            <a:noFill/>
          </a:ln>
        </p:spPr>
      </p:pic>
      <p:grpSp>
        <p:nvGrpSpPr>
          <p:cNvPr id="1193" name="Google Shape;1193;p21"/>
          <p:cNvGrpSpPr/>
          <p:nvPr/>
        </p:nvGrpSpPr>
        <p:grpSpPr>
          <a:xfrm rot="-987768">
            <a:off x="-978526" y="5167512"/>
            <a:ext cx="1792479" cy="2660411"/>
            <a:chOff x="272875" y="1527563"/>
            <a:chExt cx="255950" cy="455000"/>
          </a:xfrm>
        </p:grpSpPr>
        <p:sp>
          <p:nvSpPr>
            <p:cNvPr id="1194" name="Google Shape;1194;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5" name="Google Shape;1195;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6" name="Google Shape;1196;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7" name="Google Shape;1197;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8" name="Google Shape;1198;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9" name="Google Shape;1199;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0" name="Google Shape;1200;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1" name="Google Shape;1201;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2" name="Google Shape;1202;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3" name="Google Shape;1203;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4" name="Google Shape;1204;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5" name="Google Shape;1205;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6" name="Google Shape;1206;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7" name="Google Shape;1207;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8" name="Google Shape;1208;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9" name="Google Shape;1209;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0" name="Google Shape;1210;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1" name="Google Shape;1211;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2" name="Google Shape;1212;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3" name="Google Shape;1213;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4" name="Google Shape;1214;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5" name="Google Shape;1215;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6" name="Google Shape;1216;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7" name="Google Shape;1217;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8" name="Google Shape;1218;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9" name="Google Shape;1219;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0" name="Google Shape;1220;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1" name="Google Shape;1221;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2" name="Google Shape;1222;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3" name="Google Shape;1223;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4" name="Google Shape;1224;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5" name="Google Shape;1225;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6" name="Google Shape;1226;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7" name="Google Shape;1227;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8" name="Google Shape;1228;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229" name="Google Shape;1229;p21"/>
          <p:cNvPicPr preferRelativeResize="0"/>
          <p:nvPr/>
        </p:nvPicPr>
        <p:blipFill>
          <a:blip r:embed="rId3">
            <a:alphaModFix amt="74000"/>
          </a:blip>
          <a:stretch>
            <a:fillRect/>
          </a:stretch>
        </p:blipFill>
        <p:spPr>
          <a:xfrm flipH="1">
            <a:off x="10412592" y="5519553"/>
            <a:ext cx="3859827" cy="3457761"/>
          </a:xfrm>
          <a:prstGeom prst="rect">
            <a:avLst/>
          </a:prstGeom>
          <a:noFill/>
          <a:ln>
            <a:noFill/>
          </a:ln>
        </p:spPr>
      </p:pic>
      <p:pic>
        <p:nvPicPr>
          <p:cNvPr id="1230" name="Google Shape;1230;p21"/>
          <p:cNvPicPr preferRelativeResize="0"/>
          <p:nvPr/>
        </p:nvPicPr>
        <p:blipFill>
          <a:blip r:embed="rId4">
            <a:alphaModFix amt="62000"/>
          </a:blip>
          <a:stretch>
            <a:fillRect/>
          </a:stretch>
        </p:blipFill>
        <p:spPr>
          <a:xfrm rot="9368145" flipH="1">
            <a:off x="-2012207" y="-1661342"/>
            <a:ext cx="3859827" cy="3457761"/>
          </a:xfrm>
          <a:prstGeom prst="rect">
            <a:avLst/>
          </a:prstGeom>
          <a:noFill/>
          <a:ln>
            <a:noFill/>
          </a:ln>
        </p:spPr>
      </p:pic>
      <p:grpSp>
        <p:nvGrpSpPr>
          <p:cNvPr id="1231" name="Google Shape;1231;p21"/>
          <p:cNvGrpSpPr/>
          <p:nvPr/>
        </p:nvGrpSpPr>
        <p:grpSpPr>
          <a:xfrm rot="5400065">
            <a:off x="11556183" y="-1506452"/>
            <a:ext cx="1792503" cy="2660416"/>
            <a:chOff x="272875" y="1527563"/>
            <a:chExt cx="255950" cy="455000"/>
          </a:xfrm>
        </p:grpSpPr>
        <p:sp>
          <p:nvSpPr>
            <p:cNvPr id="1232" name="Google Shape;1232;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3" name="Google Shape;1233;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4" name="Google Shape;1234;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5" name="Google Shape;1235;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6" name="Google Shape;1236;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7" name="Google Shape;1237;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8" name="Google Shape;1238;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9" name="Google Shape;1239;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0" name="Google Shape;1240;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1" name="Google Shape;1241;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2" name="Google Shape;1242;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3" name="Google Shape;1243;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4" name="Google Shape;1244;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5" name="Google Shape;1245;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6" name="Google Shape;1246;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7" name="Google Shape;1247;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8" name="Google Shape;1248;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9" name="Google Shape;1249;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0" name="Google Shape;1250;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1" name="Google Shape;1251;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2" name="Google Shape;1252;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3" name="Google Shape;1253;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4" name="Google Shape;1254;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5" name="Google Shape;1255;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6" name="Google Shape;1256;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7" name="Google Shape;1257;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8" name="Google Shape;1258;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9" name="Google Shape;1259;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0" name="Google Shape;1260;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1" name="Google Shape;1261;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2" name="Google Shape;1262;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3" name="Google Shape;1263;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4" name="Google Shape;1264;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5" name="Google Shape;1265;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6" name="Google Shape;1266;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267" name="Google Shape;1267;p21"/>
          <p:cNvPicPr preferRelativeResize="0"/>
          <p:nvPr/>
        </p:nvPicPr>
        <p:blipFill>
          <a:blip r:embed="rId2">
            <a:alphaModFix amt="47000"/>
          </a:blip>
          <a:stretch>
            <a:fillRect/>
          </a:stretch>
        </p:blipFill>
        <p:spPr>
          <a:xfrm rot="-10643014">
            <a:off x="10591229" y="-2012415"/>
            <a:ext cx="3986537" cy="3290969"/>
          </a:xfrm>
          <a:prstGeom prst="rect">
            <a:avLst/>
          </a:prstGeom>
          <a:noFill/>
          <a:ln>
            <a:noFill/>
          </a:ln>
        </p:spPr>
      </p:pic>
      <p:sp>
        <p:nvSpPr>
          <p:cNvPr id="1268" name="Google Shape;1268;p21"/>
          <p:cNvSpPr txBox="1">
            <a:spLocks noGrp="1"/>
          </p:cNvSpPr>
          <p:nvPr>
            <p:ph type="ctrTitle" idx="8"/>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269" name="Google Shape;1269;p21"/>
          <p:cNvSpPr/>
          <p:nvPr/>
        </p:nvSpPr>
        <p:spPr>
          <a:xfrm rot="-7373435">
            <a:off x="-2024290" y="4037193"/>
            <a:ext cx="3020007" cy="288768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137091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360"/>
        <p:cNvGrpSpPr/>
        <p:nvPr/>
      </p:nvGrpSpPr>
      <p:grpSpPr>
        <a:xfrm>
          <a:off x="0" y="0"/>
          <a:ext cx="0" cy="0"/>
          <a:chOff x="0" y="0"/>
          <a:chExt cx="0" cy="0"/>
        </a:xfrm>
      </p:grpSpPr>
      <p:pic>
        <p:nvPicPr>
          <p:cNvPr id="1361" name="Google Shape;1361;p23"/>
          <p:cNvPicPr preferRelativeResize="0"/>
          <p:nvPr/>
        </p:nvPicPr>
        <p:blipFill>
          <a:blip r:embed="rId2">
            <a:alphaModFix amt="66000"/>
          </a:blip>
          <a:stretch>
            <a:fillRect/>
          </a:stretch>
        </p:blipFill>
        <p:spPr>
          <a:xfrm rot="-2343514" flipH="1">
            <a:off x="-2188737" y="-2293211"/>
            <a:ext cx="4396519" cy="3035517"/>
          </a:xfrm>
          <a:prstGeom prst="rect">
            <a:avLst/>
          </a:prstGeom>
          <a:noFill/>
          <a:ln>
            <a:noFill/>
          </a:ln>
        </p:spPr>
      </p:pic>
      <p:grpSp>
        <p:nvGrpSpPr>
          <p:cNvPr id="1362" name="Google Shape;1362;p23"/>
          <p:cNvGrpSpPr/>
          <p:nvPr/>
        </p:nvGrpSpPr>
        <p:grpSpPr>
          <a:xfrm rot="-8099954">
            <a:off x="-612769" y="-1362163"/>
            <a:ext cx="1792489" cy="2660436"/>
            <a:chOff x="272875" y="1527563"/>
            <a:chExt cx="255950" cy="455000"/>
          </a:xfrm>
        </p:grpSpPr>
        <p:sp>
          <p:nvSpPr>
            <p:cNvPr id="1363" name="Google Shape;1363;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4" name="Google Shape;1364;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5" name="Google Shape;1365;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6" name="Google Shape;1366;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7" name="Google Shape;1367;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8" name="Google Shape;1368;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9" name="Google Shape;1369;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0" name="Google Shape;1370;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1" name="Google Shape;1371;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2" name="Google Shape;1372;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3" name="Google Shape;1373;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4" name="Google Shape;1374;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5" name="Google Shape;1375;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6" name="Google Shape;1376;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7" name="Google Shape;1377;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8" name="Google Shape;1378;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9" name="Google Shape;1379;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0" name="Google Shape;1380;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1" name="Google Shape;1381;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2" name="Google Shape;1382;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3" name="Google Shape;1383;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4" name="Google Shape;1384;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5" name="Google Shape;1385;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6" name="Google Shape;1386;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7" name="Google Shape;1387;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8" name="Google Shape;1388;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9" name="Google Shape;1389;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0" name="Google Shape;1390;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1" name="Google Shape;1391;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2" name="Google Shape;1392;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3" name="Google Shape;1393;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4" name="Google Shape;1394;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5" name="Google Shape;1395;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6" name="Google Shape;1396;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7" name="Google Shape;1397;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398" name="Google Shape;1398;p23"/>
          <p:cNvPicPr preferRelativeResize="0"/>
          <p:nvPr/>
        </p:nvPicPr>
        <p:blipFill>
          <a:blip r:embed="rId3">
            <a:alphaModFix amt="74000"/>
          </a:blip>
          <a:stretch>
            <a:fillRect/>
          </a:stretch>
        </p:blipFill>
        <p:spPr>
          <a:xfrm rot="4990199" flipH="1">
            <a:off x="-1503147" y="5478162"/>
            <a:ext cx="3859827" cy="3457761"/>
          </a:xfrm>
          <a:prstGeom prst="rect">
            <a:avLst/>
          </a:prstGeom>
          <a:noFill/>
          <a:ln>
            <a:noFill/>
          </a:ln>
        </p:spPr>
      </p:pic>
      <p:pic>
        <p:nvPicPr>
          <p:cNvPr id="1399" name="Google Shape;1399;p23"/>
          <p:cNvPicPr preferRelativeResize="0"/>
          <p:nvPr/>
        </p:nvPicPr>
        <p:blipFill>
          <a:blip r:embed="rId4">
            <a:alphaModFix amt="74000"/>
          </a:blip>
          <a:stretch>
            <a:fillRect/>
          </a:stretch>
        </p:blipFill>
        <p:spPr>
          <a:xfrm rot="4990199" flipH="1">
            <a:off x="9743487" y="-1229354"/>
            <a:ext cx="3859827" cy="3457761"/>
          </a:xfrm>
          <a:prstGeom prst="rect">
            <a:avLst/>
          </a:prstGeom>
          <a:noFill/>
          <a:ln>
            <a:noFill/>
          </a:ln>
        </p:spPr>
      </p:pic>
      <p:sp>
        <p:nvSpPr>
          <p:cNvPr id="1400" name="Google Shape;1400;p23"/>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401" name="Google Shape;1401;p23"/>
          <p:cNvSpPr/>
          <p:nvPr/>
        </p:nvSpPr>
        <p:spPr>
          <a:xfrm rot="231922" flipH="1">
            <a:off x="9964609" y="-8582942"/>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1402" name="Google Shape;1402;p23"/>
          <p:cNvPicPr preferRelativeResize="0"/>
          <p:nvPr/>
        </p:nvPicPr>
        <p:blipFill>
          <a:blip r:embed="rId2">
            <a:alphaModFix amt="66000"/>
          </a:blip>
          <a:stretch>
            <a:fillRect/>
          </a:stretch>
        </p:blipFill>
        <p:spPr>
          <a:xfrm rot="-2343514" flipH="1">
            <a:off x="9696463" y="4574090"/>
            <a:ext cx="4396519" cy="3035517"/>
          </a:xfrm>
          <a:prstGeom prst="rect">
            <a:avLst/>
          </a:prstGeom>
          <a:noFill/>
          <a:ln>
            <a:noFill/>
          </a:ln>
        </p:spPr>
      </p:pic>
      <p:grpSp>
        <p:nvGrpSpPr>
          <p:cNvPr id="1403" name="Google Shape;1403;p23"/>
          <p:cNvGrpSpPr/>
          <p:nvPr/>
        </p:nvGrpSpPr>
        <p:grpSpPr>
          <a:xfrm rot="-8099954">
            <a:off x="11272432" y="5505137"/>
            <a:ext cx="1792489" cy="2660436"/>
            <a:chOff x="272875" y="1527563"/>
            <a:chExt cx="255950" cy="455000"/>
          </a:xfrm>
        </p:grpSpPr>
        <p:sp>
          <p:nvSpPr>
            <p:cNvPr id="1404" name="Google Shape;1404;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5" name="Google Shape;1405;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6" name="Google Shape;1406;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7" name="Google Shape;1407;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8" name="Google Shape;1408;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9" name="Google Shape;1409;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0" name="Google Shape;1410;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1" name="Google Shape;1411;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2" name="Google Shape;1412;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3" name="Google Shape;1413;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4" name="Google Shape;1414;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5" name="Google Shape;1415;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6" name="Google Shape;1416;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7" name="Google Shape;1417;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8" name="Google Shape;1418;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9" name="Google Shape;1419;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0" name="Google Shape;1420;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1" name="Google Shape;1421;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2" name="Google Shape;1422;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3" name="Google Shape;1423;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4" name="Google Shape;1424;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5" name="Google Shape;1425;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6" name="Google Shape;1426;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7" name="Google Shape;1427;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8" name="Google Shape;1428;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9" name="Google Shape;1429;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0" name="Google Shape;1430;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1" name="Google Shape;1431;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2" name="Google Shape;1432;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3" name="Google Shape;1433;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4" name="Google Shape;1434;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5" name="Google Shape;1435;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6" name="Google Shape;1436;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7" name="Google Shape;1437;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8" name="Google Shape;1438;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12914326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Number and text">
  <p:cSld name="Number and text">
    <p:spTree>
      <p:nvGrpSpPr>
        <p:cNvPr id="1" name="Shape 1439"/>
        <p:cNvGrpSpPr/>
        <p:nvPr/>
      </p:nvGrpSpPr>
      <p:grpSpPr>
        <a:xfrm>
          <a:off x="0" y="0"/>
          <a:ext cx="0" cy="0"/>
          <a:chOff x="0" y="0"/>
          <a:chExt cx="0" cy="0"/>
        </a:xfrm>
      </p:grpSpPr>
      <p:sp>
        <p:nvSpPr>
          <p:cNvPr id="1440" name="Google Shape;1440;p24"/>
          <p:cNvSpPr txBox="1">
            <a:spLocks noGrp="1"/>
          </p:cNvSpPr>
          <p:nvPr>
            <p:ph type="title" hasCustomPrompt="1"/>
          </p:nvPr>
        </p:nvSpPr>
        <p:spPr>
          <a:xfrm>
            <a:off x="4054596" y="2656100"/>
            <a:ext cx="15144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1" name="Google Shape;1441;p24"/>
          <p:cNvSpPr txBox="1">
            <a:spLocks noGrp="1"/>
          </p:cNvSpPr>
          <p:nvPr>
            <p:ph type="subTitle" idx="1"/>
          </p:nvPr>
        </p:nvSpPr>
        <p:spPr>
          <a:xfrm>
            <a:off x="6094403" y="4394633"/>
            <a:ext cx="2551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2" name="Google Shape;1442;p24"/>
          <p:cNvSpPr txBox="1">
            <a:spLocks noGrp="1"/>
          </p:cNvSpPr>
          <p:nvPr>
            <p:ph type="title" idx="2" hasCustomPrompt="1"/>
          </p:nvPr>
        </p:nvSpPr>
        <p:spPr>
          <a:xfrm>
            <a:off x="6612803" y="2656100"/>
            <a:ext cx="15144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3" name="Google Shape;1443;p24"/>
          <p:cNvSpPr txBox="1">
            <a:spLocks noGrp="1"/>
          </p:cNvSpPr>
          <p:nvPr>
            <p:ph type="subTitle" idx="3"/>
          </p:nvPr>
        </p:nvSpPr>
        <p:spPr>
          <a:xfrm>
            <a:off x="3527596" y="4394633"/>
            <a:ext cx="2568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4" name="Google Shape;1444;p24"/>
          <p:cNvSpPr txBox="1">
            <a:spLocks noGrp="1"/>
          </p:cNvSpPr>
          <p:nvPr>
            <p:ph type="title" idx="4" hasCustomPrompt="1"/>
          </p:nvPr>
        </p:nvSpPr>
        <p:spPr>
          <a:xfrm>
            <a:off x="9235267" y="2656100"/>
            <a:ext cx="14440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5" name="Google Shape;1445;p24"/>
          <p:cNvSpPr txBox="1">
            <a:spLocks noGrp="1"/>
          </p:cNvSpPr>
          <p:nvPr>
            <p:ph type="subTitle" idx="5"/>
          </p:nvPr>
        </p:nvSpPr>
        <p:spPr>
          <a:xfrm>
            <a:off x="8677267" y="4394633"/>
            <a:ext cx="2560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6" name="Google Shape;1446;p24"/>
          <p:cNvSpPr txBox="1">
            <a:spLocks noGrp="1"/>
          </p:cNvSpPr>
          <p:nvPr>
            <p:ph type="title" idx="6" hasCustomPrompt="1"/>
          </p:nvPr>
        </p:nvSpPr>
        <p:spPr>
          <a:xfrm>
            <a:off x="1528213" y="2656100"/>
            <a:ext cx="14440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7" name="Google Shape;1447;p24"/>
          <p:cNvSpPr txBox="1">
            <a:spLocks noGrp="1"/>
          </p:cNvSpPr>
          <p:nvPr>
            <p:ph type="subTitle" idx="7"/>
          </p:nvPr>
        </p:nvSpPr>
        <p:spPr>
          <a:xfrm>
            <a:off x="966013" y="4394633"/>
            <a:ext cx="2568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8" name="Google Shape;1448;p24"/>
          <p:cNvSpPr txBox="1">
            <a:spLocks noGrp="1"/>
          </p:cNvSpPr>
          <p:nvPr>
            <p:ph type="subTitle" idx="8"/>
          </p:nvPr>
        </p:nvSpPr>
        <p:spPr>
          <a:xfrm>
            <a:off x="963013"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4"/>
          <p:cNvSpPr txBox="1">
            <a:spLocks noGrp="1"/>
          </p:cNvSpPr>
          <p:nvPr>
            <p:ph type="subTitle" idx="9"/>
          </p:nvPr>
        </p:nvSpPr>
        <p:spPr>
          <a:xfrm>
            <a:off x="3524596"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0" name="Google Shape;1450;p24"/>
          <p:cNvSpPr txBox="1">
            <a:spLocks noGrp="1"/>
          </p:cNvSpPr>
          <p:nvPr>
            <p:ph type="subTitle" idx="13"/>
          </p:nvPr>
        </p:nvSpPr>
        <p:spPr>
          <a:xfrm>
            <a:off x="6082803"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4"/>
          <p:cNvSpPr txBox="1">
            <a:spLocks noGrp="1"/>
          </p:cNvSpPr>
          <p:nvPr>
            <p:ph type="subTitle" idx="14"/>
          </p:nvPr>
        </p:nvSpPr>
        <p:spPr>
          <a:xfrm>
            <a:off x="8670067" y="4843600"/>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52" name="Google Shape;1452;p24"/>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453" name="Google Shape;1453;p24"/>
          <p:cNvGrpSpPr/>
          <p:nvPr/>
        </p:nvGrpSpPr>
        <p:grpSpPr>
          <a:xfrm rot="-987768">
            <a:off x="10335757" y="-355038"/>
            <a:ext cx="1792479" cy="2660411"/>
            <a:chOff x="272875" y="1527563"/>
            <a:chExt cx="255950" cy="455000"/>
          </a:xfrm>
        </p:grpSpPr>
        <p:sp>
          <p:nvSpPr>
            <p:cNvPr id="1454" name="Google Shape;1454;p2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5" name="Google Shape;1455;p2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6" name="Google Shape;1456;p2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7" name="Google Shape;1457;p2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8" name="Google Shape;1458;p2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9" name="Google Shape;1459;p2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0" name="Google Shape;1460;p2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1" name="Google Shape;1461;p2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2" name="Google Shape;1462;p2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3" name="Google Shape;1463;p2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4" name="Google Shape;1464;p2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5" name="Google Shape;1465;p2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6" name="Google Shape;1466;p2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7" name="Google Shape;1467;p2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8" name="Google Shape;1468;p2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9" name="Google Shape;1469;p2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0" name="Google Shape;1470;p2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1" name="Google Shape;1471;p2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2" name="Google Shape;1472;p2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3" name="Google Shape;1473;p2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4" name="Google Shape;1474;p2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5" name="Google Shape;1475;p2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6" name="Google Shape;1476;p2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7" name="Google Shape;1477;p2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8" name="Google Shape;1478;p2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9" name="Google Shape;1479;p2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0" name="Google Shape;1480;p2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1" name="Google Shape;1481;p2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2" name="Google Shape;1482;p2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3" name="Google Shape;1483;p2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4" name="Google Shape;1484;p2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5" name="Google Shape;1485;p2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6" name="Google Shape;1486;p2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7" name="Google Shape;1487;p2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8" name="Google Shape;1488;p2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489" name="Google Shape;1489;p24"/>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490" name="Google Shape;1490;p24"/>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491" name="Google Shape;1491;p24"/>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2" name="Google Shape;1492;p24"/>
          <p:cNvSpPr txBox="1">
            <a:spLocks noGrp="1"/>
          </p:cNvSpPr>
          <p:nvPr>
            <p:ph type="ctrTitle" idx="15"/>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377863588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1493"/>
        <p:cNvGrpSpPr/>
        <p:nvPr/>
      </p:nvGrpSpPr>
      <p:grpSpPr>
        <a:xfrm>
          <a:off x="0" y="0"/>
          <a:ext cx="0" cy="0"/>
          <a:chOff x="0" y="0"/>
          <a:chExt cx="0" cy="0"/>
        </a:xfrm>
      </p:grpSpPr>
      <p:sp>
        <p:nvSpPr>
          <p:cNvPr id="1494" name="Google Shape;1494;p25"/>
          <p:cNvSpPr txBox="1">
            <a:spLocks noGrp="1"/>
          </p:cNvSpPr>
          <p:nvPr>
            <p:ph type="subTitle" idx="1"/>
          </p:nvPr>
        </p:nvSpPr>
        <p:spPr>
          <a:xfrm>
            <a:off x="895267" y="3407600"/>
            <a:ext cx="4755600" cy="155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495" name="Google Shape;1495;p25"/>
          <p:cNvSpPr txBox="1">
            <a:spLocks noGrp="1"/>
          </p:cNvSpPr>
          <p:nvPr>
            <p:ph type="ctrTitle"/>
          </p:nvPr>
        </p:nvSpPr>
        <p:spPr>
          <a:xfrm>
            <a:off x="895267" y="2500069"/>
            <a:ext cx="3472400" cy="764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pic>
        <p:nvPicPr>
          <p:cNvPr id="1496" name="Google Shape;1496;p25"/>
          <p:cNvPicPr preferRelativeResize="0"/>
          <p:nvPr/>
        </p:nvPicPr>
        <p:blipFill>
          <a:blip r:embed="rId2">
            <a:alphaModFix amt="64000"/>
          </a:blip>
          <a:stretch>
            <a:fillRect/>
          </a:stretch>
        </p:blipFill>
        <p:spPr>
          <a:xfrm rot="5400000">
            <a:off x="9284415" y="-841084"/>
            <a:ext cx="4789568" cy="4028800"/>
          </a:xfrm>
          <a:prstGeom prst="rect">
            <a:avLst/>
          </a:prstGeom>
          <a:noFill/>
          <a:ln>
            <a:noFill/>
          </a:ln>
        </p:spPr>
      </p:pic>
      <p:pic>
        <p:nvPicPr>
          <p:cNvPr id="1497" name="Google Shape;1497;p25"/>
          <p:cNvPicPr preferRelativeResize="0"/>
          <p:nvPr/>
        </p:nvPicPr>
        <p:blipFill>
          <a:blip r:embed="rId3">
            <a:alphaModFix amt="66000"/>
          </a:blip>
          <a:stretch>
            <a:fillRect/>
          </a:stretch>
        </p:blipFill>
        <p:spPr>
          <a:xfrm rot="1326165" flipH="1">
            <a:off x="-255259" y="5505177"/>
            <a:ext cx="4396519" cy="3035512"/>
          </a:xfrm>
          <a:prstGeom prst="rect">
            <a:avLst/>
          </a:prstGeom>
          <a:noFill/>
          <a:ln>
            <a:noFill/>
          </a:ln>
        </p:spPr>
      </p:pic>
      <p:grpSp>
        <p:nvGrpSpPr>
          <p:cNvPr id="1498" name="Google Shape;1498;p25"/>
          <p:cNvGrpSpPr/>
          <p:nvPr/>
        </p:nvGrpSpPr>
        <p:grpSpPr>
          <a:xfrm rot="-2700000">
            <a:off x="10702018" y="-244454"/>
            <a:ext cx="1792465" cy="2660436"/>
            <a:chOff x="272875" y="1527563"/>
            <a:chExt cx="255950" cy="455000"/>
          </a:xfrm>
        </p:grpSpPr>
        <p:sp>
          <p:nvSpPr>
            <p:cNvPr id="1499" name="Google Shape;1499;p2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0" name="Google Shape;1500;p2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1" name="Google Shape;1501;p2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2" name="Google Shape;1502;p2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3" name="Google Shape;1503;p2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4" name="Google Shape;1504;p2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5" name="Google Shape;1505;p2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6" name="Google Shape;1506;p2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7" name="Google Shape;1507;p2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8" name="Google Shape;1508;p2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9" name="Google Shape;1509;p2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0" name="Google Shape;1510;p2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1" name="Google Shape;1511;p2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2" name="Google Shape;1512;p2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3" name="Google Shape;1513;p2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4" name="Google Shape;1514;p2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5" name="Google Shape;1515;p2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6" name="Google Shape;1516;p2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7" name="Google Shape;1517;p2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8" name="Google Shape;1518;p2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9" name="Google Shape;1519;p2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0" name="Google Shape;1520;p2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1" name="Google Shape;1521;p2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2" name="Google Shape;1522;p2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3" name="Google Shape;1523;p2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4" name="Google Shape;1524;p2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5" name="Google Shape;1525;p2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6" name="Google Shape;1526;p2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7" name="Google Shape;1527;p2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8" name="Google Shape;1528;p2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9" name="Google Shape;1529;p2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0" name="Google Shape;1530;p2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1" name="Google Shape;1531;p2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2" name="Google Shape;1532;p2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3" name="Google Shape;1533;p2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34" name="Google Shape;1534;p25"/>
          <p:cNvSpPr/>
          <p:nvPr/>
        </p:nvSpPr>
        <p:spPr>
          <a:xfrm>
            <a:off x="6089274" y="-3362066"/>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1535" name="Google Shape;1535;p25"/>
          <p:cNvPicPr preferRelativeResize="0"/>
          <p:nvPr/>
        </p:nvPicPr>
        <p:blipFill>
          <a:blip r:embed="rId4">
            <a:alphaModFix amt="74000"/>
          </a:blip>
          <a:stretch>
            <a:fillRect/>
          </a:stretch>
        </p:blipFill>
        <p:spPr>
          <a:xfrm rot="7675040">
            <a:off x="3559889" y="-2021551"/>
            <a:ext cx="3859836" cy="3457769"/>
          </a:xfrm>
          <a:prstGeom prst="rect">
            <a:avLst/>
          </a:prstGeom>
          <a:noFill/>
          <a:ln>
            <a:noFill/>
          </a:ln>
        </p:spPr>
      </p:pic>
      <p:pic>
        <p:nvPicPr>
          <p:cNvPr id="1536" name="Google Shape;1536;p25"/>
          <p:cNvPicPr preferRelativeResize="0"/>
          <p:nvPr/>
        </p:nvPicPr>
        <p:blipFill>
          <a:blip r:embed="rId5">
            <a:alphaModFix amt="74000"/>
          </a:blip>
          <a:stretch>
            <a:fillRect/>
          </a:stretch>
        </p:blipFill>
        <p:spPr>
          <a:xfrm rot="-9631575" flipH="1">
            <a:off x="-2004313" y="-1640565"/>
            <a:ext cx="3859832" cy="3457765"/>
          </a:xfrm>
          <a:prstGeom prst="rect">
            <a:avLst/>
          </a:prstGeom>
          <a:noFill/>
          <a:ln>
            <a:noFill/>
          </a:ln>
        </p:spPr>
      </p:pic>
    </p:spTree>
    <p:extLst>
      <p:ext uri="{BB962C8B-B14F-4D97-AF65-F5344CB8AC3E}">
        <p14:creationId xmlns:p14="http://schemas.microsoft.com/office/powerpoint/2010/main" val="376720163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37"/>
        <p:cNvGrpSpPr/>
        <p:nvPr/>
      </p:nvGrpSpPr>
      <p:grpSpPr>
        <a:xfrm>
          <a:off x="0" y="0"/>
          <a:ext cx="0" cy="0"/>
          <a:chOff x="0" y="0"/>
          <a:chExt cx="0" cy="0"/>
        </a:xfrm>
      </p:grpSpPr>
      <p:sp>
        <p:nvSpPr>
          <p:cNvPr id="1538" name="Google Shape;1538;p26"/>
          <p:cNvSpPr txBox="1">
            <a:spLocks noGrp="1"/>
          </p:cNvSpPr>
          <p:nvPr>
            <p:ph type="subTitle" idx="1"/>
          </p:nvPr>
        </p:nvSpPr>
        <p:spPr>
          <a:xfrm>
            <a:off x="725367" y="4160508"/>
            <a:ext cx="3048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Overpass Black"/>
                <a:ea typeface="Overpass Black"/>
                <a:cs typeface="Overpass Black"/>
                <a:sym typeface="Overpass Black"/>
              </a:defRPr>
            </a:lvl1pPr>
            <a:lvl2pPr lvl="1" algn="ctr" rtl="0">
              <a:lnSpc>
                <a:spcPct val="100000"/>
              </a:lnSpc>
              <a:spcBef>
                <a:spcPts val="0"/>
              </a:spcBef>
              <a:spcAft>
                <a:spcPts val="0"/>
              </a:spcAft>
              <a:buNone/>
              <a:defRPr sz="2133">
                <a:latin typeface="Overpass Black"/>
                <a:ea typeface="Overpass Black"/>
                <a:cs typeface="Overpass Black"/>
                <a:sym typeface="Overpass Black"/>
              </a:defRPr>
            </a:lvl2pPr>
            <a:lvl3pPr lvl="2" algn="ctr" rtl="0">
              <a:lnSpc>
                <a:spcPct val="100000"/>
              </a:lnSpc>
              <a:spcBef>
                <a:spcPts val="0"/>
              </a:spcBef>
              <a:spcAft>
                <a:spcPts val="0"/>
              </a:spcAft>
              <a:buNone/>
              <a:defRPr sz="2133">
                <a:latin typeface="Overpass Black"/>
                <a:ea typeface="Overpass Black"/>
                <a:cs typeface="Overpass Black"/>
                <a:sym typeface="Overpass Black"/>
              </a:defRPr>
            </a:lvl3pPr>
            <a:lvl4pPr lvl="3" algn="ctr" rtl="0">
              <a:lnSpc>
                <a:spcPct val="100000"/>
              </a:lnSpc>
              <a:spcBef>
                <a:spcPts val="0"/>
              </a:spcBef>
              <a:spcAft>
                <a:spcPts val="0"/>
              </a:spcAft>
              <a:buNone/>
              <a:defRPr sz="2133">
                <a:latin typeface="Overpass Black"/>
                <a:ea typeface="Overpass Black"/>
                <a:cs typeface="Overpass Black"/>
                <a:sym typeface="Overpass Black"/>
              </a:defRPr>
            </a:lvl4pPr>
            <a:lvl5pPr lvl="4" algn="ctr" rtl="0">
              <a:lnSpc>
                <a:spcPct val="100000"/>
              </a:lnSpc>
              <a:spcBef>
                <a:spcPts val="0"/>
              </a:spcBef>
              <a:spcAft>
                <a:spcPts val="0"/>
              </a:spcAft>
              <a:buNone/>
              <a:defRPr sz="2133">
                <a:latin typeface="Overpass Black"/>
                <a:ea typeface="Overpass Black"/>
                <a:cs typeface="Overpass Black"/>
                <a:sym typeface="Overpass Black"/>
              </a:defRPr>
            </a:lvl5pPr>
            <a:lvl6pPr lvl="5" algn="ctr" rtl="0">
              <a:lnSpc>
                <a:spcPct val="100000"/>
              </a:lnSpc>
              <a:spcBef>
                <a:spcPts val="0"/>
              </a:spcBef>
              <a:spcAft>
                <a:spcPts val="0"/>
              </a:spcAft>
              <a:buNone/>
              <a:defRPr sz="2133">
                <a:latin typeface="Overpass Black"/>
                <a:ea typeface="Overpass Black"/>
                <a:cs typeface="Overpass Black"/>
                <a:sym typeface="Overpass Black"/>
              </a:defRPr>
            </a:lvl6pPr>
            <a:lvl7pPr lvl="6" algn="ctr" rtl="0">
              <a:lnSpc>
                <a:spcPct val="100000"/>
              </a:lnSpc>
              <a:spcBef>
                <a:spcPts val="0"/>
              </a:spcBef>
              <a:spcAft>
                <a:spcPts val="0"/>
              </a:spcAft>
              <a:buNone/>
              <a:defRPr sz="2133">
                <a:latin typeface="Overpass Black"/>
                <a:ea typeface="Overpass Black"/>
                <a:cs typeface="Overpass Black"/>
                <a:sym typeface="Overpass Black"/>
              </a:defRPr>
            </a:lvl7pPr>
            <a:lvl8pPr lvl="7" algn="ctr" rtl="0">
              <a:lnSpc>
                <a:spcPct val="100000"/>
              </a:lnSpc>
              <a:spcBef>
                <a:spcPts val="0"/>
              </a:spcBef>
              <a:spcAft>
                <a:spcPts val="0"/>
              </a:spcAft>
              <a:buNone/>
              <a:defRPr sz="2133">
                <a:latin typeface="Overpass Black"/>
                <a:ea typeface="Overpass Black"/>
                <a:cs typeface="Overpass Black"/>
                <a:sym typeface="Overpass Black"/>
              </a:defRPr>
            </a:lvl8pPr>
            <a:lvl9pPr lvl="8" algn="ctr" rtl="0">
              <a:lnSpc>
                <a:spcPct val="100000"/>
              </a:lnSpc>
              <a:spcBef>
                <a:spcPts val="0"/>
              </a:spcBef>
              <a:spcAft>
                <a:spcPts val="0"/>
              </a:spcAft>
              <a:buNone/>
              <a:defRPr sz="2133">
                <a:latin typeface="Overpass Black"/>
                <a:ea typeface="Overpass Black"/>
                <a:cs typeface="Overpass Black"/>
                <a:sym typeface="Overpass Black"/>
              </a:defRPr>
            </a:lvl9pPr>
          </a:lstStyle>
          <a:p>
            <a:endParaRPr/>
          </a:p>
        </p:txBody>
      </p:sp>
      <p:sp>
        <p:nvSpPr>
          <p:cNvPr id="1539" name="Google Shape;1539;p26"/>
          <p:cNvSpPr txBox="1">
            <a:spLocks noGrp="1"/>
          </p:cNvSpPr>
          <p:nvPr>
            <p:ph type="subTitle" idx="2"/>
          </p:nvPr>
        </p:nvSpPr>
        <p:spPr>
          <a:xfrm>
            <a:off x="725367"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0" name="Google Shape;1540;p26"/>
          <p:cNvSpPr txBox="1">
            <a:spLocks noGrp="1"/>
          </p:cNvSpPr>
          <p:nvPr>
            <p:ph type="subTitle" idx="3"/>
          </p:nvPr>
        </p:nvSpPr>
        <p:spPr>
          <a:xfrm>
            <a:off x="4196373" y="4160508"/>
            <a:ext cx="3290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Overpass Black"/>
                <a:ea typeface="Overpass Black"/>
                <a:cs typeface="Overpass Black"/>
                <a:sym typeface="Overpass Black"/>
              </a:defRPr>
            </a:lvl1pPr>
            <a:lvl2pPr lvl="1" algn="ctr" rtl="0">
              <a:lnSpc>
                <a:spcPct val="100000"/>
              </a:lnSpc>
              <a:spcBef>
                <a:spcPts val="0"/>
              </a:spcBef>
              <a:spcAft>
                <a:spcPts val="0"/>
              </a:spcAft>
              <a:buNone/>
              <a:defRPr sz="2133">
                <a:latin typeface="Overpass Black"/>
                <a:ea typeface="Overpass Black"/>
                <a:cs typeface="Overpass Black"/>
                <a:sym typeface="Overpass Black"/>
              </a:defRPr>
            </a:lvl2pPr>
            <a:lvl3pPr lvl="2" algn="ctr" rtl="0">
              <a:lnSpc>
                <a:spcPct val="100000"/>
              </a:lnSpc>
              <a:spcBef>
                <a:spcPts val="0"/>
              </a:spcBef>
              <a:spcAft>
                <a:spcPts val="0"/>
              </a:spcAft>
              <a:buNone/>
              <a:defRPr sz="2133">
                <a:latin typeface="Overpass Black"/>
                <a:ea typeface="Overpass Black"/>
                <a:cs typeface="Overpass Black"/>
                <a:sym typeface="Overpass Black"/>
              </a:defRPr>
            </a:lvl3pPr>
            <a:lvl4pPr lvl="3" algn="ctr" rtl="0">
              <a:lnSpc>
                <a:spcPct val="100000"/>
              </a:lnSpc>
              <a:spcBef>
                <a:spcPts val="0"/>
              </a:spcBef>
              <a:spcAft>
                <a:spcPts val="0"/>
              </a:spcAft>
              <a:buNone/>
              <a:defRPr sz="2133">
                <a:latin typeface="Overpass Black"/>
                <a:ea typeface="Overpass Black"/>
                <a:cs typeface="Overpass Black"/>
                <a:sym typeface="Overpass Black"/>
              </a:defRPr>
            </a:lvl4pPr>
            <a:lvl5pPr lvl="4" algn="ctr" rtl="0">
              <a:lnSpc>
                <a:spcPct val="100000"/>
              </a:lnSpc>
              <a:spcBef>
                <a:spcPts val="0"/>
              </a:spcBef>
              <a:spcAft>
                <a:spcPts val="0"/>
              </a:spcAft>
              <a:buNone/>
              <a:defRPr sz="2133">
                <a:latin typeface="Overpass Black"/>
                <a:ea typeface="Overpass Black"/>
                <a:cs typeface="Overpass Black"/>
                <a:sym typeface="Overpass Black"/>
              </a:defRPr>
            </a:lvl5pPr>
            <a:lvl6pPr lvl="5" algn="ctr" rtl="0">
              <a:lnSpc>
                <a:spcPct val="100000"/>
              </a:lnSpc>
              <a:spcBef>
                <a:spcPts val="0"/>
              </a:spcBef>
              <a:spcAft>
                <a:spcPts val="0"/>
              </a:spcAft>
              <a:buNone/>
              <a:defRPr sz="2133">
                <a:latin typeface="Overpass Black"/>
                <a:ea typeface="Overpass Black"/>
                <a:cs typeface="Overpass Black"/>
                <a:sym typeface="Overpass Black"/>
              </a:defRPr>
            </a:lvl6pPr>
            <a:lvl7pPr lvl="6" algn="ctr" rtl="0">
              <a:lnSpc>
                <a:spcPct val="100000"/>
              </a:lnSpc>
              <a:spcBef>
                <a:spcPts val="0"/>
              </a:spcBef>
              <a:spcAft>
                <a:spcPts val="0"/>
              </a:spcAft>
              <a:buNone/>
              <a:defRPr sz="2133">
                <a:latin typeface="Overpass Black"/>
                <a:ea typeface="Overpass Black"/>
                <a:cs typeface="Overpass Black"/>
                <a:sym typeface="Overpass Black"/>
              </a:defRPr>
            </a:lvl7pPr>
            <a:lvl8pPr lvl="7" algn="ctr" rtl="0">
              <a:lnSpc>
                <a:spcPct val="100000"/>
              </a:lnSpc>
              <a:spcBef>
                <a:spcPts val="0"/>
              </a:spcBef>
              <a:spcAft>
                <a:spcPts val="0"/>
              </a:spcAft>
              <a:buNone/>
              <a:defRPr sz="2133">
                <a:latin typeface="Overpass Black"/>
                <a:ea typeface="Overpass Black"/>
                <a:cs typeface="Overpass Black"/>
                <a:sym typeface="Overpass Black"/>
              </a:defRPr>
            </a:lvl8pPr>
            <a:lvl9pPr lvl="8" algn="ctr" rtl="0">
              <a:lnSpc>
                <a:spcPct val="100000"/>
              </a:lnSpc>
              <a:spcBef>
                <a:spcPts val="0"/>
              </a:spcBef>
              <a:spcAft>
                <a:spcPts val="0"/>
              </a:spcAft>
              <a:buNone/>
              <a:defRPr sz="2133">
                <a:latin typeface="Overpass Black"/>
                <a:ea typeface="Overpass Black"/>
                <a:cs typeface="Overpass Black"/>
                <a:sym typeface="Overpass Black"/>
              </a:defRPr>
            </a:lvl9pPr>
          </a:lstStyle>
          <a:p>
            <a:endParaRPr/>
          </a:p>
        </p:txBody>
      </p:sp>
      <p:sp>
        <p:nvSpPr>
          <p:cNvPr id="1541" name="Google Shape;1541;p26"/>
          <p:cNvSpPr txBox="1">
            <a:spLocks noGrp="1"/>
          </p:cNvSpPr>
          <p:nvPr>
            <p:ph type="subTitle" idx="4"/>
          </p:nvPr>
        </p:nvSpPr>
        <p:spPr>
          <a:xfrm>
            <a:off x="4317373"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2" name="Google Shape;1542;p26"/>
          <p:cNvSpPr txBox="1">
            <a:spLocks noGrp="1"/>
          </p:cNvSpPr>
          <p:nvPr>
            <p:ph type="subTitle" idx="5"/>
          </p:nvPr>
        </p:nvSpPr>
        <p:spPr>
          <a:xfrm>
            <a:off x="7712868" y="4160508"/>
            <a:ext cx="3290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Overpass Black"/>
                <a:ea typeface="Overpass Black"/>
                <a:cs typeface="Overpass Black"/>
                <a:sym typeface="Overpass Black"/>
              </a:defRPr>
            </a:lvl1pPr>
            <a:lvl2pPr lvl="1" algn="ctr" rtl="0">
              <a:lnSpc>
                <a:spcPct val="100000"/>
              </a:lnSpc>
              <a:spcBef>
                <a:spcPts val="0"/>
              </a:spcBef>
              <a:spcAft>
                <a:spcPts val="0"/>
              </a:spcAft>
              <a:buNone/>
              <a:defRPr sz="2133">
                <a:latin typeface="Overpass Black"/>
                <a:ea typeface="Overpass Black"/>
                <a:cs typeface="Overpass Black"/>
                <a:sym typeface="Overpass Black"/>
              </a:defRPr>
            </a:lvl2pPr>
            <a:lvl3pPr lvl="2" algn="ctr" rtl="0">
              <a:lnSpc>
                <a:spcPct val="100000"/>
              </a:lnSpc>
              <a:spcBef>
                <a:spcPts val="0"/>
              </a:spcBef>
              <a:spcAft>
                <a:spcPts val="0"/>
              </a:spcAft>
              <a:buNone/>
              <a:defRPr sz="2133">
                <a:latin typeface="Overpass Black"/>
                <a:ea typeface="Overpass Black"/>
                <a:cs typeface="Overpass Black"/>
                <a:sym typeface="Overpass Black"/>
              </a:defRPr>
            </a:lvl3pPr>
            <a:lvl4pPr lvl="3" algn="ctr" rtl="0">
              <a:lnSpc>
                <a:spcPct val="100000"/>
              </a:lnSpc>
              <a:spcBef>
                <a:spcPts val="0"/>
              </a:spcBef>
              <a:spcAft>
                <a:spcPts val="0"/>
              </a:spcAft>
              <a:buNone/>
              <a:defRPr sz="2133">
                <a:latin typeface="Overpass Black"/>
                <a:ea typeface="Overpass Black"/>
                <a:cs typeface="Overpass Black"/>
                <a:sym typeface="Overpass Black"/>
              </a:defRPr>
            </a:lvl4pPr>
            <a:lvl5pPr lvl="4" algn="ctr" rtl="0">
              <a:lnSpc>
                <a:spcPct val="100000"/>
              </a:lnSpc>
              <a:spcBef>
                <a:spcPts val="0"/>
              </a:spcBef>
              <a:spcAft>
                <a:spcPts val="0"/>
              </a:spcAft>
              <a:buNone/>
              <a:defRPr sz="2133">
                <a:latin typeface="Overpass Black"/>
                <a:ea typeface="Overpass Black"/>
                <a:cs typeface="Overpass Black"/>
                <a:sym typeface="Overpass Black"/>
              </a:defRPr>
            </a:lvl5pPr>
            <a:lvl6pPr lvl="5" algn="ctr" rtl="0">
              <a:lnSpc>
                <a:spcPct val="100000"/>
              </a:lnSpc>
              <a:spcBef>
                <a:spcPts val="0"/>
              </a:spcBef>
              <a:spcAft>
                <a:spcPts val="0"/>
              </a:spcAft>
              <a:buNone/>
              <a:defRPr sz="2133">
                <a:latin typeface="Overpass Black"/>
                <a:ea typeface="Overpass Black"/>
                <a:cs typeface="Overpass Black"/>
                <a:sym typeface="Overpass Black"/>
              </a:defRPr>
            </a:lvl6pPr>
            <a:lvl7pPr lvl="6" algn="ctr" rtl="0">
              <a:lnSpc>
                <a:spcPct val="100000"/>
              </a:lnSpc>
              <a:spcBef>
                <a:spcPts val="0"/>
              </a:spcBef>
              <a:spcAft>
                <a:spcPts val="0"/>
              </a:spcAft>
              <a:buNone/>
              <a:defRPr sz="2133">
                <a:latin typeface="Overpass Black"/>
                <a:ea typeface="Overpass Black"/>
                <a:cs typeface="Overpass Black"/>
                <a:sym typeface="Overpass Black"/>
              </a:defRPr>
            </a:lvl7pPr>
            <a:lvl8pPr lvl="7" algn="ctr" rtl="0">
              <a:lnSpc>
                <a:spcPct val="100000"/>
              </a:lnSpc>
              <a:spcBef>
                <a:spcPts val="0"/>
              </a:spcBef>
              <a:spcAft>
                <a:spcPts val="0"/>
              </a:spcAft>
              <a:buNone/>
              <a:defRPr sz="2133">
                <a:latin typeface="Overpass Black"/>
                <a:ea typeface="Overpass Black"/>
                <a:cs typeface="Overpass Black"/>
                <a:sym typeface="Overpass Black"/>
              </a:defRPr>
            </a:lvl8pPr>
            <a:lvl9pPr lvl="8" algn="ctr" rtl="0">
              <a:lnSpc>
                <a:spcPct val="100000"/>
              </a:lnSpc>
              <a:spcBef>
                <a:spcPts val="0"/>
              </a:spcBef>
              <a:spcAft>
                <a:spcPts val="0"/>
              </a:spcAft>
              <a:buNone/>
              <a:defRPr sz="2133">
                <a:latin typeface="Overpass Black"/>
                <a:ea typeface="Overpass Black"/>
                <a:cs typeface="Overpass Black"/>
                <a:sym typeface="Overpass Black"/>
              </a:defRPr>
            </a:lvl9pPr>
          </a:lstStyle>
          <a:p>
            <a:endParaRPr/>
          </a:p>
        </p:txBody>
      </p:sp>
      <p:sp>
        <p:nvSpPr>
          <p:cNvPr id="1543" name="Google Shape;1543;p26"/>
          <p:cNvSpPr txBox="1">
            <a:spLocks noGrp="1"/>
          </p:cNvSpPr>
          <p:nvPr>
            <p:ph type="subTitle" idx="6"/>
          </p:nvPr>
        </p:nvSpPr>
        <p:spPr>
          <a:xfrm>
            <a:off x="7833867"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4" name="Google Shape;1544;p26"/>
          <p:cNvSpPr txBox="1">
            <a:spLocks noGrp="1"/>
          </p:cNvSpPr>
          <p:nvPr>
            <p:ph type="title" hasCustomPrompt="1"/>
          </p:nvPr>
        </p:nvSpPr>
        <p:spPr>
          <a:xfrm>
            <a:off x="4600173"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45" name="Google Shape;1545;p26"/>
          <p:cNvSpPr txBox="1">
            <a:spLocks noGrp="1"/>
          </p:cNvSpPr>
          <p:nvPr>
            <p:ph type="title" idx="7" hasCustomPrompt="1"/>
          </p:nvPr>
        </p:nvSpPr>
        <p:spPr>
          <a:xfrm>
            <a:off x="8116668"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46" name="Google Shape;1546;p26"/>
          <p:cNvSpPr txBox="1">
            <a:spLocks noGrp="1"/>
          </p:cNvSpPr>
          <p:nvPr>
            <p:ph type="title" idx="8" hasCustomPrompt="1"/>
          </p:nvPr>
        </p:nvSpPr>
        <p:spPr>
          <a:xfrm>
            <a:off x="1008167"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pic>
        <p:nvPicPr>
          <p:cNvPr id="1547" name="Google Shape;1547;p26"/>
          <p:cNvPicPr preferRelativeResize="0"/>
          <p:nvPr/>
        </p:nvPicPr>
        <p:blipFill>
          <a:blip r:embed="rId2">
            <a:alphaModFix amt="66000"/>
          </a:blip>
          <a:stretch>
            <a:fillRect/>
          </a:stretch>
        </p:blipFill>
        <p:spPr>
          <a:xfrm rot="-2343514" flipH="1">
            <a:off x="-2188737" y="-2293211"/>
            <a:ext cx="4396519" cy="3035517"/>
          </a:xfrm>
          <a:prstGeom prst="rect">
            <a:avLst/>
          </a:prstGeom>
          <a:noFill/>
          <a:ln>
            <a:noFill/>
          </a:ln>
        </p:spPr>
      </p:pic>
      <p:grpSp>
        <p:nvGrpSpPr>
          <p:cNvPr id="1548" name="Google Shape;1548;p26"/>
          <p:cNvGrpSpPr/>
          <p:nvPr/>
        </p:nvGrpSpPr>
        <p:grpSpPr>
          <a:xfrm rot="-8099954">
            <a:off x="-612769" y="-1362163"/>
            <a:ext cx="1792489" cy="2660436"/>
            <a:chOff x="272875" y="1527563"/>
            <a:chExt cx="255950" cy="455000"/>
          </a:xfrm>
        </p:grpSpPr>
        <p:sp>
          <p:nvSpPr>
            <p:cNvPr id="1549" name="Google Shape;1549;p2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0" name="Google Shape;1550;p2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1" name="Google Shape;1551;p2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2" name="Google Shape;1552;p2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3" name="Google Shape;1553;p2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4" name="Google Shape;1554;p2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5" name="Google Shape;1555;p2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6" name="Google Shape;1556;p2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7" name="Google Shape;1557;p2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8" name="Google Shape;1558;p2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9" name="Google Shape;1559;p2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0" name="Google Shape;1560;p2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1" name="Google Shape;1561;p2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2" name="Google Shape;1562;p2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3" name="Google Shape;1563;p2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4" name="Google Shape;1564;p2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5" name="Google Shape;1565;p2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6" name="Google Shape;1566;p2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7" name="Google Shape;1567;p2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8" name="Google Shape;1568;p2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9" name="Google Shape;1569;p2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0" name="Google Shape;1570;p2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1" name="Google Shape;1571;p2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2" name="Google Shape;1572;p2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3" name="Google Shape;1573;p2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4" name="Google Shape;1574;p2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5" name="Google Shape;1575;p2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6" name="Google Shape;1576;p2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7" name="Google Shape;1577;p2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8" name="Google Shape;1578;p2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9" name="Google Shape;1579;p2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0" name="Google Shape;1580;p2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1" name="Google Shape;1581;p2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2" name="Google Shape;1582;p2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3" name="Google Shape;1583;p2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584" name="Google Shape;1584;p26"/>
          <p:cNvPicPr preferRelativeResize="0"/>
          <p:nvPr/>
        </p:nvPicPr>
        <p:blipFill>
          <a:blip r:embed="rId3">
            <a:alphaModFix amt="74000"/>
          </a:blip>
          <a:stretch>
            <a:fillRect/>
          </a:stretch>
        </p:blipFill>
        <p:spPr>
          <a:xfrm rot="4990199" flipH="1">
            <a:off x="-1503147" y="5478162"/>
            <a:ext cx="3859827" cy="3457761"/>
          </a:xfrm>
          <a:prstGeom prst="rect">
            <a:avLst/>
          </a:prstGeom>
          <a:noFill/>
          <a:ln>
            <a:noFill/>
          </a:ln>
        </p:spPr>
      </p:pic>
      <p:pic>
        <p:nvPicPr>
          <p:cNvPr id="1585" name="Google Shape;1585;p26"/>
          <p:cNvPicPr preferRelativeResize="0"/>
          <p:nvPr/>
        </p:nvPicPr>
        <p:blipFill>
          <a:blip r:embed="rId4">
            <a:alphaModFix amt="74000"/>
          </a:blip>
          <a:stretch>
            <a:fillRect/>
          </a:stretch>
        </p:blipFill>
        <p:spPr>
          <a:xfrm rot="4990199" flipH="1">
            <a:off x="9743487" y="-1229354"/>
            <a:ext cx="3859827" cy="3457761"/>
          </a:xfrm>
          <a:prstGeom prst="rect">
            <a:avLst/>
          </a:prstGeom>
          <a:noFill/>
          <a:ln>
            <a:noFill/>
          </a:ln>
        </p:spPr>
      </p:pic>
      <p:sp>
        <p:nvSpPr>
          <p:cNvPr id="1586" name="Google Shape;1586;p26"/>
          <p:cNvSpPr txBox="1">
            <a:spLocks noGrp="1"/>
          </p:cNvSpPr>
          <p:nvPr>
            <p:ph type="ctrTitle" idx="9"/>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587" name="Google Shape;1587;p26"/>
          <p:cNvSpPr/>
          <p:nvPr/>
        </p:nvSpPr>
        <p:spPr>
          <a:xfrm rot="-2136675">
            <a:off x="9722017" y="5422512"/>
            <a:ext cx="3019969" cy="2887645"/>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00209464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668"/>
        <p:cNvGrpSpPr/>
        <p:nvPr/>
      </p:nvGrpSpPr>
      <p:grpSpPr>
        <a:xfrm>
          <a:off x="0" y="0"/>
          <a:ext cx="0" cy="0"/>
          <a:chOff x="0" y="0"/>
          <a:chExt cx="0" cy="0"/>
        </a:xfrm>
      </p:grpSpPr>
      <p:pic>
        <p:nvPicPr>
          <p:cNvPr id="1669" name="Google Shape;1669;p28"/>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670" name="Google Shape;1670;p28"/>
          <p:cNvGrpSpPr/>
          <p:nvPr/>
        </p:nvGrpSpPr>
        <p:grpSpPr>
          <a:xfrm rot="-987768">
            <a:off x="10335757" y="-355038"/>
            <a:ext cx="1792479" cy="2660411"/>
            <a:chOff x="272875" y="1527563"/>
            <a:chExt cx="255950" cy="455000"/>
          </a:xfrm>
        </p:grpSpPr>
        <p:sp>
          <p:nvSpPr>
            <p:cNvPr id="1671" name="Google Shape;1671;p2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2" name="Google Shape;1672;p2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3" name="Google Shape;1673;p2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4" name="Google Shape;1674;p2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5" name="Google Shape;1675;p2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6" name="Google Shape;1676;p2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7" name="Google Shape;1677;p2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8" name="Google Shape;1678;p2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9" name="Google Shape;1679;p2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0" name="Google Shape;1680;p2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1" name="Google Shape;1681;p2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2" name="Google Shape;1682;p2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3" name="Google Shape;1683;p2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4" name="Google Shape;1684;p2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5" name="Google Shape;1685;p2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6" name="Google Shape;1686;p2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7" name="Google Shape;1687;p2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8" name="Google Shape;1688;p2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9" name="Google Shape;1689;p2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0" name="Google Shape;1690;p2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1" name="Google Shape;1691;p2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2" name="Google Shape;1692;p2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3" name="Google Shape;1693;p2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4" name="Google Shape;1694;p2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5" name="Google Shape;1695;p2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6" name="Google Shape;1696;p2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7" name="Google Shape;1697;p2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8" name="Google Shape;1698;p2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9" name="Google Shape;1699;p2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0" name="Google Shape;1700;p2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1" name="Google Shape;1701;p2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2" name="Google Shape;1702;p2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3" name="Google Shape;1703;p2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4" name="Google Shape;1704;p2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5" name="Google Shape;1705;p2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706" name="Google Shape;1706;p28"/>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707" name="Google Shape;1707;p28"/>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708" name="Google Shape;1708;p28"/>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9" name="Google Shape;1709;p28"/>
          <p:cNvSpPr txBox="1">
            <a:spLocks noGrp="1"/>
          </p:cNvSpPr>
          <p:nvPr>
            <p:ph type="title"/>
          </p:nvPr>
        </p:nvSpPr>
        <p:spPr>
          <a:xfrm>
            <a:off x="976500" y="2183327"/>
            <a:ext cx="511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10" name="Google Shape;1710;p28"/>
          <p:cNvSpPr txBox="1">
            <a:spLocks noGrp="1"/>
          </p:cNvSpPr>
          <p:nvPr>
            <p:ph type="subTitle" idx="1"/>
          </p:nvPr>
        </p:nvSpPr>
        <p:spPr>
          <a:xfrm>
            <a:off x="633567" y="2926433"/>
            <a:ext cx="5462400" cy="3320400"/>
          </a:xfrm>
          <a:prstGeom prst="rect">
            <a:avLst/>
          </a:prstGeom>
        </p:spPr>
        <p:txBody>
          <a:bodyPr spcFirstLastPara="1" wrap="square" lIns="91425" tIns="91425" rIns="91425" bIns="91425" anchor="t" anchorCtr="0">
            <a:noAutofit/>
          </a:bodyPr>
          <a:lstStyle>
            <a:lvl1pPr marR="67732" lvl="0" rtl="0">
              <a:lnSpc>
                <a:spcPct val="100000"/>
              </a:lnSpc>
              <a:spcBef>
                <a:spcPts val="0"/>
              </a:spcBef>
              <a:spcAft>
                <a:spcPts val="0"/>
              </a:spcAft>
              <a:buClr>
                <a:schemeClr val="lt2"/>
              </a:buClr>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711" name="Google Shape;1711;p28"/>
          <p:cNvSpPr txBox="1">
            <a:spLocks noGrp="1"/>
          </p:cNvSpPr>
          <p:nvPr>
            <p:ph type="title" idx="2"/>
          </p:nvPr>
        </p:nvSpPr>
        <p:spPr>
          <a:xfrm>
            <a:off x="6104200" y="2183327"/>
            <a:ext cx="511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12" name="Google Shape;1712;p28"/>
          <p:cNvSpPr txBox="1">
            <a:spLocks noGrp="1"/>
          </p:cNvSpPr>
          <p:nvPr>
            <p:ph type="subTitle" idx="3"/>
          </p:nvPr>
        </p:nvSpPr>
        <p:spPr>
          <a:xfrm>
            <a:off x="6104200" y="2926433"/>
            <a:ext cx="5462400" cy="332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713" name="Google Shape;1713;p28"/>
          <p:cNvSpPr txBox="1">
            <a:spLocks noGrp="1"/>
          </p:cNvSpPr>
          <p:nvPr>
            <p:ph type="ctrTitle" idx="4"/>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247032662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839"/>
        <p:cNvGrpSpPr/>
        <p:nvPr/>
      </p:nvGrpSpPr>
      <p:grpSpPr>
        <a:xfrm>
          <a:off x="0" y="0"/>
          <a:ext cx="0" cy="0"/>
          <a:chOff x="0" y="0"/>
          <a:chExt cx="0" cy="0"/>
        </a:xfrm>
      </p:grpSpPr>
      <p:pic>
        <p:nvPicPr>
          <p:cNvPr id="1840" name="Google Shape;1840;p31"/>
          <p:cNvPicPr preferRelativeResize="0"/>
          <p:nvPr/>
        </p:nvPicPr>
        <p:blipFill>
          <a:blip r:embed="rId2">
            <a:alphaModFix amt="76000"/>
          </a:blip>
          <a:stretch>
            <a:fillRect/>
          </a:stretch>
        </p:blipFill>
        <p:spPr>
          <a:xfrm rot="2453973">
            <a:off x="1664787" y="3376285"/>
            <a:ext cx="5643664" cy="2101699"/>
          </a:xfrm>
          <a:prstGeom prst="rect">
            <a:avLst/>
          </a:prstGeom>
          <a:noFill/>
          <a:ln>
            <a:noFill/>
          </a:ln>
        </p:spPr>
      </p:pic>
      <p:pic>
        <p:nvPicPr>
          <p:cNvPr id="1841" name="Google Shape;1841;p31"/>
          <p:cNvPicPr preferRelativeResize="0"/>
          <p:nvPr/>
        </p:nvPicPr>
        <p:blipFill>
          <a:blip r:embed="rId2">
            <a:alphaModFix amt="76000"/>
          </a:blip>
          <a:stretch>
            <a:fillRect/>
          </a:stretch>
        </p:blipFill>
        <p:spPr>
          <a:xfrm rot="2453973">
            <a:off x="-2317747" y="5442419"/>
            <a:ext cx="5643664" cy="2101699"/>
          </a:xfrm>
          <a:prstGeom prst="rect">
            <a:avLst/>
          </a:prstGeom>
          <a:noFill/>
          <a:ln>
            <a:noFill/>
          </a:ln>
        </p:spPr>
      </p:pic>
      <p:pic>
        <p:nvPicPr>
          <p:cNvPr id="1842" name="Google Shape;1842;p31"/>
          <p:cNvPicPr preferRelativeResize="0"/>
          <p:nvPr/>
        </p:nvPicPr>
        <p:blipFill>
          <a:blip r:embed="rId3">
            <a:alphaModFix amt="76000"/>
          </a:blip>
          <a:stretch>
            <a:fillRect/>
          </a:stretch>
        </p:blipFill>
        <p:spPr>
          <a:xfrm rot="2453973">
            <a:off x="8954820" y="-330848"/>
            <a:ext cx="5643664" cy="2101699"/>
          </a:xfrm>
          <a:prstGeom prst="rect">
            <a:avLst/>
          </a:prstGeom>
          <a:noFill/>
          <a:ln>
            <a:noFill/>
          </a:ln>
        </p:spPr>
      </p:pic>
      <p:pic>
        <p:nvPicPr>
          <p:cNvPr id="1843" name="Google Shape;1843;p31"/>
          <p:cNvPicPr preferRelativeResize="0"/>
          <p:nvPr/>
        </p:nvPicPr>
        <p:blipFill>
          <a:blip r:embed="rId4">
            <a:alphaModFix amt="47000"/>
          </a:blip>
          <a:stretch>
            <a:fillRect/>
          </a:stretch>
        </p:blipFill>
        <p:spPr>
          <a:xfrm rot="10800000">
            <a:off x="2174651" y="191851"/>
            <a:ext cx="7842701" cy="6474303"/>
          </a:xfrm>
          <a:prstGeom prst="rect">
            <a:avLst/>
          </a:prstGeom>
          <a:noFill/>
          <a:ln>
            <a:noFill/>
          </a:ln>
        </p:spPr>
      </p:pic>
      <p:grpSp>
        <p:nvGrpSpPr>
          <p:cNvPr id="1844" name="Google Shape;1844;p31"/>
          <p:cNvGrpSpPr/>
          <p:nvPr/>
        </p:nvGrpSpPr>
        <p:grpSpPr>
          <a:xfrm rot="-2700000">
            <a:off x="223941" y="4107949"/>
            <a:ext cx="1792465" cy="3292904"/>
            <a:chOff x="272875" y="1419395"/>
            <a:chExt cx="255950" cy="563168"/>
          </a:xfrm>
        </p:grpSpPr>
        <p:sp>
          <p:nvSpPr>
            <p:cNvPr id="1845" name="Google Shape;1845;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6" name="Google Shape;1846;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7" name="Google Shape;1847;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8" name="Google Shape;1848;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9" name="Google Shape;1849;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0" name="Google Shape;1850;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1" name="Google Shape;1851;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2" name="Google Shape;1852;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3" name="Google Shape;1853;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4" name="Google Shape;1854;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5" name="Google Shape;1855;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6" name="Google Shape;1856;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7" name="Google Shape;1857;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8" name="Google Shape;1858;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9" name="Google Shape;1859;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0" name="Google Shape;1860;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1" name="Google Shape;1861;p3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2" name="Google Shape;1862;p3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3" name="Google Shape;1863;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4" name="Google Shape;1864;p3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5" name="Google Shape;1865;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6" name="Google Shape;1866;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7" name="Google Shape;1867;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8" name="Google Shape;1868;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9" name="Google Shape;1869;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0" name="Google Shape;1870;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1" name="Google Shape;1871;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2" name="Google Shape;1872;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3" name="Google Shape;1873;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4" name="Google Shape;1874;p3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5" name="Google Shape;1875;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6" name="Google Shape;1876;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7" name="Google Shape;1877;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8" name="Google Shape;1878;p3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9" name="Google Shape;1879;p3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880" name="Google Shape;1880;p31"/>
          <p:cNvGrpSpPr/>
          <p:nvPr/>
        </p:nvGrpSpPr>
        <p:grpSpPr>
          <a:xfrm rot="-2700000">
            <a:off x="10702018" y="-244454"/>
            <a:ext cx="1792465" cy="2660436"/>
            <a:chOff x="272875" y="1527563"/>
            <a:chExt cx="255950" cy="455000"/>
          </a:xfrm>
        </p:grpSpPr>
        <p:sp>
          <p:nvSpPr>
            <p:cNvPr id="1881" name="Google Shape;1881;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2" name="Google Shape;1882;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3" name="Google Shape;1883;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4" name="Google Shape;1884;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5" name="Google Shape;1885;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6" name="Google Shape;1886;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7" name="Google Shape;1887;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8" name="Google Shape;1888;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9" name="Google Shape;1889;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0" name="Google Shape;1890;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1" name="Google Shape;1891;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2" name="Google Shape;1892;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3" name="Google Shape;1893;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4" name="Google Shape;1894;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5" name="Google Shape;1895;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6" name="Google Shape;1896;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7" name="Google Shape;1897;p3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8" name="Google Shape;1898;p3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9" name="Google Shape;1899;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0" name="Google Shape;1900;p3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1" name="Google Shape;1901;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2" name="Google Shape;1902;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3" name="Google Shape;1903;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4" name="Google Shape;1904;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5" name="Google Shape;1905;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6" name="Google Shape;1906;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7" name="Google Shape;1907;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8" name="Google Shape;1908;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9" name="Google Shape;1909;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0" name="Google Shape;1910;p3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1" name="Google Shape;1911;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2" name="Google Shape;1912;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3" name="Google Shape;1913;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4" name="Google Shape;1914;p3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5" name="Google Shape;1915;p3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16" name="Google Shape;1916;p31"/>
          <p:cNvSpPr/>
          <p:nvPr/>
        </p:nvSpPr>
        <p:spPr>
          <a:xfrm>
            <a:off x="7427424" y="-3217383"/>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9955064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917"/>
        <p:cNvGrpSpPr/>
        <p:nvPr/>
      </p:nvGrpSpPr>
      <p:grpSpPr>
        <a:xfrm>
          <a:off x="0" y="0"/>
          <a:ext cx="0" cy="0"/>
          <a:chOff x="0" y="0"/>
          <a:chExt cx="0" cy="0"/>
        </a:xfrm>
      </p:grpSpPr>
      <p:pic>
        <p:nvPicPr>
          <p:cNvPr id="1918" name="Google Shape;1918;p32"/>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919" name="Google Shape;1919;p32"/>
          <p:cNvGrpSpPr/>
          <p:nvPr/>
        </p:nvGrpSpPr>
        <p:grpSpPr>
          <a:xfrm rot="-987768">
            <a:off x="10335757" y="-355038"/>
            <a:ext cx="1792479" cy="2660411"/>
            <a:chOff x="272875" y="1527563"/>
            <a:chExt cx="255950" cy="455000"/>
          </a:xfrm>
        </p:grpSpPr>
        <p:sp>
          <p:nvSpPr>
            <p:cNvPr id="1920" name="Google Shape;1920;p3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1" name="Google Shape;1921;p3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2" name="Google Shape;1922;p3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3" name="Google Shape;1923;p3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4" name="Google Shape;1924;p3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5" name="Google Shape;1925;p3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6" name="Google Shape;1926;p3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7" name="Google Shape;1927;p3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8" name="Google Shape;1928;p3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9" name="Google Shape;1929;p3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0" name="Google Shape;1930;p3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1" name="Google Shape;1931;p3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2" name="Google Shape;1932;p3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3" name="Google Shape;1933;p3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4" name="Google Shape;1934;p3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5" name="Google Shape;1935;p3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6" name="Google Shape;1936;p3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7" name="Google Shape;1937;p3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8" name="Google Shape;1938;p3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9" name="Google Shape;1939;p3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0" name="Google Shape;1940;p3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1" name="Google Shape;1941;p3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2" name="Google Shape;1942;p3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3" name="Google Shape;1943;p3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4" name="Google Shape;1944;p3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5" name="Google Shape;1945;p3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6" name="Google Shape;1946;p3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7" name="Google Shape;1947;p3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8" name="Google Shape;1948;p3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9" name="Google Shape;1949;p3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0" name="Google Shape;1950;p3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1" name="Google Shape;1951;p3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2" name="Google Shape;1952;p3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3" name="Google Shape;1953;p3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4" name="Google Shape;1954;p3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955" name="Google Shape;1955;p32"/>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956" name="Google Shape;1956;p32"/>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957" name="Google Shape;1957;p32"/>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170831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1/1/2023</a:t>
            </a:fld>
            <a:endParaRPr lang="en-US" sz="2133">
              <a:solidFill>
                <a:prstClr val="black"/>
              </a:solidFill>
            </a:endParaRPr>
          </a:p>
        </p:txBody>
      </p:sp>
      <p:sp>
        <p:nvSpPr>
          <p:cNvPr id="5" name="Footer Placeholder 4">
            <a:extLst>
              <a:ext uri="{FF2B5EF4-FFF2-40B4-BE49-F238E27FC236}">
                <a16:creationId xmlns=""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958"/>
        <p:cNvGrpSpPr/>
        <p:nvPr/>
      </p:nvGrpSpPr>
      <p:grpSpPr>
        <a:xfrm>
          <a:off x="0" y="0"/>
          <a:ext cx="0" cy="0"/>
          <a:chOff x="0" y="0"/>
          <a:chExt cx="0" cy="0"/>
        </a:xfrm>
      </p:grpSpPr>
      <p:pic>
        <p:nvPicPr>
          <p:cNvPr id="1959" name="Google Shape;1959;p33"/>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1960" name="Google Shape;1960;p33"/>
          <p:cNvGrpSpPr/>
          <p:nvPr/>
        </p:nvGrpSpPr>
        <p:grpSpPr>
          <a:xfrm rot="-8099954">
            <a:off x="20576" y="-763246"/>
            <a:ext cx="1792489" cy="2660436"/>
            <a:chOff x="272875" y="1527563"/>
            <a:chExt cx="255950" cy="455000"/>
          </a:xfrm>
        </p:grpSpPr>
        <p:sp>
          <p:nvSpPr>
            <p:cNvPr id="1961" name="Google Shape;1961;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2" name="Google Shape;1962;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3" name="Google Shape;1963;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4" name="Google Shape;1964;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5" name="Google Shape;1965;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6" name="Google Shape;1966;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7" name="Google Shape;1967;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8" name="Google Shape;1968;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9" name="Google Shape;1969;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0" name="Google Shape;1970;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1" name="Google Shape;1971;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2" name="Google Shape;1972;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3" name="Google Shape;1973;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4" name="Google Shape;1974;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5" name="Google Shape;1975;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6" name="Google Shape;1976;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7" name="Google Shape;1977;p3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8" name="Google Shape;1978;p3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9" name="Google Shape;1979;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0" name="Google Shape;1980;p3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1" name="Google Shape;1981;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2" name="Google Shape;1982;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3" name="Google Shape;1983;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4" name="Google Shape;1984;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5" name="Google Shape;1985;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6" name="Google Shape;1986;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7" name="Google Shape;1987;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8" name="Google Shape;1988;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9" name="Google Shape;1989;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0" name="Google Shape;1990;p3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1" name="Google Shape;1991;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2" name="Google Shape;1992;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3" name="Google Shape;1993;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4" name="Google Shape;1994;p3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5" name="Google Shape;1995;p3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996" name="Google Shape;1996;p33"/>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1997" name="Google Shape;1997;p33"/>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1998" name="Google Shape;1998;p33"/>
          <p:cNvGrpSpPr/>
          <p:nvPr/>
        </p:nvGrpSpPr>
        <p:grpSpPr>
          <a:xfrm flipH="1">
            <a:off x="-832500" y="4650153"/>
            <a:ext cx="1792503" cy="3292879"/>
            <a:chOff x="272875" y="1419395"/>
            <a:chExt cx="255950" cy="563168"/>
          </a:xfrm>
        </p:grpSpPr>
        <p:sp>
          <p:nvSpPr>
            <p:cNvPr id="1999" name="Google Shape;1999;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0" name="Google Shape;2000;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1" name="Google Shape;2001;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2" name="Google Shape;2002;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3" name="Google Shape;2003;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4" name="Google Shape;2004;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5" name="Google Shape;2005;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6" name="Google Shape;2006;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7" name="Google Shape;2007;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8" name="Google Shape;2008;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9" name="Google Shape;2009;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0" name="Google Shape;2010;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1" name="Google Shape;2011;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2" name="Google Shape;2012;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3" name="Google Shape;2013;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4" name="Google Shape;2014;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5" name="Google Shape;2015;p3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6" name="Google Shape;2016;p3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7" name="Google Shape;2017;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8" name="Google Shape;2018;p3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9" name="Google Shape;2019;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0" name="Google Shape;2020;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1" name="Google Shape;2021;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2" name="Google Shape;2022;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3" name="Google Shape;2023;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4" name="Google Shape;2024;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5" name="Google Shape;2025;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6" name="Google Shape;2026;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7" name="Google Shape;2027;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8" name="Google Shape;2028;p3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9" name="Google Shape;2029;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0" name="Google Shape;2030;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1" name="Google Shape;2031;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2" name="Google Shape;2032;p3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3" name="Google Shape;2033;p3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20254594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34"/>
        <p:cNvGrpSpPr/>
        <p:nvPr/>
      </p:nvGrpSpPr>
      <p:grpSpPr>
        <a:xfrm>
          <a:off x="0" y="0"/>
          <a:ext cx="0" cy="0"/>
          <a:chOff x="0" y="0"/>
          <a:chExt cx="0" cy="0"/>
        </a:xfrm>
      </p:grpSpPr>
      <p:pic>
        <p:nvPicPr>
          <p:cNvPr id="2035" name="Google Shape;2035;p34"/>
          <p:cNvPicPr preferRelativeResize="0"/>
          <p:nvPr/>
        </p:nvPicPr>
        <p:blipFill>
          <a:blip r:embed="rId2">
            <a:alphaModFix amt="64000"/>
          </a:blip>
          <a:stretch>
            <a:fillRect/>
          </a:stretch>
        </p:blipFill>
        <p:spPr>
          <a:xfrm rot="5400000">
            <a:off x="9284415" y="-841084"/>
            <a:ext cx="4789568" cy="4028800"/>
          </a:xfrm>
          <a:prstGeom prst="rect">
            <a:avLst/>
          </a:prstGeom>
          <a:noFill/>
          <a:ln>
            <a:noFill/>
          </a:ln>
        </p:spPr>
      </p:pic>
      <p:pic>
        <p:nvPicPr>
          <p:cNvPr id="2036" name="Google Shape;2036;p34"/>
          <p:cNvPicPr preferRelativeResize="0"/>
          <p:nvPr/>
        </p:nvPicPr>
        <p:blipFill>
          <a:blip r:embed="rId3">
            <a:alphaModFix amt="66000"/>
          </a:blip>
          <a:stretch>
            <a:fillRect/>
          </a:stretch>
        </p:blipFill>
        <p:spPr>
          <a:xfrm rot="1326165" flipH="1">
            <a:off x="-255259" y="5505177"/>
            <a:ext cx="4396519" cy="3035512"/>
          </a:xfrm>
          <a:prstGeom prst="rect">
            <a:avLst/>
          </a:prstGeom>
          <a:noFill/>
          <a:ln>
            <a:noFill/>
          </a:ln>
        </p:spPr>
      </p:pic>
      <p:grpSp>
        <p:nvGrpSpPr>
          <p:cNvPr id="2037" name="Google Shape;2037;p34"/>
          <p:cNvGrpSpPr/>
          <p:nvPr/>
        </p:nvGrpSpPr>
        <p:grpSpPr>
          <a:xfrm rot="-2700000">
            <a:off x="10702018" y="-244454"/>
            <a:ext cx="1792465" cy="2660436"/>
            <a:chOff x="272875" y="1527563"/>
            <a:chExt cx="255950" cy="455000"/>
          </a:xfrm>
        </p:grpSpPr>
        <p:sp>
          <p:nvSpPr>
            <p:cNvPr id="2038" name="Google Shape;2038;p3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9" name="Google Shape;2039;p3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0" name="Google Shape;2040;p3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1" name="Google Shape;2041;p3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2" name="Google Shape;2042;p3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3" name="Google Shape;2043;p3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4" name="Google Shape;2044;p3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5" name="Google Shape;2045;p3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6" name="Google Shape;2046;p3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7" name="Google Shape;2047;p3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8" name="Google Shape;2048;p3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9" name="Google Shape;2049;p3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0" name="Google Shape;2050;p3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1" name="Google Shape;2051;p3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2" name="Google Shape;2052;p3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3" name="Google Shape;2053;p3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4" name="Google Shape;2054;p3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5" name="Google Shape;2055;p3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6" name="Google Shape;2056;p3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7" name="Google Shape;2057;p3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8" name="Google Shape;2058;p3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9" name="Google Shape;2059;p3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0" name="Google Shape;2060;p3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1" name="Google Shape;2061;p3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2" name="Google Shape;2062;p3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3" name="Google Shape;2063;p3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4" name="Google Shape;2064;p3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5" name="Google Shape;2065;p3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6" name="Google Shape;2066;p3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7" name="Google Shape;2067;p3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8" name="Google Shape;2068;p3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9" name="Google Shape;2069;p3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0" name="Google Shape;2070;p3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1" name="Google Shape;2071;p3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2" name="Google Shape;2072;p3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73" name="Google Shape;2073;p34"/>
          <p:cNvSpPr/>
          <p:nvPr/>
        </p:nvSpPr>
        <p:spPr>
          <a:xfrm>
            <a:off x="6089274" y="-3362066"/>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2074" name="Google Shape;2074;p34"/>
          <p:cNvPicPr preferRelativeResize="0"/>
          <p:nvPr/>
        </p:nvPicPr>
        <p:blipFill>
          <a:blip r:embed="rId4">
            <a:alphaModFix amt="74000"/>
          </a:blip>
          <a:stretch>
            <a:fillRect/>
          </a:stretch>
        </p:blipFill>
        <p:spPr>
          <a:xfrm rot="7675040">
            <a:off x="3559889" y="-2021551"/>
            <a:ext cx="3859836" cy="3457769"/>
          </a:xfrm>
          <a:prstGeom prst="rect">
            <a:avLst/>
          </a:prstGeom>
          <a:noFill/>
          <a:ln>
            <a:noFill/>
          </a:ln>
        </p:spPr>
      </p:pic>
      <p:pic>
        <p:nvPicPr>
          <p:cNvPr id="2075" name="Google Shape;2075;p34"/>
          <p:cNvPicPr preferRelativeResize="0"/>
          <p:nvPr/>
        </p:nvPicPr>
        <p:blipFill>
          <a:blip r:embed="rId5">
            <a:alphaModFix amt="74000"/>
          </a:blip>
          <a:stretch>
            <a:fillRect/>
          </a:stretch>
        </p:blipFill>
        <p:spPr>
          <a:xfrm rot="-9631575" flipH="1">
            <a:off x="-2004313" y="-1640565"/>
            <a:ext cx="3859832" cy="3457765"/>
          </a:xfrm>
          <a:prstGeom prst="rect">
            <a:avLst/>
          </a:prstGeom>
          <a:noFill/>
          <a:ln>
            <a:noFill/>
          </a:ln>
        </p:spPr>
      </p:pic>
    </p:spTree>
    <p:extLst>
      <p:ext uri="{BB962C8B-B14F-4D97-AF65-F5344CB8AC3E}">
        <p14:creationId xmlns:p14="http://schemas.microsoft.com/office/powerpoint/2010/main" val="368081275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076"/>
        <p:cNvGrpSpPr/>
        <p:nvPr/>
      </p:nvGrpSpPr>
      <p:grpSpPr>
        <a:xfrm>
          <a:off x="0" y="0"/>
          <a:ext cx="0" cy="0"/>
          <a:chOff x="0" y="0"/>
          <a:chExt cx="0" cy="0"/>
        </a:xfrm>
      </p:grpSpPr>
      <p:pic>
        <p:nvPicPr>
          <p:cNvPr id="2077" name="Google Shape;2077;p35"/>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2078" name="Google Shape;2078;p35"/>
          <p:cNvGrpSpPr/>
          <p:nvPr/>
        </p:nvGrpSpPr>
        <p:grpSpPr>
          <a:xfrm rot="-987768">
            <a:off x="10335757" y="-355038"/>
            <a:ext cx="1792479" cy="2660411"/>
            <a:chOff x="272875" y="1527563"/>
            <a:chExt cx="255950" cy="455000"/>
          </a:xfrm>
        </p:grpSpPr>
        <p:sp>
          <p:nvSpPr>
            <p:cNvPr id="2079" name="Google Shape;2079;p3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0" name="Google Shape;2080;p3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1" name="Google Shape;2081;p3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2" name="Google Shape;2082;p3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3" name="Google Shape;2083;p3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4" name="Google Shape;2084;p3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5" name="Google Shape;2085;p3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6" name="Google Shape;2086;p3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7" name="Google Shape;2087;p3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8" name="Google Shape;2088;p3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9" name="Google Shape;2089;p3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0" name="Google Shape;2090;p3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1" name="Google Shape;2091;p3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2" name="Google Shape;2092;p3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3" name="Google Shape;2093;p3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4" name="Google Shape;2094;p3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5" name="Google Shape;2095;p3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6" name="Google Shape;2096;p3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7" name="Google Shape;2097;p3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8" name="Google Shape;2098;p3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9" name="Google Shape;2099;p3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0" name="Google Shape;2100;p3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1" name="Google Shape;2101;p3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2" name="Google Shape;2102;p3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3" name="Google Shape;2103;p3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4" name="Google Shape;2104;p3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5" name="Google Shape;2105;p3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6" name="Google Shape;2106;p3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7" name="Google Shape;2107;p3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8" name="Google Shape;2108;p3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9" name="Google Shape;2109;p3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0" name="Google Shape;2110;p3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1" name="Google Shape;2111;p3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2" name="Google Shape;2112;p3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3" name="Google Shape;2113;p3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2114" name="Google Shape;2114;p35"/>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2115" name="Google Shape;2115;p35"/>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2116" name="Google Shape;2116;p35"/>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90232713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59"/>
        <p:cNvGrpSpPr/>
        <p:nvPr/>
      </p:nvGrpSpPr>
      <p:grpSpPr>
        <a:xfrm>
          <a:off x="0" y="0"/>
          <a:ext cx="0" cy="0"/>
          <a:chOff x="0" y="0"/>
          <a:chExt cx="0" cy="0"/>
        </a:xfrm>
      </p:grpSpPr>
      <p:pic>
        <p:nvPicPr>
          <p:cNvPr id="460" name="Google Shape;460;p8"/>
          <p:cNvPicPr preferRelativeResize="0"/>
          <p:nvPr/>
        </p:nvPicPr>
        <p:blipFill>
          <a:blip r:embed="rId2">
            <a:alphaModFix amt="74000"/>
          </a:blip>
          <a:stretch>
            <a:fillRect/>
          </a:stretch>
        </p:blipFill>
        <p:spPr>
          <a:xfrm rot="-10162003" flipH="1">
            <a:off x="401491" y="75521"/>
            <a:ext cx="3859828" cy="3457763"/>
          </a:xfrm>
          <a:prstGeom prst="rect">
            <a:avLst/>
          </a:prstGeom>
          <a:noFill/>
          <a:ln>
            <a:noFill/>
          </a:ln>
        </p:spPr>
      </p:pic>
      <p:pic>
        <p:nvPicPr>
          <p:cNvPr id="461" name="Google Shape;461;p8"/>
          <p:cNvPicPr preferRelativeResize="0"/>
          <p:nvPr/>
        </p:nvPicPr>
        <p:blipFill>
          <a:blip r:embed="rId3">
            <a:alphaModFix amt="33000"/>
          </a:blip>
          <a:stretch>
            <a:fillRect/>
          </a:stretch>
        </p:blipFill>
        <p:spPr>
          <a:xfrm rot="10800000" flipH="1">
            <a:off x="3078823" y="5"/>
            <a:ext cx="8153165" cy="6858000"/>
          </a:xfrm>
          <a:prstGeom prst="rect">
            <a:avLst/>
          </a:prstGeom>
          <a:noFill/>
          <a:ln>
            <a:noFill/>
          </a:ln>
        </p:spPr>
      </p:pic>
      <p:pic>
        <p:nvPicPr>
          <p:cNvPr id="462" name="Google Shape;462;p8"/>
          <p:cNvPicPr preferRelativeResize="0"/>
          <p:nvPr/>
        </p:nvPicPr>
        <p:blipFill>
          <a:blip r:embed="rId4">
            <a:alphaModFix amt="58000"/>
          </a:blip>
          <a:stretch>
            <a:fillRect/>
          </a:stretch>
        </p:blipFill>
        <p:spPr>
          <a:xfrm rot="-8962532">
            <a:off x="10071847" y="3136699"/>
            <a:ext cx="1950408" cy="4678872"/>
          </a:xfrm>
          <a:prstGeom prst="rect">
            <a:avLst/>
          </a:prstGeom>
          <a:noFill/>
          <a:ln>
            <a:noFill/>
          </a:ln>
        </p:spPr>
      </p:pic>
      <p:pic>
        <p:nvPicPr>
          <p:cNvPr id="463" name="Google Shape;463;p8"/>
          <p:cNvPicPr preferRelativeResize="0"/>
          <p:nvPr/>
        </p:nvPicPr>
        <p:blipFill>
          <a:blip r:embed="rId5">
            <a:alphaModFix amt="62000"/>
          </a:blip>
          <a:stretch>
            <a:fillRect/>
          </a:stretch>
        </p:blipFill>
        <p:spPr>
          <a:xfrm rot="-10162003" flipH="1">
            <a:off x="-1454809" y="-1511679"/>
            <a:ext cx="3859828" cy="3457763"/>
          </a:xfrm>
          <a:prstGeom prst="rect">
            <a:avLst/>
          </a:prstGeom>
          <a:noFill/>
          <a:ln>
            <a:noFill/>
          </a:ln>
        </p:spPr>
      </p:pic>
      <p:sp>
        <p:nvSpPr>
          <p:cNvPr id="464" name="Google Shape;464;p8"/>
          <p:cNvSpPr/>
          <p:nvPr/>
        </p:nvSpPr>
        <p:spPr>
          <a:xfrm rot="-6681487">
            <a:off x="10725830" y="3454541"/>
            <a:ext cx="3020031" cy="288770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65" name="Google Shape;465;p8"/>
          <p:cNvGrpSpPr/>
          <p:nvPr/>
        </p:nvGrpSpPr>
        <p:grpSpPr>
          <a:xfrm rot="8100046">
            <a:off x="-16039" y="4600882"/>
            <a:ext cx="1792489" cy="2660436"/>
            <a:chOff x="272875" y="1527563"/>
            <a:chExt cx="255950" cy="455000"/>
          </a:xfrm>
        </p:grpSpPr>
        <p:sp>
          <p:nvSpPr>
            <p:cNvPr id="466" name="Google Shape;466;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01" name="Google Shape;501;p8"/>
          <p:cNvGrpSpPr/>
          <p:nvPr/>
        </p:nvGrpSpPr>
        <p:grpSpPr>
          <a:xfrm rot="-987768">
            <a:off x="10335757" y="-355038"/>
            <a:ext cx="1792479" cy="2660411"/>
            <a:chOff x="272875" y="1527563"/>
            <a:chExt cx="255950" cy="455000"/>
          </a:xfrm>
        </p:grpSpPr>
        <p:sp>
          <p:nvSpPr>
            <p:cNvPr id="502" name="Google Shape;502;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537" name="Google Shape;537;p8"/>
          <p:cNvPicPr preferRelativeResize="0"/>
          <p:nvPr/>
        </p:nvPicPr>
        <p:blipFill>
          <a:blip r:embed="rId6">
            <a:alphaModFix amt="62000"/>
          </a:blip>
          <a:stretch>
            <a:fillRect/>
          </a:stretch>
        </p:blipFill>
        <p:spPr>
          <a:xfrm rot="5400000">
            <a:off x="1405899" y="-445895"/>
            <a:ext cx="5966183" cy="6858003"/>
          </a:xfrm>
          <a:prstGeom prst="rect">
            <a:avLst/>
          </a:prstGeom>
          <a:noFill/>
          <a:ln>
            <a:noFill/>
          </a:ln>
        </p:spPr>
      </p:pic>
      <p:sp>
        <p:nvSpPr>
          <p:cNvPr id="538" name="Google Shape;538;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539" name="Google Shape;539;p8"/>
          <p:cNvSpPr/>
          <p:nvPr/>
        </p:nvSpPr>
        <p:spPr>
          <a:xfrm rot="231922" flipH="1">
            <a:off x="-1585658" y="-4620776"/>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82325326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40"/>
        <p:cNvGrpSpPr/>
        <p:nvPr/>
      </p:nvGrpSpPr>
      <p:grpSpPr>
        <a:xfrm>
          <a:off x="0" y="0"/>
          <a:ext cx="0" cy="0"/>
          <a:chOff x="0" y="0"/>
          <a:chExt cx="0" cy="0"/>
        </a:xfrm>
      </p:grpSpPr>
      <p:sp>
        <p:nvSpPr>
          <p:cNvPr id="541" name="Google Shape;541;p9"/>
          <p:cNvSpPr txBox="1">
            <a:spLocks noGrp="1"/>
          </p:cNvSpPr>
          <p:nvPr>
            <p:ph type="subTitle" idx="1"/>
          </p:nvPr>
        </p:nvSpPr>
        <p:spPr>
          <a:xfrm flipH="1">
            <a:off x="6730533" y="3476089"/>
            <a:ext cx="4490400" cy="141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42" name="Google Shape;542;p9"/>
          <p:cNvSpPr txBox="1">
            <a:spLocks noGrp="1"/>
          </p:cNvSpPr>
          <p:nvPr>
            <p:ph type="ctrTitle"/>
          </p:nvPr>
        </p:nvSpPr>
        <p:spPr>
          <a:xfrm flipH="1">
            <a:off x="6095867" y="2263732"/>
            <a:ext cx="5147200" cy="1245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pic>
        <p:nvPicPr>
          <p:cNvPr id="543" name="Google Shape;543;p9"/>
          <p:cNvPicPr preferRelativeResize="0"/>
          <p:nvPr/>
        </p:nvPicPr>
        <p:blipFill>
          <a:blip r:embed="rId2">
            <a:alphaModFix amt="82000"/>
          </a:blip>
          <a:stretch>
            <a:fillRect/>
          </a:stretch>
        </p:blipFill>
        <p:spPr>
          <a:xfrm>
            <a:off x="8664000" y="4775164"/>
            <a:ext cx="4587200" cy="3786835"/>
          </a:xfrm>
          <a:prstGeom prst="rect">
            <a:avLst/>
          </a:prstGeom>
          <a:noFill/>
          <a:ln>
            <a:noFill/>
          </a:ln>
        </p:spPr>
      </p:pic>
      <p:sp>
        <p:nvSpPr>
          <p:cNvPr id="544" name="Google Shape;544;p9"/>
          <p:cNvSpPr/>
          <p:nvPr/>
        </p:nvSpPr>
        <p:spPr>
          <a:xfrm rot="-2569776">
            <a:off x="10366596" y="-1357199"/>
            <a:ext cx="3020057" cy="2887729"/>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45" name="Google Shape;545;p9"/>
          <p:cNvGrpSpPr/>
          <p:nvPr/>
        </p:nvGrpSpPr>
        <p:grpSpPr>
          <a:xfrm rot="-6629356">
            <a:off x="9993722" y="4701471"/>
            <a:ext cx="1792461" cy="3292896"/>
            <a:chOff x="272875" y="1419395"/>
            <a:chExt cx="255950" cy="563168"/>
          </a:xfrm>
        </p:grpSpPr>
        <p:sp>
          <p:nvSpPr>
            <p:cNvPr id="546" name="Google Shape;546;p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581" name="Google Shape;581;p9"/>
          <p:cNvPicPr preferRelativeResize="0"/>
          <p:nvPr/>
        </p:nvPicPr>
        <p:blipFill>
          <a:blip r:embed="rId3">
            <a:alphaModFix amt="82000"/>
          </a:blip>
          <a:stretch>
            <a:fillRect/>
          </a:stretch>
        </p:blipFill>
        <p:spPr>
          <a:xfrm rot="-5400005">
            <a:off x="-1461915" y="-1279335"/>
            <a:ext cx="4843833" cy="3998701"/>
          </a:xfrm>
          <a:prstGeom prst="rect">
            <a:avLst/>
          </a:prstGeom>
          <a:noFill/>
          <a:ln>
            <a:noFill/>
          </a:ln>
        </p:spPr>
      </p:pic>
    </p:spTree>
    <p:extLst>
      <p:ext uri="{BB962C8B-B14F-4D97-AF65-F5344CB8AC3E}">
        <p14:creationId xmlns:p14="http://schemas.microsoft.com/office/powerpoint/2010/main" val="157501592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013"/>
        <p:cNvGrpSpPr/>
        <p:nvPr/>
      </p:nvGrpSpPr>
      <p:grpSpPr>
        <a:xfrm>
          <a:off x="0" y="0"/>
          <a:ext cx="0" cy="0"/>
          <a:chOff x="0" y="0"/>
          <a:chExt cx="0" cy="0"/>
        </a:xfrm>
      </p:grpSpPr>
      <p:pic>
        <p:nvPicPr>
          <p:cNvPr id="1014" name="Google Shape;1014;p19"/>
          <p:cNvPicPr preferRelativeResize="0"/>
          <p:nvPr/>
        </p:nvPicPr>
        <p:blipFill>
          <a:blip r:embed="rId2">
            <a:alphaModFix amt="66000"/>
          </a:blip>
          <a:stretch>
            <a:fillRect/>
          </a:stretch>
        </p:blipFill>
        <p:spPr>
          <a:xfrm rot="-2343514" flipH="1">
            <a:off x="-1541634" y="-1956213"/>
            <a:ext cx="4396519" cy="3035517"/>
          </a:xfrm>
          <a:prstGeom prst="rect">
            <a:avLst/>
          </a:prstGeom>
          <a:noFill/>
          <a:ln>
            <a:noFill/>
          </a:ln>
        </p:spPr>
      </p:pic>
      <p:pic>
        <p:nvPicPr>
          <p:cNvPr id="1015" name="Google Shape;1015;p19"/>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grpSp>
        <p:nvGrpSpPr>
          <p:cNvPr id="1016" name="Google Shape;1016;p19"/>
          <p:cNvGrpSpPr/>
          <p:nvPr/>
        </p:nvGrpSpPr>
        <p:grpSpPr>
          <a:xfrm rot="-8099954">
            <a:off x="34334" y="-1025166"/>
            <a:ext cx="1792489" cy="2660436"/>
            <a:chOff x="272875" y="1527563"/>
            <a:chExt cx="255950" cy="455000"/>
          </a:xfrm>
        </p:grpSpPr>
        <p:sp>
          <p:nvSpPr>
            <p:cNvPr id="1017" name="Google Shape;1017;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8" name="Google Shape;1018;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9" name="Google Shape;1019;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0" name="Google Shape;1020;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1" name="Google Shape;1021;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2" name="Google Shape;1022;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3" name="Google Shape;1023;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4" name="Google Shape;1024;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5" name="Google Shape;1025;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6" name="Google Shape;1026;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7" name="Google Shape;1027;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8" name="Google Shape;1028;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9" name="Google Shape;1029;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0" name="Google Shape;1030;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1" name="Google Shape;1031;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2" name="Google Shape;1032;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3" name="Google Shape;1033;p19"/>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4" name="Google Shape;1034;p19"/>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5" name="Google Shape;1035;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6" name="Google Shape;1036;p19"/>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7" name="Google Shape;1037;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8" name="Google Shape;1038;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9" name="Google Shape;1039;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0" name="Google Shape;1040;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1" name="Google Shape;1041;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2" name="Google Shape;1042;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3" name="Google Shape;1043;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4" name="Google Shape;1044;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5" name="Google Shape;1045;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6" name="Google Shape;1046;p19"/>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7" name="Google Shape;1047;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8" name="Google Shape;1048;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9" name="Google Shape;1049;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0" name="Google Shape;1050;p19"/>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1" name="Google Shape;1051;p19"/>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052" name="Google Shape;1052;p19"/>
          <p:cNvPicPr preferRelativeResize="0"/>
          <p:nvPr/>
        </p:nvPicPr>
        <p:blipFill>
          <a:blip r:embed="rId3">
            <a:alphaModFix amt="74000"/>
          </a:blip>
          <a:stretch>
            <a:fillRect/>
          </a:stretch>
        </p:blipFill>
        <p:spPr>
          <a:xfrm rot="-6814727" flipH="1">
            <a:off x="9939023" y="-1577075"/>
            <a:ext cx="3859828" cy="3457763"/>
          </a:xfrm>
          <a:prstGeom prst="rect">
            <a:avLst/>
          </a:prstGeom>
          <a:noFill/>
          <a:ln>
            <a:noFill/>
          </a:ln>
        </p:spPr>
      </p:pic>
      <p:pic>
        <p:nvPicPr>
          <p:cNvPr id="1053" name="Google Shape;1053;p19"/>
          <p:cNvPicPr preferRelativeResize="0"/>
          <p:nvPr/>
        </p:nvPicPr>
        <p:blipFill>
          <a:blip r:embed="rId4">
            <a:alphaModFix amt="76000"/>
          </a:blip>
          <a:stretch>
            <a:fillRect/>
          </a:stretch>
        </p:blipFill>
        <p:spPr>
          <a:xfrm rot="-1136126">
            <a:off x="5820172" y="5642071"/>
            <a:ext cx="10141073" cy="3776509"/>
          </a:xfrm>
          <a:prstGeom prst="rect">
            <a:avLst/>
          </a:prstGeom>
          <a:noFill/>
          <a:ln>
            <a:noFill/>
          </a:ln>
        </p:spPr>
      </p:pic>
      <p:grpSp>
        <p:nvGrpSpPr>
          <p:cNvPr id="1054" name="Google Shape;1054;p19"/>
          <p:cNvGrpSpPr/>
          <p:nvPr/>
        </p:nvGrpSpPr>
        <p:grpSpPr>
          <a:xfrm rot="3618644">
            <a:off x="10249169" y="5121997"/>
            <a:ext cx="1792475" cy="3292860"/>
            <a:chOff x="272875" y="1419395"/>
            <a:chExt cx="255950" cy="563168"/>
          </a:xfrm>
        </p:grpSpPr>
        <p:sp>
          <p:nvSpPr>
            <p:cNvPr id="1055" name="Google Shape;1055;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6" name="Google Shape;1056;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7" name="Google Shape;1057;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8" name="Google Shape;1058;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9" name="Google Shape;1059;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0" name="Google Shape;1060;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1" name="Google Shape;1061;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2" name="Google Shape;1062;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3" name="Google Shape;1063;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4" name="Google Shape;1064;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5" name="Google Shape;1065;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6" name="Google Shape;1066;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7" name="Google Shape;1067;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8" name="Google Shape;1068;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9" name="Google Shape;1069;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0" name="Google Shape;1070;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1" name="Google Shape;1071;p1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2" name="Google Shape;1072;p1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3" name="Google Shape;1073;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4" name="Google Shape;1074;p1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5" name="Google Shape;1075;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6" name="Google Shape;1076;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7" name="Google Shape;1077;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8" name="Google Shape;1078;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9" name="Google Shape;1079;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0" name="Google Shape;1080;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1" name="Google Shape;1081;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2" name="Google Shape;1082;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3" name="Google Shape;1083;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4" name="Google Shape;1084;p1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5" name="Google Shape;1085;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6" name="Google Shape;1086;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7" name="Google Shape;1087;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8" name="Google Shape;1088;p1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9" name="Google Shape;1089;p1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90" name="Google Shape;1090;p19"/>
          <p:cNvSpPr txBox="1">
            <a:spLocks noGrp="1"/>
          </p:cNvSpPr>
          <p:nvPr>
            <p:ph type="title"/>
          </p:nvPr>
        </p:nvSpPr>
        <p:spPr>
          <a:xfrm>
            <a:off x="960000" y="3448288"/>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1" name="Google Shape;1091;p19"/>
          <p:cNvSpPr txBox="1">
            <a:spLocks noGrp="1"/>
          </p:cNvSpPr>
          <p:nvPr>
            <p:ph type="subTitle" idx="1"/>
          </p:nvPr>
        </p:nvSpPr>
        <p:spPr>
          <a:xfrm>
            <a:off x="960000"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2" name="Google Shape;1092;p19"/>
          <p:cNvSpPr txBox="1">
            <a:spLocks noGrp="1"/>
          </p:cNvSpPr>
          <p:nvPr>
            <p:ph type="title" idx="2"/>
          </p:nvPr>
        </p:nvSpPr>
        <p:spPr>
          <a:xfrm>
            <a:off x="4538400" y="3448288"/>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3" name="Google Shape;1093;p19"/>
          <p:cNvSpPr txBox="1">
            <a:spLocks noGrp="1"/>
          </p:cNvSpPr>
          <p:nvPr>
            <p:ph type="subTitle" idx="3"/>
          </p:nvPr>
        </p:nvSpPr>
        <p:spPr>
          <a:xfrm>
            <a:off x="4538400"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4" name="Google Shape;1094;p19"/>
          <p:cNvSpPr txBox="1">
            <a:spLocks noGrp="1"/>
          </p:cNvSpPr>
          <p:nvPr>
            <p:ph type="title" idx="4"/>
          </p:nvPr>
        </p:nvSpPr>
        <p:spPr>
          <a:xfrm>
            <a:off x="8133867" y="3448279"/>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5" name="Google Shape;1095;p19"/>
          <p:cNvSpPr txBox="1">
            <a:spLocks noGrp="1"/>
          </p:cNvSpPr>
          <p:nvPr>
            <p:ph type="subTitle" idx="5"/>
          </p:nvPr>
        </p:nvSpPr>
        <p:spPr>
          <a:xfrm>
            <a:off x="8133867"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6" name="Google Shape;1096;p19"/>
          <p:cNvSpPr txBox="1">
            <a:spLocks noGrp="1"/>
          </p:cNvSpPr>
          <p:nvPr>
            <p:ph type="ctrTitle" idx="6"/>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15133352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740396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1/1/2023</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8547155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417292112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1/1/2023</a:t>
            </a:fld>
            <a:endParaRPr lang="en-US" sz="2133">
              <a:solidFill>
                <a:prstClr val="black"/>
              </a:solidFill>
            </a:endParaRPr>
          </a:p>
        </p:txBody>
      </p:sp>
      <p:sp>
        <p:nvSpPr>
          <p:cNvPr id="5" name="Footer Placeholder 4">
            <a:extLst>
              <a:ext uri="{FF2B5EF4-FFF2-40B4-BE49-F238E27FC236}">
                <a16:creationId xmlns=""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35176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1/1/2023</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atin typeface="方正姚体" panose="02010601030101010101" pitchFamily="2" charset="-122"/>
                <a:ea typeface="方正姚体" panose="02010601030101010101" pitchFamily="2" charset="-122"/>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atin typeface="方正姚体" panose="02010601030101010101" pitchFamily="2" charset="-122"/>
                <a:ea typeface="方正姚体" panose="02010601030101010101" pitchFamily="2"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单击此处编辑母版副标题样式</a:t>
            </a:r>
            <a:endParaRPr lang="zh-CN" altLang="en-US" dirty="0"/>
          </a:p>
        </p:txBody>
      </p:sp>
      <p:sp>
        <p:nvSpPr>
          <p:cNvPr id="4" name="日期占位符 3"/>
          <p:cNvSpPr>
            <a:spLocks noGrp="1"/>
          </p:cNvSpPr>
          <p:nvPr>
            <p:ph type="dt" sz="half" idx="10"/>
          </p:nvPr>
        </p:nvSpPr>
        <p:spPr/>
        <p:txBody>
          <a:bodyPr/>
          <a:lstStyle/>
          <a:p>
            <a:fld id="{652CDF8A-D63E-4C76-907D-14E0621C443D}" type="datetimeFigureOut">
              <a:rPr lang="zh-CN" altLang="en-US" smtClean="0"/>
              <a:pPr/>
              <a:t>2023/1/1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66EBE7-A632-4266-8BA8-D06C247E5B20}" type="slidenum">
              <a:rPr lang="zh-CN" altLang="en-US" smtClean="0"/>
              <a:pPr/>
              <a:t>‹#›</a:t>
            </a:fld>
            <a:endParaRPr lang="zh-CN" altLang="en-US"/>
          </a:p>
        </p:txBody>
      </p:sp>
    </p:spTree>
    <p:extLst>
      <p:ext uri="{BB962C8B-B14F-4D97-AF65-F5344CB8AC3E}">
        <p14:creationId xmlns:p14="http://schemas.microsoft.com/office/powerpoint/2010/main" val="245025701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52CDF8A-D63E-4C76-907D-14E0621C443D}" type="datetimeFigureOut">
              <a:rPr lang="zh-CN" altLang="en-US" smtClean="0"/>
              <a:pPr/>
              <a:t>2023/1/1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66EBE7-A632-4266-8BA8-D06C247E5B20}" type="slidenum">
              <a:rPr lang="zh-CN" altLang="en-US" smtClean="0"/>
              <a:pPr/>
              <a:t>‹#›</a:t>
            </a:fld>
            <a:endParaRPr lang="zh-CN" altLang="en-US"/>
          </a:p>
        </p:txBody>
      </p:sp>
    </p:spTree>
    <p:extLst>
      <p:ext uri="{BB962C8B-B14F-4D97-AF65-F5344CB8AC3E}">
        <p14:creationId xmlns:p14="http://schemas.microsoft.com/office/powerpoint/2010/main" val="379977496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652CDF8A-D63E-4C76-907D-14E0621C443D}" type="datetimeFigureOut">
              <a:rPr lang="zh-CN" altLang="en-US" smtClean="0"/>
              <a:pPr/>
              <a:t>2023/1/1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66EBE7-A632-4266-8BA8-D06C247E5B20}" type="slidenum">
              <a:rPr lang="zh-CN" altLang="en-US" smtClean="0"/>
              <a:pPr/>
              <a:t>‹#›</a:t>
            </a:fld>
            <a:endParaRPr lang="zh-CN" altLang="en-US"/>
          </a:p>
        </p:txBody>
      </p:sp>
    </p:spTree>
    <p:extLst>
      <p:ext uri="{BB962C8B-B14F-4D97-AF65-F5344CB8AC3E}">
        <p14:creationId xmlns:p14="http://schemas.microsoft.com/office/powerpoint/2010/main" val="3005542091"/>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652CDF8A-D63E-4C76-907D-14E0621C443D}" type="datetimeFigureOut">
              <a:rPr lang="zh-CN" altLang="en-US" smtClean="0"/>
              <a:pPr/>
              <a:t>2023/1/1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66EBE7-A632-4266-8BA8-D06C247E5B20}" type="slidenum">
              <a:rPr lang="zh-CN" altLang="en-US" smtClean="0"/>
              <a:pPr/>
              <a:t>‹#›</a:t>
            </a:fld>
            <a:endParaRPr lang="zh-CN" altLang="en-US"/>
          </a:p>
        </p:txBody>
      </p:sp>
    </p:spTree>
    <p:extLst>
      <p:ext uri="{BB962C8B-B14F-4D97-AF65-F5344CB8AC3E}">
        <p14:creationId xmlns:p14="http://schemas.microsoft.com/office/powerpoint/2010/main" val="3358139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652CDF8A-D63E-4C76-907D-14E0621C443D}" type="datetimeFigureOut">
              <a:rPr lang="zh-CN" altLang="en-US" smtClean="0"/>
              <a:pPr/>
              <a:t>2023/1/1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566EBE7-A632-4266-8BA8-D06C247E5B20}" type="slidenum">
              <a:rPr lang="zh-CN" altLang="en-US" smtClean="0"/>
              <a:pPr/>
              <a:t>‹#›</a:t>
            </a:fld>
            <a:endParaRPr lang="zh-CN" altLang="en-US"/>
          </a:p>
        </p:txBody>
      </p:sp>
    </p:spTree>
    <p:extLst>
      <p:ext uri="{BB962C8B-B14F-4D97-AF65-F5344CB8AC3E}">
        <p14:creationId xmlns:p14="http://schemas.microsoft.com/office/powerpoint/2010/main" val="30208903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52CDF8A-D63E-4C76-907D-14E0621C443D}" type="datetimeFigureOut">
              <a:rPr lang="zh-CN" altLang="en-US" smtClean="0"/>
              <a:pPr/>
              <a:t>2023/1/1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566EBE7-A632-4266-8BA8-D06C247E5B20}" type="slidenum">
              <a:rPr lang="zh-CN" altLang="en-US" smtClean="0"/>
              <a:pPr/>
              <a:t>‹#›</a:t>
            </a:fld>
            <a:endParaRPr lang="zh-CN" altLang="en-US"/>
          </a:p>
        </p:txBody>
      </p:sp>
    </p:spTree>
    <p:extLst>
      <p:ext uri="{BB962C8B-B14F-4D97-AF65-F5344CB8AC3E}">
        <p14:creationId xmlns:p14="http://schemas.microsoft.com/office/powerpoint/2010/main" val="11206795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52CDF8A-D63E-4C76-907D-14E0621C443D}" type="datetimeFigureOut">
              <a:rPr lang="zh-CN" altLang="en-US" smtClean="0"/>
              <a:pPr/>
              <a:t>2023/1/1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566EBE7-A632-4266-8BA8-D06C247E5B20}" type="slidenum">
              <a:rPr lang="zh-CN" altLang="en-US" smtClean="0"/>
              <a:pPr/>
              <a:t>‹#›</a:t>
            </a:fld>
            <a:endParaRPr lang="zh-CN" altLang="en-US"/>
          </a:p>
        </p:txBody>
      </p:sp>
    </p:spTree>
    <p:extLst>
      <p:ext uri="{BB962C8B-B14F-4D97-AF65-F5344CB8AC3E}">
        <p14:creationId xmlns:p14="http://schemas.microsoft.com/office/powerpoint/2010/main" val="804422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652CDF8A-D63E-4C76-907D-14E0621C443D}" type="datetimeFigureOut">
              <a:rPr lang="zh-CN" altLang="en-US" smtClean="0"/>
              <a:pPr/>
              <a:t>2023/1/1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66EBE7-A632-4266-8BA8-D06C247E5B20}" type="slidenum">
              <a:rPr lang="zh-CN" altLang="en-US" smtClean="0"/>
              <a:pPr/>
              <a:t>‹#›</a:t>
            </a:fld>
            <a:endParaRPr lang="zh-CN" altLang="en-US"/>
          </a:p>
        </p:txBody>
      </p:sp>
    </p:spTree>
    <p:extLst>
      <p:ext uri="{BB962C8B-B14F-4D97-AF65-F5344CB8AC3E}">
        <p14:creationId xmlns:p14="http://schemas.microsoft.com/office/powerpoint/2010/main" val="27320522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652CDF8A-D63E-4C76-907D-14E0621C443D}" type="datetimeFigureOut">
              <a:rPr lang="zh-CN" altLang="en-US" smtClean="0"/>
              <a:pPr/>
              <a:t>2023/1/1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66EBE7-A632-4266-8BA8-D06C247E5B20}" type="slidenum">
              <a:rPr lang="zh-CN" altLang="en-US" smtClean="0"/>
              <a:pPr/>
              <a:t>‹#›</a:t>
            </a:fld>
            <a:endParaRPr lang="zh-CN" altLang="en-US"/>
          </a:p>
        </p:txBody>
      </p:sp>
    </p:spTree>
    <p:extLst>
      <p:ext uri="{BB962C8B-B14F-4D97-AF65-F5344CB8AC3E}">
        <p14:creationId xmlns:p14="http://schemas.microsoft.com/office/powerpoint/2010/main" val="14812428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52CDF8A-D63E-4C76-907D-14E0621C443D}" type="datetimeFigureOut">
              <a:rPr lang="zh-CN" altLang="en-US" smtClean="0"/>
              <a:pPr/>
              <a:t>2023/1/1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66EBE7-A632-4266-8BA8-D06C247E5B20}" type="slidenum">
              <a:rPr lang="zh-CN" altLang="en-US" smtClean="0"/>
              <a:pPr/>
              <a:t>‹#›</a:t>
            </a:fld>
            <a:endParaRPr lang="zh-CN" altLang="en-US"/>
          </a:p>
        </p:txBody>
      </p:sp>
    </p:spTree>
    <p:extLst>
      <p:ext uri="{BB962C8B-B14F-4D97-AF65-F5344CB8AC3E}">
        <p14:creationId xmlns:p14="http://schemas.microsoft.com/office/powerpoint/2010/main" val="2074539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52CDF8A-D63E-4C76-907D-14E0621C443D}" type="datetimeFigureOut">
              <a:rPr lang="zh-CN" altLang="en-US" smtClean="0"/>
              <a:pPr/>
              <a:t>2023/1/1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66EBE7-A632-4266-8BA8-D06C247E5B20}" type="slidenum">
              <a:rPr lang="zh-CN" altLang="en-US" smtClean="0"/>
              <a:pPr/>
              <a:t>‹#›</a:t>
            </a:fld>
            <a:endParaRPr lang="zh-CN" altLang="en-US"/>
          </a:p>
        </p:txBody>
      </p:sp>
    </p:spTree>
    <p:extLst>
      <p:ext uri="{BB962C8B-B14F-4D97-AF65-F5344CB8AC3E}">
        <p14:creationId xmlns:p14="http://schemas.microsoft.com/office/powerpoint/2010/main" val="19212892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9"/>
        <p:cNvGrpSpPr/>
        <p:nvPr/>
      </p:nvGrpSpPr>
      <p:grpSpPr>
        <a:xfrm>
          <a:off x="0" y="0"/>
          <a:ext cx="0" cy="0"/>
          <a:chOff x="0" y="0"/>
          <a:chExt cx="0" cy="0"/>
        </a:xfrm>
      </p:grpSpPr>
      <p:pic>
        <p:nvPicPr>
          <p:cNvPr id="90" name="Google Shape;90;p3"/>
          <p:cNvPicPr preferRelativeResize="0"/>
          <p:nvPr/>
        </p:nvPicPr>
        <p:blipFill>
          <a:blip r:embed="rId2">
            <a:alphaModFix amt="76000"/>
          </a:blip>
          <a:stretch>
            <a:fillRect/>
          </a:stretch>
        </p:blipFill>
        <p:spPr>
          <a:xfrm>
            <a:off x="460233" y="4344106"/>
            <a:ext cx="10878208" cy="4051033"/>
          </a:xfrm>
          <a:prstGeom prst="rect">
            <a:avLst/>
          </a:prstGeom>
          <a:noFill/>
          <a:ln>
            <a:noFill/>
          </a:ln>
        </p:spPr>
      </p:pic>
      <p:pic>
        <p:nvPicPr>
          <p:cNvPr id="91" name="Google Shape;91;p3"/>
          <p:cNvPicPr preferRelativeResize="0"/>
          <p:nvPr/>
        </p:nvPicPr>
        <p:blipFill>
          <a:blip r:embed="rId3">
            <a:alphaModFix amt="47000"/>
          </a:blip>
          <a:stretch>
            <a:fillRect/>
          </a:stretch>
        </p:blipFill>
        <p:spPr>
          <a:xfrm>
            <a:off x="2174651" y="191851"/>
            <a:ext cx="7842701" cy="6474303"/>
          </a:xfrm>
          <a:prstGeom prst="rect">
            <a:avLst/>
          </a:prstGeom>
          <a:noFill/>
          <a:ln>
            <a:noFill/>
          </a:ln>
        </p:spPr>
      </p:pic>
      <p:sp>
        <p:nvSpPr>
          <p:cNvPr id="92" name="Google Shape;92;p3"/>
          <p:cNvSpPr/>
          <p:nvPr/>
        </p:nvSpPr>
        <p:spPr>
          <a:xfrm>
            <a:off x="5838991" y="-3287032"/>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3" name="Google Shape;93;p3"/>
          <p:cNvGrpSpPr/>
          <p:nvPr/>
        </p:nvGrpSpPr>
        <p:grpSpPr>
          <a:xfrm rot="-2700000">
            <a:off x="630841" y="3594449"/>
            <a:ext cx="1792465" cy="3292904"/>
            <a:chOff x="272875" y="1419395"/>
            <a:chExt cx="255950" cy="563168"/>
          </a:xfrm>
        </p:grpSpPr>
        <p:sp>
          <p:nvSpPr>
            <p:cNvPr id="94" name="Google Shape;94;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 name="Google Shape;99;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 name="Google Shape;100;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120;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 name="Google Shape;122;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 name="Google Shape;123;p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9" name="Google Shape;129;p3"/>
          <p:cNvGrpSpPr/>
          <p:nvPr/>
        </p:nvGrpSpPr>
        <p:grpSpPr>
          <a:xfrm rot="-2700000">
            <a:off x="10702018" y="-244454"/>
            <a:ext cx="1792465" cy="2660436"/>
            <a:chOff x="272875" y="1527563"/>
            <a:chExt cx="255950" cy="455000"/>
          </a:xfrm>
        </p:grpSpPr>
        <p:sp>
          <p:nvSpPr>
            <p:cNvPr id="130" name="Google Shape;130;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 name="Google Shape;133;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 name="Google Shape;134;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 name="Google Shape;135;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 name="Google Shape;136;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 name="Google Shape;137;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 name="Google Shape;142;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 name="Google Shape;145;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 name="Google Shape;147;p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 name="Google Shape;148;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 name="Google Shape;149;p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 name="Google Shape;150;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 name="Google Shape;151;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 name="Google Shape;154;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 name="Google Shape;155;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 name="Google Shape;156;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 name="Google Shape;160;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161;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 name="Google Shape;162;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 name="Google Shape;163;p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 name="Google Shape;164;p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65" name="Google Shape;165;p3"/>
          <p:cNvSpPr txBox="1">
            <a:spLocks noGrp="1"/>
          </p:cNvSpPr>
          <p:nvPr>
            <p:ph type="subTitle" idx="1"/>
          </p:nvPr>
        </p:nvSpPr>
        <p:spPr>
          <a:xfrm>
            <a:off x="3528000" y="4152183"/>
            <a:ext cx="5136000" cy="114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66" name="Google Shape;166;p3"/>
          <p:cNvSpPr txBox="1">
            <a:spLocks noGrp="1"/>
          </p:cNvSpPr>
          <p:nvPr>
            <p:ph type="ctrTitle"/>
          </p:nvPr>
        </p:nvSpPr>
        <p:spPr>
          <a:xfrm>
            <a:off x="3528000" y="3458981"/>
            <a:ext cx="5136000" cy="10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solidFill>
                  <a:srgbClr val="1C4587"/>
                </a:solidFill>
              </a:defRPr>
            </a:lvl1pPr>
            <a:lvl2pPr lvl="1" algn="ctr" rtl="0">
              <a:spcBef>
                <a:spcPts val="0"/>
              </a:spcBef>
              <a:spcAft>
                <a:spcPts val="0"/>
              </a:spcAft>
              <a:buClr>
                <a:srgbClr val="3C78D8"/>
              </a:buClr>
              <a:buSzPts val="800"/>
              <a:buNone/>
              <a:defRPr sz="1067">
                <a:solidFill>
                  <a:srgbClr val="3C78D8"/>
                </a:solidFill>
              </a:defRPr>
            </a:lvl2pPr>
            <a:lvl3pPr lvl="2" algn="ctr" rtl="0">
              <a:spcBef>
                <a:spcPts val="0"/>
              </a:spcBef>
              <a:spcAft>
                <a:spcPts val="0"/>
              </a:spcAft>
              <a:buClr>
                <a:srgbClr val="3C78D8"/>
              </a:buClr>
              <a:buSzPts val="800"/>
              <a:buNone/>
              <a:defRPr sz="1067">
                <a:solidFill>
                  <a:srgbClr val="3C78D8"/>
                </a:solidFill>
              </a:defRPr>
            </a:lvl3pPr>
            <a:lvl4pPr lvl="3" algn="ctr" rtl="0">
              <a:spcBef>
                <a:spcPts val="0"/>
              </a:spcBef>
              <a:spcAft>
                <a:spcPts val="0"/>
              </a:spcAft>
              <a:buClr>
                <a:srgbClr val="3C78D8"/>
              </a:buClr>
              <a:buSzPts val="800"/>
              <a:buNone/>
              <a:defRPr sz="1067">
                <a:solidFill>
                  <a:srgbClr val="3C78D8"/>
                </a:solidFill>
              </a:defRPr>
            </a:lvl4pPr>
            <a:lvl5pPr lvl="4" algn="ctr" rtl="0">
              <a:spcBef>
                <a:spcPts val="0"/>
              </a:spcBef>
              <a:spcAft>
                <a:spcPts val="0"/>
              </a:spcAft>
              <a:buClr>
                <a:srgbClr val="3C78D8"/>
              </a:buClr>
              <a:buSzPts val="800"/>
              <a:buNone/>
              <a:defRPr sz="1067">
                <a:solidFill>
                  <a:srgbClr val="3C78D8"/>
                </a:solidFill>
              </a:defRPr>
            </a:lvl5pPr>
            <a:lvl6pPr lvl="5" algn="ctr" rtl="0">
              <a:spcBef>
                <a:spcPts val="0"/>
              </a:spcBef>
              <a:spcAft>
                <a:spcPts val="0"/>
              </a:spcAft>
              <a:buClr>
                <a:srgbClr val="3C78D8"/>
              </a:buClr>
              <a:buSzPts val="800"/>
              <a:buNone/>
              <a:defRPr sz="1067">
                <a:solidFill>
                  <a:srgbClr val="3C78D8"/>
                </a:solidFill>
              </a:defRPr>
            </a:lvl6pPr>
            <a:lvl7pPr lvl="6" algn="ctr" rtl="0">
              <a:spcBef>
                <a:spcPts val="0"/>
              </a:spcBef>
              <a:spcAft>
                <a:spcPts val="0"/>
              </a:spcAft>
              <a:buClr>
                <a:srgbClr val="3C78D8"/>
              </a:buClr>
              <a:buSzPts val="800"/>
              <a:buNone/>
              <a:defRPr sz="1067">
                <a:solidFill>
                  <a:srgbClr val="3C78D8"/>
                </a:solidFill>
              </a:defRPr>
            </a:lvl7pPr>
            <a:lvl8pPr lvl="7" algn="ctr" rtl="0">
              <a:spcBef>
                <a:spcPts val="0"/>
              </a:spcBef>
              <a:spcAft>
                <a:spcPts val="0"/>
              </a:spcAft>
              <a:buClr>
                <a:srgbClr val="3C78D8"/>
              </a:buClr>
              <a:buSzPts val="800"/>
              <a:buNone/>
              <a:defRPr sz="1067">
                <a:solidFill>
                  <a:srgbClr val="3C78D8"/>
                </a:solidFill>
              </a:defRPr>
            </a:lvl8pPr>
            <a:lvl9pPr lvl="8" algn="ctr" rtl="0">
              <a:spcBef>
                <a:spcPts val="0"/>
              </a:spcBef>
              <a:spcAft>
                <a:spcPts val="0"/>
              </a:spcAft>
              <a:buClr>
                <a:srgbClr val="3C78D8"/>
              </a:buClr>
              <a:buSzPts val="800"/>
              <a:buNone/>
              <a:defRPr sz="1067">
                <a:solidFill>
                  <a:srgbClr val="3C78D8"/>
                </a:solidFill>
              </a:defRPr>
            </a:lvl9pPr>
          </a:lstStyle>
          <a:p>
            <a:endParaRPr/>
          </a:p>
        </p:txBody>
      </p:sp>
      <p:sp>
        <p:nvSpPr>
          <p:cNvPr id="167" name="Google Shape;167;p3"/>
          <p:cNvSpPr txBox="1">
            <a:spLocks noGrp="1"/>
          </p:cNvSpPr>
          <p:nvPr>
            <p:ph type="title" idx="2" hasCustomPrompt="1"/>
          </p:nvPr>
        </p:nvSpPr>
        <p:spPr>
          <a:xfrm>
            <a:off x="3528000" y="1192233"/>
            <a:ext cx="5136000" cy="270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0000">
                <a:solidFill>
                  <a:srgbClr val="1C4587"/>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15207992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8"/>
        <p:cNvGrpSpPr/>
        <p:nvPr/>
      </p:nvGrpSpPr>
      <p:grpSpPr>
        <a:xfrm>
          <a:off x="0" y="0"/>
          <a:ext cx="0" cy="0"/>
          <a:chOff x="0" y="0"/>
          <a:chExt cx="0" cy="0"/>
        </a:xfrm>
      </p:grpSpPr>
      <p:sp>
        <p:nvSpPr>
          <p:cNvPr id="169" name="Google Shape;169;p4"/>
          <p:cNvSpPr txBox="1">
            <a:spLocks noGrp="1"/>
          </p:cNvSpPr>
          <p:nvPr>
            <p:ph type="body" idx="1"/>
          </p:nvPr>
        </p:nvSpPr>
        <p:spPr>
          <a:xfrm>
            <a:off x="960000" y="1407800"/>
            <a:ext cx="10272000" cy="468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accent1"/>
              </a:buClr>
              <a:buSzPts val="1400"/>
              <a:buChar char="●"/>
              <a:defRPr sz="1600">
                <a:solidFill>
                  <a:srgbClr val="434343"/>
                </a:solidFill>
              </a:defRPr>
            </a:lvl1pPr>
            <a:lvl2pPr marL="1219170" lvl="1" indent="-423323" rtl="0">
              <a:lnSpc>
                <a:spcPct val="100000"/>
              </a:lnSpc>
              <a:spcBef>
                <a:spcPts val="2133"/>
              </a:spcBef>
              <a:spcAft>
                <a:spcPts val="0"/>
              </a:spcAft>
              <a:buClr>
                <a:srgbClr val="434343"/>
              </a:buClr>
              <a:buSzPts val="1400"/>
              <a:buChar char="○"/>
              <a:defRPr>
                <a:solidFill>
                  <a:srgbClr val="434343"/>
                </a:solidFill>
              </a:defRPr>
            </a:lvl2pPr>
            <a:lvl3pPr marL="1828754" lvl="2" indent="-423323" rtl="0">
              <a:lnSpc>
                <a:spcPct val="100000"/>
              </a:lnSpc>
              <a:spcBef>
                <a:spcPts val="2133"/>
              </a:spcBef>
              <a:spcAft>
                <a:spcPts val="0"/>
              </a:spcAft>
              <a:buClr>
                <a:srgbClr val="434343"/>
              </a:buClr>
              <a:buSzPts val="1400"/>
              <a:buChar char="■"/>
              <a:defRPr>
                <a:solidFill>
                  <a:srgbClr val="434343"/>
                </a:solidFill>
              </a:defRPr>
            </a:lvl3pPr>
            <a:lvl4pPr marL="2438339" lvl="3" indent="-423323" rtl="0">
              <a:lnSpc>
                <a:spcPct val="100000"/>
              </a:lnSpc>
              <a:spcBef>
                <a:spcPts val="2133"/>
              </a:spcBef>
              <a:spcAft>
                <a:spcPts val="0"/>
              </a:spcAft>
              <a:buClr>
                <a:srgbClr val="434343"/>
              </a:buClr>
              <a:buSzPts val="1400"/>
              <a:buChar char="●"/>
              <a:defRPr>
                <a:solidFill>
                  <a:srgbClr val="434343"/>
                </a:solidFill>
              </a:defRPr>
            </a:lvl4pPr>
            <a:lvl5pPr marL="3047924" lvl="4" indent="-423323" rtl="0">
              <a:lnSpc>
                <a:spcPct val="100000"/>
              </a:lnSpc>
              <a:spcBef>
                <a:spcPts val="2133"/>
              </a:spcBef>
              <a:spcAft>
                <a:spcPts val="0"/>
              </a:spcAft>
              <a:buClr>
                <a:srgbClr val="434343"/>
              </a:buClr>
              <a:buSzPts val="1400"/>
              <a:buChar char="○"/>
              <a:defRPr>
                <a:solidFill>
                  <a:srgbClr val="434343"/>
                </a:solidFill>
              </a:defRPr>
            </a:lvl5pPr>
            <a:lvl6pPr marL="3657509" lvl="5" indent="-423323" rtl="0">
              <a:lnSpc>
                <a:spcPct val="100000"/>
              </a:lnSpc>
              <a:spcBef>
                <a:spcPts val="2133"/>
              </a:spcBef>
              <a:spcAft>
                <a:spcPts val="0"/>
              </a:spcAft>
              <a:buClr>
                <a:srgbClr val="434343"/>
              </a:buClr>
              <a:buSzPts val="1400"/>
              <a:buChar char="■"/>
              <a:defRPr>
                <a:solidFill>
                  <a:srgbClr val="434343"/>
                </a:solidFill>
              </a:defRPr>
            </a:lvl6pPr>
            <a:lvl7pPr marL="4267093" lvl="6" indent="-423323" rtl="0">
              <a:lnSpc>
                <a:spcPct val="100000"/>
              </a:lnSpc>
              <a:spcBef>
                <a:spcPts val="2133"/>
              </a:spcBef>
              <a:spcAft>
                <a:spcPts val="0"/>
              </a:spcAft>
              <a:buClr>
                <a:srgbClr val="434343"/>
              </a:buClr>
              <a:buSzPts val="1400"/>
              <a:buChar char="●"/>
              <a:defRPr>
                <a:solidFill>
                  <a:srgbClr val="434343"/>
                </a:solidFill>
              </a:defRPr>
            </a:lvl7pPr>
            <a:lvl8pPr marL="4876678" lvl="7" indent="-423323" rtl="0">
              <a:lnSpc>
                <a:spcPct val="100000"/>
              </a:lnSpc>
              <a:spcBef>
                <a:spcPts val="2133"/>
              </a:spcBef>
              <a:spcAft>
                <a:spcPts val="0"/>
              </a:spcAft>
              <a:buClr>
                <a:srgbClr val="434343"/>
              </a:buClr>
              <a:buSzPts val="1400"/>
              <a:buChar char="○"/>
              <a:defRPr>
                <a:solidFill>
                  <a:srgbClr val="434343"/>
                </a:solidFill>
              </a:defRPr>
            </a:lvl8pPr>
            <a:lvl9pPr marL="5486263" lvl="8" indent="-423323" rtl="0">
              <a:lnSpc>
                <a:spcPct val="100000"/>
              </a:lnSpc>
              <a:spcBef>
                <a:spcPts val="2133"/>
              </a:spcBef>
              <a:spcAft>
                <a:spcPts val="2133"/>
              </a:spcAft>
              <a:buClr>
                <a:srgbClr val="434343"/>
              </a:buClr>
              <a:buSzPts val="1400"/>
              <a:buChar char="■"/>
              <a:defRPr>
                <a:solidFill>
                  <a:srgbClr val="434343"/>
                </a:solidFill>
              </a:defRPr>
            </a:lvl9pPr>
          </a:lstStyle>
          <a:p>
            <a:endParaRPr/>
          </a:p>
        </p:txBody>
      </p:sp>
      <p:pic>
        <p:nvPicPr>
          <p:cNvPr id="170" name="Google Shape;170;p4"/>
          <p:cNvPicPr preferRelativeResize="0"/>
          <p:nvPr/>
        </p:nvPicPr>
        <p:blipFill>
          <a:blip r:embed="rId2">
            <a:alphaModFix amt="66000"/>
          </a:blip>
          <a:stretch>
            <a:fillRect/>
          </a:stretch>
        </p:blipFill>
        <p:spPr>
          <a:xfrm rot="1326165" flipH="1">
            <a:off x="10211707" y="-1454989"/>
            <a:ext cx="4396519" cy="3035512"/>
          </a:xfrm>
          <a:prstGeom prst="rect">
            <a:avLst/>
          </a:prstGeom>
          <a:noFill/>
          <a:ln>
            <a:noFill/>
          </a:ln>
        </p:spPr>
      </p:pic>
      <p:pic>
        <p:nvPicPr>
          <p:cNvPr id="171" name="Google Shape;171;p4"/>
          <p:cNvPicPr preferRelativeResize="0"/>
          <p:nvPr/>
        </p:nvPicPr>
        <p:blipFill>
          <a:blip r:embed="rId3">
            <a:alphaModFix amt="67000"/>
          </a:blip>
          <a:stretch>
            <a:fillRect/>
          </a:stretch>
        </p:blipFill>
        <p:spPr>
          <a:xfrm rot="5400000" flipH="1">
            <a:off x="9488020" y="-687000"/>
            <a:ext cx="3859833" cy="3457768"/>
          </a:xfrm>
          <a:prstGeom prst="rect">
            <a:avLst/>
          </a:prstGeom>
          <a:noFill/>
          <a:ln>
            <a:noFill/>
          </a:ln>
        </p:spPr>
      </p:pic>
      <p:pic>
        <p:nvPicPr>
          <p:cNvPr id="172" name="Google Shape;172;p4"/>
          <p:cNvPicPr preferRelativeResize="0"/>
          <p:nvPr/>
        </p:nvPicPr>
        <p:blipFill>
          <a:blip r:embed="rId2">
            <a:alphaModFix amt="66000"/>
          </a:blip>
          <a:stretch>
            <a:fillRect/>
          </a:stretch>
        </p:blipFill>
        <p:spPr>
          <a:xfrm rot="5547182" flipH="1">
            <a:off x="-2612859" y="3217378"/>
            <a:ext cx="4396521" cy="3035509"/>
          </a:xfrm>
          <a:prstGeom prst="rect">
            <a:avLst/>
          </a:prstGeom>
          <a:noFill/>
          <a:ln>
            <a:noFill/>
          </a:ln>
        </p:spPr>
      </p:pic>
      <p:pic>
        <p:nvPicPr>
          <p:cNvPr id="173" name="Google Shape;173;p4"/>
          <p:cNvPicPr preferRelativeResize="0"/>
          <p:nvPr/>
        </p:nvPicPr>
        <p:blipFill>
          <a:blip r:embed="rId4">
            <a:alphaModFix amt="82000"/>
          </a:blip>
          <a:stretch>
            <a:fillRect/>
          </a:stretch>
        </p:blipFill>
        <p:spPr>
          <a:xfrm rot="7617396">
            <a:off x="9542103" y="4566999"/>
            <a:ext cx="4843832" cy="3998701"/>
          </a:xfrm>
          <a:prstGeom prst="rect">
            <a:avLst/>
          </a:prstGeom>
          <a:noFill/>
          <a:ln>
            <a:noFill/>
          </a:ln>
        </p:spPr>
      </p:pic>
      <p:grpSp>
        <p:nvGrpSpPr>
          <p:cNvPr id="174" name="Google Shape;174;p4"/>
          <p:cNvGrpSpPr/>
          <p:nvPr/>
        </p:nvGrpSpPr>
        <p:grpSpPr>
          <a:xfrm>
            <a:off x="-832493" y="2199445"/>
            <a:ext cx="1792503" cy="2660416"/>
            <a:chOff x="272875" y="1527563"/>
            <a:chExt cx="255950" cy="455000"/>
          </a:xfrm>
        </p:grpSpPr>
        <p:sp>
          <p:nvSpPr>
            <p:cNvPr id="175" name="Google Shape;175;p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76;p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 name="Google Shape;177;p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 name="Google Shape;179;p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 name="Google Shape;181;p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 name="Google Shape;182;p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 name="Google Shape;183;p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 name="Google Shape;184;p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 name="Google Shape;185;p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 name="Google Shape;186;p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 name="Google Shape;187;p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 name="Google Shape;188;p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 name="Google Shape;189;p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 name="Google Shape;190;p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 name="Google Shape;191;p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 name="Google Shape;192;p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 name="Google Shape;193;p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 name="Google Shape;194;p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 name="Google Shape;196;p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 name="Google Shape;197;p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 name="Google Shape;198;p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 name="Google Shape;201;p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 name="Google Shape;202;p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 name="Google Shape;204;p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 name="Google Shape;205;p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 name="Google Shape;206;p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 name="Google Shape;207;p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 name="Google Shape;208;p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 name="Google Shape;209;p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0" name="Google Shape;210;p4"/>
          <p:cNvSpPr/>
          <p:nvPr/>
        </p:nvSpPr>
        <p:spPr>
          <a:xfrm rot="2491995">
            <a:off x="10749149" y="5193893"/>
            <a:ext cx="3020148" cy="2887816"/>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 name="Google Shape;211;p4"/>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23212934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7"/>
        <p:cNvGrpSpPr/>
        <p:nvPr/>
      </p:nvGrpSpPr>
      <p:grpSpPr>
        <a:xfrm>
          <a:off x="0" y="0"/>
          <a:ext cx="0" cy="0"/>
          <a:chOff x="0" y="0"/>
          <a:chExt cx="0" cy="0"/>
        </a:xfrm>
      </p:grpSpPr>
      <p:sp>
        <p:nvSpPr>
          <p:cNvPr id="378" name="Google Shape;378;p7"/>
          <p:cNvSpPr txBox="1">
            <a:spLocks noGrp="1"/>
          </p:cNvSpPr>
          <p:nvPr>
            <p:ph type="subTitle" idx="1"/>
          </p:nvPr>
        </p:nvSpPr>
        <p:spPr>
          <a:xfrm>
            <a:off x="960000" y="1967600"/>
            <a:ext cx="10272000" cy="3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1333"/>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379" name="Google Shape;379;p7"/>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pic>
        <p:nvPicPr>
          <p:cNvPr id="380" name="Google Shape;380;p7"/>
          <p:cNvPicPr preferRelativeResize="0"/>
          <p:nvPr/>
        </p:nvPicPr>
        <p:blipFill>
          <a:blip r:embed="rId2">
            <a:alphaModFix amt="47000"/>
          </a:blip>
          <a:stretch>
            <a:fillRect/>
          </a:stretch>
        </p:blipFill>
        <p:spPr>
          <a:xfrm rot="4139108">
            <a:off x="-2289085" y="5267649"/>
            <a:ext cx="3986537" cy="3290969"/>
          </a:xfrm>
          <a:prstGeom prst="rect">
            <a:avLst/>
          </a:prstGeom>
          <a:noFill/>
          <a:ln>
            <a:noFill/>
          </a:ln>
        </p:spPr>
      </p:pic>
      <p:grpSp>
        <p:nvGrpSpPr>
          <p:cNvPr id="381" name="Google Shape;381;p7"/>
          <p:cNvGrpSpPr/>
          <p:nvPr/>
        </p:nvGrpSpPr>
        <p:grpSpPr>
          <a:xfrm rot="-987768">
            <a:off x="-552710" y="4306845"/>
            <a:ext cx="1792479" cy="2660411"/>
            <a:chOff x="272875" y="1527563"/>
            <a:chExt cx="255950" cy="455000"/>
          </a:xfrm>
        </p:grpSpPr>
        <p:sp>
          <p:nvSpPr>
            <p:cNvPr id="382" name="Google Shape;38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 name="Google Shape;38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 name="Google Shape;38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 name="Google Shape;38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 name="Google Shape;38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 name="Google Shape;38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417" name="Google Shape;417;p7"/>
          <p:cNvPicPr preferRelativeResize="0"/>
          <p:nvPr/>
        </p:nvPicPr>
        <p:blipFill>
          <a:blip r:embed="rId3">
            <a:alphaModFix amt="74000"/>
          </a:blip>
          <a:stretch>
            <a:fillRect/>
          </a:stretch>
        </p:blipFill>
        <p:spPr>
          <a:xfrm rot="-1197527" flipH="1">
            <a:off x="11006225" y="5184252"/>
            <a:ext cx="3859828" cy="3457763"/>
          </a:xfrm>
          <a:prstGeom prst="rect">
            <a:avLst/>
          </a:prstGeom>
          <a:noFill/>
          <a:ln>
            <a:noFill/>
          </a:ln>
        </p:spPr>
      </p:pic>
      <p:pic>
        <p:nvPicPr>
          <p:cNvPr id="418" name="Google Shape;418;p7"/>
          <p:cNvPicPr preferRelativeResize="0"/>
          <p:nvPr/>
        </p:nvPicPr>
        <p:blipFill>
          <a:blip r:embed="rId4">
            <a:alphaModFix amt="58000"/>
          </a:blip>
          <a:stretch>
            <a:fillRect/>
          </a:stretch>
        </p:blipFill>
        <p:spPr>
          <a:xfrm rot="-9314708">
            <a:off x="-2020675" y="-1699202"/>
            <a:ext cx="2382907" cy="5716487"/>
          </a:xfrm>
          <a:prstGeom prst="rect">
            <a:avLst/>
          </a:prstGeom>
          <a:noFill/>
          <a:ln>
            <a:noFill/>
          </a:ln>
        </p:spPr>
      </p:pic>
      <p:pic>
        <p:nvPicPr>
          <p:cNvPr id="419" name="Google Shape;419;p7"/>
          <p:cNvPicPr preferRelativeResize="0"/>
          <p:nvPr/>
        </p:nvPicPr>
        <p:blipFill>
          <a:blip r:embed="rId5">
            <a:alphaModFix amt="76000"/>
          </a:blip>
          <a:stretch>
            <a:fillRect/>
          </a:stretch>
        </p:blipFill>
        <p:spPr>
          <a:xfrm rot="394092">
            <a:off x="2876832" y="-1812208"/>
            <a:ext cx="7062136" cy="2629917"/>
          </a:xfrm>
          <a:prstGeom prst="rect">
            <a:avLst/>
          </a:prstGeom>
          <a:noFill/>
          <a:ln>
            <a:noFill/>
          </a:ln>
        </p:spPr>
      </p:pic>
      <p:pic>
        <p:nvPicPr>
          <p:cNvPr id="420" name="Google Shape;420;p7"/>
          <p:cNvPicPr preferRelativeResize="0"/>
          <p:nvPr/>
        </p:nvPicPr>
        <p:blipFill>
          <a:blip r:embed="rId6">
            <a:alphaModFix amt="62000"/>
          </a:blip>
          <a:stretch>
            <a:fillRect/>
          </a:stretch>
        </p:blipFill>
        <p:spPr>
          <a:xfrm rot="6551349" flipH="1">
            <a:off x="9991857" y="-1008875"/>
            <a:ext cx="3859827" cy="3457761"/>
          </a:xfrm>
          <a:prstGeom prst="rect">
            <a:avLst/>
          </a:prstGeom>
          <a:noFill/>
          <a:ln>
            <a:noFill/>
          </a:ln>
        </p:spPr>
      </p:pic>
      <p:grpSp>
        <p:nvGrpSpPr>
          <p:cNvPr id="421" name="Google Shape;421;p7"/>
          <p:cNvGrpSpPr/>
          <p:nvPr/>
        </p:nvGrpSpPr>
        <p:grpSpPr>
          <a:xfrm rot="8100046">
            <a:off x="10896892" y="-610201"/>
            <a:ext cx="1792489" cy="2660436"/>
            <a:chOff x="272875" y="1527563"/>
            <a:chExt cx="255950" cy="455000"/>
          </a:xfrm>
        </p:grpSpPr>
        <p:sp>
          <p:nvSpPr>
            <p:cNvPr id="422" name="Google Shape;42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57" name="Google Shape;457;p7"/>
          <p:cNvSpPr/>
          <p:nvPr/>
        </p:nvSpPr>
        <p:spPr>
          <a:xfrm rot="-6477098" flipH="1">
            <a:off x="-5284980" y="-4698794"/>
            <a:ext cx="6165239" cy="9675923"/>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7"/>
          <p:cNvSpPr/>
          <p:nvPr/>
        </p:nvSpPr>
        <p:spPr>
          <a:xfrm rot="-7689947">
            <a:off x="10763101" y="6130722"/>
            <a:ext cx="3019985" cy="28876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09971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1356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84"/>
        <p:cNvGrpSpPr/>
        <p:nvPr/>
      </p:nvGrpSpPr>
      <p:grpSpPr>
        <a:xfrm>
          <a:off x="0" y="0"/>
          <a:ext cx="0" cy="0"/>
          <a:chOff x="0" y="0"/>
          <a:chExt cx="0" cy="0"/>
        </a:xfrm>
      </p:grpSpPr>
      <p:pic>
        <p:nvPicPr>
          <p:cNvPr id="585" name="Google Shape;585;p11"/>
          <p:cNvPicPr preferRelativeResize="0"/>
          <p:nvPr/>
        </p:nvPicPr>
        <p:blipFill>
          <a:blip r:embed="rId2">
            <a:alphaModFix amt="66000"/>
          </a:blip>
          <a:stretch>
            <a:fillRect/>
          </a:stretch>
        </p:blipFill>
        <p:spPr>
          <a:xfrm rot="8456486" flipH="1">
            <a:off x="5618422" y="2245940"/>
            <a:ext cx="4396519" cy="3035517"/>
          </a:xfrm>
          <a:prstGeom prst="rect">
            <a:avLst/>
          </a:prstGeom>
          <a:noFill/>
          <a:ln>
            <a:noFill/>
          </a:ln>
        </p:spPr>
      </p:pic>
      <p:pic>
        <p:nvPicPr>
          <p:cNvPr id="586" name="Google Shape;586;p11"/>
          <p:cNvPicPr preferRelativeResize="0"/>
          <p:nvPr/>
        </p:nvPicPr>
        <p:blipFill>
          <a:blip r:embed="rId3">
            <a:alphaModFix amt="74000"/>
          </a:blip>
          <a:stretch>
            <a:fillRect/>
          </a:stretch>
        </p:blipFill>
        <p:spPr>
          <a:xfrm rot="-5809801" flipH="1">
            <a:off x="2773191" y="1700123"/>
            <a:ext cx="3859827" cy="3457761"/>
          </a:xfrm>
          <a:prstGeom prst="rect">
            <a:avLst/>
          </a:prstGeom>
          <a:noFill/>
          <a:ln>
            <a:noFill/>
          </a:ln>
        </p:spPr>
      </p:pic>
      <p:pic>
        <p:nvPicPr>
          <p:cNvPr id="587" name="Google Shape;587;p11"/>
          <p:cNvPicPr preferRelativeResize="0"/>
          <p:nvPr/>
        </p:nvPicPr>
        <p:blipFill>
          <a:blip r:embed="rId4">
            <a:alphaModFix amt="76000"/>
          </a:blip>
          <a:stretch>
            <a:fillRect/>
          </a:stretch>
        </p:blipFill>
        <p:spPr>
          <a:xfrm rot="9663874">
            <a:off x="-1109284" y="282473"/>
            <a:ext cx="12770637" cy="4755752"/>
          </a:xfrm>
          <a:prstGeom prst="rect">
            <a:avLst/>
          </a:prstGeom>
          <a:noFill/>
          <a:ln>
            <a:noFill/>
          </a:ln>
        </p:spPr>
      </p:pic>
      <p:sp>
        <p:nvSpPr>
          <p:cNvPr id="588" name="Google Shape;588;p11"/>
          <p:cNvSpPr txBox="1">
            <a:spLocks noGrp="1"/>
          </p:cNvSpPr>
          <p:nvPr>
            <p:ph type="title" hasCustomPrompt="1"/>
          </p:nvPr>
        </p:nvSpPr>
        <p:spPr>
          <a:xfrm>
            <a:off x="1712000"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9" name="Google Shape;589;p11"/>
          <p:cNvSpPr txBox="1">
            <a:spLocks noGrp="1"/>
          </p:cNvSpPr>
          <p:nvPr>
            <p:ph type="subTitle" idx="1"/>
          </p:nvPr>
        </p:nvSpPr>
        <p:spPr>
          <a:xfrm>
            <a:off x="1712000" y="4092833"/>
            <a:ext cx="8768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pic>
        <p:nvPicPr>
          <p:cNvPr id="590" name="Google Shape;590;p11"/>
          <p:cNvPicPr preferRelativeResize="0"/>
          <p:nvPr/>
        </p:nvPicPr>
        <p:blipFill>
          <a:blip r:embed="rId2">
            <a:alphaModFix amt="66000"/>
          </a:blip>
          <a:stretch>
            <a:fillRect/>
          </a:stretch>
        </p:blipFill>
        <p:spPr>
          <a:xfrm rot="8456486" flipH="1">
            <a:off x="9669922" y="5569474"/>
            <a:ext cx="4396519" cy="3035517"/>
          </a:xfrm>
          <a:prstGeom prst="rect">
            <a:avLst/>
          </a:prstGeom>
          <a:noFill/>
          <a:ln>
            <a:noFill/>
          </a:ln>
        </p:spPr>
      </p:pic>
      <p:grpSp>
        <p:nvGrpSpPr>
          <p:cNvPr id="591" name="Google Shape;591;p11"/>
          <p:cNvGrpSpPr/>
          <p:nvPr/>
        </p:nvGrpSpPr>
        <p:grpSpPr>
          <a:xfrm rot="2700046">
            <a:off x="10697985" y="5013507"/>
            <a:ext cx="1792489" cy="2660436"/>
            <a:chOff x="272875" y="1527563"/>
            <a:chExt cx="255950" cy="455000"/>
          </a:xfrm>
        </p:grpSpPr>
        <p:sp>
          <p:nvSpPr>
            <p:cNvPr id="592" name="Google Shape;592;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1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1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1" name="Google Shape;611;p1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2" name="Google Shape;612;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4" name="Google Shape;614;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5" name="Google Shape;615;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7" name="Google Shape;617;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9" name="Google Shape;619;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0" name="Google Shape;620;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1" name="Google Shape;621;p1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2" name="Google Shape;622;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3" name="Google Shape;623;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1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6" name="Google Shape;626;p1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627" name="Google Shape;627;p11"/>
          <p:cNvPicPr preferRelativeResize="0"/>
          <p:nvPr/>
        </p:nvPicPr>
        <p:blipFill>
          <a:blip r:embed="rId4">
            <a:alphaModFix amt="76000"/>
          </a:blip>
          <a:stretch>
            <a:fillRect/>
          </a:stretch>
        </p:blipFill>
        <p:spPr>
          <a:xfrm rot="9663874">
            <a:off x="-4472238" y="-2370304"/>
            <a:ext cx="10141073" cy="3776509"/>
          </a:xfrm>
          <a:prstGeom prst="rect">
            <a:avLst/>
          </a:prstGeom>
          <a:noFill/>
          <a:ln>
            <a:noFill/>
          </a:ln>
        </p:spPr>
      </p:pic>
      <p:grpSp>
        <p:nvGrpSpPr>
          <p:cNvPr id="628" name="Google Shape;628;p11"/>
          <p:cNvGrpSpPr/>
          <p:nvPr/>
        </p:nvGrpSpPr>
        <p:grpSpPr>
          <a:xfrm rot="-7181356">
            <a:off x="633229" y="-1949911"/>
            <a:ext cx="1792475" cy="3292860"/>
            <a:chOff x="272875" y="1419395"/>
            <a:chExt cx="255950" cy="563168"/>
          </a:xfrm>
        </p:grpSpPr>
        <p:sp>
          <p:nvSpPr>
            <p:cNvPr id="629" name="Google Shape;629;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1" name="Google Shape;631;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2" name="Google Shape;632;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4" name="Google Shape;634;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1" name="Google Shape;641;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2" name="Google Shape;642;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1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1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1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0" name="Google Shape;650;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1" name="Google Shape;651;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2" name="Google Shape;652;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3" name="Google Shape;653;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4" name="Google Shape;654;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7" name="Google Shape;657;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1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0" name="Google Shape;660;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1" name="Google Shape;661;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1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1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11"/>
          <p:cNvSpPr/>
          <p:nvPr/>
        </p:nvSpPr>
        <p:spPr>
          <a:xfrm rot="3011561">
            <a:off x="9541117" y="6472414"/>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11"/>
          <p:cNvSpPr/>
          <p:nvPr/>
        </p:nvSpPr>
        <p:spPr>
          <a:xfrm rot="-9900083">
            <a:off x="-1656999" y="2833907"/>
            <a:ext cx="4515928" cy="708772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2345855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66"/>
        <p:cNvGrpSpPr/>
        <p:nvPr/>
      </p:nvGrpSpPr>
      <p:grpSpPr>
        <a:xfrm>
          <a:off x="0" y="0"/>
          <a:ext cx="0" cy="0"/>
          <a:chOff x="0" y="0"/>
          <a:chExt cx="0" cy="0"/>
        </a:xfrm>
      </p:grpSpPr>
    </p:spTree>
    <p:extLst>
      <p:ext uri="{BB962C8B-B14F-4D97-AF65-F5344CB8AC3E}">
        <p14:creationId xmlns:p14="http://schemas.microsoft.com/office/powerpoint/2010/main" val="8598438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7"/>
        <p:cNvGrpSpPr/>
        <p:nvPr/>
      </p:nvGrpSpPr>
      <p:grpSpPr>
        <a:xfrm>
          <a:off x="0" y="0"/>
          <a:ext cx="0" cy="0"/>
          <a:chOff x="0" y="0"/>
          <a:chExt cx="0" cy="0"/>
        </a:xfrm>
      </p:grpSpPr>
      <p:pic>
        <p:nvPicPr>
          <p:cNvPr id="668" name="Google Shape;668;p13"/>
          <p:cNvPicPr preferRelativeResize="0"/>
          <p:nvPr/>
        </p:nvPicPr>
        <p:blipFill>
          <a:blip r:embed="rId2">
            <a:alphaModFix amt="66000"/>
          </a:blip>
          <a:stretch>
            <a:fillRect/>
          </a:stretch>
        </p:blipFill>
        <p:spPr>
          <a:xfrm rot="-1538275" flipH="1">
            <a:off x="-1655945" y="-1313387"/>
            <a:ext cx="4396520" cy="3035513"/>
          </a:xfrm>
          <a:prstGeom prst="rect">
            <a:avLst/>
          </a:prstGeom>
          <a:noFill/>
          <a:ln>
            <a:noFill/>
          </a:ln>
        </p:spPr>
      </p:pic>
      <p:sp>
        <p:nvSpPr>
          <p:cNvPr id="669" name="Google Shape;669;p13"/>
          <p:cNvSpPr/>
          <p:nvPr/>
        </p:nvSpPr>
        <p:spPr>
          <a:xfrm rot="3011561">
            <a:off x="11299750" y="5773581"/>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70" name="Google Shape;670;p13"/>
          <p:cNvGrpSpPr/>
          <p:nvPr/>
        </p:nvGrpSpPr>
        <p:grpSpPr>
          <a:xfrm rot="3559955">
            <a:off x="-56016" y="-841790"/>
            <a:ext cx="1792464" cy="2660443"/>
            <a:chOff x="272875" y="1527563"/>
            <a:chExt cx="255950" cy="455000"/>
          </a:xfrm>
        </p:grpSpPr>
        <p:sp>
          <p:nvSpPr>
            <p:cNvPr id="671" name="Google Shape;671;p1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1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1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 name="Google Shape;674;p1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 name="Google Shape;675;p1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1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1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8" name="Google Shape;678;p1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9" name="Google Shape;679;p1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0" name="Google Shape;680;p1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1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2" name="Google Shape;682;p1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3" name="Google Shape;683;p1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1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1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1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1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1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1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1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1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1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1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1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1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1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1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1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1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1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1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1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1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1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1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706" name="Google Shape;706;p13"/>
          <p:cNvPicPr preferRelativeResize="0"/>
          <p:nvPr/>
        </p:nvPicPr>
        <p:blipFill>
          <a:blip r:embed="rId3">
            <a:alphaModFix amt="74000"/>
          </a:blip>
          <a:stretch>
            <a:fillRect/>
          </a:stretch>
        </p:blipFill>
        <p:spPr>
          <a:xfrm rot="-10024386">
            <a:off x="9541618" y="-1524503"/>
            <a:ext cx="3859839" cy="3457772"/>
          </a:xfrm>
          <a:prstGeom prst="rect">
            <a:avLst/>
          </a:prstGeom>
          <a:noFill/>
          <a:ln>
            <a:noFill/>
          </a:ln>
        </p:spPr>
      </p:pic>
      <p:pic>
        <p:nvPicPr>
          <p:cNvPr id="707" name="Google Shape;707;p13"/>
          <p:cNvPicPr preferRelativeResize="0"/>
          <p:nvPr/>
        </p:nvPicPr>
        <p:blipFill>
          <a:blip r:embed="rId4">
            <a:alphaModFix amt="74000"/>
          </a:blip>
          <a:stretch>
            <a:fillRect/>
          </a:stretch>
        </p:blipFill>
        <p:spPr>
          <a:xfrm rot="-7120613" flipH="1">
            <a:off x="7074221" y="-2344466"/>
            <a:ext cx="3859835" cy="3457769"/>
          </a:xfrm>
          <a:prstGeom prst="rect">
            <a:avLst/>
          </a:prstGeom>
          <a:noFill/>
          <a:ln>
            <a:noFill/>
          </a:ln>
        </p:spPr>
      </p:pic>
      <p:sp>
        <p:nvSpPr>
          <p:cNvPr id="708" name="Google Shape;708;p13"/>
          <p:cNvSpPr txBox="1">
            <a:spLocks noGrp="1"/>
          </p:cNvSpPr>
          <p:nvPr>
            <p:ph type="title" hasCustomPrompt="1"/>
          </p:nvPr>
        </p:nvSpPr>
        <p:spPr>
          <a:xfrm>
            <a:off x="4226708" y="4556535"/>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09" name="Google Shape;709;p13"/>
          <p:cNvSpPr txBox="1">
            <a:spLocks noGrp="1"/>
          </p:cNvSpPr>
          <p:nvPr>
            <p:ph type="title" idx="2" hasCustomPrompt="1"/>
          </p:nvPr>
        </p:nvSpPr>
        <p:spPr>
          <a:xfrm>
            <a:off x="7582057" y="4556535"/>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0" name="Google Shape;710;p13"/>
          <p:cNvSpPr txBox="1">
            <a:spLocks noGrp="1"/>
          </p:cNvSpPr>
          <p:nvPr>
            <p:ph type="title" idx="3" hasCustomPrompt="1"/>
          </p:nvPr>
        </p:nvSpPr>
        <p:spPr>
          <a:xfrm>
            <a:off x="7596701"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1" name="Google Shape;711;p13"/>
          <p:cNvSpPr txBox="1">
            <a:spLocks noGrp="1"/>
          </p:cNvSpPr>
          <p:nvPr>
            <p:ph type="title" idx="4" hasCustomPrompt="1"/>
          </p:nvPr>
        </p:nvSpPr>
        <p:spPr>
          <a:xfrm>
            <a:off x="849709" y="4592268"/>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2" name="Google Shape;712;p13"/>
          <p:cNvSpPr txBox="1">
            <a:spLocks noGrp="1"/>
          </p:cNvSpPr>
          <p:nvPr>
            <p:ph type="title" idx="5" hasCustomPrompt="1"/>
          </p:nvPr>
        </p:nvSpPr>
        <p:spPr>
          <a:xfrm>
            <a:off x="849709"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3" name="Google Shape;713;p13"/>
          <p:cNvSpPr txBox="1">
            <a:spLocks noGrp="1"/>
          </p:cNvSpPr>
          <p:nvPr>
            <p:ph type="title" idx="6" hasCustomPrompt="1"/>
          </p:nvPr>
        </p:nvSpPr>
        <p:spPr>
          <a:xfrm>
            <a:off x="4226708"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4" name="Google Shape;714;p13"/>
          <p:cNvSpPr txBox="1">
            <a:spLocks noGrp="1"/>
          </p:cNvSpPr>
          <p:nvPr>
            <p:ph type="ctrTitle" idx="7"/>
          </p:nvPr>
        </p:nvSpPr>
        <p:spPr>
          <a:xfrm>
            <a:off x="5546997"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15" name="Google Shape;715;p13"/>
          <p:cNvSpPr txBox="1">
            <a:spLocks noGrp="1"/>
          </p:cNvSpPr>
          <p:nvPr>
            <p:ph type="subTitle" idx="1"/>
          </p:nvPr>
        </p:nvSpPr>
        <p:spPr>
          <a:xfrm>
            <a:off x="5546996"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6" name="Google Shape;716;p13"/>
          <p:cNvSpPr txBox="1">
            <a:spLocks noGrp="1"/>
          </p:cNvSpPr>
          <p:nvPr>
            <p:ph type="ctrTitle" idx="8"/>
          </p:nvPr>
        </p:nvSpPr>
        <p:spPr>
          <a:xfrm>
            <a:off x="8917841"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17" name="Google Shape;717;p13"/>
          <p:cNvSpPr txBox="1">
            <a:spLocks noGrp="1"/>
          </p:cNvSpPr>
          <p:nvPr>
            <p:ph type="subTitle" idx="9"/>
          </p:nvPr>
        </p:nvSpPr>
        <p:spPr>
          <a:xfrm>
            <a:off x="8917837"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8" name="Google Shape;718;p13"/>
          <p:cNvSpPr/>
          <p:nvPr/>
        </p:nvSpPr>
        <p:spPr>
          <a:xfrm>
            <a:off x="1533567" y="3601201"/>
            <a:ext cx="3367" cy="33"/>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73763"/>
              </a:solidFill>
              <a:cs typeface="Arial"/>
              <a:sym typeface="Arial"/>
            </a:endParaRPr>
          </a:p>
        </p:txBody>
      </p:sp>
      <p:sp>
        <p:nvSpPr>
          <p:cNvPr id="719" name="Google Shape;719;p13"/>
          <p:cNvSpPr txBox="1">
            <a:spLocks noGrp="1"/>
          </p:cNvSpPr>
          <p:nvPr>
            <p:ph type="ctrTitle" idx="13"/>
          </p:nvPr>
        </p:nvSpPr>
        <p:spPr>
          <a:xfrm>
            <a:off x="8918200"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0" name="Google Shape;720;p13"/>
          <p:cNvSpPr txBox="1">
            <a:spLocks noGrp="1"/>
          </p:cNvSpPr>
          <p:nvPr>
            <p:ph type="subTitle" idx="14"/>
          </p:nvPr>
        </p:nvSpPr>
        <p:spPr>
          <a:xfrm>
            <a:off x="8918220"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1" name="Google Shape;721;p13"/>
          <p:cNvSpPr txBox="1">
            <a:spLocks noGrp="1"/>
          </p:cNvSpPr>
          <p:nvPr>
            <p:ph type="ctrTitle" idx="15"/>
          </p:nvPr>
        </p:nvSpPr>
        <p:spPr>
          <a:xfrm>
            <a:off x="2163557"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2" name="Google Shape;722;p13"/>
          <p:cNvSpPr txBox="1">
            <a:spLocks noGrp="1"/>
          </p:cNvSpPr>
          <p:nvPr>
            <p:ph type="subTitle" idx="16"/>
          </p:nvPr>
        </p:nvSpPr>
        <p:spPr>
          <a:xfrm>
            <a:off x="2163559"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ctrTitle" idx="17"/>
          </p:nvPr>
        </p:nvSpPr>
        <p:spPr>
          <a:xfrm>
            <a:off x="2163557"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4" name="Google Shape;724;p13"/>
          <p:cNvSpPr txBox="1">
            <a:spLocks noGrp="1"/>
          </p:cNvSpPr>
          <p:nvPr>
            <p:ph type="subTitle" idx="18"/>
          </p:nvPr>
        </p:nvSpPr>
        <p:spPr>
          <a:xfrm>
            <a:off x="2163559"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5" name="Google Shape;725;p13"/>
          <p:cNvSpPr txBox="1">
            <a:spLocks noGrp="1"/>
          </p:cNvSpPr>
          <p:nvPr>
            <p:ph type="ctrTitle" idx="19"/>
          </p:nvPr>
        </p:nvSpPr>
        <p:spPr>
          <a:xfrm>
            <a:off x="5546991"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6" name="Google Shape;726;p13"/>
          <p:cNvSpPr txBox="1">
            <a:spLocks noGrp="1"/>
          </p:cNvSpPr>
          <p:nvPr>
            <p:ph type="subTitle" idx="20"/>
          </p:nvPr>
        </p:nvSpPr>
        <p:spPr>
          <a:xfrm>
            <a:off x="5547011"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7" name="Google Shape;727;p13"/>
          <p:cNvSpPr txBox="1">
            <a:spLocks noGrp="1"/>
          </p:cNvSpPr>
          <p:nvPr>
            <p:ph type="ctrTitle" idx="21"/>
          </p:nvPr>
        </p:nvSpPr>
        <p:spPr>
          <a:xfrm>
            <a:off x="960000" y="456699"/>
            <a:ext cx="10272000" cy="77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41169217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8"/>
        <p:cNvGrpSpPr/>
        <p:nvPr/>
      </p:nvGrpSpPr>
      <p:grpSpPr>
        <a:xfrm>
          <a:off x="0" y="0"/>
          <a:ext cx="0" cy="0"/>
          <a:chOff x="0" y="0"/>
          <a:chExt cx="0" cy="0"/>
        </a:xfrm>
      </p:grpSpPr>
      <p:pic>
        <p:nvPicPr>
          <p:cNvPr id="729" name="Google Shape;729;p14"/>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730" name="Google Shape;730;p14"/>
          <p:cNvGrpSpPr/>
          <p:nvPr/>
        </p:nvGrpSpPr>
        <p:grpSpPr>
          <a:xfrm rot="-987768">
            <a:off x="10335757" y="-355038"/>
            <a:ext cx="1792479" cy="2660411"/>
            <a:chOff x="272875" y="1527563"/>
            <a:chExt cx="255950" cy="455000"/>
          </a:xfrm>
        </p:grpSpPr>
        <p:sp>
          <p:nvSpPr>
            <p:cNvPr id="731" name="Google Shape;731;p1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2" name="Google Shape;732;p1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1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4" name="Google Shape;734;p1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5" name="Google Shape;735;p1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6" name="Google Shape;736;p1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7" name="Google Shape;737;p1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1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1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0" name="Google Shape;740;p1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1" name="Google Shape;741;p1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 name="Google Shape;742;p1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 name="Google Shape;743;p1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4" name="Google Shape;744;p1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1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1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1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8" name="Google Shape;748;p1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9" name="Google Shape;749;p1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0" name="Google Shape;750;p1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1" name="Google Shape;751;p1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2" name="Google Shape;752;p1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3" name="Google Shape;753;p1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1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1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6" name="Google Shape;756;p1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7" name="Google Shape;757;p1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8" name="Google Shape;758;p1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9" name="Google Shape;759;p1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0" name="Google Shape;760;p1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1" name="Google Shape;761;p1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2" name="Google Shape;762;p1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3" name="Google Shape;763;p1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4" name="Google Shape;764;p1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5" name="Google Shape;765;p1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766" name="Google Shape;766;p14"/>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767" name="Google Shape;767;p14"/>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768" name="Google Shape;768;p14"/>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9" name="Google Shape;769;p14"/>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24699417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70"/>
        <p:cNvGrpSpPr/>
        <p:nvPr/>
      </p:nvGrpSpPr>
      <p:grpSpPr>
        <a:xfrm>
          <a:off x="0" y="0"/>
          <a:ext cx="0" cy="0"/>
          <a:chOff x="0" y="0"/>
          <a:chExt cx="0" cy="0"/>
        </a:xfrm>
      </p:grpSpPr>
      <p:pic>
        <p:nvPicPr>
          <p:cNvPr id="771" name="Google Shape;771;p15"/>
          <p:cNvPicPr preferRelativeResize="0"/>
          <p:nvPr/>
        </p:nvPicPr>
        <p:blipFill>
          <a:blip r:embed="rId2">
            <a:alphaModFix amt="66000"/>
          </a:blip>
          <a:stretch>
            <a:fillRect/>
          </a:stretch>
        </p:blipFill>
        <p:spPr>
          <a:xfrm rot="8456486" flipH="1">
            <a:off x="9669922" y="5569474"/>
            <a:ext cx="4396519" cy="3035517"/>
          </a:xfrm>
          <a:prstGeom prst="rect">
            <a:avLst/>
          </a:prstGeom>
          <a:noFill/>
          <a:ln>
            <a:noFill/>
          </a:ln>
        </p:spPr>
      </p:pic>
      <p:grpSp>
        <p:nvGrpSpPr>
          <p:cNvPr id="772" name="Google Shape;772;p15"/>
          <p:cNvGrpSpPr/>
          <p:nvPr/>
        </p:nvGrpSpPr>
        <p:grpSpPr>
          <a:xfrm rot="2700046">
            <a:off x="10697985" y="5013507"/>
            <a:ext cx="1792489" cy="2660436"/>
            <a:chOff x="272875" y="1527563"/>
            <a:chExt cx="255950" cy="455000"/>
          </a:xfrm>
        </p:grpSpPr>
        <p:sp>
          <p:nvSpPr>
            <p:cNvPr id="773" name="Google Shape;773;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4" name="Google Shape;774;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5" name="Google Shape;775;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6" name="Google Shape;776;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7" name="Google Shape;777;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8" name="Google Shape;778;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9" name="Google Shape;779;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0" name="Google Shape;780;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1" name="Google Shape;781;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2" name="Google Shape;782;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3" name="Google Shape;783;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4" name="Google Shape;784;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5" name="Google Shape;785;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6" name="Google Shape;786;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7" name="Google Shape;787;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8" name="Google Shape;788;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9" name="Google Shape;789;p1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0" name="Google Shape;790;p1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1" name="Google Shape;791;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2" name="Google Shape;792;p1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3" name="Google Shape;793;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5" name="Google Shape;795;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7" name="Google Shape;797;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8" name="Google Shape;798;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9" name="Google Shape;799;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0" name="Google Shape;800;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1" name="Google Shape;801;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2" name="Google Shape;802;p1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3" name="Google Shape;803;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4" name="Google Shape;804;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5" name="Google Shape;805;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6" name="Google Shape;806;p1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7" name="Google Shape;807;p1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808" name="Google Shape;808;p15"/>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809" name="Google Shape;809;p15"/>
          <p:cNvPicPr preferRelativeResize="0"/>
          <p:nvPr/>
        </p:nvPicPr>
        <p:blipFill>
          <a:blip r:embed="rId4">
            <a:alphaModFix amt="76000"/>
          </a:blip>
          <a:stretch>
            <a:fillRect/>
          </a:stretch>
        </p:blipFill>
        <p:spPr>
          <a:xfrm rot="9663874">
            <a:off x="-4472238" y="-2370304"/>
            <a:ext cx="10141073" cy="3776509"/>
          </a:xfrm>
          <a:prstGeom prst="rect">
            <a:avLst/>
          </a:prstGeom>
          <a:noFill/>
          <a:ln>
            <a:noFill/>
          </a:ln>
        </p:spPr>
      </p:pic>
      <p:grpSp>
        <p:nvGrpSpPr>
          <p:cNvPr id="810" name="Google Shape;810;p15"/>
          <p:cNvGrpSpPr/>
          <p:nvPr/>
        </p:nvGrpSpPr>
        <p:grpSpPr>
          <a:xfrm rot="-7181356">
            <a:off x="633229" y="-1949911"/>
            <a:ext cx="1792475" cy="3292860"/>
            <a:chOff x="272875" y="1419395"/>
            <a:chExt cx="255950" cy="563168"/>
          </a:xfrm>
        </p:grpSpPr>
        <p:sp>
          <p:nvSpPr>
            <p:cNvPr id="811" name="Google Shape;811;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2" name="Google Shape;812;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4" name="Google Shape;814;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5" name="Google Shape;815;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6" name="Google Shape;816;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7" name="Google Shape;817;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8" name="Google Shape;818;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9" name="Google Shape;819;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0" name="Google Shape;820;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1" name="Google Shape;821;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2" name="Google Shape;822;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3" name="Google Shape;823;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4" name="Google Shape;824;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5" name="Google Shape;825;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6" name="Google Shape;826;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7" name="Google Shape;827;p15"/>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8" name="Google Shape;828;p15"/>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9" name="Google Shape;829;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0" name="Google Shape;830;p15"/>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1" name="Google Shape;831;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2" name="Google Shape;832;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6" name="Google Shape;836;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7" name="Google Shape;837;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8" name="Google Shape;838;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9" name="Google Shape;839;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0" name="Google Shape;840;p15"/>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1" name="Google Shape;841;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2" name="Google Shape;842;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3" name="Google Shape;843;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4" name="Google Shape;844;p15"/>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5" name="Google Shape;845;p15"/>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46" name="Google Shape;846;p15"/>
          <p:cNvSpPr/>
          <p:nvPr/>
        </p:nvSpPr>
        <p:spPr>
          <a:xfrm rot="3011561">
            <a:off x="11179250" y="-1061986"/>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7" name="Google Shape;847;p15"/>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12691720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8"/>
        <p:cNvGrpSpPr/>
        <p:nvPr/>
      </p:nvGrpSpPr>
      <p:grpSpPr>
        <a:xfrm>
          <a:off x="0" y="0"/>
          <a:ext cx="0" cy="0"/>
          <a:chOff x="0" y="0"/>
          <a:chExt cx="0" cy="0"/>
        </a:xfrm>
      </p:grpSpPr>
      <p:pic>
        <p:nvPicPr>
          <p:cNvPr id="849" name="Google Shape;849;p16"/>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850" name="Google Shape;850;p16"/>
          <p:cNvGrpSpPr/>
          <p:nvPr/>
        </p:nvGrpSpPr>
        <p:grpSpPr>
          <a:xfrm rot="-8099954">
            <a:off x="20576" y="-763246"/>
            <a:ext cx="1792489" cy="2660436"/>
            <a:chOff x="272875" y="1527563"/>
            <a:chExt cx="255950" cy="455000"/>
          </a:xfrm>
        </p:grpSpPr>
        <p:sp>
          <p:nvSpPr>
            <p:cNvPr id="851" name="Google Shape;851;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2" name="Google Shape;852;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3" name="Google Shape;853;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4" name="Google Shape;854;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5" name="Google Shape;855;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6" name="Google Shape;856;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7" name="Google Shape;857;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8" name="Google Shape;858;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 name="Google Shape;859;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 name="Google Shape;860;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 name="Google Shape;861;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 name="Google Shape;862;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 name="Google Shape;863;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 name="Google Shape;864;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 name="Google Shape;865;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 name="Google Shape;866;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 name="Google Shape;867;p1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 name="Google Shape;868;p1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 name="Google Shape;869;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 name="Google Shape;870;p1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 name="Google Shape;871;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 name="Google Shape;872;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 name="Google Shape;873;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 name="Google Shape;877;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 name="Google Shape;878;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 name="Google Shape;879;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 name="Google Shape;880;p1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 name="Google Shape;881;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2" name="Google Shape;882;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3" name="Google Shape;883;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 name="Google Shape;884;p1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5" name="Google Shape;885;p1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886" name="Google Shape;886;p16"/>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887" name="Google Shape;887;p16"/>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888" name="Google Shape;888;p16"/>
          <p:cNvGrpSpPr/>
          <p:nvPr/>
        </p:nvGrpSpPr>
        <p:grpSpPr>
          <a:xfrm flipH="1">
            <a:off x="-832500" y="4650153"/>
            <a:ext cx="1792503" cy="3292879"/>
            <a:chOff x="272875" y="1419395"/>
            <a:chExt cx="255950" cy="563168"/>
          </a:xfrm>
        </p:grpSpPr>
        <p:sp>
          <p:nvSpPr>
            <p:cNvPr id="889" name="Google Shape;889;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0" name="Google Shape;890;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1" name="Google Shape;891;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2" name="Google Shape;892;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3" name="Google Shape;893;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4" name="Google Shape;894;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5" name="Google Shape;895;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6" name="Google Shape;896;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7" name="Google Shape;897;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8" name="Google Shape;898;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9" name="Google Shape;899;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0" name="Google Shape;900;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1" name="Google Shape;901;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2" name="Google Shape;902;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3" name="Google Shape;903;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4" name="Google Shape;904;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5" name="Google Shape;905;p16"/>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6" name="Google Shape;906;p16"/>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7" name="Google Shape;907;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8" name="Google Shape;908;p16"/>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9" name="Google Shape;909;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0" name="Google Shape;910;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1" name="Google Shape;911;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2" name="Google Shape;912;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3" name="Google Shape;913;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4" name="Google Shape;914;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5" name="Google Shape;915;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6" name="Google Shape;916;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7" name="Google Shape;917;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8" name="Google Shape;918;p16"/>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9" name="Google Shape;919;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0" name="Google Shape;920;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1" name="Google Shape;921;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2" name="Google Shape;922;p16"/>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3" name="Google Shape;923;p16"/>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24" name="Google Shape;924;p16"/>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925" name="Google Shape;925;p16"/>
          <p:cNvSpPr/>
          <p:nvPr/>
        </p:nvSpPr>
        <p:spPr>
          <a:xfrm rot="231922" flipH="1">
            <a:off x="9959009" y="-8604976"/>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679067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66"/>
        <p:cNvGrpSpPr/>
        <p:nvPr/>
      </p:nvGrpSpPr>
      <p:grpSpPr>
        <a:xfrm>
          <a:off x="0" y="0"/>
          <a:ext cx="0" cy="0"/>
          <a:chOff x="0" y="0"/>
          <a:chExt cx="0" cy="0"/>
        </a:xfrm>
      </p:grpSpPr>
      <p:grpSp>
        <p:nvGrpSpPr>
          <p:cNvPr id="967" name="Google Shape;967;p18"/>
          <p:cNvGrpSpPr/>
          <p:nvPr/>
        </p:nvGrpSpPr>
        <p:grpSpPr>
          <a:xfrm>
            <a:off x="-2241034" y="-5632926"/>
            <a:ext cx="21573068" cy="18600449"/>
            <a:chOff x="-1680776" y="-4224695"/>
            <a:chExt cx="16179801" cy="13950337"/>
          </a:xfrm>
        </p:grpSpPr>
        <p:pic>
          <p:nvPicPr>
            <p:cNvPr id="968" name="Google Shape;968;p18"/>
            <p:cNvPicPr preferRelativeResize="0"/>
            <p:nvPr/>
          </p:nvPicPr>
          <p:blipFill>
            <a:blip r:embed="rId2">
              <a:alphaModFix/>
            </a:blip>
            <a:stretch>
              <a:fillRect/>
            </a:stretch>
          </p:blipFill>
          <p:spPr>
            <a:xfrm rot="-3224823">
              <a:off x="-140037" y="3490385"/>
              <a:ext cx="5882028" cy="4855725"/>
            </a:xfrm>
            <a:prstGeom prst="rect">
              <a:avLst/>
            </a:prstGeom>
            <a:noFill/>
            <a:ln>
              <a:noFill/>
            </a:ln>
          </p:spPr>
        </p:pic>
        <p:pic>
          <p:nvPicPr>
            <p:cNvPr id="969" name="Google Shape;969;p18"/>
            <p:cNvPicPr preferRelativeResize="0"/>
            <p:nvPr/>
          </p:nvPicPr>
          <p:blipFill>
            <a:blip r:embed="rId3">
              <a:alphaModFix amt="56000"/>
            </a:blip>
            <a:stretch>
              <a:fillRect/>
            </a:stretch>
          </p:blipFill>
          <p:spPr>
            <a:xfrm rot="10800000" flipH="1">
              <a:off x="7048980" y="-1210521"/>
              <a:ext cx="6114874" cy="5143500"/>
            </a:xfrm>
            <a:prstGeom prst="rect">
              <a:avLst/>
            </a:prstGeom>
            <a:noFill/>
            <a:ln>
              <a:noFill/>
            </a:ln>
          </p:spPr>
        </p:pic>
        <p:pic>
          <p:nvPicPr>
            <p:cNvPr id="970" name="Google Shape;970;p18"/>
            <p:cNvPicPr preferRelativeResize="0"/>
            <p:nvPr/>
          </p:nvPicPr>
          <p:blipFill>
            <a:blip r:embed="rId4">
              <a:alphaModFix amt="52000"/>
            </a:blip>
            <a:stretch>
              <a:fillRect/>
            </a:stretch>
          </p:blipFill>
          <p:spPr>
            <a:xfrm rot="5400000">
              <a:off x="5834261" y="-3262046"/>
              <a:ext cx="4474637" cy="5143502"/>
            </a:xfrm>
            <a:prstGeom prst="rect">
              <a:avLst/>
            </a:prstGeom>
            <a:noFill/>
            <a:ln>
              <a:noFill/>
            </a:ln>
          </p:spPr>
        </p:pic>
        <p:pic>
          <p:nvPicPr>
            <p:cNvPr id="971" name="Google Shape;971;p18"/>
            <p:cNvPicPr preferRelativeResize="0"/>
            <p:nvPr/>
          </p:nvPicPr>
          <p:blipFill>
            <a:blip r:embed="rId5">
              <a:alphaModFix amt="47000"/>
            </a:blip>
            <a:stretch>
              <a:fillRect/>
            </a:stretch>
          </p:blipFill>
          <p:spPr>
            <a:xfrm rot="-1342742">
              <a:off x="-977911" y="-3287812"/>
              <a:ext cx="5882021" cy="4855724"/>
            </a:xfrm>
            <a:prstGeom prst="rect">
              <a:avLst/>
            </a:prstGeom>
            <a:noFill/>
            <a:ln>
              <a:noFill/>
            </a:ln>
          </p:spPr>
        </p:pic>
        <p:pic>
          <p:nvPicPr>
            <p:cNvPr id="972" name="Google Shape;972;p18"/>
            <p:cNvPicPr preferRelativeResize="0"/>
            <p:nvPr/>
          </p:nvPicPr>
          <p:blipFill>
            <a:blip r:embed="rId6">
              <a:alphaModFix amt="58000"/>
            </a:blip>
            <a:stretch>
              <a:fillRect/>
            </a:stretch>
          </p:blipFill>
          <p:spPr>
            <a:xfrm rot="10599510">
              <a:off x="-546556" y="1325195"/>
              <a:ext cx="1787179" cy="4287368"/>
            </a:xfrm>
            <a:prstGeom prst="rect">
              <a:avLst/>
            </a:prstGeom>
            <a:noFill/>
            <a:ln>
              <a:noFill/>
            </a:ln>
          </p:spPr>
        </p:pic>
        <p:pic>
          <p:nvPicPr>
            <p:cNvPr id="973" name="Google Shape;973;p18"/>
            <p:cNvPicPr preferRelativeResize="0"/>
            <p:nvPr/>
          </p:nvPicPr>
          <p:blipFill>
            <a:blip r:embed="rId7">
              <a:alphaModFix amt="45000"/>
            </a:blip>
            <a:stretch>
              <a:fillRect/>
            </a:stretch>
          </p:blipFill>
          <p:spPr>
            <a:xfrm rot="380280">
              <a:off x="6197600" y="3797979"/>
              <a:ext cx="8158655" cy="3038274"/>
            </a:xfrm>
            <a:prstGeom prst="rect">
              <a:avLst/>
            </a:prstGeom>
            <a:noFill/>
            <a:ln>
              <a:noFill/>
            </a:ln>
          </p:spPr>
        </p:pic>
      </p:grpSp>
      <p:sp>
        <p:nvSpPr>
          <p:cNvPr id="974" name="Google Shape;974;p18"/>
          <p:cNvSpPr txBox="1">
            <a:spLocks noGrp="1"/>
          </p:cNvSpPr>
          <p:nvPr>
            <p:ph type="title"/>
          </p:nvPr>
        </p:nvSpPr>
        <p:spPr>
          <a:xfrm>
            <a:off x="3053400" y="4101444"/>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975" name="Google Shape;975;p18"/>
          <p:cNvSpPr txBox="1">
            <a:spLocks noGrp="1"/>
          </p:cNvSpPr>
          <p:nvPr>
            <p:ph type="subTitle" idx="1"/>
          </p:nvPr>
        </p:nvSpPr>
        <p:spPr>
          <a:xfrm>
            <a:off x="2140200" y="2062711"/>
            <a:ext cx="7911600" cy="24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76" name="Google Shape;976;p18"/>
          <p:cNvGrpSpPr/>
          <p:nvPr/>
        </p:nvGrpSpPr>
        <p:grpSpPr>
          <a:xfrm rot="5400065">
            <a:off x="11556183" y="-1506452"/>
            <a:ext cx="1792503" cy="2660416"/>
            <a:chOff x="272875" y="1527563"/>
            <a:chExt cx="255950" cy="455000"/>
          </a:xfrm>
        </p:grpSpPr>
        <p:sp>
          <p:nvSpPr>
            <p:cNvPr id="977" name="Google Shape;977;p1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8" name="Google Shape;978;p1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9" name="Google Shape;979;p1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0" name="Google Shape;980;p1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1" name="Google Shape;981;p1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2" name="Google Shape;982;p1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3" name="Google Shape;983;p1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4" name="Google Shape;984;p1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5" name="Google Shape;985;p1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6" name="Google Shape;986;p1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7" name="Google Shape;987;p1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8" name="Google Shape;988;p1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9" name="Google Shape;989;p1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0" name="Google Shape;990;p1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1" name="Google Shape;991;p1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2" name="Google Shape;992;p1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3" name="Google Shape;993;p1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4" name="Google Shape;994;p1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5" name="Google Shape;995;p1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6" name="Google Shape;996;p1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7" name="Google Shape;997;p1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8" name="Google Shape;998;p1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9" name="Google Shape;999;p1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0" name="Google Shape;1000;p1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1" name="Google Shape;1001;p1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2" name="Google Shape;1002;p1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3" name="Google Shape;1003;p1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4" name="Google Shape;1004;p1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5" name="Google Shape;1005;p1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6" name="Google Shape;1006;p1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7" name="Google Shape;1007;p1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8" name="Google Shape;1008;p1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9" name="Google Shape;1009;p1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0" name="Google Shape;1010;p1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1" name="Google Shape;1011;p1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12" name="Google Shape;1012;p18"/>
          <p:cNvSpPr/>
          <p:nvPr/>
        </p:nvSpPr>
        <p:spPr>
          <a:xfrm rot="-7373435">
            <a:off x="-2024290" y="4037193"/>
            <a:ext cx="3020007" cy="288768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6380201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97"/>
        <p:cNvGrpSpPr/>
        <p:nvPr/>
      </p:nvGrpSpPr>
      <p:grpSpPr>
        <a:xfrm>
          <a:off x="0" y="0"/>
          <a:ext cx="0" cy="0"/>
          <a:chOff x="0" y="0"/>
          <a:chExt cx="0" cy="0"/>
        </a:xfrm>
      </p:grpSpPr>
      <p:sp>
        <p:nvSpPr>
          <p:cNvPr id="1098" name="Google Shape;1098;p20"/>
          <p:cNvSpPr txBox="1">
            <a:spLocks noGrp="1"/>
          </p:cNvSpPr>
          <p:nvPr>
            <p:ph type="title"/>
          </p:nvPr>
        </p:nvSpPr>
        <p:spPr>
          <a:xfrm>
            <a:off x="1633101" y="1913948"/>
            <a:ext cx="2836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9" name="Google Shape;1099;p20"/>
          <p:cNvSpPr txBox="1">
            <a:spLocks noGrp="1"/>
          </p:cNvSpPr>
          <p:nvPr>
            <p:ph type="subTitle" idx="1"/>
          </p:nvPr>
        </p:nvSpPr>
        <p:spPr>
          <a:xfrm>
            <a:off x="1633105" y="2552872"/>
            <a:ext cx="2836000" cy="121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0" name="Google Shape;1100;p20"/>
          <p:cNvSpPr txBox="1">
            <a:spLocks noGrp="1"/>
          </p:cNvSpPr>
          <p:nvPr>
            <p:ph type="title" idx="2"/>
          </p:nvPr>
        </p:nvSpPr>
        <p:spPr>
          <a:xfrm>
            <a:off x="7769216" y="1913948"/>
            <a:ext cx="2836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1" name="Google Shape;1101;p20"/>
          <p:cNvSpPr txBox="1">
            <a:spLocks noGrp="1"/>
          </p:cNvSpPr>
          <p:nvPr>
            <p:ph type="subTitle" idx="3"/>
          </p:nvPr>
        </p:nvSpPr>
        <p:spPr>
          <a:xfrm>
            <a:off x="7769219" y="2552872"/>
            <a:ext cx="2836000" cy="1216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2" name="Google Shape;1102;p20"/>
          <p:cNvSpPr txBox="1">
            <a:spLocks noGrp="1"/>
          </p:cNvSpPr>
          <p:nvPr>
            <p:ph type="title" idx="4"/>
          </p:nvPr>
        </p:nvSpPr>
        <p:spPr>
          <a:xfrm>
            <a:off x="1633101" y="3927668"/>
            <a:ext cx="2836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3" name="Google Shape;1103;p20"/>
          <p:cNvSpPr txBox="1">
            <a:spLocks noGrp="1"/>
          </p:cNvSpPr>
          <p:nvPr>
            <p:ph type="subTitle" idx="5"/>
          </p:nvPr>
        </p:nvSpPr>
        <p:spPr>
          <a:xfrm>
            <a:off x="1633105" y="4631560"/>
            <a:ext cx="2836000" cy="112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4" name="Google Shape;1104;p20"/>
          <p:cNvSpPr txBox="1">
            <a:spLocks noGrp="1"/>
          </p:cNvSpPr>
          <p:nvPr>
            <p:ph type="title" idx="6"/>
          </p:nvPr>
        </p:nvSpPr>
        <p:spPr>
          <a:xfrm>
            <a:off x="7769152" y="3927668"/>
            <a:ext cx="2836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5" name="Google Shape;1105;p20"/>
          <p:cNvSpPr txBox="1">
            <a:spLocks noGrp="1"/>
          </p:cNvSpPr>
          <p:nvPr>
            <p:ph type="subTitle" idx="7"/>
          </p:nvPr>
        </p:nvSpPr>
        <p:spPr>
          <a:xfrm>
            <a:off x="7769219" y="4631560"/>
            <a:ext cx="2836000" cy="112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1106" name="Google Shape;1106;p20"/>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1107" name="Google Shape;1107;p20"/>
          <p:cNvGrpSpPr/>
          <p:nvPr/>
        </p:nvGrpSpPr>
        <p:grpSpPr>
          <a:xfrm rot="-8099954">
            <a:off x="20576" y="-763246"/>
            <a:ext cx="1792489" cy="2660436"/>
            <a:chOff x="272875" y="1527563"/>
            <a:chExt cx="255950" cy="455000"/>
          </a:xfrm>
        </p:grpSpPr>
        <p:sp>
          <p:nvSpPr>
            <p:cNvPr id="1108" name="Google Shape;1108;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9" name="Google Shape;1109;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0" name="Google Shape;1110;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1" name="Google Shape;1111;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2" name="Google Shape;1112;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3" name="Google Shape;1113;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4" name="Google Shape;1114;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5" name="Google Shape;1115;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6" name="Google Shape;1116;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7" name="Google Shape;1117;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8" name="Google Shape;1118;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9" name="Google Shape;1119;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0" name="Google Shape;1120;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1" name="Google Shape;1121;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2" name="Google Shape;1122;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3" name="Google Shape;1123;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4" name="Google Shape;1124;p20"/>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5" name="Google Shape;1125;p20"/>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6" name="Google Shape;1126;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7" name="Google Shape;1127;p20"/>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8" name="Google Shape;1128;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9" name="Google Shape;1129;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0" name="Google Shape;1130;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1" name="Google Shape;1131;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2" name="Google Shape;1132;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3" name="Google Shape;1133;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4" name="Google Shape;1134;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5" name="Google Shape;1135;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6" name="Google Shape;1136;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7" name="Google Shape;1137;p20"/>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8" name="Google Shape;1138;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9" name="Google Shape;1139;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0" name="Google Shape;1140;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1" name="Google Shape;1141;p20"/>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2" name="Google Shape;1142;p20"/>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143" name="Google Shape;1143;p20"/>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1144" name="Google Shape;1144;p20"/>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1145" name="Google Shape;1145;p20"/>
          <p:cNvGrpSpPr/>
          <p:nvPr/>
        </p:nvGrpSpPr>
        <p:grpSpPr>
          <a:xfrm flipH="1">
            <a:off x="-832500" y="4650153"/>
            <a:ext cx="1792503" cy="3292879"/>
            <a:chOff x="272875" y="1419395"/>
            <a:chExt cx="255950" cy="563168"/>
          </a:xfrm>
        </p:grpSpPr>
        <p:sp>
          <p:nvSpPr>
            <p:cNvPr id="1146" name="Google Shape;1146;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7" name="Google Shape;1147;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8" name="Google Shape;1148;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9" name="Google Shape;1149;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0" name="Google Shape;1150;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1" name="Google Shape;1151;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2" name="Google Shape;1152;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3" name="Google Shape;1153;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4" name="Google Shape;1154;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5" name="Google Shape;1155;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6" name="Google Shape;1156;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7" name="Google Shape;1157;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8" name="Google Shape;1158;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9" name="Google Shape;1159;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0" name="Google Shape;1160;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1" name="Google Shape;1161;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2" name="Google Shape;1162;p20"/>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3" name="Google Shape;1163;p20"/>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4" name="Google Shape;1164;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5" name="Google Shape;1165;p20"/>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6" name="Google Shape;1166;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7" name="Google Shape;1167;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8" name="Google Shape;1168;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9" name="Google Shape;1169;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0" name="Google Shape;1170;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1" name="Google Shape;1171;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2" name="Google Shape;1172;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3" name="Google Shape;1173;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4" name="Google Shape;1174;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5" name="Google Shape;1175;p20"/>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6" name="Google Shape;1176;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7" name="Google Shape;1177;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8" name="Google Shape;1178;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9" name="Google Shape;1179;p20"/>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0" name="Google Shape;1180;p20"/>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181" name="Google Shape;1181;p20"/>
          <p:cNvSpPr txBox="1">
            <a:spLocks noGrp="1"/>
          </p:cNvSpPr>
          <p:nvPr>
            <p:ph type="ctrTitle" idx="8"/>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182" name="Google Shape;1182;p20"/>
          <p:cNvSpPr/>
          <p:nvPr/>
        </p:nvSpPr>
        <p:spPr>
          <a:xfrm rot="3176794">
            <a:off x="10280795" y="5421313"/>
            <a:ext cx="3019981" cy="288765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238987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183"/>
        <p:cNvGrpSpPr/>
        <p:nvPr/>
      </p:nvGrpSpPr>
      <p:grpSpPr>
        <a:xfrm>
          <a:off x="0" y="0"/>
          <a:ext cx="0" cy="0"/>
          <a:chOff x="0" y="0"/>
          <a:chExt cx="0" cy="0"/>
        </a:xfrm>
      </p:grpSpPr>
      <p:sp>
        <p:nvSpPr>
          <p:cNvPr id="1184" name="Google Shape;1184;p21"/>
          <p:cNvSpPr txBox="1">
            <a:spLocks noGrp="1"/>
          </p:cNvSpPr>
          <p:nvPr>
            <p:ph type="title"/>
          </p:nvPr>
        </p:nvSpPr>
        <p:spPr>
          <a:xfrm>
            <a:off x="2264823" y="1866732"/>
            <a:ext cx="3822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5" name="Google Shape;1185;p21"/>
          <p:cNvSpPr txBox="1">
            <a:spLocks noGrp="1"/>
          </p:cNvSpPr>
          <p:nvPr>
            <p:ph type="subTitle" idx="1"/>
          </p:nvPr>
        </p:nvSpPr>
        <p:spPr>
          <a:xfrm>
            <a:off x="2264823" y="2687293"/>
            <a:ext cx="3822800" cy="12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86" name="Google Shape;1186;p21"/>
          <p:cNvSpPr txBox="1">
            <a:spLocks noGrp="1"/>
          </p:cNvSpPr>
          <p:nvPr>
            <p:ph type="title" idx="2"/>
          </p:nvPr>
        </p:nvSpPr>
        <p:spPr>
          <a:xfrm flipH="1">
            <a:off x="6124315" y="1866732"/>
            <a:ext cx="3822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7" name="Google Shape;1187;p21"/>
          <p:cNvSpPr txBox="1">
            <a:spLocks noGrp="1"/>
          </p:cNvSpPr>
          <p:nvPr>
            <p:ph type="subTitle" idx="3"/>
          </p:nvPr>
        </p:nvSpPr>
        <p:spPr>
          <a:xfrm>
            <a:off x="6124315" y="2687293"/>
            <a:ext cx="3822800" cy="12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88" name="Google Shape;1188;p21"/>
          <p:cNvSpPr txBox="1">
            <a:spLocks noGrp="1"/>
          </p:cNvSpPr>
          <p:nvPr>
            <p:ph type="title" idx="4"/>
          </p:nvPr>
        </p:nvSpPr>
        <p:spPr>
          <a:xfrm>
            <a:off x="2264823" y="4005876"/>
            <a:ext cx="3822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9" name="Google Shape;1189;p21"/>
          <p:cNvSpPr txBox="1">
            <a:spLocks noGrp="1"/>
          </p:cNvSpPr>
          <p:nvPr>
            <p:ph type="subTitle" idx="5"/>
          </p:nvPr>
        </p:nvSpPr>
        <p:spPr>
          <a:xfrm>
            <a:off x="2264823" y="4826168"/>
            <a:ext cx="3822800" cy="12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90" name="Google Shape;1190;p21"/>
          <p:cNvSpPr txBox="1">
            <a:spLocks noGrp="1"/>
          </p:cNvSpPr>
          <p:nvPr>
            <p:ph type="title" idx="6"/>
          </p:nvPr>
        </p:nvSpPr>
        <p:spPr>
          <a:xfrm flipH="1">
            <a:off x="6124315" y="4005876"/>
            <a:ext cx="3822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91" name="Google Shape;1191;p21"/>
          <p:cNvSpPr txBox="1">
            <a:spLocks noGrp="1"/>
          </p:cNvSpPr>
          <p:nvPr>
            <p:ph type="subTitle" idx="7"/>
          </p:nvPr>
        </p:nvSpPr>
        <p:spPr>
          <a:xfrm>
            <a:off x="6124315" y="4826168"/>
            <a:ext cx="3822800" cy="12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1192" name="Google Shape;1192;p21"/>
          <p:cNvPicPr preferRelativeResize="0"/>
          <p:nvPr/>
        </p:nvPicPr>
        <p:blipFill>
          <a:blip r:embed="rId2">
            <a:alphaModFix amt="47000"/>
          </a:blip>
          <a:stretch>
            <a:fillRect/>
          </a:stretch>
        </p:blipFill>
        <p:spPr>
          <a:xfrm rot="1331770">
            <a:off x="-2637019" y="5095932"/>
            <a:ext cx="3986536" cy="3290968"/>
          </a:xfrm>
          <a:prstGeom prst="rect">
            <a:avLst/>
          </a:prstGeom>
          <a:noFill/>
          <a:ln>
            <a:noFill/>
          </a:ln>
        </p:spPr>
      </p:pic>
      <p:grpSp>
        <p:nvGrpSpPr>
          <p:cNvPr id="1193" name="Google Shape;1193;p21"/>
          <p:cNvGrpSpPr/>
          <p:nvPr/>
        </p:nvGrpSpPr>
        <p:grpSpPr>
          <a:xfrm rot="-987768">
            <a:off x="-978526" y="5167512"/>
            <a:ext cx="1792479" cy="2660411"/>
            <a:chOff x="272875" y="1527563"/>
            <a:chExt cx="255950" cy="455000"/>
          </a:xfrm>
        </p:grpSpPr>
        <p:sp>
          <p:nvSpPr>
            <p:cNvPr id="1194" name="Google Shape;1194;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5" name="Google Shape;1195;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6" name="Google Shape;1196;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7" name="Google Shape;1197;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8" name="Google Shape;1198;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9" name="Google Shape;1199;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0" name="Google Shape;1200;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1" name="Google Shape;1201;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2" name="Google Shape;1202;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3" name="Google Shape;1203;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4" name="Google Shape;1204;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5" name="Google Shape;1205;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6" name="Google Shape;1206;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7" name="Google Shape;1207;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8" name="Google Shape;1208;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9" name="Google Shape;1209;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0" name="Google Shape;1210;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1" name="Google Shape;1211;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2" name="Google Shape;1212;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3" name="Google Shape;1213;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4" name="Google Shape;1214;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5" name="Google Shape;1215;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6" name="Google Shape;1216;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7" name="Google Shape;1217;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8" name="Google Shape;1218;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9" name="Google Shape;1219;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0" name="Google Shape;1220;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1" name="Google Shape;1221;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2" name="Google Shape;1222;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3" name="Google Shape;1223;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4" name="Google Shape;1224;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5" name="Google Shape;1225;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6" name="Google Shape;1226;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7" name="Google Shape;1227;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8" name="Google Shape;1228;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229" name="Google Shape;1229;p21"/>
          <p:cNvPicPr preferRelativeResize="0"/>
          <p:nvPr/>
        </p:nvPicPr>
        <p:blipFill>
          <a:blip r:embed="rId3">
            <a:alphaModFix amt="74000"/>
          </a:blip>
          <a:stretch>
            <a:fillRect/>
          </a:stretch>
        </p:blipFill>
        <p:spPr>
          <a:xfrm flipH="1">
            <a:off x="10412592" y="5519553"/>
            <a:ext cx="3859827" cy="3457761"/>
          </a:xfrm>
          <a:prstGeom prst="rect">
            <a:avLst/>
          </a:prstGeom>
          <a:noFill/>
          <a:ln>
            <a:noFill/>
          </a:ln>
        </p:spPr>
      </p:pic>
      <p:pic>
        <p:nvPicPr>
          <p:cNvPr id="1230" name="Google Shape;1230;p21"/>
          <p:cNvPicPr preferRelativeResize="0"/>
          <p:nvPr/>
        </p:nvPicPr>
        <p:blipFill>
          <a:blip r:embed="rId4">
            <a:alphaModFix amt="62000"/>
          </a:blip>
          <a:stretch>
            <a:fillRect/>
          </a:stretch>
        </p:blipFill>
        <p:spPr>
          <a:xfrm rot="9368145" flipH="1">
            <a:off x="-2012207" y="-1661342"/>
            <a:ext cx="3859827" cy="3457761"/>
          </a:xfrm>
          <a:prstGeom prst="rect">
            <a:avLst/>
          </a:prstGeom>
          <a:noFill/>
          <a:ln>
            <a:noFill/>
          </a:ln>
        </p:spPr>
      </p:pic>
      <p:grpSp>
        <p:nvGrpSpPr>
          <p:cNvPr id="1231" name="Google Shape;1231;p21"/>
          <p:cNvGrpSpPr/>
          <p:nvPr/>
        </p:nvGrpSpPr>
        <p:grpSpPr>
          <a:xfrm rot="5400065">
            <a:off x="11556183" y="-1506452"/>
            <a:ext cx="1792503" cy="2660416"/>
            <a:chOff x="272875" y="1527563"/>
            <a:chExt cx="255950" cy="455000"/>
          </a:xfrm>
        </p:grpSpPr>
        <p:sp>
          <p:nvSpPr>
            <p:cNvPr id="1232" name="Google Shape;1232;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3" name="Google Shape;1233;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4" name="Google Shape;1234;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5" name="Google Shape;1235;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6" name="Google Shape;1236;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7" name="Google Shape;1237;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8" name="Google Shape;1238;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9" name="Google Shape;1239;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0" name="Google Shape;1240;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1" name="Google Shape;1241;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2" name="Google Shape;1242;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3" name="Google Shape;1243;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4" name="Google Shape;1244;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5" name="Google Shape;1245;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6" name="Google Shape;1246;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7" name="Google Shape;1247;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8" name="Google Shape;1248;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9" name="Google Shape;1249;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0" name="Google Shape;1250;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1" name="Google Shape;1251;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2" name="Google Shape;1252;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3" name="Google Shape;1253;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4" name="Google Shape;1254;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5" name="Google Shape;1255;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6" name="Google Shape;1256;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7" name="Google Shape;1257;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8" name="Google Shape;1258;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9" name="Google Shape;1259;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0" name="Google Shape;1260;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1" name="Google Shape;1261;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2" name="Google Shape;1262;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3" name="Google Shape;1263;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4" name="Google Shape;1264;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5" name="Google Shape;1265;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6" name="Google Shape;1266;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267" name="Google Shape;1267;p21"/>
          <p:cNvPicPr preferRelativeResize="0"/>
          <p:nvPr/>
        </p:nvPicPr>
        <p:blipFill>
          <a:blip r:embed="rId2">
            <a:alphaModFix amt="47000"/>
          </a:blip>
          <a:stretch>
            <a:fillRect/>
          </a:stretch>
        </p:blipFill>
        <p:spPr>
          <a:xfrm rot="-10643014">
            <a:off x="10591229" y="-2012415"/>
            <a:ext cx="3986537" cy="3290969"/>
          </a:xfrm>
          <a:prstGeom prst="rect">
            <a:avLst/>
          </a:prstGeom>
          <a:noFill/>
          <a:ln>
            <a:noFill/>
          </a:ln>
        </p:spPr>
      </p:pic>
      <p:sp>
        <p:nvSpPr>
          <p:cNvPr id="1268" name="Google Shape;1268;p21"/>
          <p:cNvSpPr txBox="1">
            <a:spLocks noGrp="1"/>
          </p:cNvSpPr>
          <p:nvPr>
            <p:ph type="ctrTitle" idx="8"/>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269" name="Google Shape;1269;p21"/>
          <p:cNvSpPr/>
          <p:nvPr/>
        </p:nvSpPr>
        <p:spPr>
          <a:xfrm rot="-7373435">
            <a:off x="-2024290" y="4037193"/>
            <a:ext cx="3020007" cy="288768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5728259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360"/>
        <p:cNvGrpSpPr/>
        <p:nvPr/>
      </p:nvGrpSpPr>
      <p:grpSpPr>
        <a:xfrm>
          <a:off x="0" y="0"/>
          <a:ext cx="0" cy="0"/>
          <a:chOff x="0" y="0"/>
          <a:chExt cx="0" cy="0"/>
        </a:xfrm>
      </p:grpSpPr>
      <p:pic>
        <p:nvPicPr>
          <p:cNvPr id="1361" name="Google Shape;1361;p23"/>
          <p:cNvPicPr preferRelativeResize="0"/>
          <p:nvPr/>
        </p:nvPicPr>
        <p:blipFill>
          <a:blip r:embed="rId2">
            <a:alphaModFix amt="66000"/>
          </a:blip>
          <a:stretch>
            <a:fillRect/>
          </a:stretch>
        </p:blipFill>
        <p:spPr>
          <a:xfrm rot="-2343514" flipH="1">
            <a:off x="-2188737" y="-2293211"/>
            <a:ext cx="4396519" cy="3035517"/>
          </a:xfrm>
          <a:prstGeom prst="rect">
            <a:avLst/>
          </a:prstGeom>
          <a:noFill/>
          <a:ln>
            <a:noFill/>
          </a:ln>
        </p:spPr>
      </p:pic>
      <p:grpSp>
        <p:nvGrpSpPr>
          <p:cNvPr id="1362" name="Google Shape;1362;p23"/>
          <p:cNvGrpSpPr/>
          <p:nvPr/>
        </p:nvGrpSpPr>
        <p:grpSpPr>
          <a:xfrm rot="-8099954">
            <a:off x="-612769" y="-1362163"/>
            <a:ext cx="1792489" cy="2660436"/>
            <a:chOff x="272875" y="1527563"/>
            <a:chExt cx="255950" cy="455000"/>
          </a:xfrm>
        </p:grpSpPr>
        <p:sp>
          <p:nvSpPr>
            <p:cNvPr id="1363" name="Google Shape;1363;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4" name="Google Shape;1364;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5" name="Google Shape;1365;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6" name="Google Shape;1366;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7" name="Google Shape;1367;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8" name="Google Shape;1368;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9" name="Google Shape;1369;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0" name="Google Shape;1370;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1" name="Google Shape;1371;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2" name="Google Shape;1372;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3" name="Google Shape;1373;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4" name="Google Shape;1374;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5" name="Google Shape;1375;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6" name="Google Shape;1376;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7" name="Google Shape;1377;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8" name="Google Shape;1378;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9" name="Google Shape;1379;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0" name="Google Shape;1380;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1" name="Google Shape;1381;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2" name="Google Shape;1382;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3" name="Google Shape;1383;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4" name="Google Shape;1384;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5" name="Google Shape;1385;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6" name="Google Shape;1386;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7" name="Google Shape;1387;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8" name="Google Shape;1388;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9" name="Google Shape;1389;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0" name="Google Shape;1390;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1" name="Google Shape;1391;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2" name="Google Shape;1392;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3" name="Google Shape;1393;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4" name="Google Shape;1394;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5" name="Google Shape;1395;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6" name="Google Shape;1396;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7" name="Google Shape;1397;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398" name="Google Shape;1398;p23"/>
          <p:cNvPicPr preferRelativeResize="0"/>
          <p:nvPr/>
        </p:nvPicPr>
        <p:blipFill>
          <a:blip r:embed="rId3">
            <a:alphaModFix amt="74000"/>
          </a:blip>
          <a:stretch>
            <a:fillRect/>
          </a:stretch>
        </p:blipFill>
        <p:spPr>
          <a:xfrm rot="4990199" flipH="1">
            <a:off x="-1503147" y="5478162"/>
            <a:ext cx="3859827" cy="3457761"/>
          </a:xfrm>
          <a:prstGeom prst="rect">
            <a:avLst/>
          </a:prstGeom>
          <a:noFill/>
          <a:ln>
            <a:noFill/>
          </a:ln>
        </p:spPr>
      </p:pic>
      <p:pic>
        <p:nvPicPr>
          <p:cNvPr id="1399" name="Google Shape;1399;p23"/>
          <p:cNvPicPr preferRelativeResize="0"/>
          <p:nvPr/>
        </p:nvPicPr>
        <p:blipFill>
          <a:blip r:embed="rId4">
            <a:alphaModFix amt="74000"/>
          </a:blip>
          <a:stretch>
            <a:fillRect/>
          </a:stretch>
        </p:blipFill>
        <p:spPr>
          <a:xfrm rot="4990199" flipH="1">
            <a:off x="9743487" y="-1229354"/>
            <a:ext cx="3859827" cy="3457761"/>
          </a:xfrm>
          <a:prstGeom prst="rect">
            <a:avLst/>
          </a:prstGeom>
          <a:noFill/>
          <a:ln>
            <a:noFill/>
          </a:ln>
        </p:spPr>
      </p:pic>
      <p:sp>
        <p:nvSpPr>
          <p:cNvPr id="1400" name="Google Shape;1400;p23"/>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401" name="Google Shape;1401;p23"/>
          <p:cNvSpPr/>
          <p:nvPr/>
        </p:nvSpPr>
        <p:spPr>
          <a:xfrm rot="231922" flipH="1">
            <a:off x="9964609" y="-8582942"/>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1402" name="Google Shape;1402;p23"/>
          <p:cNvPicPr preferRelativeResize="0"/>
          <p:nvPr/>
        </p:nvPicPr>
        <p:blipFill>
          <a:blip r:embed="rId2">
            <a:alphaModFix amt="66000"/>
          </a:blip>
          <a:stretch>
            <a:fillRect/>
          </a:stretch>
        </p:blipFill>
        <p:spPr>
          <a:xfrm rot="-2343514" flipH="1">
            <a:off x="9696463" y="4574090"/>
            <a:ext cx="4396519" cy="3035517"/>
          </a:xfrm>
          <a:prstGeom prst="rect">
            <a:avLst/>
          </a:prstGeom>
          <a:noFill/>
          <a:ln>
            <a:noFill/>
          </a:ln>
        </p:spPr>
      </p:pic>
      <p:grpSp>
        <p:nvGrpSpPr>
          <p:cNvPr id="1403" name="Google Shape;1403;p23"/>
          <p:cNvGrpSpPr/>
          <p:nvPr/>
        </p:nvGrpSpPr>
        <p:grpSpPr>
          <a:xfrm rot="-8099954">
            <a:off x="11272432" y="5505137"/>
            <a:ext cx="1792489" cy="2660436"/>
            <a:chOff x="272875" y="1527563"/>
            <a:chExt cx="255950" cy="455000"/>
          </a:xfrm>
        </p:grpSpPr>
        <p:sp>
          <p:nvSpPr>
            <p:cNvPr id="1404" name="Google Shape;1404;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5" name="Google Shape;1405;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6" name="Google Shape;1406;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7" name="Google Shape;1407;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8" name="Google Shape;1408;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9" name="Google Shape;1409;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0" name="Google Shape;1410;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1" name="Google Shape;1411;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2" name="Google Shape;1412;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3" name="Google Shape;1413;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4" name="Google Shape;1414;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5" name="Google Shape;1415;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6" name="Google Shape;1416;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7" name="Google Shape;1417;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8" name="Google Shape;1418;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9" name="Google Shape;1419;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0" name="Google Shape;1420;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1" name="Google Shape;1421;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2" name="Google Shape;1422;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3" name="Google Shape;1423;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4" name="Google Shape;1424;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5" name="Google Shape;1425;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6" name="Google Shape;1426;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7" name="Google Shape;1427;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8" name="Google Shape;1428;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9" name="Google Shape;1429;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0" name="Google Shape;1430;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1" name="Google Shape;1431;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2" name="Google Shape;1432;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3" name="Google Shape;1433;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4" name="Google Shape;1434;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5" name="Google Shape;1435;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6" name="Google Shape;1436;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7" name="Google Shape;1437;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8" name="Google Shape;1438;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865076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Number and text">
  <p:cSld name="Number and text">
    <p:spTree>
      <p:nvGrpSpPr>
        <p:cNvPr id="1" name="Shape 1439"/>
        <p:cNvGrpSpPr/>
        <p:nvPr/>
      </p:nvGrpSpPr>
      <p:grpSpPr>
        <a:xfrm>
          <a:off x="0" y="0"/>
          <a:ext cx="0" cy="0"/>
          <a:chOff x="0" y="0"/>
          <a:chExt cx="0" cy="0"/>
        </a:xfrm>
      </p:grpSpPr>
      <p:sp>
        <p:nvSpPr>
          <p:cNvPr id="1440" name="Google Shape;1440;p24"/>
          <p:cNvSpPr txBox="1">
            <a:spLocks noGrp="1"/>
          </p:cNvSpPr>
          <p:nvPr>
            <p:ph type="title" hasCustomPrompt="1"/>
          </p:nvPr>
        </p:nvSpPr>
        <p:spPr>
          <a:xfrm>
            <a:off x="4054596" y="2656100"/>
            <a:ext cx="15144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1" name="Google Shape;1441;p24"/>
          <p:cNvSpPr txBox="1">
            <a:spLocks noGrp="1"/>
          </p:cNvSpPr>
          <p:nvPr>
            <p:ph type="subTitle" idx="1"/>
          </p:nvPr>
        </p:nvSpPr>
        <p:spPr>
          <a:xfrm>
            <a:off x="6094403" y="4394633"/>
            <a:ext cx="2551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2" name="Google Shape;1442;p24"/>
          <p:cNvSpPr txBox="1">
            <a:spLocks noGrp="1"/>
          </p:cNvSpPr>
          <p:nvPr>
            <p:ph type="title" idx="2" hasCustomPrompt="1"/>
          </p:nvPr>
        </p:nvSpPr>
        <p:spPr>
          <a:xfrm>
            <a:off x="6612803" y="2656100"/>
            <a:ext cx="15144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3" name="Google Shape;1443;p24"/>
          <p:cNvSpPr txBox="1">
            <a:spLocks noGrp="1"/>
          </p:cNvSpPr>
          <p:nvPr>
            <p:ph type="subTitle" idx="3"/>
          </p:nvPr>
        </p:nvSpPr>
        <p:spPr>
          <a:xfrm>
            <a:off x="3527596" y="4394633"/>
            <a:ext cx="2568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4" name="Google Shape;1444;p24"/>
          <p:cNvSpPr txBox="1">
            <a:spLocks noGrp="1"/>
          </p:cNvSpPr>
          <p:nvPr>
            <p:ph type="title" idx="4" hasCustomPrompt="1"/>
          </p:nvPr>
        </p:nvSpPr>
        <p:spPr>
          <a:xfrm>
            <a:off x="9235267" y="2656100"/>
            <a:ext cx="14440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5" name="Google Shape;1445;p24"/>
          <p:cNvSpPr txBox="1">
            <a:spLocks noGrp="1"/>
          </p:cNvSpPr>
          <p:nvPr>
            <p:ph type="subTitle" idx="5"/>
          </p:nvPr>
        </p:nvSpPr>
        <p:spPr>
          <a:xfrm>
            <a:off x="8677267" y="4394633"/>
            <a:ext cx="2560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6" name="Google Shape;1446;p24"/>
          <p:cNvSpPr txBox="1">
            <a:spLocks noGrp="1"/>
          </p:cNvSpPr>
          <p:nvPr>
            <p:ph type="title" idx="6" hasCustomPrompt="1"/>
          </p:nvPr>
        </p:nvSpPr>
        <p:spPr>
          <a:xfrm>
            <a:off x="1528213" y="2656100"/>
            <a:ext cx="14440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7" name="Google Shape;1447;p24"/>
          <p:cNvSpPr txBox="1">
            <a:spLocks noGrp="1"/>
          </p:cNvSpPr>
          <p:nvPr>
            <p:ph type="subTitle" idx="7"/>
          </p:nvPr>
        </p:nvSpPr>
        <p:spPr>
          <a:xfrm>
            <a:off x="966013" y="4394633"/>
            <a:ext cx="2568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8" name="Google Shape;1448;p24"/>
          <p:cNvSpPr txBox="1">
            <a:spLocks noGrp="1"/>
          </p:cNvSpPr>
          <p:nvPr>
            <p:ph type="subTitle" idx="8"/>
          </p:nvPr>
        </p:nvSpPr>
        <p:spPr>
          <a:xfrm>
            <a:off x="963013"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4"/>
          <p:cNvSpPr txBox="1">
            <a:spLocks noGrp="1"/>
          </p:cNvSpPr>
          <p:nvPr>
            <p:ph type="subTitle" idx="9"/>
          </p:nvPr>
        </p:nvSpPr>
        <p:spPr>
          <a:xfrm>
            <a:off x="3524596"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0" name="Google Shape;1450;p24"/>
          <p:cNvSpPr txBox="1">
            <a:spLocks noGrp="1"/>
          </p:cNvSpPr>
          <p:nvPr>
            <p:ph type="subTitle" idx="13"/>
          </p:nvPr>
        </p:nvSpPr>
        <p:spPr>
          <a:xfrm>
            <a:off x="6082803"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4"/>
          <p:cNvSpPr txBox="1">
            <a:spLocks noGrp="1"/>
          </p:cNvSpPr>
          <p:nvPr>
            <p:ph type="subTitle" idx="14"/>
          </p:nvPr>
        </p:nvSpPr>
        <p:spPr>
          <a:xfrm>
            <a:off x="8670067" y="4843600"/>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52" name="Google Shape;1452;p24"/>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453" name="Google Shape;1453;p24"/>
          <p:cNvGrpSpPr/>
          <p:nvPr/>
        </p:nvGrpSpPr>
        <p:grpSpPr>
          <a:xfrm rot="-987768">
            <a:off x="10335757" y="-355038"/>
            <a:ext cx="1792479" cy="2660411"/>
            <a:chOff x="272875" y="1527563"/>
            <a:chExt cx="255950" cy="455000"/>
          </a:xfrm>
        </p:grpSpPr>
        <p:sp>
          <p:nvSpPr>
            <p:cNvPr id="1454" name="Google Shape;1454;p2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5" name="Google Shape;1455;p2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6" name="Google Shape;1456;p2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7" name="Google Shape;1457;p2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8" name="Google Shape;1458;p2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9" name="Google Shape;1459;p2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0" name="Google Shape;1460;p2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1" name="Google Shape;1461;p2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2" name="Google Shape;1462;p2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3" name="Google Shape;1463;p2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4" name="Google Shape;1464;p2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5" name="Google Shape;1465;p2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6" name="Google Shape;1466;p2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7" name="Google Shape;1467;p2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8" name="Google Shape;1468;p2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9" name="Google Shape;1469;p2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0" name="Google Shape;1470;p2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1" name="Google Shape;1471;p2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2" name="Google Shape;1472;p2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3" name="Google Shape;1473;p2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4" name="Google Shape;1474;p2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5" name="Google Shape;1475;p2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6" name="Google Shape;1476;p2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7" name="Google Shape;1477;p2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8" name="Google Shape;1478;p2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9" name="Google Shape;1479;p2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0" name="Google Shape;1480;p2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1" name="Google Shape;1481;p2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2" name="Google Shape;1482;p2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3" name="Google Shape;1483;p2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4" name="Google Shape;1484;p2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5" name="Google Shape;1485;p2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6" name="Google Shape;1486;p2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7" name="Google Shape;1487;p2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8" name="Google Shape;1488;p2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489" name="Google Shape;1489;p24"/>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490" name="Google Shape;1490;p24"/>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491" name="Google Shape;1491;p24"/>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2" name="Google Shape;1492;p24"/>
          <p:cNvSpPr txBox="1">
            <a:spLocks noGrp="1"/>
          </p:cNvSpPr>
          <p:nvPr>
            <p:ph type="ctrTitle" idx="15"/>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16378156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1493"/>
        <p:cNvGrpSpPr/>
        <p:nvPr/>
      </p:nvGrpSpPr>
      <p:grpSpPr>
        <a:xfrm>
          <a:off x="0" y="0"/>
          <a:ext cx="0" cy="0"/>
          <a:chOff x="0" y="0"/>
          <a:chExt cx="0" cy="0"/>
        </a:xfrm>
      </p:grpSpPr>
      <p:sp>
        <p:nvSpPr>
          <p:cNvPr id="1494" name="Google Shape;1494;p25"/>
          <p:cNvSpPr txBox="1">
            <a:spLocks noGrp="1"/>
          </p:cNvSpPr>
          <p:nvPr>
            <p:ph type="subTitle" idx="1"/>
          </p:nvPr>
        </p:nvSpPr>
        <p:spPr>
          <a:xfrm>
            <a:off x="895267" y="3407600"/>
            <a:ext cx="4755600" cy="155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495" name="Google Shape;1495;p25"/>
          <p:cNvSpPr txBox="1">
            <a:spLocks noGrp="1"/>
          </p:cNvSpPr>
          <p:nvPr>
            <p:ph type="ctrTitle"/>
          </p:nvPr>
        </p:nvSpPr>
        <p:spPr>
          <a:xfrm>
            <a:off x="895267" y="2500069"/>
            <a:ext cx="3472400" cy="764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pic>
        <p:nvPicPr>
          <p:cNvPr id="1496" name="Google Shape;1496;p25"/>
          <p:cNvPicPr preferRelativeResize="0"/>
          <p:nvPr/>
        </p:nvPicPr>
        <p:blipFill>
          <a:blip r:embed="rId2">
            <a:alphaModFix amt="64000"/>
          </a:blip>
          <a:stretch>
            <a:fillRect/>
          </a:stretch>
        </p:blipFill>
        <p:spPr>
          <a:xfrm rot="5400000">
            <a:off x="9284415" y="-841084"/>
            <a:ext cx="4789568" cy="4028800"/>
          </a:xfrm>
          <a:prstGeom prst="rect">
            <a:avLst/>
          </a:prstGeom>
          <a:noFill/>
          <a:ln>
            <a:noFill/>
          </a:ln>
        </p:spPr>
      </p:pic>
      <p:pic>
        <p:nvPicPr>
          <p:cNvPr id="1497" name="Google Shape;1497;p25"/>
          <p:cNvPicPr preferRelativeResize="0"/>
          <p:nvPr/>
        </p:nvPicPr>
        <p:blipFill>
          <a:blip r:embed="rId3">
            <a:alphaModFix amt="66000"/>
          </a:blip>
          <a:stretch>
            <a:fillRect/>
          </a:stretch>
        </p:blipFill>
        <p:spPr>
          <a:xfrm rot="1326165" flipH="1">
            <a:off x="-255259" y="5505177"/>
            <a:ext cx="4396519" cy="3035512"/>
          </a:xfrm>
          <a:prstGeom prst="rect">
            <a:avLst/>
          </a:prstGeom>
          <a:noFill/>
          <a:ln>
            <a:noFill/>
          </a:ln>
        </p:spPr>
      </p:pic>
      <p:grpSp>
        <p:nvGrpSpPr>
          <p:cNvPr id="1498" name="Google Shape;1498;p25"/>
          <p:cNvGrpSpPr/>
          <p:nvPr/>
        </p:nvGrpSpPr>
        <p:grpSpPr>
          <a:xfrm rot="-2700000">
            <a:off x="10702018" y="-244454"/>
            <a:ext cx="1792465" cy="2660436"/>
            <a:chOff x="272875" y="1527563"/>
            <a:chExt cx="255950" cy="455000"/>
          </a:xfrm>
        </p:grpSpPr>
        <p:sp>
          <p:nvSpPr>
            <p:cNvPr id="1499" name="Google Shape;1499;p2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0" name="Google Shape;1500;p2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1" name="Google Shape;1501;p2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2" name="Google Shape;1502;p2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3" name="Google Shape;1503;p2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4" name="Google Shape;1504;p2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5" name="Google Shape;1505;p2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6" name="Google Shape;1506;p2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7" name="Google Shape;1507;p2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8" name="Google Shape;1508;p2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9" name="Google Shape;1509;p2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0" name="Google Shape;1510;p2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1" name="Google Shape;1511;p2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2" name="Google Shape;1512;p2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3" name="Google Shape;1513;p2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4" name="Google Shape;1514;p2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5" name="Google Shape;1515;p2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6" name="Google Shape;1516;p2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7" name="Google Shape;1517;p2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8" name="Google Shape;1518;p2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9" name="Google Shape;1519;p2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0" name="Google Shape;1520;p2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1" name="Google Shape;1521;p2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2" name="Google Shape;1522;p2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3" name="Google Shape;1523;p2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4" name="Google Shape;1524;p2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5" name="Google Shape;1525;p2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6" name="Google Shape;1526;p2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7" name="Google Shape;1527;p2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8" name="Google Shape;1528;p2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9" name="Google Shape;1529;p2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0" name="Google Shape;1530;p2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1" name="Google Shape;1531;p2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2" name="Google Shape;1532;p2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3" name="Google Shape;1533;p2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34" name="Google Shape;1534;p25"/>
          <p:cNvSpPr/>
          <p:nvPr/>
        </p:nvSpPr>
        <p:spPr>
          <a:xfrm>
            <a:off x="6089274" y="-3362066"/>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1535" name="Google Shape;1535;p25"/>
          <p:cNvPicPr preferRelativeResize="0"/>
          <p:nvPr/>
        </p:nvPicPr>
        <p:blipFill>
          <a:blip r:embed="rId4">
            <a:alphaModFix amt="74000"/>
          </a:blip>
          <a:stretch>
            <a:fillRect/>
          </a:stretch>
        </p:blipFill>
        <p:spPr>
          <a:xfrm rot="7675040">
            <a:off x="3559889" y="-2021551"/>
            <a:ext cx="3859836" cy="3457769"/>
          </a:xfrm>
          <a:prstGeom prst="rect">
            <a:avLst/>
          </a:prstGeom>
          <a:noFill/>
          <a:ln>
            <a:noFill/>
          </a:ln>
        </p:spPr>
      </p:pic>
      <p:pic>
        <p:nvPicPr>
          <p:cNvPr id="1536" name="Google Shape;1536;p25"/>
          <p:cNvPicPr preferRelativeResize="0"/>
          <p:nvPr/>
        </p:nvPicPr>
        <p:blipFill>
          <a:blip r:embed="rId5">
            <a:alphaModFix amt="74000"/>
          </a:blip>
          <a:stretch>
            <a:fillRect/>
          </a:stretch>
        </p:blipFill>
        <p:spPr>
          <a:xfrm rot="-9631575" flipH="1">
            <a:off x="-2004313" y="-1640565"/>
            <a:ext cx="3859832" cy="3457765"/>
          </a:xfrm>
          <a:prstGeom prst="rect">
            <a:avLst/>
          </a:prstGeom>
          <a:noFill/>
          <a:ln>
            <a:noFill/>
          </a:ln>
        </p:spPr>
      </p:pic>
    </p:spTree>
    <p:extLst>
      <p:ext uri="{BB962C8B-B14F-4D97-AF65-F5344CB8AC3E}">
        <p14:creationId xmlns:p14="http://schemas.microsoft.com/office/powerpoint/2010/main" val="34113154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37"/>
        <p:cNvGrpSpPr/>
        <p:nvPr/>
      </p:nvGrpSpPr>
      <p:grpSpPr>
        <a:xfrm>
          <a:off x="0" y="0"/>
          <a:ext cx="0" cy="0"/>
          <a:chOff x="0" y="0"/>
          <a:chExt cx="0" cy="0"/>
        </a:xfrm>
      </p:grpSpPr>
      <p:sp>
        <p:nvSpPr>
          <p:cNvPr id="1538" name="Google Shape;1538;p26"/>
          <p:cNvSpPr txBox="1">
            <a:spLocks noGrp="1"/>
          </p:cNvSpPr>
          <p:nvPr>
            <p:ph type="subTitle" idx="1"/>
          </p:nvPr>
        </p:nvSpPr>
        <p:spPr>
          <a:xfrm>
            <a:off x="725367" y="4160508"/>
            <a:ext cx="3048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Overpass Black"/>
                <a:ea typeface="Overpass Black"/>
                <a:cs typeface="Overpass Black"/>
                <a:sym typeface="Overpass Black"/>
              </a:defRPr>
            </a:lvl1pPr>
            <a:lvl2pPr lvl="1" algn="ctr" rtl="0">
              <a:lnSpc>
                <a:spcPct val="100000"/>
              </a:lnSpc>
              <a:spcBef>
                <a:spcPts val="0"/>
              </a:spcBef>
              <a:spcAft>
                <a:spcPts val="0"/>
              </a:spcAft>
              <a:buNone/>
              <a:defRPr sz="2133">
                <a:latin typeface="Overpass Black"/>
                <a:ea typeface="Overpass Black"/>
                <a:cs typeface="Overpass Black"/>
                <a:sym typeface="Overpass Black"/>
              </a:defRPr>
            </a:lvl2pPr>
            <a:lvl3pPr lvl="2" algn="ctr" rtl="0">
              <a:lnSpc>
                <a:spcPct val="100000"/>
              </a:lnSpc>
              <a:spcBef>
                <a:spcPts val="0"/>
              </a:spcBef>
              <a:spcAft>
                <a:spcPts val="0"/>
              </a:spcAft>
              <a:buNone/>
              <a:defRPr sz="2133">
                <a:latin typeface="Overpass Black"/>
                <a:ea typeface="Overpass Black"/>
                <a:cs typeface="Overpass Black"/>
                <a:sym typeface="Overpass Black"/>
              </a:defRPr>
            </a:lvl3pPr>
            <a:lvl4pPr lvl="3" algn="ctr" rtl="0">
              <a:lnSpc>
                <a:spcPct val="100000"/>
              </a:lnSpc>
              <a:spcBef>
                <a:spcPts val="0"/>
              </a:spcBef>
              <a:spcAft>
                <a:spcPts val="0"/>
              </a:spcAft>
              <a:buNone/>
              <a:defRPr sz="2133">
                <a:latin typeface="Overpass Black"/>
                <a:ea typeface="Overpass Black"/>
                <a:cs typeface="Overpass Black"/>
                <a:sym typeface="Overpass Black"/>
              </a:defRPr>
            </a:lvl4pPr>
            <a:lvl5pPr lvl="4" algn="ctr" rtl="0">
              <a:lnSpc>
                <a:spcPct val="100000"/>
              </a:lnSpc>
              <a:spcBef>
                <a:spcPts val="0"/>
              </a:spcBef>
              <a:spcAft>
                <a:spcPts val="0"/>
              </a:spcAft>
              <a:buNone/>
              <a:defRPr sz="2133">
                <a:latin typeface="Overpass Black"/>
                <a:ea typeface="Overpass Black"/>
                <a:cs typeface="Overpass Black"/>
                <a:sym typeface="Overpass Black"/>
              </a:defRPr>
            </a:lvl5pPr>
            <a:lvl6pPr lvl="5" algn="ctr" rtl="0">
              <a:lnSpc>
                <a:spcPct val="100000"/>
              </a:lnSpc>
              <a:spcBef>
                <a:spcPts val="0"/>
              </a:spcBef>
              <a:spcAft>
                <a:spcPts val="0"/>
              </a:spcAft>
              <a:buNone/>
              <a:defRPr sz="2133">
                <a:latin typeface="Overpass Black"/>
                <a:ea typeface="Overpass Black"/>
                <a:cs typeface="Overpass Black"/>
                <a:sym typeface="Overpass Black"/>
              </a:defRPr>
            </a:lvl6pPr>
            <a:lvl7pPr lvl="6" algn="ctr" rtl="0">
              <a:lnSpc>
                <a:spcPct val="100000"/>
              </a:lnSpc>
              <a:spcBef>
                <a:spcPts val="0"/>
              </a:spcBef>
              <a:spcAft>
                <a:spcPts val="0"/>
              </a:spcAft>
              <a:buNone/>
              <a:defRPr sz="2133">
                <a:latin typeface="Overpass Black"/>
                <a:ea typeface="Overpass Black"/>
                <a:cs typeface="Overpass Black"/>
                <a:sym typeface="Overpass Black"/>
              </a:defRPr>
            </a:lvl7pPr>
            <a:lvl8pPr lvl="7" algn="ctr" rtl="0">
              <a:lnSpc>
                <a:spcPct val="100000"/>
              </a:lnSpc>
              <a:spcBef>
                <a:spcPts val="0"/>
              </a:spcBef>
              <a:spcAft>
                <a:spcPts val="0"/>
              </a:spcAft>
              <a:buNone/>
              <a:defRPr sz="2133">
                <a:latin typeface="Overpass Black"/>
                <a:ea typeface="Overpass Black"/>
                <a:cs typeface="Overpass Black"/>
                <a:sym typeface="Overpass Black"/>
              </a:defRPr>
            </a:lvl8pPr>
            <a:lvl9pPr lvl="8" algn="ctr" rtl="0">
              <a:lnSpc>
                <a:spcPct val="100000"/>
              </a:lnSpc>
              <a:spcBef>
                <a:spcPts val="0"/>
              </a:spcBef>
              <a:spcAft>
                <a:spcPts val="0"/>
              </a:spcAft>
              <a:buNone/>
              <a:defRPr sz="2133">
                <a:latin typeface="Overpass Black"/>
                <a:ea typeface="Overpass Black"/>
                <a:cs typeface="Overpass Black"/>
                <a:sym typeface="Overpass Black"/>
              </a:defRPr>
            </a:lvl9pPr>
          </a:lstStyle>
          <a:p>
            <a:endParaRPr/>
          </a:p>
        </p:txBody>
      </p:sp>
      <p:sp>
        <p:nvSpPr>
          <p:cNvPr id="1539" name="Google Shape;1539;p26"/>
          <p:cNvSpPr txBox="1">
            <a:spLocks noGrp="1"/>
          </p:cNvSpPr>
          <p:nvPr>
            <p:ph type="subTitle" idx="2"/>
          </p:nvPr>
        </p:nvSpPr>
        <p:spPr>
          <a:xfrm>
            <a:off x="725367"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0" name="Google Shape;1540;p26"/>
          <p:cNvSpPr txBox="1">
            <a:spLocks noGrp="1"/>
          </p:cNvSpPr>
          <p:nvPr>
            <p:ph type="subTitle" idx="3"/>
          </p:nvPr>
        </p:nvSpPr>
        <p:spPr>
          <a:xfrm>
            <a:off x="4196373" y="4160508"/>
            <a:ext cx="3290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Overpass Black"/>
                <a:ea typeface="Overpass Black"/>
                <a:cs typeface="Overpass Black"/>
                <a:sym typeface="Overpass Black"/>
              </a:defRPr>
            </a:lvl1pPr>
            <a:lvl2pPr lvl="1" algn="ctr" rtl="0">
              <a:lnSpc>
                <a:spcPct val="100000"/>
              </a:lnSpc>
              <a:spcBef>
                <a:spcPts val="0"/>
              </a:spcBef>
              <a:spcAft>
                <a:spcPts val="0"/>
              </a:spcAft>
              <a:buNone/>
              <a:defRPr sz="2133">
                <a:latin typeface="Overpass Black"/>
                <a:ea typeface="Overpass Black"/>
                <a:cs typeface="Overpass Black"/>
                <a:sym typeface="Overpass Black"/>
              </a:defRPr>
            </a:lvl2pPr>
            <a:lvl3pPr lvl="2" algn="ctr" rtl="0">
              <a:lnSpc>
                <a:spcPct val="100000"/>
              </a:lnSpc>
              <a:spcBef>
                <a:spcPts val="0"/>
              </a:spcBef>
              <a:spcAft>
                <a:spcPts val="0"/>
              </a:spcAft>
              <a:buNone/>
              <a:defRPr sz="2133">
                <a:latin typeface="Overpass Black"/>
                <a:ea typeface="Overpass Black"/>
                <a:cs typeface="Overpass Black"/>
                <a:sym typeface="Overpass Black"/>
              </a:defRPr>
            </a:lvl3pPr>
            <a:lvl4pPr lvl="3" algn="ctr" rtl="0">
              <a:lnSpc>
                <a:spcPct val="100000"/>
              </a:lnSpc>
              <a:spcBef>
                <a:spcPts val="0"/>
              </a:spcBef>
              <a:spcAft>
                <a:spcPts val="0"/>
              </a:spcAft>
              <a:buNone/>
              <a:defRPr sz="2133">
                <a:latin typeface="Overpass Black"/>
                <a:ea typeface="Overpass Black"/>
                <a:cs typeface="Overpass Black"/>
                <a:sym typeface="Overpass Black"/>
              </a:defRPr>
            </a:lvl4pPr>
            <a:lvl5pPr lvl="4" algn="ctr" rtl="0">
              <a:lnSpc>
                <a:spcPct val="100000"/>
              </a:lnSpc>
              <a:spcBef>
                <a:spcPts val="0"/>
              </a:spcBef>
              <a:spcAft>
                <a:spcPts val="0"/>
              </a:spcAft>
              <a:buNone/>
              <a:defRPr sz="2133">
                <a:latin typeface="Overpass Black"/>
                <a:ea typeface="Overpass Black"/>
                <a:cs typeface="Overpass Black"/>
                <a:sym typeface="Overpass Black"/>
              </a:defRPr>
            </a:lvl5pPr>
            <a:lvl6pPr lvl="5" algn="ctr" rtl="0">
              <a:lnSpc>
                <a:spcPct val="100000"/>
              </a:lnSpc>
              <a:spcBef>
                <a:spcPts val="0"/>
              </a:spcBef>
              <a:spcAft>
                <a:spcPts val="0"/>
              </a:spcAft>
              <a:buNone/>
              <a:defRPr sz="2133">
                <a:latin typeface="Overpass Black"/>
                <a:ea typeface="Overpass Black"/>
                <a:cs typeface="Overpass Black"/>
                <a:sym typeface="Overpass Black"/>
              </a:defRPr>
            </a:lvl6pPr>
            <a:lvl7pPr lvl="6" algn="ctr" rtl="0">
              <a:lnSpc>
                <a:spcPct val="100000"/>
              </a:lnSpc>
              <a:spcBef>
                <a:spcPts val="0"/>
              </a:spcBef>
              <a:spcAft>
                <a:spcPts val="0"/>
              </a:spcAft>
              <a:buNone/>
              <a:defRPr sz="2133">
                <a:latin typeface="Overpass Black"/>
                <a:ea typeface="Overpass Black"/>
                <a:cs typeface="Overpass Black"/>
                <a:sym typeface="Overpass Black"/>
              </a:defRPr>
            </a:lvl7pPr>
            <a:lvl8pPr lvl="7" algn="ctr" rtl="0">
              <a:lnSpc>
                <a:spcPct val="100000"/>
              </a:lnSpc>
              <a:spcBef>
                <a:spcPts val="0"/>
              </a:spcBef>
              <a:spcAft>
                <a:spcPts val="0"/>
              </a:spcAft>
              <a:buNone/>
              <a:defRPr sz="2133">
                <a:latin typeface="Overpass Black"/>
                <a:ea typeface="Overpass Black"/>
                <a:cs typeface="Overpass Black"/>
                <a:sym typeface="Overpass Black"/>
              </a:defRPr>
            </a:lvl8pPr>
            <a:lvl9pPr lvl="8" algn="ctr" rtl="0">
              <a:lnSpc>
                <a:spcPct val="100000"/>
              </a:lnSpc>
              <a:spcBef>
                <a:spcPts val="0"/>
              </a:spcBef>
              <a:spcAft>
                <a:spcPts val="0"/>
              </a:spcAft>
              <a:buNone/>
              <a:defRPr sz="2133">
                <a:latin typeface="Overpass Black"/>
                <a:ea typeface="Overpass Black"/>
                <a:cs typeface="Overpass Black"/>
                <a:sym typeface="Overpass Black"/>
              </a:defRPr>
            </a:lvl9pPr>
          </a:lstStyle>
          <a:p>
            <a:endParaRPr/>
          </a:p>
        </p:txBody>
      </p:sp>
      <p:sp>
        <p:nvSpPr>
          <p:cNvPr id="1541" name="Google Shape;1541;p26"/>
          <p:cNvSpPr txBox="1">
            <a:spLocks noGrp="1"/>
          </p:cNvSpPr>
          <p:nvPr>
            <p:ph type="subTitle" idx="4"/>
          </p:nvPr>
        </p:nvSpPr>
        <p:spPr>
          <a:xfrm>
            <a:off x="4317373"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2" name="Google Shape;1542;p26"/>
          <p:cNvSpPr txBox="1">
            <a:spLocks noGrp="1"/>
          </p:cNvSpPr>
          <p:nvPr>
            <p:ph type="subTitle" idx="5"/>
          </p:nvPr>
        </p:nvSpPr>
        <p:spPr>
          <a:xfrm>
            <a:off x="7712868" y="4160508"/>
            <a:ext cx="3290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Overpass Black"/>
                <a:ea typeface="Overpass Black"/>
                <a:cs typeface="Overpass Black"/>
                <a:sym typeface="Overpass Black"/>
              </a:defRPr>
            </a:lvl1pPr>
            <a:lvl2pPr lvl="1" algn="ctr" rtl="0">
              <a:lnSpc>
                <a:spcPct val="100000"/>
              </a:lnSpc>
              <a:spcBef>
                <a:spcPts val="0"/>
              </a:spcBef>
              <a:spcAft>
                <a:spcPts val="0"/>
              </a:spcAft>
              <a:buNone/>
              <a:defRPr sz="2133">
                <a:latin typeface="Overpass Black"/>
                <a:ea typeface="Overpass Black"/>
                <a:cs typeface="Overpass Black"/>
                <a:sym typeface="Overpass Black"/>
              </a:defRPr>
            </a:lvl2pPr>
            <a:lvl3pPr lvl="2" algn="ctr" rtl="0">
              <a:lnSpc>
                <a:spcPct val="100000"/>
              </a:lnSpc>
              <a:spcBef>
                <a:spcPts val="0"/>
              </a:spcBef>
              <a:spcAft>
                <a:spcPts val="0"/>
              </a:spcAft>
              <a:buNone/>
              <a:defRPr sz="2133">
                <a:latin typeface="Overpass Black"/>
                <a:ea typeface="Overpass Black"/>
                <a:cs typeface="Overpass Black"/>
                <a:sym typeface="Overpass Black"/>
              </a:defRPr>
            </a:lvl3pPr>
            <a:lvl4pPr lvl="3" algn="ctr" rtl="0">
              <a:lnSpc>
                <a:spcPct val="100000"/>
              </a:lnSpc>
              <a:spcBef>
                <a:spcPts val="0"/>
              </a:spcBef>
              <a:spcAft>
                <a:spcPts val="0"/>
              </a:spcAft>
              <a:buNone/>
              <a:defRPr sz="2133">
                <a:latin typeface="Overpass Black"/>
                <a:ea typeface="Overpass Black"/>
                <a:cs typeface="Overpass Black"/>
                <a:sym typeface="Overpass Black"/>
              </a:defRPr>
            </a:lvl4pPr>
            <a:lvl5pPr lvl="4" algn="ctr" rtl="0">
              <a:lnSpc>
                <a:spcPct val="100000"/>
              </a:lnSpc>
              <a:spcBef>
                <a:spcPts val="0"/>
              </a:spcBef>
              <a:spcAft>
                <a:spcPts val="0"/>
              </a:spcAft>
              <a:buNone/>
              <a:defRPr sz="2133">
                <a:latin typeface="Overpass Black"/>
                <a:ea typeface="Overpass Black"/>
                <a:cs typeface="Overpass Black"/>
                <a:sym typeface="Overpass Black"/>
              </a:defRPr>
            </a:lvl5pPr>
            <a:lvl6pPr lvl="5" algn="ctr" rtl="0">
              <a:lnSpc>
                <a:spcPct val="100000"/>
              </a:lnSpc>
              <a:spcBef>
                <a:spcPts val="0"/>
              </a:spcBef>
              <a:spcAft>
                <a:spcPts val="0"/>
              </a:spcAft>
              <a:buNone/>
              <a:defRPr sz="2133">
                <a:latin typeface="Overpass Black"/>
                <a:ea typeface="Overpass Black"/>
                <a:cs typeface="Overpass Black"/>
                <a:sym typeface="Overpass Black"/>
              </a:defRPr>
            </a:lvl6pPr>
            <a:lvl7pPr lvl="6" algn="ctr" rtl="0">
              <a:lnSpc>
                <a:spcPct val="100000"/>
              </a:lnSpc>
              <a:spcBef>
                <a:spcPts val="0"/>
              </a:spcBef>
              <a:spcAft>
                <a:spcPts val="0"/>
              </a:spcAft>
              <a:buNone/>
              <a:defRPr sz="2133">
                <a:latin typeface="Overpass Black"/>
                <a:ea typeface="Overpass Black"/>
                <a:cs typeface="Overpass Black"/>
                <a:sym typeface="Overpass Black"/>
              </a:defRPr>
            </a:lvl7pPr>
            <a:lvl8pPr lvl="7" algn="ctr" rtl="0">
              <a:lnSpc>
                <a:spcPct val="100000"/>
              </a:lnSpc>
              <a:spcBef>
                <a:spcPts val="0"/>
              </a:spcBef>
              <a:spcAft>
                <a:spcPts val="0"/>
              </a:spcAft>
              <a:buNone/>
              <a:defRPr sz="2133">
                <a:latin typeface="Overpass Black"/>
                <a:ea typeface="Overpass Black"/>
                <a:cs typeface="Overpass Black"/>
                <a:sym typeface="Overpass Black"/>
              </a:defRPr>
            </a:lvl8pPr>
            <a:lvl9pPr lvl="8" algn="ctr" rtl="0">
              <a:lnSpc>
                <a:spcPct val="100000"/>
              </a:lnSpc>
              <a:spcBef>
                <a:spcPts val="0"/>
              </a:spcBef>
              <a:spcAft>
                <a:spcPts val="0"/>
              </a:spcAft>
              <a:buNone/>
              <a:defRPr sz="2133">
                <a:latin typeface="Overpass Black"/>
                <a:ea typeface="Overpass Black"/>
                <a:cs typeface="Overpass Black"/>
                <a:sym typeface="Overpass Black"/>
              </a:defRPr>
            </a:lvl9pPr>
          </a:lstStyle>
          <a:p>
            <a:endParaRPr/>
          </a:p>
        </p:txBody>
      </p:sp>
      <p:sp>
        <p:nvSpPr>
          <p:cNvPr id="1543" name="Google Shape;1543;p26"/>
          <p:cNvSpPr txBox="1">
            <a:spLocks noGrp="1"/>
          </p:cNvSpPr>
          <p:nvPr>
            <p:ph type="subTitle" idx="6"/>
          </p:nvPr>
        </p:nvSpPr>
        <p:spPr>
          <a:xfrm>
            <a:off x="7833867"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4" name="Google Shape;1544;p26"/>
          <p:cNvSpPr txBox="1">
            <a:spLocks noGrp="1"/>
          </p:cNvSpPr>
          <p:nvPr>
            <p:ph type="title" hasCustomPrompt="1"/>
          </p:nvPr>
        </p:nvSpPr>
        <p:spPr>
          <a:xfrm>
            <a:off x="4600173"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45" name="Google Shape;1545;p26"/>
          <p:cNvSpPr txBox="1">
            <a:spLocks noGrp="1"/>
          </p:cNvSpPr>
          <p:nvPr>
            <p:ph type="title" idx="7" hasCustomPrompt="1"/>
          </p:nvPr>
        </p:nvSpPr>
        <p:spPr>
          <a:xfrm>
            <a:off x="8116668"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46" name="Google Shape;1546;p26"/>
          <p:cNvSpPr txBox="1">
            <a:spLocks noGrp="1"/>
          </p:cNvSpPr>
          <p:nvPr>
            <p:ph type="title" idx="8" hasCustomPrompt="1"/>
          </p:nvPr>
        </p:nvSpPr>
        <p:spPr>
          <a:xfrm>
            <a:off x="1008167"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pic>
        <p:nvPicPr>
          <p:cNvPr id="1547" name="Google Shape;1547;p26"/>
          <p:cNvPicPr preferRelativeResize="0"/>
          <p:nvPr/>
        </p:nvPicPr>
        <p:blipFill>
          <a:blip r:embed="rId2">
            <a:alphaModFix amt="66000"/>
          </a:blip>
          <a:stretch>
            <a:fillRect/>
          </a:stretch>
        </p:blipFill>
        <p:spPr>
          <a:xfrm rot="-2343514" flipH="1">
            <a:off x="-2188737" y="-2293211"/>
            <a:ext cx="4396519" cy="3035517"/>
          </a:xfrm>
          <a:prstGeom prst="rect">
            <a:avLst/>
          </a:prstGeom>
          <a:noFill/>
          <a:ln>
            <a:noFill/>
          </a:ln>
        </p:spPr>
      </p:pic>
      <p:grpSp>
        <p:nvGrpSpPr>
          <p:cNvPr id="1548" name="Google Shape;1548;p26"/>
          <p:cNvGrpSpPr/>
          <p:nvPr/>
        </p:nvGrpSpPr>
        <p:grpSpPr>
          <a:xfrm rot="-8099954">
            <a:off x="-612769" y="-1362163"/>
            <a:ext cx="1792489" cy="2660436"/>
            <a:chOff x="272875" y="1527563"/>
            <a:chExt cx="255950" cy="455000"/>
          </a:xfrm>
        </p:grpSpPr>
        <p:sp>
          <p:nvSpPr>
            <p:cNvPr id="1549" name="Google Shape;1549;p2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0" name="Google Shape;1550;p2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1" name="Google Shape;1551;p2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2" name="Google Shape;1552;p2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3" name="Google Shape;1553;p2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4" name="Google Shape;1554;p2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5" name="Google Shape;1555;p2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6" name="Google Shape;1556;p2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7" name="Google Shape;1557;p2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8" name="Google Shape;1558;p2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9" name="Google Shape;1559;p2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0" name="Google Shape;1560;p2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1" name="Google Shape;1561;p2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2" name="Google Shape;1562;p2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3" name="Google Shape;1563;p2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4" name="Google Shape;1564;p2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5" name="Google Shape;1565;p2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6" name="Google Shape;1566;p2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7" name="Google Shape;1567;p2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8" name="Google Shape;1568;p2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9" name="Google Shape;1569;p2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0" name="Google Shape;1570;p2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1" name="Google Shape;1571;p2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2" name="Google Shape;1572;p2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3" name="Google Shape;1573;p2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4" name="Google Shape;1574;p2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5" name="Google Shape;1575;p2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6" name="Google Shape;1576;p2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7" name="Google Shape;1577;p2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8" name="Google Shape;1578;p2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9" name="Google Shape;1579;p2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0" name="Google Shape;1580;p2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1" name="Google Shape;1581;p2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2" name="Google Shape;1582;p2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3" name="Google Shape;1583;p2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584" name="Google Shape;1584;p26"/>
          <p:cNvPicPr preferRelativeResize="0"/>
          <p:nvPr/>
        </p:nvPicPr>
        <p:blipFill>
          <a:blip r:embed="rId3">
            <a:alphaModFix amt="74000"/>
          </a:blip>
          <a:stretch>
            <a:fillRect/>
          </a:stretch>
        </p:blipFill>
        <p:spPr>
          <a:xfrm rot="4990199" flipH="1">
            <a:off x="-1503147" y="5478162"/>
            <a:ext cx="3859827" cy="3457761"/>
          </a:xfrm>
          <a:prstGeom prst="rect">
            <a:avLst/>
          </a:prstGeom>
          <a:noFill/>
          <a:ln>
            <a:noFill/>
          </a:ln>
        </p:spPr>
      </p:pic>
      <p:pic>
        <p:nvPicPr>
          <p:cNvPr id="1585" name="Google Shape;1585;p26"/>
          <p:cNvPicPr preferRelativeResize="0"/>
          <p:nvPr/>
        </p:nvPicPr>
        <p:blipFill>
          <a:blip r:embed="rId4">
            <a:alphaModFix amt="74000"/>
          </a:blip>
          <a:stretch>
            <a:fillRect/>
          </a:stretch>
        </p:blipFill>
        <p:spPr>
          <a:xfrm rot="4990199" flipH="1">
            <a:off x="9743487" y="-1229354"/>
            <a:ext cx="3859827" cy="3457761"/>
          </a:xfrm>
          <a:prstGeom prst="rect">
            <a:avLst/>
          </a:prstGeom>
          <a:noFill/>
          <a:ln>
            <a:noFill/>
          </a:ln>
        </p:spPr>
      </p:pic>
      <p:sp>
        <p:nvSpPr>
          <p:cNvPr id="1586" name="Google Shape;1586;p26"/>
          <p:cNvSpPr txBox="1">
            <a:spLocks noGrp="1"/>
          </p:cNvSpPr>
          <p:nvPr>
            <p:ph type="ctrTitle" idx="9"/>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587" name="Google Shape;1587;p26"/>
          <p:cNvSpPr/>
          <p:nvPr/>
        </p:nvSpPr>
        <p:spPr>
          <a:xfrm rot="-2136675">
            <a:off x="9722017" y="5422512"/>
            <a:ext cx="3019969" cy="2887645"/>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1792647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668"/>
        <p:cNvGrpSpPr/>
        <p:nvPr/>
      </p:nvGrpSpPr>
      <p:grpSpPr>
        <a:xfrm>
          <a:off x="0" y="0"/>
          <a:ext cx="0" cy="0"/>
          <a:chOff x="0" y="0"/>
          <a:chExt cx="0" cy="0"/>
        </a:xfrm>
      </p:grpSpPr>
      <p:pic>
        <p:nvPicPr>
          <p:cNvPr id="1669" name="Google Shape;1669;p28"/>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670" name="Google Shape;1670;p28"/>
          <p:cNvGrpSpPr/>
          <p:nvPr/>
        </p:nvGrpSpPr>
        <p:grpSpPr>
          <a:xfrm rot="-987768">
            <a:off x="10335757" y="-355038"/>
            <a:ext cx="1792479" cy="2660411"/>
            <a:chOff x="272875" y="1527563"/>
            <a:chExt cx="255950" cy="455000"/>
          </a:xfrm>
        </p:grpSpPr>
        <p:sp>
          <p:nvSpPr>
            <p:cNvPr id="1671" name="Google Shape;1671;p2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2" name="Google Shape;1672;p2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3" name="Google Shape;1673;p2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4" name="Google Shape;1674;p2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5" name="Google Shape;1675;p2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6" name="Google Shape;1676;p2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7" name="Google Shape;1677;p2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8" name="Google Shape;1678;p2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9" name="Google Shape;1679;p2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0" name="Google Shape;1680;p2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1" name="Google Shape;1681;p2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2" name="Google Shape;1682;p2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3" name="Google Shape;1683;p2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4" name="Google Shape;1684;p2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5" name="Google Shape;1685;p2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6" name="Google Shape;1686;p2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7" name="Google Shape;1687;p2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8" name="Google Shape;1688;p2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9" name="Google Shape;1689;p2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0" name="Google Shape;1690;p2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1" name="Google Shape;1691;p2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2" name="Google Shape;1692;p2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3" name="Google Shape;1693;p2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4" name="Google Shape;1694;p2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5" name="Google Shape;1695;p2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6" name="Google Shape;1696;p2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7" name="Google Shape;1697;p2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8" name="Google Shape;1698;p2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9" name="Google Shape;1699;p2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0" name="Google Shape;1700;p2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1" name="Google Shape;1701;p2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2" name="Google Shape;1702;p2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3" name="Google Shape;1703;p2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4" name="Google Shape;1704;p2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5" name="Google Shape;1705;p2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706" name="Google Shape;1706;p28"/>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707" name="Google Shape;1707;p28"/>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708" name="Google Shape;1708;p28"/>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9" name="Google Shape;1709;p28"/>
          <p:cNvSpPr txBox="1">
            <a:spLocks noGrp="1"/>
          </p:cNvSpPr>
          <p:nvPr>
            <p:ph type="title"/>
          </p:nvPr>
        </p:nvSpPr>
        <p:spPr>
          <a:xfrm>
            <a:off x="976500" y="2183327"/>
            <a:ext cx="511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10" name="Google Shape;1710;p28"/>
          <p:cNvSpPr txBox="1">
            <a:spLocks noGrp="1"/>
          </p:cNvSpPr>
          <p:nvPr>
            <p:ph type="subTitle" idx="1"/>
          </p:nvPr>
        </p:nvSpPr>
        <p:spPr>
          <a:xfrm>
            <a:off x="633567" y="2926433"/>
            <a:ext cx="5462400" cy="3320400"/>
          </a:xfrm>
          <a:prstGeom prst="rect">
            <a:avLst/>
          </a:prstGeom>
        </p:spPr>
        <p:txBody>
          <a:bodyPr spcFirstLastPara="1" wrap="square" lIns="91425" tIns="91425" rIns="91425" bIns="91425" anchor="t" anchorCtr="0">
            <a:noAutofit/>
          </a:bodyPr>
          <a:lstStyle>
            <a:lvl1pPr marR="67732" lvl="0" rtl="0">
              <a:lnSpc>
                <a:spcPct val="100000"/>
              </a:lnSpc>
              <a:spcBef>
                <a:spcPts val="0"/>
              </a:spcBef>
              <a:spcAft>
                <a:spcPts val="0"/>
              </a:spcAft>
              <a:buClr>
                <a:schemeClr val="lt2"/>
              </a:buClr>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711" name="Google Shape;1711;p28"/>
          <p:cNvSpPr txBox="1">
            <a:spLocks noGrp="1"/>
          </p:cNvSpPr>
          <p:nvPr>
            <p:ph type="title" idx="2"/>
          </p:nvPr>
        </p:nvSpPr>
        <p:spPr>
          <a:xfrm>
            <a:off x="6104200" y="2183327"/>
            <a:ext cx="511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12" name="Google Shape;1712;p28"/>
          <p:cNvSpPr txBox="1">
            <a:spLocks noGrp="1"/>
          </p:cNvSpPr>
          <p:nvPr>
            <p:ph type="subTitle" idx="3"/>
          </p:nvPr>
        </p:nvSpPr>
        <p:spPr>
          <a:xfrm>
            <a:off x="6104200" y="2926433"/>
            <a:ext cx="5462400" cy="332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713" name="Google Shape;1713;p28"/>
          <p:cNvSpPr txBox="1">
            <a:spLocks noGrp="1"/>
          </p:cNvSpPr>
          <p:nvPr>
            <p:ph type="ctrTitle" idx="4"/>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16834288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839"/>
        <p:cNvGrpSpPr/>
        <p:nvPr/>
      </p:nvGrpSpPr>
      <p:grpSpPr>
        <a:xfrm>
          <a:off x="0" y="0"/>
          <a:ext cx="0" cy="0"/>
          <a:chOff x="0" y="0"/>
          <a:chExt cx="0" cy="0"/>
        </a:xfrm>
      </p:grpSpPr>
      <p:pic>
        <p:nvPicPr>
          <p:cNvPr id="1840" name="Google Shape;1840;p31"/>
          <p:cNvPicPr preferRelativeResize="0"/>
          <p:nvPr/>
        </p:nvPicPr>
        <p:blipFill>
          <a:blip r:embed="rId2">
            <a:alphaModFix amt="76000"/>
          </a:blip>
          <a:stretch>
            <a:fillRect/>
          </a:stretch>
        </p:blipFill>
        <p:spPr>
          <a:xfrm rot="2453973">
            <a:off x="1664787" y="3376285"/>
            <a:ext cx="5643664" cy="2101699"/>
          </a:xfrm>
          <a:prstGeom prst="rect">
            <a:avLst/>
          </a:prstGeom>
          <a:noFill/>
          <a:ln>
            <a:noFill/>
          </a:ln>
        </p:spPr>
      </p:pic>
      <p:pic>
        <p:nvPicPr>
          <p:cNvPr id="1841" name="Google Shape;1841;p31"/>
          <p:cNvPicPr preferRelativeResize="0"/>
          <p:nvPr/>
        </p:nvPicPr>
        <p:blipFill>
          <a:blip r:embed="rId2">
            <a:alphaModFix amt="76000"/>
          </a:blip>
          <a:stretch>
            <a:fillRect/>
          </a:stretch>
        </p:blipFill>
        <p:spPr>
          <a:xfrm rot="2453973">
            <a:off x="-2317747" y="5442419"/>
            <a:ext cx="5643664" cy="2101699"/>
          </a:xfrm>
          <a:prstGeom prst="rect">
            <a:avLst/>
          </a:prstGeom>
          <a:noFill/>
          <a:ln>
            <a:noFill/>
          </a:ln>
        </p:spPr>
      </p:pic>
      <p:pic>
        <p:nvPicPr>
          <p:cNvPr id="1842" name="Google Shape;1842;p31"/>
          <p:cNvPicPr preferRelativeResize="0"/>
          <p:nvPr/>
        </p:nvPicPr>
        <p:blipFill>
          <a:blip r:embed="rId3">
            <a:alphaModFix amt="76000"/>
          </a:blip>
          <a:stretch>
            <a:fillRect/>
          </a:stretch>
        </p:blipFill>
        <p:spPr>
          <a:xfrm rot="2453973">
            <a:off x="8954820" y="-330848"/>
            <a:ext cx="5643664" cy="2101699"/>
          </a:xfrm>
          <a:prstGeom prst="rect">
            <a:avLst/>
          </a:prstGeom>
          <a:noFill/>
          <a:ln>
            <a:noFill/>
          </a:ln>
        </p:spPr>
      </p:pic>
      <p:pic>
        <p:nvPicPr>
          <p:cNvPr id="1843" name="Google Shape;1843;p31"/>
          <p:cNvPicPr preferRelativeResize="0"/>
          <p:nvPr/>
        </p:nvPicPr>
        <p:blipFill>
          <a:blip r:embed="rId4">
            <a:alphaModFix amt="47000"/>
          </a:blip>
          <a:stretch>
            <a:fillRect/>
          </a:stretch>
        </p:blipFill>
        <p:spPr>
          <a:xfrm rot="10800000">
            <a:off x="2174651" y="191851"/>
            <a:ext cx="7842701" cy="6474303"/>
          </a:xfrm>
          <a:prstGeom prst="rect">
            <a:avLst/>
          </a:prstGeom>
          <a:noFill/>
          <a:ln>
            <a:noFill/>
          </a:ln>
        </p:spPr>
      </p:pic>
      <p:grpSp>
        <p:nvGrpSpPr>
          <p:cNvPr id="1844" name="Google Shape;1844;p31"/>
          <p:cNvGrpSpPr/>
          <p:nvPr/>
        </p:nvGrpSpPr>
        <p:grpSpPr>
          <a:xfrm rot="-2700000">
            <a:off x="223941" y="4107949"/>
            <a:ext cx="1792465" cy="3292904"/>
            <a:chOff x="272875" y="1419395"/>
            <a:chExt cx="255950" cy="563168"/>
          </a:xfrm>
        </p:grpSpPr>
        <p:sp>
          <p:nvSpPr>
            <p:cNvPr id="1845" name="Google Shape;1845;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6" name="Google Shape;1846;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7" name="Google Shape;1847;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8" name="Google Shape;1848;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9" name="Google Shape;1849;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0" name="Google Shape;1850;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1" name="Google Shape;1851;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2" name="Google Shape;1852;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3" name="Google Shape;1853;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4" name="Google Shape;1854;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5" name="Google Shape;1855;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6" name="Google Shape;1856;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7" name="Google Shape;1857;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8" name="Google Shape;1858;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9" name="Google Shape;1859;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0" name="Google Shape;1860;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1" name="Google Shape;1861;p3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2" name="Google Shape;1862;p3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3" name="Google Shape;1863;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4" name="Google Shape;1864;p3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5" name="Google Shape;1865;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6" name="Google Shape;1866;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7" name="Google Shape;1867;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8" name="Google Shape;1868;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9" name="Google Shape;1869;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0" name="Google Shape;1870;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1" name="Google Shape;1871;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2" name="Google Shape;1872;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3" name="Google Shape;1873;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4" name="Google Shape;1874;p3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5" name="Google Shape;1875;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6" name="Google Shape;1876;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7" name="Google Shape;1877;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8" name="Google Shape;1878;p3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9" name="Google Shape;1879;p3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880" name="Google Shape;1880;p31"/>
          <p:cNvGrpSpPr/>
          <p:nvPr/>
        </p:nvGrpSpPr>
        <p:grpSpPr>
          <a:xfrm rot="-2700000">
            <a:off x="10702018" y="-244454"/>
            <a:ext cx="1792465" cy="2660436"/>
            <a:chOff x="272875" y="1527563"/>
            <a:chExt cx="255950" cy="455000"/>
          </a:xfrm>
        </p:grpSpPr>
        <p:sp>
          <p:nvSpPr>
            <p:cNvPr id="1881" name="Google Shape;1881;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2" name="Google Shape;1882;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3" name="Google Shape;1883;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4" name="Google Shape;1884;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5" name="Google Shape;1885;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6" name="Google Shape;1886;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7" name="Google Shape;1887;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8" name="Google Shape;1888;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9" name="Google Shape;1889;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0" name="Google Shape;1890;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1" name="Google Shape;1891;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2" name="Google Shape;1892;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3" name="Google Shape;1893;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4" name="Google Shape;1894;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5" name="Google Shape;1895;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6" name="Google Shape;1896;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7" name="Google Shape;1897;p3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8" name="Google Shape;1898;p3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9" name="Google Shape;1899;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0" name="Google Shape;1900;p3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1" name="Google Shape;1901;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2" name="Google Shape;1902;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3" name="Google Shape;1903;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4" name="Google Shape;1904;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5" name="Google Shape;1905;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6" name="Google Shape;1906;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7" name="Google Shape;1907;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8" name="Google Shape;1908;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9" name="Google Shape;1909;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0" name="Google Shape;1910;p3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1" name="Google Shape;1911;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2" name="Google Shape;1912;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3" name="Google Shape;1913;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4" name="Google Shape;1914;p3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5" name="Google Shape;1915;p3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16" name="Google Shape;1916;p31"/>
          <p:cNvSpPr/>
          <p:nvPr/>
        </p:nvSpPr>
        <p:spPr>
          <a:xfrm>
            <a:off x="7427424" y="-3217383"/>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294145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917"/>
        <p:cNvGrpSpPr/>
        <p:nvPr/>
      </p:nvGrpSpPr>
      <p:grpSpPr>
        <a:xfrm>
          <a:off x="0" y="0"/>
          <a:ext cx="0" cy="0"/>
          <a:chOff x="0" y="0"/>
          <a:chExt cx="0" cy="0"/>
        </a:xfrm>
      </p:grpSpPr>
      <p:pic>
        <p:nvPicPr>
          <p:cNvPr id="1918" name="Google Shape;1918;p32"/>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919" name="Google Shape;1919;p32"/>
          <p:cNvGrpSpPr/>
          <p:nvPr/>
        </p:nvGrpSpPr>
        <p:grpSpPr>
          <a:xfrm rot="-987768">
            <a:off x="10335757" y="-355038"/>
            <a:ext cx="1792479" cy="2660411"/>
            <a:chOff x="272875" y="1527563"/>
            <a:chExt cx="255950" cy="455000"/>
          </a:xfrm>
        </p:grpSpPr>
        <p:sp>
          <p:nvSpPr>
            <p:cNvPr id="1920" name="Google Shape;1920;p3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1" name="Google Shape;1921;p3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2" name="Google Shape;1922;p3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3" name="Google Shape;1923;p3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4" name="Google Shape;1924;p3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5" name="Google Shape;1925;p3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6" name="Google Shape;1926;p3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7" name="Google Shape;1927;p3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8" name="Google Shape;1928;p3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9" name="Google Shape;1929;p3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0" name="Google Shape;1930;p3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1" name="Google Shape;1931;p3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2" name="Google Shape;1932;p3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3" name="Google Shape;1933;p3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4" name="Google Shape;1934;p3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5" name="Google Shape;1935;p3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6" name="Google Shape;1936;p3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7" name="Google Shape;1937;p3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8" name="Google Shape;1938;p3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9" name="Google Shape;1939;p3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0" name="Google Shape;1940;p3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1" name="Google Shape;1941;p3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2" name="Google Shape;1942;p3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3" name="Google Shape;1943;p3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4" name="Google Shape;1944;p3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5" name="Google Shape;1945;p3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6" name="Google Shape;1946;p3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7" name="Google Shape;1947;p3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8" name="Google Shape;1948;p3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9" name="Google Shape;1949;p3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0" name="Google Shape;1950;p3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1" name="Google Shape;1951;p3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2" name="Google Shape;1952;p3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3" name="Google Shape;1953;p3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4" name="Google Shape;1954;p3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955" name="Google Shape;1955;p32"/>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956" name="Google Shape;1956;p32"/>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957" name="Google Shape;1957;p32"/>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2988161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958"/>
        <p:cNvGrpSpPr/>
        <p:nvPr/>
      </p:nvGrpSpPr>
      <p:grpSpPr>
        <a:xfrm>
          <a:off x="0" y="0"/>
          <a:ext cx="0" cy="0"/>
          <a:chOff x="0" y="0"/>
          <a:chExt cx="0" cy="0"/>
        </a:xfrm>
      </p:grpSpPr>
      <p:pic>
        <p:nvPicPr>
          <p:cNvPr id="1959" name="Google Shape;1959;p33"/>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1960" name="Google Shape;1960;p33"/>
          <p:cNvGrpSpPr/>
          <p:nvPr/>
        </p:nvGrpSpPr>
        <p:grpSpPr>
          <a:xfrm rot="-8099954">
            <a:off x="20576" y="-763246"/>
            <a:ext cx="1792489" cy="2660436"/>
            <a:chOff x="272875" y="1527563"/>
            <a:chExt cx="255950" cy="455000"/>
          </a:xfrm>
        </p:grpSpPr>
        <p:sp>
          <p:nvSpPr>
            <p:cNvPr id="1961" name="Google Shape;1961;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2" name="Google Shape;1962;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3" name="Google Shape;1963;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4" name="Google Shape;1964;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5" name="Google Shape;1965;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6" name="Google Shape;1966;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7" name="Google Shape;1967;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8" name="Google Shape;1968;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9" name="Google Shape;1969;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0" name="Google Shape;1970;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1" name="Google Shape;1971;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2" name="Google Shape;1972;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3" name="Google Shape;1973;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4" name="Google Shape;1974;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5" name="Google Shape;1975;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6" name="Google Shape;1976;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7" name="Google Shape;1977;p3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8" name="Google Shape;1978;p3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9" name="Google Shape;1979;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0" name="Google Shape;1980;p3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1" name="Google Shape;1981;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2" name="Google Shape;1982;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3" name="Google Shape;1983;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4" name="Google Shape;1984;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5" name="Google Shape;1985;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6" name="Google Shape;1986;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7" name="Google Shape;1987;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8" name="Google Shape;1988;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9" name="Google Shape;1989;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0" name="Google Shape;1990;p3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1" name="Google Shape;1991;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2" name="Google Shape;1992;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3" name="Google Shape;1993;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4" name="Google Shape;1994;p3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5" name="Google Shape;1995;p3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996" name="Google Shape;1996;p33"/>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1997" name="Google Shape;1997;p33"/>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1998" name="Google Shape;1998;p33"/>
          <p:cNvGrpSpPr/>
          <p:nvPr/>
        </p:nvGrpSpPr>
        <p:grpSpPr>
          <a:xfrm flipH="1">
            <a:off x="-832500" y="4650153"/>
            <a:ext cx="1792503" cy="3292879"/>
            <a:chOff x="272875" y="1419395"/>
            <a:chExt cx="255950" cy="563168"/>
          </a:xfrm>
        </p:grpSpPr>
        <p:sp>
          <p:nvSpPr>
            <p:cNvPr id="1999" name="Google Shape;1999;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0" name="Google Shape;2000;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1" name="Google Shape;2001;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2" name="Google Shape;2002;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3" name="Google Shape;2003;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4" name="Google Shape;2004;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5" name="Google Shape;2005;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6" name="Google Shape;2006;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7" name="Google Shape;2007;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8" name="Google Shape;2008;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9" name="Google Shape;2009;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0" name="Google Shape;2010;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1" name="Google Shape;2011;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2" name="Google Shape;2012;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3" name="Google Shape;2013;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4" name="Google Shape;2014;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5" name="Google Shape;2015;p3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6" name="Google Shape;2016;p3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7" name="Google Shape;2017;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8" name="Google Shape;2018;p3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9" name="Google Shape;2019;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0" name="Google Shape;2020;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1" name="Google Shape;2021;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2" name="Google Shape;2022;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3" name="Google Shape;2023;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4" name="Google Shape;2024;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5" name="Google Shape;2025;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6" name="Google Shape;2026;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7" name="Google Shape;2027;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8" name="Google Shape;2028;p3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9" name="Google Shape;2029;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0" name="Google Shape;2030;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1" name="Google Shape;2031;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2" name="Google Shape;2032;p3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3" name="Google Shape;2033;p3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877245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34"/>
        <p:cNvGrpSpPr/>
        <p:nvPr/>
      </p:nvGrpSpPr>
      <p:grpSpPr>
        <a:xfrm>
          <a:off x="0" y="0"/>
          <a:ext cx="0" cy="0"/>
          <a:chOff x="0" y="0"/>
          <a:chExt cx="0" cy="0"/>
        </a:xfrm>
      </p:grpSpPr>
      <p:pic>
        <p:nvPicPr>
          <p:cNvPr id="2035" name="Google Shape;2035;p34"/>
          <p:cNvPicPr preferRelativeResize="0"/>
          <p:nvPr/>
        </p:nvPicPr>
        <p:blipFill>
          <a:blip r:embed="rId2">
            <a:alphaModFix amt="64000"/>
          </a:blip>
          <a:stretch>
            <a:fillRect/>
          </a:stretch>
        </p:blipFill>
        <p:spPr>
          <a:xfrm rot="5400000">
            <a:off x="9284415" y="-841084"/>
            <a:ext cx="4789568" cy="4028800"/>
          </a:xfrm>
          <a:prstGeom prst="rect">
            <a:avLst/>
          </a:prstGeom>
          <a:noFill/>
          <a:ln>
            <a:noFill/>
          </a:ln>
        </p:spPr>
      </p:pic>
      <p:pic>
        <p:nvPicPr>
          <p:cNvPr id="2036" name="Google Shape;2036;p34"/>
          <p:cNvPicPr preferRelativeResize="0"/>
          <p:nvPr/>
        </p:nvPicPr>
        <p:blipFill>
          <a:blip r:embed="rId3">
            <a:alphaModFix amt="66000"/>
          </a:blip>
          <a:stretch>
            <a:fillRect/>
          </a:stretch>
        </p:blipFill>
        <p:spPr>
          <a:xfrm rot="1326165" flipH="1">
            <a:off x="-255259" y="5505177"/>
            <a:ext cx="4396519" cy="3035512"/>
          </a:xfrm>
          <a:prstGeom prst="rect">
            <a:avLst/>
          </a:prstGeom>
          <a:noFill/>
          <a:ln>
            <a:noFill/>
          </a:ln>
        </p:spPr>
      </p:pic>
      <p:grpSp>
        <p:nvGrpSpPr>
          <p:cNvPr id="2037" name="Google Shape;2037;p34"/>
          <p:cNvGrpSpPr/>
          <p:nvPr/>
        </p:nvGrpSpPr>
        <p:grpSpPr>
          <a:xfrm rot="-2700000">
            <a:off x="10702018" y="-244454"/>
            <a:ext cx="1792465" cy="2660436"/>
            <a:chOff x="272875" y="1527563"/>
            <a:chExt cx="255950" cy="455000"/>
          </a:xfrm>
        </p:grpSpPr>
        <p:sp>
          <p:nvSpPr>
            <p:cNvPr id="2038" name="Google Shape;2038;p3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9" name="Google Shape;2039;p3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0" name="Google Shape;2040;p3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1" name="Google Shape;2041;p3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2" name="Google Shape;2042;p3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3" name="Google Shape;2043;p3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4" name="Google Shape;2044;p3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5" name="Google Shape;2045;p3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6" name="Google Shape;2046;p3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7" name="Google Shape;2047;p3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8" name="Google Shape;2048;p3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9" name="Google Shape;2049;p3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0" name="Google Shape;2050;p3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1" name="Google Shape;2051;p3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2" name="Google Shape;2052;p3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3" name="Google Shape;2053;p3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4" name="Google Shape;2054;p3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5" name="Google Shape;2055;p3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6" name="Google Shape;2056;p3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7" name="Google Shape;2057;p3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8" name="Google Shape;2058;p3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9" name="Google Shape;2059;p3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0" name="Google Shape;2060;p3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1" name="Google Shape;2061;p3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2" name="Google Shape;2062;p3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3" name="Google Shape;2063;p3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4" name="Google Shape;2064;p3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5" name="Google Shape;2065;p3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6" name="Google Shape;2066;p3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7" name="Google Shape;2067;p3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8" name="Google Shape;2068;p3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9" name="Google Shape;2069;p3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0" name="Google Shape;2070;p3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1" name="Google Shape;2071;p3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2" name="Google Shape;2072;p3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73" name="Google Shape;2073;p34"/>
          <p:cNvSpPr/>
          <p:nvPr/>
        </p:nvSpPr>
        <p:spPr>
          <a:xfrm>
            <a:off x="6089274" y="-3362066"/>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2074" name="Google Shape;2074;p34"/>
          <p:cNvPicPr preferRelativeResize="0"/>
          <p:nvPr/>
        </p:nvPicPr>
        <p:blipFill>
          <a:blip r:embed="rId4">
            <a:alphaModFix amt="74000"/>
          </a:blip>
          <a:stretch>
            <a:fillRect/>
          </a:stretch>
        </p:blipFill>
        <p:spPr>
          <a:xfrm rot="7675040">
            <a:off x="3559889" y="-2021551"/>
            <a:ext cx="3859836" cy="3457769"/>
          </a:xfrm>
          <a:prstGeom prst="rect">
            <a:avLst/>
          </a:prstGeom>
          <a:noFill/>
          <a:ln>
            <a:noFill/>
          </a:ln>
        </p:spPr>
      </p:pic>
      <p:pic>
        <p:nvPicPr>
          <p:cNvPr id="2075" name="Google Shape;2075;p34"/>
          <p:cNvPicPr preferRelativeResize="0"/>
          <p:nvPr/>
        </p:nvPicPr>
        <p:blipFill>
          <a:blip r:embed="rId5">
            <a:alphaModFix amt="74000"/>
          </a:blip>
          <a:stretch>
            <a:fillRect/>
          </a:stretch>
        </p:blipFill>
        <p:spPr>
          <a:xfrm rot="-9631575" flipH="1">
            <a:off x="-2004313" y="-1640565"/>
            <a:ext cx="3859832" cy="3457765"/>
          </a:xfrm>
          <a:prstGeom prst="rect">
            <a:avLst/>
          </a:prstGeom>
          <a:noFill/>
          <a:ln>
            <a:noFill/>
          </a:ln>
        </p:spPr>
      </p:pic>
    </p:spTree>
    <p:extLst>
      <p:ext uri="{BB962C8B-B14F-4D97-AF65-F5344CB8AC3E}">
        <p14:creationId xmlns:p14="http://schemas.microsoft.com/office/powerpoint/2010/main" val="12474300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076"/>
        <p:cNvGrpSpPr/>
        <p:nvPr/>
      </p:nvGrpSpPr>
      <p:grpSpPr>
        <a:xfrm>
          <a:off x="0" y="0"/>
          <a:ext cx="0" cy="0"/>
          <a:chOff x="0" y="0"/>
          <a:chExt cx="0" cy="0"/>
        </a:xfrm>
      </p:grpSpPr>
      <p:pic>
        <p:nvPicPr>
          <p:cNvPr id="2077" name="Google Shape;2077;p35"/>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2078" name="Google Shape;2078;p35"/>
          <p:cNvGrpSpPr/>
          <p:nvPr/>
        </p:nvGrpSpPr>
        <p:grpSpPr>
          <a:xfrm rot="-987768">
            <a:off x="10335757" y="-355038"/>
            <a:ext cx="1792479" cy="2660411"/>
            <a:chOff x="272875" y="1527563"/>
            <a:chExt cx="255950" cy="455000"/>
          </a:xfrm>
        </p:grpSpPr>
        <p:sp>
          <p:nvSpPr>
            <p:cNvPr id="2079" name="Google Shape;2079;p3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0" name="Google Shape;2080;p3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1" name="Google Shape;2081;p3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2" name="Google Shape;2082;p3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3" name="Google Shape;2083;p3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4" name="Google Shape;2084;p3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5" name="Google Shape;2085;p3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6" name="Google Shape;2086;p3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7" name="Google Shape;2087;p3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8" name="Google Shape;2088;p3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9" name="Google Shape;2089;p3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0" name="Google Shape;2090;p3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1" name="Google Shape;2091;p3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2" name="Google Shape;2092;p3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3" name="Google Shape;2093;p3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4" name="Google Shape;2094;p3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5" name="Google Shape;2095;p3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6" name="Google Shape;2096;p3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7" name="Google Shape;2097;p3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8" name="Google Shape;2098;p3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9" name="Google Shape;2099;p3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0" name="Google Shape;2100;p3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1" name="Google Shape;2101;p3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2" name="Google Shape;2102;p3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3" name="Google Shape;2103;p3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4" name="Google Shape;2104;p3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5" name="Google Shape;2105;p3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6" name="Google Shape;2106;p3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7" name="Google Shape;2107;p3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8" name="Google Shape;2108;p3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9" name="Google Shape;2109;p3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0" name="Google Shape;2110;p3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1" name="Google Shape;2111;p3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2" name="Google Shape;2112;p3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3" name="Google Shape;2113;p3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2114" name="Google Shape;2114;p35"/>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2115" name="Google Shape;2115;p35"/>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2116" name="Google Shape;2116;p35"/>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6243914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59"/>
        <p:cNvGrpSpPr/>
        <p:nvPr/>
      </p:nvGrpSpPr>
      <p:grpSpPr>
        <a:xfrm>
          <a:off x="0" y="0"/>
          <a:ext cx="0" cy="0"/>
          <a:chOff x="0" y="0"/>
          <a:chExt cx="0" cy="0"/>
        </a:xfrm>
      </p:grpSpPr>
      <p:pic>
        <p:nvPicPr>
          <p:cNvPr id="460" name="Google Shape;460;p8"/>
          <p:cNvPicPr preferRelativeResize="0"/>
          <p:nvPr/>
        </p:nvPicPr>
        <p:blipFill>
          <a:blip r:embed="rId2">
            <a:alphaModFix amt="74000"/>
          </a:blip>
          <a:stretch>
            <a:fillRect/>
          </a:stretch>
        </p:blipFill>
        <p:spPr>
          <a:xfrm rot="-10162003" flipH="1">
            <a:off x="401491" y="75521"/>
            <a:ext cx="3859828" cy="3457763"/>
          </a:xfrm>
          <a:prstGeom prst="rect">
            <a:avLst/>
          </a:prstGeom>
          <a:noFill/>
          <a:ln>
            <a:noFill/>
          </a:ln>
        </p:spPr>
      </p:pic>
      <p:pic>
        <p:nvPicPr>
          <p:cNvPr id="461" name="Google Shape;461;p8"/>
          <p:cNvPicPr preferRelativeResize="0"/>
          <p:nvPr/>
        </p:nvPicPr>
        <p:blipFill>
          <a:blip r:embed="rId3">
            <a:alphaModFix amt="33000"/>
          </a:blip>
          <a:stretch>
            <a:fillRect/>
          </a:stretch>
        </p:blipFill>
        <p:spPr>
          <a:xfrm rot="10800000" flipH="1">
            <a:off x="3078823" y="5"/>
            <a:ext cx="8153165" cy="6858000"/>
          </a:xfrm>
          <a:prstGeom prst="rect">
            <a:avLst/>
          </a:prstGeom>
          <a:noFill/>
          <a:ln>
            <a:noFill/>
          </a:ln>
        </p:spPr>
      </p:pic>
      <p:pic>
        <p:nvPicPr>
          <p:cNvPr id="462" name="Google Shape;462;p8"/>
          <p:cNvPicPr preferRelativeResize="0"/>
          <p:nvPr/>
        </p:nvPicPr>
        <p:blipFill>
          <a:blip r:embed="rId4">
            <a:alphaModFix amt="58000"/>
          </a:blip>
          <a:stretch>
            <a:fillRect/>
          </a:stretch>
        </p:blipFill>
        <p:spPr>
          <a:xfrm rot="-8962532">
            <a:off x="10071847" y="3136699"/>
            <a:ext cx="1950408" cy="4678872"/>
          </a:xfrm>
          <a:prstGeom prst="rect">
            <a:avLst/>
          </a:prstGeom>
          <a:noFill/>
          <a:ln>
            <a:noFill/>
          </a:ln>
        </p:spPr>
      </p:pic>
      <p:pic>
        <p:nvPicPr>
          <p:cNvPr id="463" name="Google Shape;463;p8"/>
          <p:cNvPicPr preferRelativeResize="0"/>
          <p:nvPr/>
        </p:nvPicPr>
        <p:blipFill>
          <a:blip r:embed="rId5">
            <a:alphaModFix amt="62000"/>
          </a:blip>
          <a:stretch>
            <a:fillRect/>
          </a:stretch>
        </p:blipFill>
        <p:spPr>
          <a:xfrm rot="-10162003" flipH="1">
            <a:off x="-1454809" y="-1511679"/>
            <a:ext cx="3859828" cy="3457763"/>
          </a:xfrm>
          <a:prstGeom prst="rect">
            <a:avLst/>
          </a:prstGeom>
          <a:noFill/>
          <a:ln>
            <a:noFill/>
          </a:ln>
        </p:spPr>
      </p:pic>
      <p:sp>
        <p:nvSpPr>
          <p:cNvPr id="464" name="Google Shape;464;p8"/>
          <p:cNvSpPr/>
          <p:nvPr/>
        </p:nvSpPr>
        <p:spPr>
          <a:xfrm rot="-6681487">
            <a:off x="10725830" y="3454541"/>
            <a:ext cx="3020031" cy="288770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65" name="Google Shape;465;p8"/>
          <p:cNvGrpSpPr/>
          <p:nvPr/>
        </p:nvGrpSpPr>
        <p:grpSpPr>
          <a:xfrm rot="8100046">
            <a:off x="-16039" y="4600882"/>
            <a:ext cx="1792489" cy="2660436"/>
            <a:chOff x="272875" y="1527563"/>
            <a:chExt cx="255950" cy="455000"/>
          </a:xfrm>
        </p:grpSpPr>
        <p:sp>
          <p:nvSpPr>
            <p:cNvPr id="466" name="Google Shape;466;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01" name="Google Shape;501;p8"/>
          <p:cNvGrpSpPr/>
          <p:nvPr/>
        </p:nvGrpSpPr>
        <p:grpSpPr>
          <a:xfrm rot="-987768">
            <a:off x="10335757" y="-355038"/>
            <a:ext cx="1792479" cy="2660411"/>
            <a:chOff x="272875" y="1527563"/>
            <a:chExt cx="255950" cy="455000"/>
          </a:xfrm>
        </p:grpSpPr>
        <p:sp>
          <p:nvSpPr>
            <p:cNvPr id="502" name="Google Shape;502;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537" name="Google Shape;537;p8"/>
          <p:cNvPicPr preferRelativeResize="0"/>
          <p:nvPr/>
        </p:nvPicPr>
        <p:blipFill>
          <a:blip r:embed="rId6">
            <a:alphaModFix amt="62000"/>
          </a:blip>
          <a:stretch>
            <a:fillRect/>
          </a:stretch>
        </p:blipFill>
        <p:spPr>
          <a:xfrm rot="5400000">
            <a:off x="1405899" y="-445895"/>
            <a:ext cx="5966183" cy="6858003"/>
          </a:xfrm>
          <a:prstGeom prst="rect">
            <a:avLst/>
          </a:prstGeom>
          <a:noFill/>
          <a:ln>
            <a:noFill/>
          </a:ln>
        </p:spPr>
      </p:pic>
      <p:sp>
        <p:nvSpPr>
          <p:cNvPr id="538" name="Google Shape;538;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539" name="Google Shape;539;p8"/>
          <p:cNvSpPr/>
          <p:nvPr/>
        </p:nvSpPr>
        <p:spPr>
          <a:xfrm rot="231922" flipH="1">
            <a:off x="-1585658" y="-4620776"/>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707962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40"/>
        <p:cNvGrpSpPr/>
        <p:nvPr/>
      </p:nvGrpSpPr>
      <p:grpSpPr>
        <a:xfrm>
          <a:off x="0" y="0"/>
          <a:ext cx="0" cy="0"/>
          <a:chOff x="0" y="0"/>
          <a:chExt cx="0" cy="0"/>
        </a:xfrm>
      </p:grpSpPr>
      <p:sp>
        <p:nvSpPr>
          <p:cNvPr id="541" name="Google Shape;541;p9"/>
          <p:cNvSpPr txBox="1">
            <a:spLocks noGrp="1"/>
          </p:cNvSpPr>
          <p:nvPr>
            <p:ph type="subTitle" idx="1"/>
          </p:nvPr>
        </p:nvSpPr>
        <p:spPr>
          <a:xfrm flipH="1">
            <a:off x="6730533" y="3476089"/>
            <a:ext cx="4490400" cy="141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42" name="Google Shape;542;p9"/>
          <p:cNvSpPr txBox="1">
            <a:spLocks noGrp="1"/>
          </p:cNvSpPr>
          <p:nvPr>
            <p:ph type="ctrTitle"/>
          </p:nvPr>
        </p:nvSpPr>
        <p:spPr>
          <a:xfrm flipH="1">
            <a:off x="6095867" y="2263732"/>
            <a:ext cx="5147200" cy="1245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pic>
        <p:nvPicPr>
          <p:cNvPr id="543" name="Google Shape;543;p9"/>
          <p:cNvPicPr preferRelativeResize="0"/>
          <p:nvPr/>
        </p:nvPicPr>
        <p:blipFill>
          <a:blip r:embed="rId2">
            <a:alphaModFix amt="82000"/>
          </a:blip>
          <a:stretch>
            <a:fillRect/>
          </a:stretch>
        </p:blipFill>
        <p:spPr>
          <a:xfrm>
            <a:off x="8664000" y="4775164"/>
            <a:ext cx="4587200" cy="3786835"/>
          </a:xfrm>
          <a:prstGeom prst="rect">
            <a:avLst/>
          </a:prstGeom>
          <a:noFill/>
          <a:ln>
            <a:noFill/>
          </a:ln>
        </p:spPr>
      </p:pic>
      <p:sp>
        <p:nvSpPr>
          <p:cNvPr id="544" name="Google Shape;544;p9"/>
          <p:cNvSpPr/>
          <p:nvPr/>
        </p:nvSpPr>
        <p:spPr>
          <a:xfrm rot="-2569776">
            <a:off x="10366596" y="-1357199"/>
            <a:ext cx="3020057" cy="2887729"/>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45" name="Google Shape;545;p9"/>
          <p:cNvGrpSpPr/>
          <p:nvPr/>
        </p:nvGrpSpPr>
        <p:grpSpPr>
          <a:xfrm rot="-6629356">
            <a:off x="9993722" y="4701471"/>
            <a:ext cx="1792461" cy="3292896"/>
            <a:chOff x="272875" y="1419395"/>
            <a:chExt cx="255950" cy="563168"/>
          </a:xfrm>
        </p:grpSpPr>
        <p:sp>
          <p:nvSpPr>
            <p:cNvPr id="546" name="Google Shape;546;p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581" name="Google Shape;581;p9"/>
          <p:cNvPicPr preferRelativeResize="0"/>
          <p:nvPr/>
        </p:nvPicPr>
        <p:blipFill>
          <a:blip r:embed="rId3">
            <a:alphaModFix amt="82000"/>
          </a:blip>
          <a:stretch>
            <a:fillRect/>
          </a:stretch>
        </p:blipFill>
        <p:spPr>
          <a:xfrm rot="-5400005">
            <a:off x="-1461915" y="-1279335"/>
            <a:ext cx="4843833" cy="3998701"/>
          </a:xfrm>
          <a:prstGeom prst="rect">
            <a:avLst/>
          </a:prstGeom>
          <a:noFill/>
          <a:ln>
            <a:noFill/>
          </a:ln>
        </p:spPr>
      </p:pic>
    </p:spTree>
    <p:extLst>
      <p:ext uri="{BB962C8B-B14F-4D97-AF65-F5344CB8AC3E}">
        <p14:creationId xmlns:p14="http://schemas.microsoft.com/office/powerpoint/2010/main" val="15073438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013"/>
        <p:cNvGrpSpPr/>
        <p:nvPr/>
      </p:nvGrpSpPr>
      <p:grpSpPr>
        <a:xfrm>
          <a:off x="0" y="0"/>
          <a:ext cx="0" cy="0"/>
          <a:chOff x="0" y="0"/>
          <a:chExt cx="0" cy="0"/>
        </a:xfrm>
      </p:grpSpPr>
      <p:pic>
        <p:nvPicPr>
          <p:cNvPr id="1014" name="Google Shape;1014;p19"/>
          <p:cNvPicPr preferRelativeResize="0"/>
          <p:nvPr/>
        </p:nvPicPr>
        <p:blipFill>
          <a:blip r:embed="rId2">
            <a:alphaModFix amt="66000"/>
          </a:blip>
          <a:stretch>
            <a:fillRect/>
          </a:stretch>
        </p:blipFill>
        <p:spPr>
          <a:xfrm rot="-2343514" flipH="1">
            <a:off x="-1541634" y="-1956213"/>
            <a:ext cx="4396519" cy="3035517"/>
          </a:xfrm>
          <a:prstGeom prst="rect">
            <a:avLst/>
          </a:prstGeom>
          <a:noFill/>
          <a:ln>
            <a:noFill/>
          </a:ln>
        </p:spPr>
      </p:pic>
      <p:pic>
        <p:nvPicPr>
          <p:cNvPr id="1015" name="Google Shape;1015;p19"/>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grpSp>
        <p:nvGrpSpPr>
          <p:cNvPr id="1016" name="Google Shape;1016;p19"/>
          <p:cNvGrpSpPr/>
          <p:nvPr/>
        </p:nvGrpSpPr>
        <p:grpSpPr>
          <a:xfrm rot="-8099954">
            <a:off x="34334" y="-1025166"/>
            <a:ext cx="1792489" cy="2660436"/>
            <a:chOff x="272875" y="1527563"/>
            <a:chExt cx="255950" cy="455000"/>
          </a:xfrm>
        </p:grpSpPr>
        <p:sp>
          <p:nvSpPr>
            <p:cNvPr id="1017" name="Google Shape;1017;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8" name="Google Shape;1018;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9" name="Google Shape;1019;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0" name="Google Shape;1020;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1" name="Google Shape;1021;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2" name="Google Shape;1022;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3" name="Google Shape;1023;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4" name="Google Shape;1024;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5" name="Google Shape;1025;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6" name="Google Shape;1026;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7" name="Google Shape;1027;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8" name="Google Shape;1028;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9" name="Google Shape;1029;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0" name="Google Shape;1030;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1" name="Google Shape;1031;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2" name="Google Shape;1032;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3" name="Google Shape;1033;p19"/>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4" name="Google Shape;1034;p19"/>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5" name="Google Shape;1035;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6" name="Google Shape;1036;p19"/>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7" name="Google Shape;1037;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8" name="Google Shape;1038;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9" name="Google Shape;1039;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0" name="Google Shape;1040;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1" name="Google Shape;1041;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2" name="Google Shape;1042;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3" name="Google Shape;1043;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4" name="Google Shape;1044;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5" name="Google Shape;1045;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6" name="Google Shape;1046;p19"/>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7" name="Google Shape;1047;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8" name="Google Shape;1048;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9" name="Google Shape;1049;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0" name="Google Shape;1050;p19"/>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1" name="Google Shape;1051;p19"/>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052" name="Google Shape;1052;p19"/>
          <p:cNvPicPr preferRelativeResize="0"/>
          <p:nvPr/>
        </p:nvPicPr>
        <p:blipFill>
          <a:blip r:embed="rId3">
            <a:alphaModFix amt="74000"/>
          </a:blip>
          <a:stretch>
            <a:fillRect/>
          </a:stretch>
        </p:blipFill>
        <p:spPr>
          <a:xfrm rot="-6814727" flipH="1">
            <a:off x="9939023" y="-1577075"/>
            <a:ext cx="3859828" cy="3457763"/>
          </a:xfrm>
          <a:prstGeom prst="rect">
            <a:avLst/>
          </a:prstGeom>
          <a:noFill/>
          <a:ln>
            <a:noFill/>
          </a:ln>
        </p:spPr>
      </p:pic>
      <p:pic>
        <p:nvPicPr>
          <p:cNvPr id="1053" name="Google Shape;1053;p19"/>
          <p:cNvPicPr preferRelativeResize="0"/>
          <p:nvPr/>
        </p:nvPicPr>
        <p:blipFill>
          <a:blip r:embed="rId4">
            <a:alphaModFix amt="76000"/>
          </a:blip>
          <a:stretch>
            <a:fillRect/>
          </a:stretch>
        </p:blipFill>
        <p:spPr>
          <a:xfrm rot="-1136126">
            <a:off x="5820172" y="5642071"/>
            <a:ext cx="10141073" cy="3776509"/>
          </a:xfrm>
          <a:prstGeom prst="rect">
            <a:avLst/>
          </a:prstGeom>
          <a:noFill/>
          <a:ln>
            <a:noFill/>
          </a:ln>
        </p:spPr>
      </p:pic>
      <p:grpSp>
        <p:nvGrpSpPr>
          <p:cNvPr id="1054" name="Google Shape;1054;p19"/>
          <p:cNvGrpSpPr/>
          <p:nvPr/>
        </p:nvGrpSpPr>
        <p:grpSpPr>
          <a:xfrm rot="3618644">
            <a:off x="10249169" y="5121997"/>
            <a:ext cx="1792475" cy="3292860"/>
            <a:chOff x="272875" y="1419395"/>
            <a:chExt cx="255950" cy="563168"/>
          </a:xfrm>
        </p:grpSpPr>
        <p:sp>
          <p:nvSpPr>
            <p:cNvPr id="1055" name="Google Shape;1055;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6" name="Google Shape;1056;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7" name="Google Shape;1057;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8" name="Google Shape;1058;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9" name="Google Shape;1059;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0" name="Google Shape;1060;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1" name="Google Shape;1061;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2" name="Google Shape;1062;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3" name="Google Shape;1063;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4" name="Google Shape;1064;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5" name="Google Shape;1065;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6" name="Google Shape;1066;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7" name="Google Shape;1067;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8" name="Google Shape;1068;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9" name="Google Shape;1069;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0" name="Google Shape;1070;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1" name="Google Shape;1071;p1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2" name="Google Shape;1072;p1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3" name="Google Shape;1073;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4" name="Google Shape;1074;p1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5" name="Google Shape;1075;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6" name="Google Shape;1076;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7" name="Google Shape;1077;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8" name="Google Shape;1078;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9" name="Google Shape;1079;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0" name="Google Shape;1080;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1" name="Google Shape;1081;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2" name="Google Shape;1082;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3" name="Google Shape;1083;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4" name="Google Shape;1084;p1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5" name="Google Shape;1085;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6" name="Google Shape;1086;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7" name="Google Shape;1087;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8" name="Google Shape;1088;p1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9" name="Google Shape;1089;p1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90" name="Google Shape;1090;p19"/>
          <p:cNvSpPr txBox="1">
            <a:spLocks noGrp="1"/>
          </p:cNvSpPr>
          <p:nvPr>
            <p:ph type="title"/>
          </p:nvPr>
        </p:nvSpPr>
        <p:spPr>
          <a:xfrm>
            <a:off x="960000" y="3448288"/>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1" name="Google Shape;1091;p19"/>
          <p:cNvSpPr txBox="1">
            <a:spLocks noGrp="1"/>
          </p:cNvSpPr>
          <p:nvPr>
            <p:ph type="subTitle" idx="1"/>
          </p:nvPr>
        </p:nvSpPr>
        <p:spPr>
          <a:xfrm>
            <a:off x="960000"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2" name="Google Shape;1092;p19"/>
          <p:cNvSpPr txBox="1">
            <a:spLocks noGrp="1"/>
          </p:cNvSpPr>
          <p:nvPr>
            <p:ph type="title" idx="2"/>
          </p:nvPr>
        </p:nvSpPr>
        <p:spPr>
          <a:xfrm>
            <a:off x="4538400" y="3448288"/>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3" name="Google Shape;1093;p19"/>
          <p:cNvSpPr txBox="1">
            <a:spLocks noGrp="1"/>
          </p:cNvSpPr>
          <p:nvPr>
            <p:ph type="subTitle" idx="3"/>
          </p:nvPr>
        </p:nvSpPr>
        <p:spPr>
          <a:xfrm>
            <a:off x="4538400"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4" name="Google Shape;1094;p19"/>
          <p:cNvSpPr txBox="1">
            <a:spLocks noGrp="1"/>
          </p:cNvSpPr>
          <p:nvPr>
            <p:ph type="title" idx="4"/>
          </p:nvPr>
        </p:nvSpPr>
        <p:spPr>
          <a:xfrm>
            <a:off x="8133867" y="3448279"/>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5" name="Google Shape;1095;p19"/>
          <p:cNvSpPr txBox="1">
            <a:spLocks noGrp="1"/>
          </p:cNvSpPr>
          <p:nvPr>
            <p:ph type="subTitle" idx="5"/>
          </p:nvPr>
        </p:nvSpPr>
        <p:spPr>
          <a:xfrm>
            <a:off x="8133867"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6" name="Google Shape;1096;p19"/>
          <p:cNvSpPr txBox="1">
            <a:spLocks noGrp="1"/>
          </p:cNvSpPr>
          <p:nvPr>
            <p:ph type="ctrTitle" idx="6"/>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35901189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8"/>
        <p:cNvGrpSpPr/>
        <p:nvPr/>
      </p:nvGrpSpPr>
      <p:grpSpPr>
        <a:xfrm>
          <a:off x="0" y="0"/>
          <a:ext cx="0" cy="0"/>
          <a:chOff x="0" y="0"/>
          <a:chExt cx="0" cy="0"/>
        </a:xfrm>
      </p:grpSpPr>
      <p:sp>
        <p:nvSpPr>
          <p:cNvPr id="169" name="Google Shape;169;p4"/>
          <p:cNvSpPr txBox="1">
            <a:spLocks noGrp="1"/>
          </p:cNvSpPr>
          <p:nvPr>
            <p:ph type="body" idx="1"/>
          </p:nvPr>
        </p:nvSpPr>
        <p:spPr>
          <a:xfrm>
            <a:off x="960000" y="1407800"/>
            <a:ext cx="10272000" cy="468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accent1"/>
              </a:buClr>
              <a:buSzPts val="1400"/>
              <a:buChar char="●"/>
              <a:defRPr sz="1600">
                <a:solidFill>
                  <a:srgbClr val="434343"/>
                </a:solidFill>
              </a:defRPr>
            </a:lvl1pPr>
            <a:lvl2pPr marL="1219170" lvl="1" indent="-423323" rtl="0">
              <a:lnSpc>
                <a:spcPct val="100000"/>
              </a:lnSpc>
              <a:spcBef>
                <a:spcPts val="2133"/>
              </a:spcBef>
              <a:spcAft>
                <a:spcPts val="0"/>
              </a:spcAft>
              <a:buClr>
                <a:srgbClr val="434343"/>
              </a:buClr>
              <a:buSzPts val="1400"/>
              <a:buChar char="○"/>
              <a:defRPr>
                <a:solidFill>
                  <a:srgbClr val="434343"/>
                </a:solidFill>
              </a:defRPr>
            </a:lvl2pPr>
            <a:lvl3pPr marL="1828754" lvl="2" indent="-423323" rtl="0">
              <a:lnSpc>
                <a:spcPct val="100000"/>
              </a:lnSpc>
              <a:spcBef>
                <a:spcPts val="2133"/>
              </a:spcBef>
              <a:spcAft>
                <a:spcPts val="0"/>
              </a:spcAft>
              <a:buClr>
                <a:srgbClr val="434343"/>
              </a:buClr>
              <a:buSzPts val="1400"/>
              <a:buChar char="■"/>
              <a:defRPr>
                <a:solidFill>
                  <a:srgbClr val="434343"/>
                </a:solidFill>
              </a:defRPr>
            </a:lvl3pPr>
            <a:lvl4pPr marL="2438339" lvl="3" indent="-423323" rtl="0">
              <a:lnSpc>
                <a:spcPct val="100000"/>
              </a:lnSpc>
              <a:spcBef>
                <a:spcPts val="2133"/>
              </a:spcBef>
              <a:spcAft>
                <a:spcPts val="0"/>
              </a:spcAft>
              <a:buClr>
                <a:srgbClr val="434343"/>
              </a:buClr>
              <a:buSzPts val="1400"/>
              <a:buChar char="●"/>
              <a:defRPr>
                <a:solidFill>
                  <a:srgbClr val="434343"/>
                </a:solidFill>
              </a:defRPr>
            </a:lvl4pPr>
            <a:lvl5pPr marL="3047924" lvl="4" indent="-423323" rtl="0">
              <a:lnSpc>
                <a:spcPct val="100000"/>
              </a:lnSpc>
              <a:spcBef>
                <a:spcPts val="2133"/>
              </a:spcBef>
              <a:spcAft>
                <a:spcPts val="0"/>
              </a:spcAft>
              <a:buClr>
                <a:srgbClr val="434343"/>
              </a:buClr>
              <a:buSzPts val="1400"/>
              <a:buChar char="○"/>
              <a:defRPr>
                <a:solidFill>
                  <a:srgbClr val="434343"/>
                </a:solidFill>
              </a:defRPr>
            </a:lvl5pPr>
            <a:lvl6pPr marL="3657509" lvl="5" indent="-423323" rtl="0">
              <a:lnSpc>
                <a:spcPct val="100000"/>
              </a:lnSpc>
              <a:spcBef>
                <a:spcPts val="2133"/>
              </a:spcBef>
              <a:spcAft>
                <a:spcPts val="0"/>
              </a:spcAft>
              <a:buClr>
                <a:srgbClr val="434343"/>
              </a:buClr>
              <a:buSzPts val="1400"/>
              <a:buChar char="■"/>
              <a:defRPr>
                <a:solidFill>
                  <a:srgbClr val="434343"/>
                </a:solidFill>
              </a:defRPr>
            </a:lvl6pPr>
            <a:lvl7pPr marL="4267093" lvl="6" indent="-423323" rtl="0">
              <a:lnSpc>
                <a:spcPct val="100000"/>
              </a:lnSpc>
              <a:spcBef>
                <a:spcPts val="2133"/>
              </a:spcBef>
              <a:spcAft>
                <a:spcPts val="0"/>
              </a:spcAft>
              <a:buClr>
                <a:srgbClr val="434343"/>
              </a:buClr>
              <a:buSzPts val="1400"/>
              <a:buChar char="●"/>
              <a:defRPr>
                <a:solidFill>
                  <a:srgbClr val="434343"/>
                </a:solidFill>
              </a:defRPr>
            </a:lvl7pPr>
            <a:lvl8pPr marL="4876678" lvl="7" indent="-423323" rtl="0">
              <a:lnSpc>
                <a:spcPct val="100000"/>
              </a:lnSpc>
              <a:spcBef>
                <a:spcPts val="2133"/>
              </a:spcBef>
              <a:spcAft>
                <a:spcPts val="0"/>
              </a:spcAft>
              <a:buClr>
                <a:srgbClr val="434343"/>
              </a:buClr>
              <a:buSzPts val="1400"/>
              <a:buChar char="○"/>
              <a:defRPr>
                <a:solidFill>
                  <a:srgbClr val="434343"/>
                </a:solidFill>
              </a:defRPr>
            </a:lvl8pPr>
            <a:lvl9pPr marL="5486263" lvl="8" indent="-423323" rtl="0">
              <a:lnSpc>
                <a:spcPct val="100000"/>
              </a:lnSpc>
              <a:spcBef>
                <a:spcPts val="2133"/>
              </a:spcBef>
              <a:spcAft>
                <a:spcPts val="2133"/>
              </a:spcAft>
              <a:buClr>
                <a:srgbClr val="434343"/>
              </a:buClr>
              <a:buSzPts val="1400"/>
              <a:buChar char="■"/>
              <a:defRPr>
                <a:solidFill>
                  <a:srgbClr val="434343"/>
                </a:solidFill>
              </a:defRPr>
            </a:lvl9pPr>
          </a:lstStyle>
          <a:p>
            <a:endParaRPr/>
          </a:p>
        </p:txBody>
      </p:sp>
      <p:pic>
        <p:nvPicPr>
          <p:cNvPr id="170" name="Google Shape;170;p4"/>
          <p:cNvPicPr preferRelativeResize="0"/>
          <p:nvPr/>
        </p:nvPicPr>
        <p:blipFill>
          <a:blip r:embed="rId2">
            <a:alphaModFix amt="66000"/>
          </a:blip>
          <a:stretch>
            <a:fillRect/>
          </a:stretch>
        </p:blipFill>
        <p:spPr>
          <a:xfrm rot="1326165" flipH="1">
            <a:off x="10211707" y="-1454989"/>
            <a:ext cx="4396519" cy="3035512"/>
          </a:xfrm>
          <a:prstGeom prst="rect">
            <a:avLst/>
          </a:prstGeom>
          <a:noFill/>
          <a:ln>
            <a:noFill/>
          </a:ln>
        </p:spPr>
      </p:pic>
      <p:pic>
        <p:nvPicPr>
          <p:cNvPr id="171" name="Google Shape;171;p4"/>
          <p:cNvPicPr preferRelativeResize="0"/>
          <p:nvPr/>
        </p:nvPicPr>
        <p:blipFill>
          <a:blip r:embed="rId3">
            <a:alphaModFix amt="67000"/>
          </a:blip>
          <a:stretch>
            <a:fillRect/>
          </a:stretch>
        </p:blipFill>
        <p:spPr>
          <a:xfrm rot="5400000" flipH="1">
            <a:off x="9488020" y="-687000"/>
            <a:ext cx="3859833" cy="3457768"/>
          </a:xfrm>
          <a:prstGeom prst="rect">
            <a:avLst/>
          </a:prstGeom>
          <a:noFill/>
          <a:ln>
            <a:noFill/>
          </a:ln>
        </p:spPr>
      </p:pic>
      <p:pic>
        <p:nvPicPr>
          <p:cNvPr id="172" name="Google Shape;172;p4"/>
          <p:cNvPicPr preferRelativeResize="0"/>
          <p:nvPr/>
        </p:nvPicPr>
        <p:blipFill>
          <a:blip r:embed="rId2">
            <a:alphaModFix amt="66000"/>
          </a:blip>
          <a:stretch>
            <a:fillRect/>
          </a:stretch>
        </p:blipFill>
        <p:spPr>
          <a:xfrm rot="5547182" flipH="1">
            <a:off x="-2612859" y="3217378"/>
            <a:ext cx="4396521" cy="3035509"/>
          </a:xfrm>
          <a:prstGeom prst="rect">
            <a:avLst/>
          </a:prstGeom>
          <a:noFill/>
          <a:ln>
            <a:noFill/>
          </a:ln>
        </p:spPr>
      </p:pic>
      <p:pic>
        <p:nvPicPr>
          <p:cNvPr id="173" name="Google Shape;173;p4"/>
          <p:cNvPicPr preferRelativeResize="0"/>
          <p:nvPr/>
        </p:nvPicPr>
        <p:blipFill>
          <a:blip r:embed="rId4">
            <a:alphaModFix amt="82000"/>
          </a:blip>
          <a:stretch>
            <a:fillRect/>
          </a:stretch>
        </p:blipFill>
        <p:spPr>
          <a:xfrm rot="7617396">
            <a:off x="9542103" y="4566999"/>
            <a:ext cx="4843832" cy="3998701"/>
          </a:xfrm>
          <a:prstGeom prst="rect">
            <a:avLst/>
          </a:prstGeom>
          <a:noFill/>
          <a:ln>
            <a:noFill/>
          </a:ln>
        </p:spPr>
      </p:pic>
      <p:grpSp>
        <p:nvGrpSpPr>
          <p:cNvPr id="174" name="Google Shape;174;p4"/>
          <p:cNvGrpSpPr/>
          <p:nvPr/>
        </p:nvGrpSpPr>
        <p:grpSpPr>
          <a:xfrm>
            <a:off x="-832493" y="2199445"/>
            <a:ext cx="1792503" cy="2660416"/>
            <a:chOff x="272875" y="1527563"/>
            <a:chExt cx="255950" cy="455000"/>
          </a:xfrm>
        </p:grpSpPr>
        <p:sp>
          <p:nvSpPr>
            <p:cNvPr id="175" name="Google Shape;175;p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76;p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 name="Google Shape;177;p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 name="Google Shape;179;p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 name="Google Shape;181;p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 name="Google Shape;182;p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 name="Google Shape;183;p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 name="Google Shape;184;p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 name="Google Shape;185;p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 name="Google Shape;186;p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 name="Google Shape;187;p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 name="Google Shape;188;p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 name="Google Shape;189;p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 name="Google Shape;190;p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 name="Google Shape;191;p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 name="Google Shape;192;p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 name="Google Shape;193;p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 name="Google Shape;194;p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 name="Google Shape;196;p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 name="Google Shape;197;p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 name="Google Shape;198;p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 name="Google Shape;201;p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 name="Google Shape;202;p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 name="Google Shape;204;p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 name="Google Shape;205;p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 name="Google Shape;206;p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 name="Google Shape;207;p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 name="Google Shape;208;p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 name="Google Shape;209;p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0" name="Google Shape;210;p4"/>
          <p:cNvSpPr/>
          <p:nvPr/>
        </p:nvSpPr>
        <p:spPr>
          <a:xfrm rot="2491995">
            <a:off x="10749149" y="5193893"/>
            <a:ext cx="3020148" cy="2887816"/>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 name="Google Shape;211;p4"/>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7934937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7"/>
        <p:cNvGrpSpPr/>
        <p:nvPr/>
      </p:nvGrpSpPr>
      <p:grpSpPr>
        <a:xfrm>
          <a:off x="0" y="0"/>
          <a:ext cx="0" cy="0"/>
          <a:chOff x="0" y="0"/>
          <a:chExt cx="0" cy="0"/>
        </a:xfrm>
      </p:grpSpPr>
      <p:sp>
        <p:nvSpPr>
          <p:cNvPr id="378" name="Google Shape;378;p7"/>
          <p:cNvSpPr txBox="1">
            <a:spLocks noGrp="1"/>
          </p:cNvSpPr>
          <p:nvPr>
            <p:ph type="subTitle" idx="1"/>
          </p:nvPr>
        </p:nvSpPr>
        <p:spPr>
          <a:xfrm>
            <a:off x="960000" y="1967600"/>
            <a:ext cx="10272000" cy="3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1333"/>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379" name="Google Shape;379;p7"/>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pic>
        <p:nvPicPr>
          <p:cNvPr id="380" name="Google Shape;380;p7"/>
          <p:cNvPicPr preferRelativeResize="0"/>
          <p:nvPr/>
        </p:nvPicPr>
        <p:blipFill>
          <a:blip r:embed="rId2">
            <a:alphaModFix amt="47000"/>
          </a:blip>
          <a:stretch>
            <a:fillRect/>
          </a:stretch>
        </p:blipFill>
        <p:spPr>
          <a:xfrm rot="4139108">
            <a:off x="-2289085" y="5267649"/>
            <a:ext cx="3986537" cy="3290969"/>
          </a:xfrm>
          <a:prstGeom prst="rect">
            <a:avLst/>
          </a:prstGeom>
          <a:noFill/>
          <a:ln>
            <a:noFill/>
          </a:ln>
        </p:spPr>
      </p:pic>
      <p:grpSp>
        <p:nvGrpSpPr>
          <p:cNvPr id="381" name="Google Shape;381;p7"/>
          <p:cNvGrpSpPr/>
          <p:nvPr/>
        </p:nvGrpSpPr>
        <p:grpSpPr>
          <a:xfrm rot="-987768">
            <a:off x="-552710" y="4306845"/>
            <a:ext cx="1792479" cy="2660411"/>
            <a:chOff x="272875" y="1527563"/>
            <a:chExt cx="255950" cy="455000"/>
          </a:xfrm>
        </p:grpSpPr>
        <p:sp>
          <p:nvSpPr>
            <p:cNvPr id="382" name="Google Shape;38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 name="Google Shape;38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 name="Google Shape;38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 name="Google Shape;38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 name="Google Shape;38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 name="Google Shape;38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417" name="Google Shape;417;p7"/>
          <p:cNvPicPr preferRelativeResize="0"/>
          <p:nvPr/>
        </p:nvPicPr>
        <p:blipFill>
          <a:blip r:embed="rId3">
            <a:alphaModFix amt="74000"/>
          </a:blip>
          <a:stretch>
            <a:fillRect/>
          </a:stretch>
        </p:blipFill>
        <p:spPr>
          <a:xfrm rot="-1197527" flipH="1">
            <a:off x="11006225" y="5184252"/>
            <a:ext cx="3859828" cy="3457763"/>
          </a:xfrm>
          <a:prstGeom prst="rect">
            <a:avLst/>
          </a:prstGeom>
          <a:noFill/>
          <a:ln>
            <a:noFill/>
          </a:ln>
        </p:spPr>
      </p:pic>
      <p:pic>
        <p:nvPicPr>
          <p:cNvPr id="418" name="Google Shape;418;p7"/>
          <p:cNvPicPr preferRelativeResize="0"/>
          <p:nvPr/>
        </p:nvPicPr>
        <p:blipFill>
          <a:blip r:embed="rId4">
            <a:alphaModFix amt="58000"/>
          </a:blip>
          <a:stretch>
            <a:fillRect/>
          </a:stretch>
        </p:blipFill>
        <p:spPr>
          <a:xfrm rot="-9314708">
            <a:off x="-2020675" y="-1699202"/>
            <a:ext cx="2382907" cy="5716487"/>
          </a:xfrm>
          <a:prstGeom prst="rect">
            <a:avLst/>
          </a:prstGeom>
          <a:noFill/>
          <a:ln>
            <a:noFill/>
          </a:ln>
        </p:spPr>
      </p:pic>
      <p:pic>
        <p:nvPicPr>
          <p:cNvPr id="419" name="Google Shape;419;p7"/>
          <p:cNvPicPr preferRelativeResize="0"/>
          <p:nvPr/>
        </p:nvPicPr>
        <p:blipFill>
          <a:blip r:embed="rId5">
            <a:alphaModFix amt="76000"/>
          </a:blip>
          <a:stretch>
            <a:fillRect/>
          </a:stretch>
        </p:blipFill>
        <p:spPr>
          <a:xfrm rot="394092">
            <a:off x="2876832" y="-1812208"/>
            <a:ext cx="7062136" cy="2629917"/>
          </a:xfrm>
          <a:prstGeom prst="rect">
            <a:avLst/>
          </a:prstGeom>
          <a:noFill/>
          <a:ln>
            <a:noFill/>
          </a:ln>
        </p:spPr>
      </p:pic>
      <p:pic>
        <p:nvPicPr>
          <p:cNvPr id="420" name="Google Shape;420;p7"/>
          <p:cNvPicPr preferRelativeResize="0"/>
          <p:nvPr/>
        </p:nvPicPr>
        <p:blipFill>
          <a:blip r:embed="rId6">
            <a:alphaModFix amt="62000"/>
          </a:blip>
          <a:stretch>
            <a:fillRect/>
          </a:stretch>
        </p:blipFill>
        <p:spPr>
          <a:xfrm rot="6551349" flipH="1">
            <a:off x="9991857" y="-1008875"/>
            <a:ext cx="3859827" cy="3457761"/>
          </a:xfrm>
          <a:prstGeom prst="rect">
            <a:avLst/>
          </a:prstGeom>
          <a:noFill/>
          <a:ln>
            <a:noFill/>
          </a:ln>
        </p:spPr>
      </p:pic>
      <p:grpSp>
        <p:nvGrpSpPr>
          <p:cNvPr id="421" name="Google Shape;421;p7"/>
          <p:cNvGrpSpPr/>
          <p:nvPr/>
        </p:nvGrpSpPr>
        <p:grpSpPr>
          <a:xfrm rot="8100046">
            <a:off x="10896892" y="-610201"/>
            <a:ext cx="1792489" cy="2660436"/>
            <a:chOff x="272875" y="1527563"/>
            <a:chExt cx="255950" cy="455000"/>
          </a:xfrm>
        </p:grpSpPr>
        <p:sp>
          <p:nvSpPr>
            <p:cNvPr id="422" name="Google Shape;42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57" name="Google Shape;457;p7"/>
          <p:cNvSpPr/>
          <p:nvPr/>
        </p:nvSpPr>
        <p:spPr>
          <a:xfrm rot="-6477098" flipH="1">
            <a:off x="-5284980" y="-4698794"/>
            <a:ext cx="6165239" cy="9675923"/>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7"/>
          <p:cNvSpPr/>
          <p:nvPr/>
        </p:nvSpPr>
        <p:spPr>
          <a:xfrm rot="-7689947">
            <a:off x="10763101" y="6130722"/>
            <a:ext cx="3019985" cy="28876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9424901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84"/>
        <p:cNvGrpSpPr/>
        <p:nvPr/>
      </p:nvGrpSpPr>
      <p:grpSpPr>
        <a:xfrm>
          <a:off x="0" y="0"/>
          <a:ext cx="0" cy="0"/>
          <a:chOff x="0" y="0"/>
          <a:chExt cx="0" cy="0"/>
        </a:xfrm>
      </p:grpSpPr>
      <p:pic>
        <p:nvPicPr>
          <p:cNvPr id="585" name="Google Shape;585;p11"/>
          <p:cNvPicPr preferRelativeResize="0"/>
          <p:nvPr/>
        </p:nvPicPr>
        <p:blipFill>
          <a:blip r:embed="rId2">
            <a:alphaModFix amt="66000"/>
          </a:blip>
          <a:stretch>
            <a:fillRect/>
          </a:stretch>
        </p:blipFill>
        <p:spPr>
          <a:xfrm rot="8456486" flipH="1">
            <a:off x="5618422" y="2245940"/>
            <a:ext cx="4396519" cy="3035517"/>
          </a:xfrm>
          <a:prstGeom prst="rect">
            <a:avLst/>
          </a:prstGeom>
          <a:noFill/>
          <a:ln>
            <a:noFill/>
          </a:ln>
        </p:spPr>
      </p:pic>
      <p:pic>
        <p:nvPicPr>
          <p:cNvPr id="586" name="Google Shape;586;p11"/>
          <p:cNvPicPr preferRelativeResize="0"/>
          <p:nvPr/>
        </p:nvPicPr>
        <p:blipFill>
          <a:blip r:embed="rId3">
            <a:alphaModFix amt="74000"/>
          </a:blip>
          <a:stretch>
            <a:fillRect/>
          </a:stretch>
        </p:blipFill>
        <p:spPr>
          <a:xfrm rot="-5809801" flipH="1">
            <a:off x="2773191" y="1700123"/>
            <a:ext cx="3859827" cy="3457761"/>
          </a:xfrm>
          <a:prstGeom prst="rect">
            <a:avLst/>
          </a:prstGeom>
          <a:noFill/>
          <a:ln>
            <a:noFill/>
          </a:ln>
        </p:spPr>
      </p:pic>
      <p:pic>
        <p:nvPicPr>
          <p:cNvPr id="587" name="Google Shape;587;p11"/>
          <p:cNvPicPr preferRelativeResize="0"/>
          <p:nvPr/>
        </p:nvPicPr>
        <p:blipFill>
          <a:blip r:embed="rId4">
            <a:alphaModFix amt="76000"/>
          </a:blip>
          <a:stretch>
            <a:fillRect/>
          </a:stretch>
        </p:blipFill>
        <p:spPr>
          <a:xfrm rot="9663874">
            <a:off x="-1109284" y="282473"/>
            <a:ext cx="12770637" cy="4755752"/>
          </a:xfrm>
          <a:prstGeom prst="rect">
            <a:avLst/>
          </a:prstGeom>
          <a:noFill/>
          <a:ln>
            <a:noFill/>
          </a:ln>
        </p:spPr>
      </p:pic>
      <p:sp>
        <p:nvSpPr>
          <p:cNvPr id="588" name="Google Shape;588;p11"/>
          <p:cNvSpPr txBox="1">
            <a:spLocks noGrp="1"/>
          </p:cNvSpPr>
          <p:nvPr>
            <p:ph type="title" hasCustomPrompt="1"/>
          </p:nvPr>
        </p:nvSpPr>
        <p:spPr>
          <a:xfrm>
            <a:off x="1712000"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9" name="Google Shape;589;p11"/>
          <p:cNvSpPr txBox="1">
            <a:spLocks noGrp="1"/>
          </p:cNvSpPr>
          <p:nvPr>
            <p:ph type="subTitle" idx="1"/>
          </p:nvPr>
        </p:nvSpPr>
        <p:spPr>
          <a:xfrm>
            <a:off x="1712000" y="4092833"/>
            <a:ext cx="8768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pic>
        <p:nvPicPr>
          <p:cNvPr id="590" name="Google Shape;590;p11"/>
          <p:cNvPicPr preferRelativeResize="0"/>
          <p:nvPr/>
        </p:nvPicPr>
        <p:blipFill>
          <a:blip r:embed="rId2">
            <a:alphaModFix amt="66000"/>
          </a:blip>
          <a:stretch>
            <a:fillRect/>
          </a:stretch>
        </p:blipFill>
        <p:spPr>
          <a:xfrm rot="8456486" flipH="1">
            <a:off x="9669922" y="5569474"/>
            <a:ext cx="4396519" cy="3035517"/>
          </a:xfrm>
          <a:prstGeom prst="rect">
            <a:avLst/>
          </a:prstGeom>
          <a:noFill/>
          <a:ln>
            <a:noFill/>
          </a:ln>
        </p:spPr>
      </p:pic>
      <p:grpSp>
        <p:nvGrpSpPr>
          <p:cNvPr id="591" name="Google Shape;591;p11"/>
          <p:cNvGrpSpPr/>
          <p:nvPr/>
        </p:nvGrpSpPr>
        <p:grpSpPr>
          <a:xfrm rot="2700046">
            <a:off x="10697985" y="5013507"/>
            <a:ext cx="1792489" cy="2660436"/>
            <a:chOff x="272875" y="1527563"/>
            <a:chExt cx="255950" cy="455000"/>
          </a:xfrm>
        </p:grpSpPr>
        <p:sp>
          <p:nvSpPr>
            <p:cNvPr id="592" name="Google Shape;592;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1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1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1" name="Google Shape;611;p1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2" name="Google Shape;612;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4" name="Google Shape;614;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5" name="Google Shape;615;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7" name="Google Shape;617;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9" name="Google Shape;619;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0" name="Google Shape;620;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1" name="Google Shape;621;p1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2" name="Google Shape;622;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3" name="Google Shape;623;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1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6" name="Google Shape;626;p1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627" name="Google Shape;627;p11"/>
          <p:cNvPicPr preferRelativeResize="0"/>
          <p:nvPr/>
        </p:nvPicPr>
        <p:blipFill>
          <a:blip r:embed="rId4">
            <a:alphaModFix amt="76000"/>
          </a:blip>
          <a:stretch>
            <a:fillRect/>
          </a:stretch>
        </p:blipFill>
        <p:spPr>
          <a:xfrm rot="9663874">
            <a:off x="-4472238" y="-2370304"/>
            <a:ext cx="10141073" cy="3776509"/>
          </a:xfrm>
          <a:prstGeom prst="rect">
            <a:avLst/>
          </a:prstGeom>
          <a:noFill/>
          <a:ln>
            <a:noFill/>
          </a:ln>
        </p:spPr>
      </p:pic>
      <p:grpSp>
        <p:nvGrpSpPr>
          <p:cNvPr id="628" name="Google Shape;628;p11"/>
          <p:cNvGrpSpPr/>
          <p:nvPr/>
        </p:nvGrpSpPr>
        <p:grpSpPr>
          <a:xfrm rot="-7181356">
            <a:off x="633229" y="-1949911"/>
            <a:ext cx="1792475" cy="3292860"/>
            <a:chOff x="272875" y="1419395"/>
            <a:chExt cx="255950" cy="563168"/>
          </a:xfrm>
        </p:grpSpPr>
        <p:sp>
          <p:nvSpPr>
            <p:cNvPr id="629" name="Google Shape;629;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1" name="Google Shape;631;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2" name="Google Shape;632;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4" name="Google Shape;634;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1" name="Google Shape;641;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2" name="Google Shape;642;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1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1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1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0" name="Google Shape;650;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1" name="Google Shape;651;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2" name="Google Shape;652;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3" name="Google Shape;653;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4" name="Google Shape;654;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7" name="Google Shape;657;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1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0" name="Google Shape;660;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1" name="Google Shape;661;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1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1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11"/>
          <p:cNvSpPr/>
          <p:nvPr/>
        </p:nvSpPr>
        <p:spPr>
          <a:xfrm rot="3011561">
            <a:off x="9541117" y="6472414"/>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11"/>
          <p:cNvSpPr/>
          <p:nvPr/>
        </p:nvSpPr>
        <p:spPr>
          <a:xfrm rot="-9900083">
            <a:off x="-1656999" y="2833907"/>
            <a:ext cx="4515928" cy="708772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987454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66"/>
        <p:cNvGrpSpPr/>
        <p:nvPr/>
      </p:nvGrpSpPr>
      <p:grpSpPr>
        <a:xfrm>
          <a:off x="0" y="0"/>
          <a:ext cx="0" cy="0"/>
          <a:chOff x="0" y="0"/>
          <a:chExt cx="0" cy="0"/>
        </a:xfrm>
      </p:grpSpPr>
    </p:spTree>
    <p:extLst>
      <p:ext uri="{BB962C8B-B14F-4D97-AF65-F5344CB8AC3E}">
        <p14:creationId xmlns:p14="http://schemas.microsoft.com/office/powerpoint/2010/main" val="42835135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7"/>
        <p:cNvGrpSpPr/>
        <p:nvPr/>
      </p:nvGrpSpPr>
      <p:grpSpPr>
        <a:xfrm>
          <a:off x="0" y="0"/>
          <a:ext cx="0" cy="0"/>
          <a:chOff x="0" y="0"/>
          <a:chExt cx="0" cy="0"/>
        </a:xfrm>
      </p:grpSpPr>
      <p:pic>
        <p:nvPicPr>
          <p:cNvPr id="668" name="Google Shape;668;p13"/>
          <p:cNvPicPr preferRelativeResize="0"/>
          <p:nvPr/>
        </p:nvPicPr>
        <p:blipFill>
          <a:blip r:embed="rId2">
            <a:alphaModFix amt="66000"/>
          </a:blip>
          <a:stretch>
            <a:fillRect/>
          </a:stretch>
        </p:blipFill>
        <p:spPr>
          <a:xfrm rot="-1538275" flipH="1">
            <a:off x="-1655945" y="-1313387"/>
            <a:ext cx="4396520" cy="3035513"/>
          </a:xfrm>
          <a:prstGeom prst="rect">
            <a:avLst/>
          </a:prstGeom>
          <a:noFill/>
          <a:ln>
            <a:noFill/>
          </a:ln>
        </p:spPr>
      </p:pic>
      <p:sp>
        <p:nvSpPr>
          <p:cNvPr id="669" name="Google Shape;669;p13"/>
          <p:cNvSpPr/>
          <p:nvPr/>
        </p:nvSpPr>
        <p:spPr>
          <a:xfrm rot="3011561">
            <a:off x="11299750" y="5773581"/>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70" name="Google Shape;670;p13"/>
          <p:cNvGrpSpPr/>
          <p:nvPr/>
        </p:nvGrpSpPr>
        <p:grpSpPr>
          <a:xfrm rot="3559955">
            <a:off x="-56016" y="-841790"/>
            <a:ext cx="1792464" cy="2660443"/>
            <a:chOff x="272875" y="1527563"/>
            <a:chExt cx="255950" cy="455000"/>
          </a:xfrm>
        </p:grpSpPr>
        <p:sp>
          <p:nvSpPr>
            <p:cNvPr id="671" name="Google Shape;671;p1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1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1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 name="Google Shape;674;p1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 name="Google Shape;675;p1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1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1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8" name="Google Shape;678;p1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9" name="Google Shape;679;p1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0" name="Google Shape;680;p1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1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2" name="Google Shape;682;p1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3" name="Google Shape;683;p1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1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1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1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1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1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1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1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1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1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1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1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1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1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1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1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1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1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1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1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1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1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1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706" name="Google Shape;706;p13"/>
          <p:cNvPicPr preferRelativeResize="0"/>
          <p:nvPr/>
        </p:nvPicPr>
        <p:blipFill>
          <a:blip r:embed="rId3">
            <a:alphaModFix amt="74000"/>
          </a:blip>
          <a:stretch>
            <a:fillRect/>
          </a:stretch>
        </p:blipFill>
        <p:spPr>
          <a:xfrm rot="-10024386">
            <a:off x="9541618" y="-1524503"/>
            <a:ext cx="3859839" cy="3457772"/>
          </a:xfrm>
          <a:prstGeom prst="rect">
            <a:avLst/>
          </a:prstGeom>
          <a:noFill/>
          <a:ln>
            <a:noFill/>
          </a:ln>
        </p:spPr>
      </p:pic>
      <p:pic>
        <p:nvPicPr>
          <p:cNvPr id="707" name="Google Shape;707;p13"/>
          <p:cNvPicPr preferRelativeResize="0"/>
          <p:nvPr/>
        </p:nvPicPr>
        <p:blipFill>
          <a:blip r:embed="rId4">
            <a:alphaModFix amt="74000"/>
          </a:blip>
          <a:stretch>
            <a:fillRect/>
          </a:stretch>
        </p:blipFill>
        <p:spPr>
          <a:xfrm rot="-7120613" flipH="1">
            <a:off x="7074221" y="-2344466"/>
            <a:ext cx="3859835" cy="3457769"/>
          </a:xfrm>
          <a:prstGeom prst="rect">
            <a:avLst/>
          </a:prstGeom>
          <a:noFill/>
          <a:ln>
            <a:noFill/>
          </a:ln>
        </p:spPr>
      </p:pic>
      <p:sp>
        <p:nvSpPr>
          <p:cNvPr id="708" name="Google Shape;708;p13"/>
          <p:cNvSpPr txBox="1">
            <a:spLocks noGrp="1"/>
          </p:cNvSpPr>
          <p:nvPr>
            <p:ph type="title" hasCustomPrompt="1"/>
          </p:nvPr>
        </p:nvSpPr>
        <p:spPr>
          <a:xfrm>
            <a:off x="4226708" y="4556535"/>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09" name="Google Shape;709;p13"/>
          <p:cNvSpPr txBox="1">
            <a:spLocks noGrp="1"/>
          </p:cNvSpPr>
          <p:nvPr>
            <p:ph type="title" idx="2" hasCustomPrompt="1"/>
          </p:nvPr>
        </p:nvSpPr>
        <p:spPr>
          <a:xfrm>
            <a:off x="7582057" y="4556535"/>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0" name="Google Shape;710;p13"/>
          <p:cNvSpPr txBox="1">
            <a:spLocks noGrp="1"/>
          </p:cNvSpPr>
          <p:nvPr>
            <p:ph type="title" idx="3" hasCustomPrompt="1"/>
          </p:nvPr>
        </p:nvSpPr>
        <p:spPr>
          <a:xfrm>
            <a:off x="7596701"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1" name="Google Shape;711;p13"/>
          <p:cNvSpPr txBox="1">
            <a:spLocks noGrp="1"/>
          </p:cNvSpPr>
          <p:nvPr>
            <p:ph type="title" idx="4" hasCustomPrompt="1"/>
          </p:nvPr>
        </p:nvSpPr>
        <p:spPr>
          <a:xfrm>
            <a:off x="849709" y="4592268"/>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2" name="Google Shape;712;p13"/>
          <p:cNvSpPr txBox="1">
            <a:spLocks noGrp="1"/>
          </p:cNvSpPr>
          <p:nvPr>
            <p:ph type="title" idx="5" hasCustomPrompt="1"/>
          </p:nvPr>
        </p:nvSpPr>
        <p:spPr>
          <a:xfrm>
            <a:off x="849709"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3" name="Google Shape;713;p13"/>
          <p:cNvSpPr txBox="1">
            <a:spLocks noGrp="1"/>
          </p:cNvSpPr>
          <p:nvPr>
            <p:ph type="title" idx="6" hasCustomPrompt="1"/>
          </p:nvPr>
        </p:nvSpPr>
        <p:spPr>
          <a:xfrm>
            <a:off x="4226708"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4" name="Google Shape;714;p13"/>
          <p:cNvSpPr txBox="1">
            <a:spLocks noGrp="1"/>
          </p:cNvSpPr>
          <p:nvPr>
            <p:ph type="ctrTitle" idx="7"/>
          </p:nvPr>
        </p:nvSpPr>
        <p:spPr>
          <a:xfrm>
            <a:off x="5546997"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15" name="Google Shape;715;p13"/>
          <p:cNvSpPr txBox="1">
            <a:spLocks noGrp="1"/>
          </p:cNvSpPr>
          <p:nvPr>
            <p:ph type="subTitle" idx="1"/>
          </p:nvPr>
        </p:nvSpPr>
        <p:spPr>
          <a:xfrm>
            <a:off x="5546996"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6" name="Google Shape;716;p13"/>
          <p:cNvSpPr txBox="1">
            <a:spLocks noGrp="1"/>
          </p:cNvSpPr>
          <p:nvPr>
            <p:ph type="ctrTitle" idx="8"/>
          </p:nvPr>
        </p:nvSpPr>
        <p:spPr>
          <a:xfrm>
            <a:off x="8917841"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17" name="Google Shape;717;p13"/>
          <p:cNvSpPr txBox="1">
            <a:spLocks noGrp="1"/>
          </p:cNvSpPr>
          <p:nvPr>
            <p:ph type="subTitle" idx="9"/>
          </p:nvPr>
        </p:nvSpPr>
        <p:spPr>
          <a:xfrm>
            <a:off x="8917837"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8" name="Google Shape;718;p13"/>
          <p:cNvSpPr/>
          <p:nvPr/>
        </p:nvSpPr>
        <p:spPr>
          <a:xfrm>
            <a:off x="1533567" y="3601201"/>
            <a:ext cx="3367" cy="33"/>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73763"/>
              </a:solidFill>
              <a:cs typeface="Arial"/>
              <a:sym typeface="Arial"/>
            </a:endParaRPr>
          </a:p>
        </p:txBody>
      </p:sp>
      <p:sp>
        <p:nvSpPr>
          <p:cNvPr id="719" name="Google Shape;719;p13"/>
          <p:cNvSpPr txBox="1">
            <a:spLocks noGrp="1"/>
          </p:cNvSpPr>
          <p:nvPr>
            <p:ph type="ctrTitle" idx="13"/>
          </p:nvPr>
        </p:nvSpPr>
        <p:spPr>
          <a:xfrm>
            <a:off x="8918200"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0" name="Google Shape;720;p13"/>
          <p:cNvSpPr txBox="1">
            <a:spLocks noGrp="1"/>
          </p:cNvSpPr>
          <p:nvPr>
            <p:ph type="subTitle" idx="14"/>
          </p:nvPr>
        </p:nvSpPr>
        <p:spPr>
          <a:xfrm>
            <a:off x="8918220"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1" name="Google Shape;721;p13"/>
          <p:cNvSpPr txBox="1">
            <a:spLocks noGrp="1"/>
          </p:cNvSpPr>
          <p:nvPr>
            <p:ph type="ctrTitle" idx="15"/>
          </p:nvPr>
        </p:nvSpPr>
        <p:spPr>
          <a:xfrm>
            <a:off x="2163557"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2" name="Google Shape;722;p13"/>
          <p:cNvSpPr txBox="1">
            <a:spLocks noGrp="1"/>
          </p:cNvSpPr>
          <p:nvPr>
            <p:ph type="subTitle" idx="16"/>
          </p:nvPr>
        </p:nvSpPr>
        <p:spPr>
          <a:xfrm>
            <a:off x="2163559"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ctrTitle" idx="17"/>
          </p:nvPr>
        </p:nvSpPr>
        <p:spPr>
          <a:xfrm>
            <a:off x="2163557"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4" name="Google Shape;724;p13"/>
          <p:cNvSpPr txBox="1">
            <a:spLocks noGrp="1"/>
          </p:cNvSpPr>
          <p:nvPr>
            <p:ph type="subTitle" idx="18"/>
          </p:nvPr>
        </p:nvSpPr>
        <p:spPr>
          <a:xfrm>
            <a:off x="2163559"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5" name="Google Shape;725;p13"/>
          <p:cNvSpPr txBox="1">
            <a:spLocks noGrp="1"/>
          </p:cNvSpPr>
          <p:nvPr>
            <p:ph type="ctrTitle" idx="19"/>
          </p:nvPr>
        </p:nvSpPr>
        <p:spPr>
          <a:xfrm>
            <a:off x="5546991"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6" name="Google Shape;726;p13"/>
          <p:cNvSpPr txBox="1">
            <a:spLocks noGrp="1"/>
          </p:cNvSpPr>
          <p:nvPr>
            <p:ph type="subTitle" idx="20"/>
          </p:nvPr>
        </p:nvSpPr>
        <p:spPr>
          <a:xfrm>
            <a:off x="5547011"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7" name="Google Shape;727;p13"/>
          <p:cNvSpPr txBox="1">
            <a:spLocks noGrp="1"/>
          </p:cNvSpPr>
          <p:nvPr>
            <p:ph type="ctrTitle" idx="21"/>
          </p:nvPr>
        </p:nvSpPr>
        <p:spPr>
          <a:xfrm>
            <a:off x="960000" y="456699"/>
            <a:ext cx="10272000" cy="77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25562207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8"/>
        <p:cNvGrpSpPr/>
        <p:nvPr/>
      </p:nvGrpSpPr>
      <p:grpSpPr>
        <a:xfrm>
          <a:off x="0" y="0"/>
          <a:ext cx="0" cy="0"/>
          <a:chOff x="0" y="0"/>
          <a:chExt cx="0" cy="0"/>
        </a:xfrm>
      </p:grpSpPr>
      <p:pic>
        <p:nvPicPr>
          <p:cNvPr id="729" name="Google Shape;729;p14"/>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730" name="Google Shape;730;p14"/>
          <p:cNvGrpSpPr/>
          <p:nvPr/>
        </p:nvGrpSpPr>
        <p:grpSpPr>
          <a:xfrm rot="-987768">
            <a:off x="10335757" y="-355038"/>
            <a:ext cx="1792479" cy="2660411"/>
            <a:chOff x="272875" y="1527563"/>
            <a:chExt cx="255950" cy="455000"/>
          </a:xfrm>
        </p:grpSpPr>
        <p:sp>
          <p:nvSpPr>
            <p:cNvPr id="731" name="Google Shape;731;p1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2" name="Google Shape;732;p1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1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4" name="Google Shape;734;p1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5" name="Google Shape;735;p1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6" name="Google Shape;736;p1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7" name="Google Shape;737;p1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1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1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0" name="Google Shape;740;p1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1" name="Google Shape;741;p1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 name="Google Shape;742;p1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 name="Google Shape;743;p1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4" name="Google Shape;744;p1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1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1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1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8" name="Google Shape;748;p1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9" name="Google Shape;749;p1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0" name="Google Shape;750;p1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1" name="Google Shape;751;p1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2" name="Google Shape;752;p1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3" name="Google Shape;753;p1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1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1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6" name="Google Shape;756;p1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7" name="Google Shape;757;p1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8" name="Google Shape;758;p1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9" name="Google Shape;759;p1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0" name="Google Shape;760;p1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1" name="Google Shape;761;p1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2" name="Google Shape;762;p1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3" name="Google Shape;763;p1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4" name="Google Shape;764;p1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5" name="Google Shape;765;p1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766" name="Google Shape;766;p14"/>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767" name="Google Shape;767;p14"/>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768" name="Google Shape;768;p14"/>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9" name="Google Shape;769;p14"/>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42129774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70"/>
        <p:cNvGrpSpPr/>
        <p:nvPr/>
      </p:nvGrpSpPr>
      <p:grpSpPr>
        <a:xfrm>
          <a:off x="0" y="0"/>
          <a:ext cx="0" cy="0"/>
          <a:chOff x="0" y="0"/>
          <a:chExt cx="0" cy="0"/>
        </a:xfrm>
      </p:grpSpPr>
      <p:pic>
        <p:nvPicPr>
          <p:cNvPr id="771" name="Google Shape;771;p15"/>
          <p:cNvPicPr preferRelativeResize="0"/>
          <p:nvPr/>
        </p:nvPicPr>
        <p:blipFill>
          <a:blip r:embed="rId2">
            <a:alphaModFix amt="66000"/>
          </a:blip>
          <a:stretch>
            <a:fillRect/>
          </a:stretch>
        </p:blipFill>
        <p:spPr>
          <a:xfrm rot="8456486" flipH="1">
            <a:off x="9669922" y="5569474"/>
            <a:ext cx="4396519" cy="3035517"/>
          </a:xfrm>
          <a:prstGeom prst="rect">
            <a:avLst/>
          </a:prstGeom>
          <a:noFill/>
          <a:ln>
            <a:noFill/>
          </a:ln>
        </p:spPr>
      </p:pic>
      <p:grpSp>
        <p:nvGrpSpPr>
          <p:cNvPr id="772" name="Google Shape;772;p15"/>
          <p:cNvGrpSpPr/>
          <p:nvPr/>
        </p:nvGrpSpPr>
        <p:grpSpPr>
          <a:xfrm rot="2700046">
            <a:off x="10697985" y="5013507"/>
            <a:ext cx="1792489" cy="2660436"/>
            <a:chOff x="272875" y="1527563"/>
            <a:chExt cx="255950" cy="455000"/>
          </a:xfrm>
        </p:grpSpPr>
        <p:sp>
          <p:nvSpPr>
            <p:cNvPr id="773" name="Google Shape;773;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4" name="Google Shape;774;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5" name="Google Shape;775;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6" name="Google Shape;776;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7" name="Google Shape;777;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8" name="Google Shape;778;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9" name="Google Shape;779;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0" name="Google Shape;780;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1" name="Google Shape;781;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2" name="Google Shape;782;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3" name="Google Shape;783;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4" name="Google Shape;784;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5" name="Google Shape;785;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6" name="Google Shape;786;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7" name="Google Shape;787;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8" name="Google Shape;788;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9" name="Google Shape;789;p1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0" name="Google Shape;790;p1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1" name="Google Shape;791;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2" name="Google Shape;792;p1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3" name="Google Shape;793;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5" name="Google Shape;795;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7" name="Google Shape;797;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8" name="Google Shape;798;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9" name="Google Shape;799;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0" name="Google Shape;800;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1" name="Google Shape;801;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2" name="Google Shape;802;p1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3" name="Google Shape;803;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4" name="Google Shape;804;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5" name="Google Shape;805;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6" name="Google Shape;806;p1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7" name="Google Shape;807;p1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808" name="Google Shape;808;p15"/>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809" name="Google Shape;809;p15"/>
          <p:cNvPicPr preferRelativeResize="0"/>
          <p:nvPr/>
        </p:nvPicPr>
        <p:blipFill>
          <a:blip r:embed="rId4">
            <a:alphaModFix amt="76000"/>
          </a:blip>
          <a:stretch>
            <a:fillRect/>
          </a:stretch>
        </p:blipFill>
        <p:spPr>
          <a:xfrm rot="9663874">
            <a:off x="-4472238" y="-2370304"/>
            <a:ext cx="10141073" cy="3776509"/>
          </a:xfrm>
          <a:prstGeom prst="rect">
            <a:avLst/>
          </a:prstGeom>
          <a:noFill/>
          <a:ln>
            <a:noFill/>
          </a:ln>
        </p:spPr>
      </p:pic>
      <p:grpSp>
        <p:nvGrpSpPr>
          <p:cNvPr id="810" name="Google Shape;810;p15"/>
          <p:cNvGrpSpPr/>
          <p:nvPr/>
        </p:nvGrpSpPr>
        <p:grpSpPr>
          <a:xfrm rot="-7181356">
            <a:off x="633229" y="-1949911"/>
            <a:ext cx="1792475" cy="3292860"/>
            <a:chOff x="272875" y="1419395"/>
            <a:chExt cx="255950" cy="563168"/>
          </a:xfrm>
        </p:grpSpPr>
        <p:sp>
          <p:nvSpPr>
            <p:cNvPr id="811" name="Google Shape;811;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2" name="Google Shape;812;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4" name="Google Shape;814;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5" name="Google Shape;815;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6" name="Google Shape;816;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7" name="Google Shape;817;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8" name="Google Shape;818;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9" name="Google Shape;819;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0" name="Google Shape;820;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1" name="Google Shape;821;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2" name="Google Shape;822;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3" name="Google Shape;823;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4" name="Google Shape;824;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5" name="Google Shape;825;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6" name="Google Shape;826;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7" name="Google Shape;827;p15"/>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8" name="Google Shape;828;p15"/>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9" name="Google Shape;829;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0" name="Google Shape;830;p15"/>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1" name="Google Shape;831;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2" name="Google Shape;832;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6" name="Google Shape;836;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7" name="Google Shape;837;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8" name="Google Shape;838;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9" name="Google Shape;839;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0" name="Google Shape;840;p15"/>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1" name="Google Shape;841;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2" name="Google Shape;842;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3" name="Google Shape;843;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4" name="Google Shape;844;p15"/>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5" name="Google Shape;845;p15"/>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46" name="Google Shape;846;p15"/>
          <p:cNvSpPr/>
          <p:nvPr/>
        </p:nvSpPr>
        <p:spPr>
          <a:xfrm rot="3011561">
            <a:off x="11179250" y="-1061986"/>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7" name="Google Shape;847;p15"/>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22425553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8"/>
        <p:cNvGrpSpPr/>
        <p:nvPr/>
      </p:nvGrpSpPr>
      <p:grpSpPr>
        <a:xfrm>
          <a:off x="0" y="0"/>
          <a:ext cx="0" cy="0"/>
          <a:chOff x="0" y="0"/>
          <a:chExt cx="0" cy="0"/>
        </a:xfrm>
      </p:grpSpPr>
      <p:pic>
        <p:nvPicPr>
          <p:cNvPr id="849" name="Google Shape;849;p16"/>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850" name="Google Shape;850;p16"/>
          <p:cNvGrpSpPr/>
          <p:nvPr/>
        </p:nvGrpSpPr>
        <p:grpSpPr>
          <a:xfrm rot="-8099954">
            <a:off x="20576" y="-763246"/>
            <a:ext cx="1792489" cy="2660436"/>
            <a:chOff x="272875" y="1527563"/>
            <a:chExt cx="255950" cy="455000"/>
          </a:xfrm>
        </p:grpSpPr>
        <p:sp>
          <p:nvSpPr>
            <p:cNvPr id="851" name="Google Shape;851;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2" name="Google Shape;852;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3" name="Google Shape;853;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4" name="Google Shape;854;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5" name="Google Shape;855;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6" name="Google Shape;856;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7" name="Google Shape;857;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8" name="Google Shape;858;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 name="Google Shape;859;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 name="Google Shape;860;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 name="Google Shape;861;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 name="Google Shape;862;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 name="Google Shape;863;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 name="Google Shape;864;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 name="Google Shape;865;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 name="Google Shape;866;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 name="Google Shape;867;p1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 name="Google Shape;868;p1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 name="Google Shape;869;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 name="Google Shape;870;p1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 name="Google Shape;871;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 name="Google Shape;872;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 name="Google Shape;873;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 name="Google Shape;877;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 name="Google Shape;878;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 name="Google Shape;879;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 name="Google Shape;880;p1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 name="Google Shape;881;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2" name="Google Shape;882;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3" name="Google Shape;883;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 name="Google Shape;884;p1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5" name="Google Shape;885;p1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886" name="Google Shape;886;p16"/>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887" name="Google Shape;887;p16"/>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888" name="Google Shape;888;p16"/>
          <p:cNvGrpSpPr/>
          <p:nvPr/>
        </p:nvGrpSpPr>
        <p:grpSpPr>
          <a:xfrm flipH="1">
            <a:off x="-832500" y="4650153"/>
            <a:ext cx="1792503" cy="3292879"/>
            <a:chOff x="272875" y="1419395"/>
            <a:chExt cx="255950" cy="563168"/>
          </a:xfrm>
        </p:grpSpPr>
        <p:sp>
          <p:nvSpPr>
            <p:cNvPr id="889" name="Google Shape;889;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0" name="Google Shape;890;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1" name="Google Shape;891;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2" name="Google Shape;892;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3" name="Google Shape;893;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4" name="Google Shape;894;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5" name="Google Shape;895;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6" name="Google Shape;896;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7" name="Google Shape;897;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8" name="Google Shape;898;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9" name="Google Shape;899;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0" name="Google Shape;900;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1" name="Google Shape;901;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2" name="Google Shape;902;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3" name="Google Shape;903;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4" name="Google Shape;904;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5" name="Google Shape;905;p16"/>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6" name="Google Shape;906;p16"/>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7" name="Google Shape;907;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8" name="Google Shape;908;p16"/>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9" name="Google Shape;909;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0" name="Google Shape;910;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1" name="Google Shape;911;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2" name="Google Shape;912;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3" name="Google Shape;913;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4" name="Google Shape;914;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5" name="Google Shape;915;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6" name="Google Shape;916;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7" name="Google Shape;917;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8" name="Google Shape;918;p16"/>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9" name="Google Shape;919;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0" name="Google Shape;920;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1" name="Google Shape;921;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2" name="Google Shape;922;p16"/>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3" name="Google Shape;923;p16"/>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24" name="Google Shape;924;p16"/>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925" name="Google Shape;925;p16"/>
          <p:cNvSpPr/>
          <p:nvPr/>
        </p:nvSpPr>
        <p:spPr>
          <a:xfrm rot="231922" flipH="1">
            <a:off x="9959009" y="-8604976"/>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65041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70905"/>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66"/>
        <p:cNvGrpSpPr/>
        <p:nvPr/>
      </p:nvGrpSpPr>
      <p:grpSpPr>
        <a:xfrm>
          <a:off x="0" y="0"/>
          <a:ext cx="0" cy="0"/>
          <a:chOff x="0" y="0"/>
          <a:chExt cx="0" cy="0"/>
        </a:xfrm>
      </p:grpSpPr>
      <p:grpSp>
        <p:nvGrpSpPr>
          <p:cNvPr id="967" name="Google Shape;967;p18"/>
          <p:cNvGrpSpPr/>
          <p:nvPr/>
        </p:nvGrpSpPr>
        <p:grpSpPr>
          <a:xfrm>
            <a:off x="-2241034" y="-5632926"/>
            <a:ext cx="21573068" cy="18600449"/>
            <a:chOff x="-1680776" y="-4224695"/>
            <a:chExt cx="16179801" cy="13950337"/>
          </a:xfrm>
        </p:grpSpPr>
        <p:pic>
          <p:nvPicPr>
            <p:cNvPr id="968" name="Google Shape;968;p18"/>
            <p:cNvPicPr preferRelativeResize="0"/>
            <p:nvPr/>
          </p:nvPicPr>
          <p:blipFill>
            <a:blip r:embed="rId2">
              <a:alphaModFix/>
            </a:blip>
            <a:stretch>
              <a:fillRect/>
            </a:stretch>
          </p:blipFill>
          <p:spPr>
            <a:xfrm rot="-3224823">
              <a:off x="-140037" y="3490385"/>
              <a:ext cx="5882028" cy="4855725"/>
            </a:xfrm>
            <a:prstGeom prst="rect">
              <a:avLst/>
            </a:prstGeom>
            <a:noFill/>
            <a:ln>
              <a:noFill/>
            </a:ln>
          </p:spPr>
        </p:pic>
        <p:pic>
          <p:nvPicPr>
            <p:cNvPr id="969" name="Google Shape;969;p18"/>
            <p:cNvPicPr preferRelativeResize="0"/>
            <p:nvPr/>
          </p:nvPicPr>
          <p:blipFill>
            <a:blip r:embed="rId3">
              <a:alphaModFix amt="56000"/>
            </a:blip>
            <a:stretch>
              <a:fillRect/>
            </a:stretch>
          </p:blipFill>
          <p:spPr>
            <a:xfrm rot="10800000" flipH="1">
              <a:off x="7048980" y="-1210521"/>
              <a:ext cx="6114874" cy="5143500"/>
            </a:xfrm>
            <a:prstGeom prst="rect">
              <a:avLst/>
            </a:prstGeom>
            <a:noFill/>
            <a:ln>
              <a:noFill/>
            </a:ln>
          </p:spPr>
        </p:pic>
        <p:pic>
          <p:nvPicPr>
            <p:cNvPr id="970" name="Google Shape;970;p18"/>
            <p:cNvPicPr preferRelativeResize="0"/>
            <p:nvPr/>
          </p:nvPicPr>
          <p:blipFill>
            <a:blip r:embed="rId4">
              <a:alphaModFix amt="52000"/>
            </a:blip>
            <a:stretch>
              <a:fillRect/>
            </a:stretch>
          </p:blipFill>
          <p:spPr>
            <a:xfrm rot="5400000">
              <a:off x="5834261" y="-3262046"/>
              <a:ext cx="4474637" cy="5143502"/>
            </a:xfrm>
            <a:prstGeom prst="rect">
              <a:avLst/>
            </a:prstGeom>
            <a:noFill/>
            <a:ln>
              <a:noFill/>
            </a:ln>
          </p:spPr>
        </p:pic>
        <p:pic>
          <p:nvPicPr>
            <p:cNvPr id="971" name="Google Shape;971;p18"/>
            <p:cNvPicPr preferRelativeResize="0"/>
            <p:nvPr/>
          </p:nvPicPr>
          <p:blipFill>
            <a:blip r:embed="rId5">
              <a:alphaModFix amt="47000"/>
            </a:blip>
            <a:stretch>
              <a:fillRect/>
            </a:stretch>
          </p:blipFill>
          <p:spPr>
            <a:xfrm rot="-1342742">
              <a:off x="-977911" y="-3287812"/>
              <a:ext cx="5882021" cy="4855724"/>
            </a:xfrm>
            <a:prstGeom prst="rect">
              <a:avLst/>
            </a:prstGeom>
            <a:noFill/>
            <a:ln>
              <a:noFill/>
            </a:ln>
          </p:spPr>
        </p:pic>
        <p:pic>
          <p:nvPicPr>
            <p:cNvPr id="972" name="Google Shape;972;p18"/>
            <p:cNvPicPr preferRelativeResize="0"/>
            <p:nvPr/>
          </p:nvPicPr>
          <p:blipFill>
            <a:blip r:embed="rId6">
              <a:alphaModFix amt="58000"/>
            </a:blip>
            <a:stretch>
              <a:fillRect/>
            </a:stretch>
          </p:blipFill>
          <p:spPr>
            <a:xfrm rot="10599510">
              <a:off x="-546556" y="1325195"/>
              <a:ext cx="1787179" cy="4287368"/>
            </a:xfrm>
            <a:prstGeom prst="rect">
              <a:avLst/>
            </a:prstGeom>
            <a:noFill/>
            <a:ln>
              <a:noFill/>
            </a:ln>
          </p:spPr>
        </p:pic>
        <p:pic>
          <p:nvPicPr>
            <p:cNvPr id="973" name="Google Shape;973;p18"/>
            <p:cNvPicPr preferRelativeResize="0"/>
            <p:nvPr/>
          </p:nvPicPr>
          <p:blipFill>
            <a:blip r:embed="rId7">
              <a:alphaModFix amt="45000"/>
            </a:blip>
            <a:stretch>
              <a:fillRect/>
            </a:stretch>
          </p:blipFill>
          <p:spPr>
            <a:xfrm rot="380280">
              <a:off x="6197600" y="3797979"/>
              <a:ext cx="8158655" cy="3038274"/>
            </a:xfrm>
            <a:prstGeom prst="rect">
              <a:avLst/>
            </a:prstGeom>
            <a:noFill/>
            <a:ln>
              <a:noFill/>
            </a:ln>
          </p:spPr>
        </p:pic>
      </p:grpSp>
      <p:sp>
        <p:nvSpPr>
          <p:cNvPr id="974" name="Google Shape;974;p18"/>
          <p:cNvSpPr txBox="1">
            <a:spLocks noGrp="1"/>
          </p:cNvSpPr>
          <p:nvPr>
            <p:ph type="title"/>
          </p:nvPr>
        </p:nvSpPr>
        <p:spPr>
          <a:xfrm>
            <a:off x="3053400" y="4101444"/>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975" name="Google Shape;975;p18"/>
          <p:cNvSpPr txBox="1">
            <a:spLocks noGrp="1"/>
          </p:cNvSpPr>
          <p:nvPr>
            <p:ph type="subTitle" idx="1"/>
          </p:nvPr>
        </p:nvSpPr>
        <p:spPr>
          <a:xfrm>
            <a:off x="2140200" y="2062711"/>
            <a:ext cx="7911600" cy="24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76" name="Google Shape;976;p18"/>
          <p:cNvGrpSpPr/>
          <p:nvPr/>
        </p:nvGrpSpPr>
        <p:grpSpPr>
          <a:xfrm rot="5400065">
            <a:off x="11556183" y="-1506452"/>
            <a:ext cx="1792503" cy="2660416"/>
            <a:chOff x="272875" y="1527563"/>
            <a:chExt cx="255950" cy="455000"/>
          </a:xfrm>
        </p:grpSpPr>
        <p:sp>
          <p:nvSpPr>
            <p:cNvPr id="977" name="Google Shape;977;p1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8" name="Google Shape;978;p1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9" name="Google Shape;979;p1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0" name="Google Shape;980;p1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1" name="Google Shape;981;p1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2" name="Google Shape;982;p1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3" name="Google Shape;983;p1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4" name="Google Shape;984;p1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5" name="Google Shape;985;p1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6" name="Google Shape;986;p1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7" name="Google Shape;987;p1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8" name="Google Shape;988;p1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9" name="Google Shape;989;p1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0" name="Google Shape;990;p1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1" name="Google Shape;991;p1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2" name="Google Shape;992;p1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3" name="Google Shape;993;p1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4" name="Google Shape;994;p1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5" name="Google Shape;995;p1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6" name="Google Shape;996;p1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7" name="Google Shape;997;p1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8" name="Google Shape;998;p1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9" name="Google Shape;999;p1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0" name="Google Shape;1000;p1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1" name="Google Shape;1001;p1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2" name="Google Shape;1002;p1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3" name="Google Shape;1003;p1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4" name="Google Shape;1004;p1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5" name="Google Shape;1005;p1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6" name="Google Shape;1006;p1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7" name="Google Shape;1007;p1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8" name="Google Shape;1008;p1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9" name="Google Shape;1009;p1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0" name="Google Shape;1010;p1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1" name="Google Shape;1011;p1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12" name="Google Shape;1012;p18"/>
          <p:cNvSpPr/>
          <p:nvPr/>
        </p:nvSpPr>
        <p:spPr>
          <a:xfrm rot="-7373435">
            <a:off x="-2024290" y="4037193"/>
            <a:ext cx="3020007" cy="288768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606732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97"/>
        <p:cNvGrpSpPr/>
        <p:nvPr/>
      </p:nvGrpSpPr>
      <p:grpSpPr>
        <a:xfrm>
          <a:off x="0" y="0"/>
          <a:ext cx="0" cy="0"/>
          <a:chOff x="0" y="0"/>
          <a:chExt cx="0" cy="0"/>
        </a:xfrm>
      </p:grpSpPr>
      <p:sp>
        <p:nvSpPr>
          <p:cNvPr id="1098" name="Google Shape;1098;p20"/>
          <p:cNvSpPr txBox="1">
            <a:spLocks noGrp="1"/>
          </p:cNvSpPr>
          <p:nvPr>
            <p:ph type="title"/>
          </p:nvPr>
        </p:nvSpPr>
        <p:spPr>
          <a:xfrm>
            <a:off x="1633101" y="1913948"/>
            <a:ext cx="2836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9" name="Google Shape;1099;p20"/>
          <p:cNvSpPr txBox="1">
            <a:spLocks noGrp="1"/>
          </p:cNvSpPr>
          <p:nvPr>
            <p:ph type="subTitle" idx="1"/>
          </p:nvPr>
        </p:nvSpPr>
        <p:spPr>
          <a:xfrm>
            <a:off x="1633105" y="2552872"/>
            <a:ext cx="2836000" cy="121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0" name="Google Shape;1100;p20"/>
          <p:cNvSpPr txBox="1">
            <a:spLocks noGrp="1"/>
          </p:cNvSpPr>
          <p:nvPr>
            <p:ph type="title" idx="2"/>
          </p:nvPr>
        </p:nvSpPr>
        <p:spPr>
          <a:xfrm>
            <a:off x="7769216" y="1913948"/>
            <a:ext cx="2836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1" name="Google Shape;1101;p20"/>
          <p:cNvSpPr txBox="1">
            <a:spLocks noGrp="1"/>
          </p:cNvSpPr>
          <p:nvPr>
            <p:ph type="subTitle" idx="3"/>
          </p:nvPr>
        </p:nvSpPr>
        <p:spPr>
          <a:xfrm>
            <a:off x="7769219" y="2552872"/>
            <a:ext cx="2836000" cy="1216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2" name="Google Shape;1102;p20"/>
          <p:cNvSpPr txBox="1">
            <a:spLocks noGrp="1"/>
          </p:cNvSpPr>
          <p:nvPr>
            <p:ph type="title" idx="4"/>
          </p:nvPr>
        </p:nvSpPr>
        <p:spPr>
          <a:xfrm>
            <a:off x="1633101" y="3927668"/>
            <a:ext cx="2836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3" name="Google Shape;1103;p20"/>
          <p:cNvSpPr txBox="1">
            <a:spLocks noGrp="1"/>
          </p:cNvSpPr>
          <p:nvPr>
            <p:ph type="subTitle" idx="5"/>
          </p:nvPr>
        </p:nvSpPr>
        <p:spPr>
          <a:xfrm>
            <a:off x="1633105" y="4631560"/>
            <a:ext cx="2836000" cy="112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4" name="Google Shape;1104;p20"/>
          <p:cNvSpPr txBox="1">
            <a:spLocks noGrp="1"/>
          </p:cNvSpPr>
          <p:nvPr>
            <p:ph type="title" idx="6"/>
          </p:nvPr>
        </p:nvSpPr>
        <p:spPr>
          <a:xfrm>
            <a:off x="7769152" y="3927668"/>
            <a:ext cx="2836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5" name="Google Shape;1105;p20"/>
          <p:cNvSpPr txBox="1">
            <a:spLocks noGrp="1"/>
          </p:cNvSpPr>
          <p:nvPr>
            <p:ph type="subTitle" idx="7"/>
          </p:nvPr>
        </p:nvSpPr>
        <p:spPr>
          <a:xfrm>
            <a:off x="7769219" y="4631560"/>
            <a:ext cx="2836000" cy="112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1106" name="Google Shape;1106;p20"/>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1107" name="Google Shape;1107;p20"/>
          <p:cNvGrpSpPr/>
          <p:nvPr/>
        </p:nvGrpSpPr>
        <p:grpSpPr>
          <a:xfrm rot="-8099954">
            <a:off x="20576" y="-763246"/>
            <a:ext cx="1792489" cy="2660436"/>
            <a:chOff x="272875" y="1527563"/>
            <a:chExt cx="255950" cy="455000"/>
          </a:xfrm>
        </p:grpSpPr>
        <p:sp>
          <p:nvSpPr>
            <p:cNvPr id="1108" name="Google Shape;1108;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9" name="Google Shape;1109;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0" name="Google Shape;1110;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1" name="Google Shape;1111;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2" name="Google Shape;1112;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3" name="Google Shape;1113;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4" name="Google Shape;1114;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5" name="Google Shape;1115;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6" name="Google Shape;1116;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7" name="Google Shape;1117;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8" name="Google Shape;1118;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9" name="Google Shape;1119;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0" name="Google Shape;1120;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1" name="Google Shape;1121;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2" name="Google Shape;1122;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3" name="Google Shape;1123;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4" name="Google Shape;1124;p20"/>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5" name="Google Shape;1125;p20"/>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6" name="Google Shape;1126;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7" name="Google Shape;1127;p20"/>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8" name="Google Shape;1128;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9" name="Google Shape;1129;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0" name="Google Shape;1130;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1" name="Google Shape;1131;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2" name="Google Shape;1132;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3" name="Google Shape;1133;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4" name="Google Shape;1134;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5" name="Google Shape;1135;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6" name="Google Shape;1136;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7" name="Google Shape;1137;p20"/>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8" name="Google Shape;1138;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9" name="Google Shape;1139;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0" name="Google Shape;1140;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1" name="Google Shape;1141;p20"/>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2" name="Google Shape;1142;p20"/>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143" name="Google Shape;1143;p20"/>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1144" name="Google Shape;1144;p20"/>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1145" name="Google Shape;1145;p20"/>
          <p:cNvGrpSpPr/>
          <p:nvPr/>
        </p:nvGrpSpPr>
        <p:grpSpPr>
          <a:xfrm flipH="1">
            <a:off x="-832500" y="4650153"/>
            <a:ext cx="1792503" cy="3292879"/>
            <a:chOff x="272875" y="1419395"/>
            <a:chExt cx="255950" cy="563168"/>
          </a:xfrm>
        </p:grpSpPr>
        <p:sp>
          <p:nvSpPr>
            <p:cNvPr id="1146" name="Google Shape;1146;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7" name="Google Shape;1147;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8" name="Google Shape;1148;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9" name="Google Shape;1149;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0" name="Google Shape;1150;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1" name="Google Shape;1151;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2" name="Google Shape;1152;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3" name="Google Shape;1153;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4" name="Google Shape;1154;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5" name="Google Shape;1155;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6" name="Google Shape;1156;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7" name="Google Shape;1157;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8" name="Google Shape;1158;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9" name="Google Shape;1159;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0" name="Google Shape;1160;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1" name="Google Shape;1161;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2" name="Google Shape;1162;p20"/>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3" name="Google Shape;1163;p20"/>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4" name="Google Shape;1164;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5" name="Google Shape;1165;p20"/>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6" name="Google Shape;1166;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7" name="Google Shape;1167;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8" name="Google Shape;1168;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9" name="Google Shape;1169;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0" name="Google Shape;1170;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1" name="Google Shape;1171;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2" name="Google Shape;1172;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3" name="Google Shape;1173;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4" name="Google Shape;1174;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5" name="Google Shape;1175;p20"/>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6" name="Google Shape;1176;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7" name="Google Shape;1177;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8" name="Google Shape;1178;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9" name="Google Shape;1179;p20"/>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0" name="Google Shape;1180;p20"/>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181" name="Google Shape;1181;p20"/>
          <p:cNvSpPr txBox="1">
            <a:spLocks noGrp="1"/>
          </p:cNvSpPr>
          <p:nvPr>
            <p:ph type="ctrTitle" idx="8"/>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182" name="Google Shape;1182;p20"/>
          <p:cNvSpPr/>
          <p:nvPr/>
        </p:nvSpPr>
        <p:spPr>
          <a:xfrm rot="3176794">
            <a:off x="10280795" y="5421313"/>
            <a:ext cx="3019981" cy="288765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404429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183"/>
        <p:cNvGrpSpPr/>
        <p:nvPr/>
      </p:nvGrpSpPr>
      <p:grpSpPr>
        <a:xfrm>
          <a:off x="0" y="0"/>
          <a:ext cx="0" cy="0"/>
          <a:chOff x="0" y="0"/>
          <a:chExt cx="0" cy="0"/>
        </a:xfrm>
      </p:grpSpPr>
      <p:sp>
        <p:nvSpPr>
          <p:cNvPr id="1184" name="Google Shape;1184;p21"/>
          <p:cNvSpPr txBox="1">
            <a:spLocks noGrp="1"/>
          </p:cNvSpPr>
          <p:nvPr>
            <p:ph type="title"/>
          </p:nvPr>
        </p:nvSpPr>
        <p:spPr>
          <a:xfrm>
            <a:off x="2264823" y="1866732"/>
            <a:ext cx="3822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5" name="Google Shape;1185;p21"/>
          <p:cNvSpPr txBox="1">
            <a:spLocks noGrp="1"/>
          </p:cNvSpPr>
          <p:nvPr>
            <p:ph type="subTitle" idx="1"/>
          </p:nvPr>
        </p:nvSpPr>
        <p:spPr>
          <a:xfrm>
            <a:off x="2264823" y="2687293"/>
            <a:ext cx="3822800" cy="12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86" name="Google Shape;1186;p21"/>
          <p:cNvSpPr txBox="1">
            <a:spLocks noGrp="1"/>
          </p:cNvSpPr>
          <p:nvPr>
            <p:ph type="title" idx="2"/>
          </p:nvPr>
        </p:nvSpPr>
        <p:spPr>
          <a:xfrm flipH="1">
            <a:off x="6124315" y="1866732"/>
            <a:ext cx="3822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7" name="Google Shape;1187;p21"/>
          <p:cNvSpPr txBox="1">
            <a:spLocks noGrp="1"/>
          </p:cNvSpPr>
          <p:nvPr>
            <p:ph type="subTitle" idx="3"/>
          </p:nvPr>
        </p:nvSpPr>
        <p:spPr>
          <a:xfrm>
            <a:off x="6124315" y="2687293"/>
            <a:ext cx="3822800" cy="12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88" name="Google Shape;1188;p21"/>
          <p:cNvSpPr txBox="1">
            <a:spLocks noGrp="1"/>
          </p:cNvSpPr>
          <p:nvPr>
            <p:ph type="title" idx="4"/>
          </p:nvPr>
        </p:nvSpPr>
        <p:spPr>
          <a:xfrm>
            <a:off x="2264823" y="4005876"/>
            <a:ext cx="3822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9" name="Google Shape;1189;p21"/>
          <p:cNvSpPr txBox="1">
            <a:spLocks noGrp="1"/>
          </p:cNvSpPr>
          <p:nvPr>
            <p:ph type="subTitle" idx="5"/>
          </p:nvPr>
        </p:nvSpPr>
        <p:spPr>
          <a:xfrm>
            <a:off x="2264823" y="4826168"/>
            <a:ext cx="3822800" cy="12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90" name="Google Shape;1190;p21"/>
          <p:cNvSpPr txBox="1">
            <a:spLocks noGrp="1"/>
          </p:cNvSpPr>
          <p:nvPr>
            <p:ph type="title" idx="6"/>
          </p:nvPr>
        </p:nvSpPr>
        <p:spPr>
          <a:xfrm flipH="1">
            <a:off x="6124315" y="4005876"/>
            <a:ext cx="3822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91" name="Google Shape;1191;p21"/>
          <p:cNvSpPr txBox="1">
            <a:spLocks noGrp="1"/>
          </p:cNvSpPr>
          <p:nvPr>
            <p:ph type="subTitle" idx="7"/>
          </p:nvPr>
        </p:nvSpPr>
        <p:spPr>
          <a:xfrm>
            <a:off x="6124315" y="4826168"/>
            <a:ext cx="3822800" cy="12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1192" name="Google Shape;1192;p21"/>
          <p:cNvPicPr preferRelativeResize="0"/>
          <p:nvPr/>
        </p:nvPicPr>
        <p:blipFill>
          <a:blip r:embed="rId2">
            <a:alphaModFix amt="47000"/>
          </a:blip>
          <a:stretch>
            <a:fillRect/>
          </a:stretch>
        </p:blipFill>
        <p:spPr>
          <a:xfrm rot="1331770">
            <a:off x="-2637019" y="5095932"/>
            <a:ext cx="3986536" cy="3290968"/>
          </a:xfrm>
          <a:prstGeom prst="rect">
            <a:avLst/>
          </a:prstGeom>
          <a:noFill/>
          <a:ln>
            <a:noFill/>
          </a:ln>
        </p:spPr>
      </p:pic>
      <p:grpSp>
        <p:nvGrpSpPr>
          <p:cNvPr id="1193" name="Google Shape;1193;p21"/>
          <p:cNvGrpSpPr/>
          <p:nvPr/>
        </p:nvGrpSpPr>
        <p:grpSpPr>
          <a:xfrm rot="-987768">
            <a:off x="-978526" y="5167512"/>
            <a:ext cx="1792479" cy="2660411"/>
            <a:chOff x="272875" y="1527563"/>
            <a:chExt cx="255950" cy="455000"/>
          </a:xfrm>
        </p:grpSpPr>
        <p:sp>
          <p:nvSpPr>
            <p:cNvPr id="1194" name="Google Shape;1194;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5" name="Google Shape;1195;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6" name="Google Shape;1196;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7" name="Google Shape;1197;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8" name="Google Shape;1198;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9" name="Google Shape;1199;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0" name="Google Shape;1200;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1" name="Google Shape;1201;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2" name="Google Shape;1202;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3" name="Google Shape;1203;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4" name="Google Shape;1204;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5" name="Google Shape;1205;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6" name="Google Shape;1206;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7" name="Google Shape;1207;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8" name="Google Shape;1208;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9" name="Google Shape;1209;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0" name="Google Shape;1210;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1" name="Google Shape;1211;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2" name="Google Shape;1212;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3" name="Google Shape;1213;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4" name="Google Shape;1214;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5" name="Google Shape;1215;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6" name="Google Shape;1216;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7" name="Google Shape;1217;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8" name="Google Shape;1218;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9" name="Google Shape;1219;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0" name="Google Shape;1220;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1" name="Google Shape;1221;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2" name="Google Shape;1222;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3" name="Google Shape;1223;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4" name="Google Shape;1224;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5" name="Google Shape;1225;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6" name="Google Shape;1226;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7" name="Google Shape;1227;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8" name="Google Shape;1228;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229" name="Google Shape;1229;p21"/>
          <p:cNvPicPr preferRelativeResize="0"/>
          <p:nvPr/>
        </p:nvPicPr>
        <p:blipFill>
          <a:blip r:embed="rId3">
            <a:alphaModFix amt="74000"/>
          </a:blip>
          <a:stretch>
            <a:fillRect/>
          </a:stretch>
        </p:blipFill>
        <p:spPr>
          <a:xfrm flipH="1">
            <a:off x="10412592" y="5519553"/>
            <a:ext cx="3859827" cy="3457761"/>
          </a:xfrm>
          <a:prstGeom prst="rect">
            <a:avLst/>
          </a:prstGeom>
          <a:noFill/>
          <a:ln>
            <a:noFill/>
          </a:ln>
        </p:spPr>
      </p:pic>
      <p:pic>
        <p:nvPicPr>
          <p:cNvPr id="1230" name="Google Shape;1230;p21"/>
          <p:cNvPicPr preferRelativeResize="0"/>
          <p:nvPr/>
        </p:nvPicPr>
        <p:blipFill>
          <a:blip r:embed="rId4">
            <a:alphaModFix amt="62000"/>
          </a:blip>
          <a:stretch>
            <a:fillRect/>
          </a:stretch>
        </p:blipFill>
        <p:spPr>
          <a:xfrm rot="9368145" flipH="1">
            <a:off x="-2012207" y="-1661342"/>
            <a:ext cx="3859827" cy="3457761"/>
          </a:xfrm>
          <a:prstGeom prst="rect">
            <a:avLst/>
          </a:prstGeom>
          <a:noFill/>
          <a:ln>
            <a:noFill/>
          </a:ln>
        </p:spPr>
      </p:pic>
      <p:grpSp>
        <p:nvGrpSpPr>
          <p:cNvPr id="1231" name="Google Shape;1231;p21"/>
          <p:cNvGrpSpPr/>
          <p:nvPr/>
        </p:nvGrpSpPr>
        <p:grpSpPr>
          <a:xfrm rot="5400065">
            <a:off x="11556183" y="-1506452"/>
            <a:ext cx="1792503" cy="2660416"/>
            <a:chOff x="272875" y="1527563"/>
            <a:chExt cx="255950" cy="455000"/>
          </a:xfrm>
        </p:grpSpPr>
        <p:sp>
          <p:nvSpPr>
            <p:cNvPr id="1232" name="Google Shape;1232;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3" name="Google Shape;1233;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4" name="Google Shape;1234;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5" name="Google Shape;1235;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6" name="Google Shape;1236;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7" name="Google Shape;1237;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8" name="Google Shape;1238;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9" name="Google Shape;1239;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0" name="Google Shape;1240;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1" name="Google Shape;1241;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2" name="Google Shape;1242;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3" name="Google Shape;1243;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4" name="Google Shape;1244;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5" name="Google Shape;1245;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6" name="Google Shape;1246;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7" name="Google Shape;1247;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8" name="Google Shape;1248;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9" name="Google Shape;1249;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0" name="Google Shape;1250;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1" name="Google Shape;1251;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2" name="Google Shape;1252;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3" name="Google Shape;1253;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4" name="Google Shape;1254;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5" name="Google Shape;1255;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6" name="Google Shape;1256;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7" name="Google Shape;1257;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8" name="Google Shape;1258;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9" name="Google Shape;1259;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0" name="Google Shape;1260;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1" name="Google Shape;1261;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2" name="Google Shape;1262;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3" name="Google Shape;1263;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4" name="Google Shape;1264;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5" name="Google Shape;1265;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6" name="Google Shape;1266;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267" name="Google Shape;1267;p21"/>
          <p:cNvPicPr preferRelativeResize="0"/>
          <p:nvPr/>
        </p:nvPicPr>
        <p:blipFill>
          <a:blip r:embed="rId2">
            <a:alphaModFix amt="47000"/>
          </a:blip>
          <a:stretch>
            <a:fillRect/>
          </a:stretch>
        </p:blipFill>
        <p:spPr>
          <a:xfrm rot="-10643014">
            <a:off x="10591229" y="-2012415"/>
            <a:ext cx="3986537" cy="3290969"/>
          </a:xfrm>
          <a:prstGeom prst="rect">
            <a:avLst/>
          </a:prstGeom>
          <a:noFill/>
          <a:ln>
            <a:noFill/>
          </a:ln>
        </p:spPr>
      </p:pic>
      <p:sp>
        <p:nvSpPr>
          <p:cNvPr id="1268" name="Google Shape;1268;p21"/>
          <p:cNvSpPr txBox="1">
            <a:spLocks noGrp="1"/>
          </p:cNvSpPr>
          <p:nvPr>
            <p:ph type="ctrTitle" idx="8"/>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269" name="Google Shape;1269;p21"/>
          <p:cNvSpPr/>
          <p:nvPr/>
        </p:nvSpPr>
        <p:spPr>
          <a:xfrm rot="-7373435">
            <a:off x="-2024290" y="4037193"/>
            <a:ext cx="3020007" cy="288768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196561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360"/>
        <p:cNvGrpSpPr/>
        <p:nvPr/>
      </p:nvGrpSpPr>
      <p:grpSpPr>
        <a:xfrm>
          <a:off x="0" y="0"/>
          <a:ext cx="0" cy="0"/>
          <a:chOff x="0" y="0"/>
          <a:chExt cx="0" cy="0"/>
        </a:xfrm>
      </p:grpSpPr>
      <p:pic>
        <p:nvPicPr>
          <p:cNvPr id="1361" name="Google Shape;1361;p23"/>
          <p:cNvPicPr preferRelativeResize="0"/>
          <p:nvPr/>
        </p:nvPicPr>
        <p:blipFill>
          <a:blip r:embed="rId2">
            <a:alphaModFix amt="66000"/>
          </a:blip>
          <a:stretch>
            <a:fillRect/>
          </a:stretch>
        </p:blipFill>
        <p:spPr>
          <a:xfrm rot="-2343514" flipH="1">
            <a:off x="-2188737" y="-2293211"/>
            <a:ext cx="4396519" cy="3035517"/>
          </a:xfrm>
          <a:prstGeom prst="rect">
            <a:avLst/>
          </a:prstGeom>
          <a:noFill/>
          <a:ln>
            <a:noFill/>
          </a:ln>
        </p:spPr>
      </p:pic>
      <p:grpSp>
        <p:nvGrpSpPr>
          <p:cNvPr id="1362" name="Google Shape;1362;p23"/>
          <p:cNvGrpSpPr/>
          <p:nvPr/>
        </p:nvGrpSpPr>
        <p:grpSpPr>
          <a:xfrm rot="-8099954">
            <a:off x="-612769" y="-1362163"/>
            <a:ext cx="1792489" cy="2660436"/>
            <a:chOff x="272875" y="1527563"/>
            <a:chExt cx="255950" cy="455000"/>
          </a:xfrm>
        </p:grpSpPr>
        <p:sp>
          <p:nvSpPr>
            <p:cNvPr id="1363" name="Google Shape;1363;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4" name="Google Shape;1364;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5" name="Google Shape;1365;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6" name="Google Shape;1366;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7" name="Google Shape;1367;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8" name="Google Shape;1368;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9" name="Google Shape;1369;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0" name="Google Shape;1370;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1" name="Google Shape;1371;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2" name="Google Shape;1372;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3" name="Google Shape;1373;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4" name="Google Shape;1374;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5" name="Google Shape;1375;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6" name="Google Shape;1376;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7" name="Google Shape;1377;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8" name="Google Shape;1378;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9" name="Google Shape;1379;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0" name="Google Shape;1380;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1" name="Google Shape;1381;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2" name="Google Shape;1382;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3" name="Google Shape;1383;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4" name="Google Shape;1384;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5" name="Google Shape;1385;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6" name="Google Shape;1386;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7" name="Google Shape;1387;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8" name="Google Shape;1388;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9" name="Google Shape;1389;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0" name="Google Shape;1390;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1" name="Google Shape;1391;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2" name="Google Shape;1392;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3" name="Google Shape;1393;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4" name="Google Shape;1394;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5" name="Google Shape;1395;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6" name="Google Shape;1396;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7" name="Google Shape;1397;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398" name="Google Shape;1398;p23"/>
          <p:cNvPicPr preferRelativeResize="0"/>
          <p:nvPr/>
        </p:nvPicPr>
        <p:blipFill>
          <a:blip r:embed="rId3">
            <a:alphaModFix amt="74000"/>
          </a:blip>
          <a:stretch>
            <a:fillRect/>
          </a:stretch>
        </p:blipFill>
        <p:spPr>
          <a:xfrm rot="4990199" flipH="1">
            <a:off x="-1503147" y="5478162"/>
            <a:ext cx="3859827" cy="3457761"/>
          </a:xfrm>
          <a:prstGeom prst="rect">
            <a:avLst/>
          </a:prstGeom>
          <a:noFill/>
          <a:ln>
            <a:noFill/>
          </a:ln>
        </p:spPr>
      </p:pic>
      <p:pic>
        <p:nvPicPr>
          <p:cNvPr id="1399" name="Google Shape;1399;p23"/>
          <p:cNvPicPr preferRelativeResize="0"/>
          <p:nvPr/>
        </p:nvPicPr>
        <p:blipFill>
          <a:blip r:embed="rId4">
            <a:alphaModFix amt="74000"/>
          </a:blip>
          <a:stretch>
            <a:fillRect/>
          </a:stretch>
        </p:blipFill>
        <p:spPr>
          <a:xfrm rot="4990199" flipH="1">
            <a:off x="9743487" y="-1229354"/>
            <a:ext cx="3859827" cy="3457761"/>
          </a:xfrm>
          <a:prstGeom prst="rect">
            <a:avLst/>
          </a:prstGeom>
          <a:noFill/>
          <a:ln>
            <a:noFill/>
          </a:ln>
        </p:spPr>
      </p:pic>
      <p:sp>
        <p:nvSpPr>
          <p:cNvPr id="1400" name="Google Shape;1400;p23"/>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401" name="Google Shape;1401;p23"/>
          <p:cNvSpPr/>
          <p:nvPr/>
        </p:nvSpPr>
        <p:spPr>
          <a:xfrm rot="231922" flipH="1">
            <a:off x="9964609" y="-8582942"/>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1402" name="Google Shape;1402;p23"/>
          <p:cNvPicPr preferRelativeResize="0"/>
          <p:nvPr/>
        </p:nvPicPr>
        <p:blipFill>
          <a:blip r:embed="rId2">
            <a:alphaModFix amt="66000"/>
          </a:blip>
          <a:stretch>
            <a:fillRect/>
          </a:stretch>
        </p:blipFill>
        <p:spPr>
          <a:xfrm rot="-2343514" flipH="1">
            <a:off x="9696463" y="4574090"/>
            <a:ext cx="4396519" cy="3035517"/>
          </a:xfrm>
          <a:prstGeom prst="rect">
            <a:avLst/>
          </a:prstGeom>
          <a:noFill/>
          <a:ln>
            <a:noFill/>
          </a:ln>
        </p:spPr>
      </p:pic>
      <p:grpSp>
        <p:nvGrpSpPr>
          <p:cNvPr id="1403" name="Google Shape;1403;p23"/>
          <p:cNvGrpSpPr/>
          <p:nvPr/>
        </p:nvGrpSpPr>
        <p:grpSpPr>
          <a:xfrm rot="-8099954">
            <a:off x="11272432" y="5505137"/>
            <a:ext cx="1792489" cy="2660436"/>
            <a:chOff x="272875" y="1527563"/>
            <a:chExt cx="255950" cy="455000"/>
          </a:xfrm>
        </p:grpSpPr>
        <p:sp>
          <p:nvSpPr>
            <p:cNvPr id="1404" name="Google Shape;1404;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5" name="Google Shape;1405;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6" name="Google Shape;1406;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7" name="Google Shape;1407;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8" name="Google Shape;1408;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9" name="Google Shape;1409;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0" name="Google Shape;1410;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1" name="Google Shape;1411;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2" name="Google Shape;1412;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3" name="Google Shape;1413;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4" name="Google Shape;1414;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5" name="Google Shape;1415;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6" name="Google Shape;1416;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7" name="Google Shape;1417;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8" name="Google Shape;1418;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9" name="Google Shape;1419;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0" name="Google Shape;1420;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1" name="Google Shape;1421;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2" name="Google Shape;1422;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3" name="Google Shape;1423;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4" name="Google Shape;1424;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5" name="Google Shape;1425;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6" name="Google Shape;1426;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7" name="Google Shape;1427;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8" name="Google Shape;1428;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9" name="Google Shape;1429;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0" name="Google Shape;1430;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1" name="Google Shape;1431;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2" name="Google Shape;1432;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3" name="Google Shape;1433;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4" name="Google Shape;1434;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5" name="Google Shape;1435;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6" name="Google Shape;1436;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7" name="Google Shape;1437;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8" name="Google Shape;1438;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7731118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Number and text">
  <p:cSld name="Number and text">
    <p:spTree>
      <p:nvGrpSpPr>
        <p:cNvPr id="1" name="Shape 1439"/>
        <p:cNvGrpSpPr/>
        <p:nvPr/>
      </p:nvGrpSpPr>
      <p:grpSpPr>
        <a:xfrm>
          <a:off x="0" y="0"/>
          <a:ext cx="0" cy="0"/>
          <a:chOff x="0" y="0"/>
          <a:chExt cx="0" cy="0"/>
        </a:xfrm>
      </p:grpSpPr>
      <p:sp>
        <p:nvSpPr>
          <p:cNvPr id="1440" name="Google Shape;1440;p24"/>
          <p:cNvSpPr txBox="1">
            <a:spLocks noGrp="1"/>
          </p:cNvSpPr>
          <p:nvPr>
            <p:ph type="title" hasCustomPrompt="1"/>
          </p:nvPr>
        </p:nvSpPr>
        <p:spPr>
          <a:xfrm>
            <a:off x="4054596" y="2656100"/>
            <a:ext cx="15144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1" name="Google Shape;1441;p24"/>
          <p:cNvSpPr txBox="1">
            <a:spLocks noGrp="1"/>
          </p:cNvSpPr>
          <p:nvPr>
            <p:ph type="subTitle" idx="1"/>
          </p:nvPr>
        </p:nvSpPr>
        <p:spPr>
          <a:xfrm>
            <a:off x="6094403" y="4394633"/>
            <a:ext cx="2551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2" name="Google Shape;1442;p24"/>
          <p:cNvSpPr txBox="1">
            <a:spLocks noGrp="1"/>
          </p:cNvSpPr>
          <p:nvPr>
            <p:ph type="title" idx="2" hasCustomPrompt="1"/>
          </p:nvPr>
        </p:nvSpPr>
        <p:spPr>
          <a:xfrm>
            <a:off x="6612803" y="2656100"/>
            <a:ext cx="15144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3" name="Google Shape;1443;p24"/>
          <p:cNvSpPr txBox="1">
            <a:spLocks noGrp="1"/>
          </p:cNvSpPr>
          <p:nvPr>
            <p:ph type="subTitle" idx="3"/>
          </p:nvPr>
        </p:nvSpPr>
        <p:spPr>
          <a:xfrm>
            <a:off x="3527596" y="4394633"/>
            <a:ext cx="2568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4" name="Google Shape;1444;p24"/>
          <p:cNvSpPr txBox="1">
            <a:spLocks noGrp="1"/>
          </p:cNvSpPr>
          <p:nvPr>
            <p:ph type="title" idx="4" hasCustomPrompt="1"/>
          </p:nvPr>
        </p:nvSpPr>
        <p:spPr>
          <a:xfrm>
            <a:off x="9235267" y="2656100"/>
            <a:ext cx="14440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5" name="Google Shape;1445;p24"/>
          <p:cNvSpPr txBox="1">
            <a:spLocks noGrp="1"/>
          </p:cNvSpPr>
          <p:nvPr>
            <p:ph type="subTitle" idx="5"/>
          </p:nvPr>
        </p:nvSpPr>
        <p:spPr>
          <a:xfrm>
            <a:off x="8677267" y="4394633"/>
            <a:ext cx="2560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6" name="Google Shape;1446;p24"/>
          <p:cNvSpPr txBox="1">
            <a:spLocks noGrp="1"/>
          </p:cNvSpPr>
          <p:nvPr>
            <p:ph type="title" idx="6" hasCustomPrompt="1"/>
          </p:nvPr>
        </p:nvSpPr>
        <p:spPr>
          <a:xfrm>
            <a:off x="1528213" y="2656100"/>
            <a:ext cx="14440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7" name="Google Shape;1447;p24"/>
          <p:cNvSpPr txBox="1">
            <a:spLocks noGrp="1"/>
          </p:cNvSpPr>
          <p:nvPr>
            <p:ph type="subTitle" idx="7"/>
          </p:nvPr>
        </p:nvSpPr>
        <p:spPr>
          <a:xfrm>
            <a:off x="966013" y="4394633"/>
            <a:ext cx="2568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8" name="Google Shape;1448;p24"/>
          <p:cNvSpPr txBox="1">
            <a:spLocks noGrp="1"/>
          </p:cNvSpPr>
          <p:nvPr>
            <p:ph type="subTitle" idx="8"/>
          </p:nvPr>
        </p:nvSpPr>
        <p:spPr>
          <a:xfrm>
            <a:off x="963013"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4"/>
          <p:cNvSpPr txBox="1">
            <a:spLocks noGrp="1"/>
          </p:cNvSpPr>
          <p:nvPr>
            <p:ph type="subTitle" idx="9"/>
          </p:nvPr>
        </p:nvSpPr>
        <p:spPr>
          <a:xfrm>
            <a:off x="3524596"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0" name="Google Shape;1450;p24"/>
          <p:cNvSpPr txBox="1">
            <a:spLocks noGrp="1"/>
          </p:cNvSpPr>
          <p:nvPr>
            <p:ph type="subTitle" idx="13"/>
          </p:nvPr>
        </p:nvSpPr>
        <p:spPr>
          <a:xfrm>
            <a:off x="6082803"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4"/>
          <p:cNvSpPr txBox="1">
            <a:spLocks noGrp="1"/>
          </p:cNvSpPr>
          <p:nvPr>
            <p:ph type="subTitle" idx="14"/>
          </p:nvPr>
        </p:nvSpPr>
        <p:spPr>
          <a:xfrm>
            <a:off x="8670067" y="4843600"/>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52" name="Google Shape;1452;p24"/>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453" name="Google Shape;1453;p24"/>
          <p:cNvGrpSpPr/>
          <p:nvPr/>
        </p:nvGrpSpPr>
        <p:grpSpPr>
          <a:xfrm rot="-987768">
            <a:off x="10335757" y="-355038"/>
            <a:ext cx="1792479" cy="2660411"/>
            <a:chOff x="272875" y="1527563"/>
            <a:chExt cx="255950" cy="455000"/>
          </a:xfrm>
        </p:grpSpPr>
        <p:sp>
          <p:nvSpPr>
            <p:cNvPr id="1454" name="Google Shape;1454;p2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5" name="Google Shape;1455;p2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6" name="Google Shape;1456;p2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7" name="Google Shape;1457;p2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8" name="Google Shape;1458;p2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9" name="Google Shape;1459;p2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0" name="Google Shape;1460;p2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1" name="Google Shape;1461;p2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2" name="Google Shape;1462;p2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3" name="Google Shape;1463;p2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4" name="Google Shape;1464;p2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5" name="Google Shape;1465;p2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6" name="Google Shape;1466;p2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7" name="Google Shape;1467;p2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8" name="Google Shape;1468;p2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9" name="Google Shape;1469;p2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0" name="Google Shape;1470;p2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1" name="Google Shape;1471;p2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2" name="Google Shape;1472;p2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3" name="Google Shape;1473;p2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4" name="Google Shape;1474;p2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5" name="Google Shape;1475;p2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6" name="Google Shape;1476;p2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7" name="Google Shape;1477;p2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8" name="Google Shape;1478;p2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9" name="Google Shape;1479;p2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0" name="Google Shape;1480;p2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1" name="Google Shape;1481;p2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2" name="Google Shape;1482;p2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3" name="Google Shape;1483;p2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4" name="Google Shape;1484;p2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5" name="Google Shape;1485;p2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6" name="Google Shape;1486;p2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7" name="Google Shape;1487;p2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8" name="Google Shape;1488;p2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489" name="Google Shape;1489;p24"/>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490" name="Google Shape;1490;p24"/>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491" name="Google Shape;1491;p24"/>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2" name="Google Shape;1492;p24"/>
          <p:cNvSpPr txBox="1">
            <a:spLocks noGrp="1"/>
          </p:cNvSpPr>
          <p:nvPr>
            <p:ph type="ctrTitle" idx="15"/>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29639309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1493"/>
        <p:cNvGrpSpPr/>
        <p:nvPr/>
      </p:nvGrpSpPr>
      <p:grpSpPr>
        <a:xfrm>
          <a:off x="0" y="0"/>
          <a:ext cx="0" cy="0"/>
          <a:chOff x="0" y="0"/>
          <a:chExt cx="0" cy="0"/>
        </a:xfrm>
      </p:grpSpPr>
      <p:sp>
        <p:nvSpPr>
          <p:cNvPr id="1494" name="Google Shape;1494;p25"/>
          <p:cNvSpPr txBox="1">
            <a:spLocks noGrp="1"/>
          </p:cNvSpPr>
          <p:nvPr>
            <p:ph type="subTitle" idx="1"/>
          </p:nvPr>
        </p:nvSpPr>
        <p:spPr>
          <a:xfrm>
            <a:off x="895267" y="3407600"/>
            <a:ext cx="4755600" cy="155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495" name="Google Shape;1495;p25"/>
          <p:cNvSpPr txBox="1">
            <a:spLocks noGrp="1"/>
          </p:cNvSpPr>
          <p:nvPr>
            <p:ph type="ctrTitle"/>
          </p:nvPr>
        </p:nvSpPr>
        <p:spPr>
          <a:xfrm>
            <a:off x="895267" y="2500069"/>
            <a:ext cx="3472400" cy="764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pic>
        <p:nvPicPr>
          <p:cNvPr id="1496" name="Google Shape;1496;p25"/>
          <p:cNvPicPr preferRelativeResize="0"/>
          <p:nvPr/>
        </p:nvPicPr>
        <p:blipFill>
          <a:blip r:embed="rId2">
            <a:alphaModFix amt="64000"/>
          </a:blip>
          <a:stretch>
            <a:fillRect/>
          </a:stretch>
        </p:blipFill>
        <p:spPr>
          <a:xfrm rot="5400000">
            <a:off x="9284415" y="-841084"/>
            <a:ext cx="4789568" cy="4028800"/>
          </a:xfrm>
          <a:prstGeom prst="rect">
            <a:avLst/>
          </a:prstGeom>
          <a:noFill/>
          <a:ln>
            <a:noFill/>
          </a:ln>
        </p:spPr>
      </p:pic>
      <p:pic>
        <p:nvPicPr>
          <p:cNvPr id="1497" name="Google Shape;1497;p25"/>
          <p:cNvPicPr preferRelativeResize="0"/>
          <p:nvPr/>
        </p:nvPicPr>
        <p:blipFill>
          <a:blip r:embed="rId3">
            <a:alphaModFix amt="66000"/>
          </a:blip>
          <a:stretch>
            <a:fillRect/>
          </a:stretch>
        </p:blipFill>
        <p:spPr>
          <a:xfrm rot="1326165" flipH="1">
            <a:off x="-255259" y="5505177"/>
            <a:ext cx="4396519" cy="3035512"/>
          </a:xfrm>
          <a:prstGeom prst="rect">
            <a:avLst/>
          </a:prstGeom>
          <a:noFill/>
          <a:ln>
            <a:noFill/>
          </a:ln>
        </p:spPr>
      </p:pic>
      <p:grpSp>
        <p:nvGrpSpPr>
          <p:cNvPr id="1498" name="Google Shape;1498;p25"/>
          <p:cNvGrpSpPr/>
          <p:nvPr/>
        </p:nvGrpSpPr>
        <p:grpSpPr>
          <a:xfrm rot="-2700000">
            <a:off x="10702018" y="-244454"/>
            <a:ext cx="1792465" cy="2660436"/>
            <a:chOff x="272875" y="1527563"/>
            <a:chExt cx="255950" cy="455000"/>
          </a:xfrm>
        </p:grpSpPr>
        <p:sp>
          <p:nvSpPr>
            <p:cNvPr id="1499" name="Google Shape;1499;p2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0" name="Google Shape;1500;p2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1" name="Google Shape;1501;p2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2" name="Google Shape;1502;p2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3" name="Google Shape;1503;p2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4" name="Google Shape;1504;p2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5" name="Google Shape;1505;p2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6" name="Google Shape;1506;p2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7" name="Google Shape;1507;p2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8" name="Google Shape;1508;p2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9" name="Google Shape;1509;p2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0" name="Google Shape;1510;p2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1" name="Google Shape;1511;p2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2" name="Google Shape;1512;p2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3" name="Google Shape;1513;p2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4" name="Google Shape;1514;p2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5" name="Google Shape;1515;p2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6" name="Google Shape;1516;p2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7" name="Google Shape;1517;p2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8" name="Google Shape;1518;p2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9" name="Google Shape;1519;p2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0" name="Google Shape;1520;p2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1" name="Google Shape;1521;p2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2" name="Google Shape;1522;p2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3" name="Google Shape;1523;p2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4" name="Google Shape;1524;p2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5" name="Google Shape;1525;p2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6" name="Google Shape;1526;p2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7" name="Google Shape;1527;p2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8" name="Google Shape;1528;p2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9" name="Google Shape;1529;p2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0" name="Google Shape;1530;p2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1" name="Google Shape;1531;p2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2" name="Google Shape;1532;p2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3" name="Google Shape;1533;p2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34" name="Google Shape;1534;p25"/>
          <p:cNvSpPr/>
          <p:nvPr/>
        </p:nvSpPr>
        <p:spPr>
          <a:xfrm>
            <a:off x="6089274" y="-3362066"/>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1535" name="Google Shape;1535;p25"/>
          <p:cNvPicPr preferRelativeResize="0"/>
          <p:nvPr/>
        </p:nvPicPr>
        <p:blipFill>
          <a:blip r:embed="rId4">
            <a:alphaModFix amt="74000"/>
          </a:blip>
          <a:stretch>
            <a:fillRect/>
          </a:stretch>
        </p:blipFill>
        <p:spPr>
          <a:xfrm rot="7675040">
            <a:off x="3559889" y="-2021551"/>
            <a:ext cx="3859836" cy="3457769"/>
          </a:xfrm>
          <a:prstGeom prst="rect">
            <a:avLst/>
          </a:prstGeom>
          <a:noFill/>
          <a:ln>
            <a:noFill/>
          </a:ln>
        </p:spPr>
      </p:pic>
      <p:pic>
        <p:nvPicPr>
          <p:cNvPr id="1536" name="Google Shape;1536;p25"/>
          <p:cNvPicPr preferRelativeResize="0"/>
          <p:nvPr/>
        </p:nvPicPr>
        <p:blipFill>
          <a:blip r:embed="rId5">
            <a:alphaModFix amt="74000"/>
          </a:blip>
          <a:stretch>
            <a:fillRect/>
          </a:stretch>
        </p:blipFill>
        <p:spPr>
          <a:xfrm rot="-9631575" flipH="1">
            <a:off x="-2004313" y="-1640565"/>
            <a:ext cx="3859832" cy="3457765"/>
          </a:xfrm>
          <a:prstGeom prst="rect">
            <a:avLst/>
          </a:prstGeom>
          <a:noFill/>
          <a:ln>
            <a:noFill/>
          </a:ln>
        </p:spPr>
      </p:pic>
    </p:spTree>
    <p:extLst>
      <p:ext uri="{BB962C8B-B14F-4D97-AF65-F5344CB8AC3E}">
        <p14:creationId xmlns:p14="http://schemas.microsoft.com/office/powerpoint/2010/main" val="37090898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37"/>
        <p:cNvGrpSpPr/>
        <p:nvPr/>
      </p:nvGrpSpPr>
      <p:grpSpPr>
        <a:xfrm>
          <a:off x="0" y="0"/>
          <a:ext cx="0" cy="0"/>
          <a:chOff x="0" y="0"/>
          <a:chExt cx="0" cy="0"/>
        </a:xfrm>
      </p:grpSpPr>
      <p:sp>
        <p:nvSpPr>
          <p:cNvPr id="1538" name="Google Shape;1538;p26"/>
          <p:cNvSpPr txBox="1">
            <a:spLocks noGrp="1"/>
          </p:cNvSpPr>
          <p:nvPr>
            <p:ph type="subTitle" idx="1"/>
          </p:nvPr>
        </p:nvSpPr>
        <p:spPr>
          <a:xfrm>
            <a:off x="725367" y="4160508"/>
            <a:ext cx="3048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Overpass Black"/>
                <a:ea typeface="Overpass Black"/>
                <a:cs typeface="Overpass Black"/>
                <a:sym typeface="Overpass Black"/>
              </a:defRPr>
            </a:lvl1pPr>
            <a:lvl2pPr lvl="1" algn="ctr" rtl="0">
              <a:lnSpc>
                <a:spcPct val="100000"/>
              </a:lnSpc>
              <a:spcBef>
                <a:spcPts val="0"/>
              </a:spcBef>
              <a:spcAft>
                <a:spcPts val="0"/>
              </a:spcAft>
              <a:buNone/>
              <a:defRPr sz="2133">
                <a:latin typeface="Overpass Black"/>
                <a:ea typeface="Overpass Black"/>
                <a:cs typeface="Overpass Black"/>
                <a:sym typeface="Overpass Black"/>
              </a:defRPr>
            </a:lvl2pPr>
            <a:lvl3pPr lvl="2" algn="ctr" rtl="0">
              <a:lnSpc>
                <a:spcPct val="100000"/>
              </a:lnSpc>
              <a:spcBef>
                <a:spcPts val="0"/>
              </a:spcBef>
              <a:spcAft>
                <a:spcPts val="0"/>
              </a:spcAft>
              <a:buNone/>
              <a:defRPr sz="2133">
                <a:latin typeface="Overpass Black"/>
                <a:ea typeface="Overpass Black"/>
                <a:cs typeface="Overpass Black"/>
                <a:sym typeface="Overpass Black"/>
              </a:defRPr>
            </a:lvl3pPr>
            <a:lvl4pPr lvl="3" algn="ctr" rtl="0">
              <a:lnSpc>
                <a:spcPct val="100000"/>
              </a:lnSpc>
              <a:spcBef>
                <a:spcPts val="0"/>
              </a:spcBef>
              <a:spcAft>
                <a:spcPts val="0"/>
              </a:spcAft>
              <a:buNone/>
              <a:defRPr sz="2133">
                <a:latin typeface="Overpass Black"/>
                <a:ea typeface="Overpass Black"/>
                <a:cs typeface="Overpass Black"/>
                <a:sym typeface="Overpass Black"/>
              </a:defRPr>
            </a:lvl4pPr>
            <a:lvl5pPr lvl="4" algn="ctr" rtl="0">
              <a:lnSpc>
                <a:spcPct val="100000"/>
              </a:lnSpc>
              <a:spcBef>
                <a:spcPts val="0"/>
              </a:spcBef>
              <a:spcAft>
                <a:spcPts val="0"/>
              </a:spcAft>
              <a:buNone/>
              <a:defRPr sz="2133">
                <a:latin typeface="Overpass Black"/>
                <a:ea typeface="Overpass Black"/>
                <a:cs typeface="Overpass Black"/>
                <a:sym typeface="Overpass Black"/>
              </a:defRPr>
            </a:lvl5pPr>
            <a:lvl6pPr lvl="5" algn="ctr" rtl="0">
              <a:lnSpc>
                <a:spcPct val="100000"/>
              </a:lnSpc>
              <a:spcBef>
                <a:spcPts val="0"/>
              </a:spcBef>
              <a:spcAft>
                <a:spcPts val="0"/>
              </a:spcAft>
              <a:buNone/>
              <a:defRPr sz="2133">
                <a:latin typeface="Overpass Black"/>
                <a:ea typeface="Overpass Black"/>
                <a:cs typeface="Overpass Black"/>
                <a:sym typeface="Overpass Black"/>
              </a:defRPr>
            </a:lvl6pPr>
            <a:lvl7pPr lvl="6" algn="ctr" rtl="0">
              <a:lnSpc>
                <a:spcPct val="100000"/>
              </a:lnSpc>
              <a:spcBef>
                <a:spcPts val="0"/>
              </a:spcBef>
              <a:spcAft>
                <a:spcPts val="0"/>
              </a:spcAft>
              <a:buNone/>
              <a:defRPr sz="2133">
                <a:latin typeface="Overpass Black"/>
                <a:ea typeface="Overpass Black"/>
                <a:cs typeface="Overpass Black"/>
                <a:sym typeface="Overpass Black"/>
              </a:defRPr>
            </a:lvl7pPr>
            <a:lvl8pPr lvl="7" algn="ctr" rtl="0">
              <a:lnSpc>
                <a:spcPct val="100000"/>
              </a:lnSpc>
              <a:spcBef>
                <a:spcPts val="0"/>
              </a:spcBef>
              <a:spcAft>
                <a:spcPts val="0"/>
              </a:spcAft>
              <a:buNone/>
              <a:defRPr sz="2133">
                <a:latin typeface="Overpass Black"/>
                <a:ea typeface="Overpass Black"/>
                <a:cs typeface="Overpass Black"/>
                <a:sym typeface="Overpass Black"/>
              </a:defRPr>
            </a:lvl8pPr>
            <a:lvl9pPr lvl="8" algn="ctr" rtl="0">
              <a:lnSpc>
                <a:spcPct val="100000"/>
              </a:lnSpc>
              <a:spcBef>
                <a:spcPts val="0"/>
              </a:spcBef>
              <a:spcAft>
                <a:spcPts val="0"/>
              </a:spcAft>
              <a:buNone/>
              <a:defRPr sz="2133">
                <a:latin typeface="Overpass Black"/>
                <a:ea typeface="Overpass Black"/>
                <a:cs typeface="Overpass Black"/>
                <a:sym typeface="Overpass Black"/>
              </a:defRPr>
            </a:lvl9pPr>
          </a:lstStyle>
          <a:p>
            <a:endParaRPr/>
          </a:p>
        </p:txBody>
      </p:sp>
      <p:sp>
        <p:nvSpPr>
          <p:cNvPr id="1539" name="Google Shape;1539;p26"/>
          <p:cNvSpPr txBox="1">
            <a:spLocks noGrp="1"/>
          </p:cNvSpPr>
          <p:nvPr>
            <p:ph type="subTitle" idx="2"/>
          </p:nvPr>
        </p:nvSpPr>
        <p:spPr>
          <a:xfrm>
            <a:off x="725367"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0" name="Google Shape;1540;p26"/>
          <p:cNvSpPr txBox="1">
            <a:spLocks noGrp="1"/>
          </p:cNvSpPr>
          <p:nvPr>
            <p:ph type="subTitle" idx="3"/>
          </p:nvPr>
        </p:nvSpPr>
        <p:spPr>
          <a:xfrm>
            <a:off x="4196373" y="4160508"/>
            <a:ext cx="3290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Overpass Black"/>
                <a:ea typeface="Overpass Black"/>
                <a:cs typeface="Overpass Black"/>
                <a:sym typeface="Overpass Black"/>
              </a:defRPr>
            </a:lvl1pPr>
            <a:lvl2pPr lvl="1" algn="ctr" rtl="0">
              <a:lnSpc>
                <a:spcPct val="100000"/>
              </a:lnSpc>
              <a:spcBef>
                <a:spcPts val="0"/>
              </a:spcBef>
              <a:spcAft>
                <a:spcPts val="0"/>
              </a:spcAft>
              <a:buNone/>
              <a:defRPr sz="2133">
                <a:latin typeface="Overpass Black"/>
                <a:ea typeface="Overpass Black"/>
                <a:cs typeface="Overpass Black"/>
                <a:sym typeface="Overpass Black"/>
              </a:defRPr>
            </a:lvl2pPr>
            <a:lvl3pPr lvl="2" algn="ctr" rtl="0">
              <a:lnSpc>
                <a:spcPct val="100000"/>
              </a:lnSpc>
              <a:spcBef>
                <a:spcPts val="0"/>
              </a:spcBef>
              <a:spcAft>
                <a:spcPts val="0"/>
              </a:spcAft>
              <a:buNone/>
              <a:defRPr sz="2133">
                <a:latin typeface="Overpass Black"/>
                <a:ea typeface="Overpass Black"/>
                <a:cs typeface="Overpass Black"/>
                <a:sym typeface="Overpass Black"/>
              </a:defRPr>
            </a:lvl3pPr>
            <a:lvl4pPr lvl="3" algn="ctr" rtl="0">
              <a:lnSpc>
                <a:spcPct val="100000"/>
              </a:lnSpc>
              <a:spcBef>
                <a:spcPts val="0"/>
              </a:spcBef>
              <a:spcAft>
                <a:spcPts val="0"/>
              </a:spcAft>
              <a:buNone/>
              <a:defRPr sz="2133">
                <a:latin typeface="Overpass Black"/>
                <a:ea typeface="Overpass Black"/>
                <a:cs typeface="Overpass Black"/>
                <a:sym typeface="Overpass Black"/>
              </a:defRPr>
            </a:lvl4pPr>
            <a:lvl5pPr lvl="4" algn="ctr" rtl="0">
              <a:lnSpc>
                <a:spcPct val="100000"/>
              </a:lnSpc>
              <a:spcBef>
                <a:spcPts val="0"/>
              </a:spcBef>
              <a:spcAft>
                <a:spcPts val="0"/>
              </a:spcAft>
              <a:buNone/>
              <a:defRPr sz="2133">
                <a:latin typeface="Overpass Black"/>
                <a:ea typeface="Overpass Black"/>
                <a:cs typeface="Overpass Black"/>
                <a:sym typeface="Overpass Black"/>
              </a:defRPr>
            </a:lvl5pPr>
            <a:lvl6pPr lvl="5" algn="ctr" rtl="0">
              <a:lnSpc>
                <a:spcPct val="100000"/>
              </a:lnSpc>
              <a:spcBef>
                <a:spcPts val="0"/>
              </a:spcBef>
              <a:spcAft>
                <a:spcPts val="0"/>
              </a:spcAft>
              <a:buNone/>
              <a:defRPr sz="2133">
                <a:latin typeface="Overpass Black"/>
                <a:ea typeface="Overpass Black"/>
                <a:cs typeface="Overpass Black"/>
                <a:sym typeface="Overpass Black"/>
              </a:defRPr>
            </a:lvl6pPr>
            <a:lvl7pPr lvl="6" algn="ctr" rtl="0">
              <a:lnSpc>
                <a:spcPct val="100000"/>
              </a:lnSpc>
              <a:spcBef>
                <a:spcPts val="0"/>
              </a:spcBef>
              <a:spcAft>
                <a:spcPts val="0"/>
              </a:spcAft>
              <a:buNone/>
              <a:defRPr sz="2133">
                <a:latin typeface="Overpass Black"/>
                <a:ea typeface="Overpass Black"/>
                <a:cs typeface="Overpass Black"/>
                <a:sym typeface="Overpass Black"/>
              </a:defRPr>
            </a:lvl7pPr>
            <a:lvl8pPr lvl="7" algn="ctr" rtl="0">
              <a:lnSpc>
                <a:spcPct val="100000"/>
              </a:lnSpc>
              <a:spcBef>
                <a:spcPts val="0"/>
              </a:spcBef>
              <a:spcAft>
                <a:spcPts val="0"/>
              </a:spcAft>
              <a:buNone/>
              <a:defRPr sz="2133">
                <a:latin typeface="Overpass Black"/>
                <a:ea typeface="Overpass Black"/>
                <a:cs typeface="Overpass Black"/>
                <a:sym typeface="Overpass Black"/>
              </a:defRPr>
            </a:lvl8pPr>
            <a:lvl9pPr lvl="8" algn="ctr" rtl="0">
              <a:lnSpc>
                <a:spcPct val="100000"/>
              </a:lnSpc>
              <a:spcBef>
                <a:spcPts val="0"/>
              </a:spcBef>
              <a:spcAft>
                <a:spcPts val="0"/>
              </a:spcAft>
              <a:buNone/>
              <a:defRPr sz="2133">
                <a:latin typeface="Overpass Black"/>
                <a:ea typeface="Overpass Black"/>
                <a:cs typeface="Overpass Black"/>
                <a:sym typeface="Overpass Black"/>
              </a:defRPr>
            </a:lvl9pPr>
          </a:lstStyle>
          <a:p>
            <a:endParaRPr/>
          </a:p>
        </p:txBody>
      </p:sp>
      <p:sp>
        <p:nvSpPr>
          <p:cNvPr id="1541" name="Google Shape;1541;p26"/>
          <p:cNvSpPr txBox="1">
            <a:spLocks noGrp="1"/>
          </p:cNvSpPr>
          <p:nvPr>
            <p:ph type="subTitle" idx="4"/>
          </p:nvPr>
        </p:nvSpPr>
        <p:spPr>
          <a:xfrm>
            <a:off x="4317373"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2" name="Google Shape;1542;p26"/>
          <p:cNvSpPr txBox="1">
            <a:spLocks noGrp="1"/>
          </p:cNvSpPr>
          <p:nvPr>
            <p:ph type="subTitle" idx="5"/>
          </p:nvPr>
        </p:nvSpPr>
        <p:spPr>
          <a:xfrm>
            <a:off x="7712868" y="4160508"/>
            <a:ext cx="3290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Overpass Black"/>
                <a:ea typeface="Overpass Black"/>
                <a:cs typeface="Overpass Black"/>
                <a:sym typeface="Overpass Black"/>
              </a:defRPr>
            </a:lvl1pPr>
            <a:lvl2pPr lvl="1" algn="ctr" rtl="0">
              <a:lnSpc>
                <a:spcPct val="100000"/>
              </a:lnSpc>
              <a:spcBef>
                <a:spcPts val="0"/>
              </a:spcBef>
              <a:spcAft>
                <a:spcPts val="0"/>
              </a:spcAft>
              <a:buNone/>
              <a:defRPr sz="2133">
                <a:latin typeface="Overpass Black"/>
                <a:ea typeface="Overpass Black"/>
                <a:cs typeface="Overpass Black"/>
                <a:sym typeface="Overpass Black"/>
              </a:defRPr>
            </a:lvl2pPr>
            <a:lvl3pPr lvl="2" algn="ctr" rtl="0">
              <a:lnSpc>
                <a:spcPct val="100000"/>
              </a:lnSpc>
              <a:spcBef>
                <a:spcPts val="0"/>
              </a:spcBef>
              <a:spcAft>
                <a:spcPts val="0"/>
              </a:spcAft>
              <a:buNone/>
              <a:defRPr sz="2133">
                <a:latin typeface="Overpass Black"/>
                <a:ea typeface="Overpass Black"/>
                <a:cs typeface="Overpass Black"/>
                <a:sym typeface="Overpass Black"/>
              </a:defRPr>
            </a:lvl3pPr>
            <a:lvl4pPr lvl="3" algn="ctr" rtl="0">
              <a:lnSpc>
                <a:spcPct val="100000"/>
              </a:lnSpc>
              <a:spcBef>
                <a:spcPts val="0"/>
              </a:spcBef>
              <a:spcAft>
                <a:spcPts val="0"/>
              </a:spcAft>
              <a:buNone/>
              <a:defRPr sz="2133">
                <a:latin typeface="Overpass Black"/>
                <a:ea typeface="Overpass Black"/>
                <a:cs typeface="Overpass Black"/>
                <a:sym typeface="Overpass Black"/>
              </a:defRPr>
            </a:lvl4pPr>
            <a:lvl5pPr lvl="4" algn="ctr" rtl="0">
              <a:lnSpc>
                <a:spcPct val="100000"/>
              </a:lnSpc>
              <a:spcBef>
                <a:spcPts val="0"/>
              </a:spcBef>
              <a:spcAft>
                <a:spcPts val="0"/>
              </a:spcAft>
              <a:buNone/>
              <a:defRPr sz="2133">
                <a:latin typeface="Overpass Black"/>
                <a:ea typeface="Overpass Black"/>
                <a:cs typeface="Overpass Black"/>
                <a:sym typeface="Overpass Black"/>
              </a:defRPr>
            </a:lvl5pPr>
            <a:lvl6pPr lvl="5" algn="ctr" rtl="0">
              <a:lnSpc>
                <a:spcPct val="100000"/>
              </a:lnSpc>
              <a:spcBef>
                <a:spcPts val="0"/>
              </a:spcBef>
              <a:spcAft>
                <a:spcPts val="0"/>
              </a:spcAft>
              <a:buNone/>
              <a:defRPr sz="2133">
                <a:latin typeface="Overpass Black"/>
                <a:ea typeface="Overpass Black"/>
                <a:cs typeface="Overpass Black"/>
                <a:sym typeface="Overpass Black"/>
              </a:defRPr>
            </a:lvl6pPr>
            <a:lvl7pPr lvl="6" algn="ctr" rtl="0">
              <a:lnSpc>
                <a:spcPct val="100000"/>
              </a:lnSpc>
              <a:spcBef>
                <a:spcPts val="0"/>
              </a:spcBef>
              <a:spcAft>
                <a:spcPts val="0"/>
              </a:spcAft>
              <a:buNone/>
              <a:defRPr sz="2133">
                <a:latin typeface="Overpass Black"/>
                <a:ea typeface="Overpass Black"/>
                <a:cs typeface="Overpass Black"/>
                <a:sym typeface="Overpass Black"/>
              </a:defRPr>
            </a:lvl7pPr>
            <a:lvl8pPr lvl="7" algn="ctr" rtl="0">
              <a:lnSpc>
                <a:spcPct val="100000"/>
              </a:lnSpc>
              <a:spcBef>
                <a:spcPts val="0"/>
              </a:spcBef>
              <a:spcAft>
                <a:spcPts val="0"/>
              </a:spcAft>
              <a:buNone/>
              <a:defRPr sz="2133">
                <a:latin typeface="Overpass Black"/>
                <a:ea typeface="Overpass Black"/>
                <a:cs typeface="Overpass Black"/>
                <a:sym typeface="Overpass Black"/>
              </a:defRPr>
            </a:lvl8pPr>
            <a:lvl9pPr lvl="8" algn="ctr" rtl="0">
              <a:lnSpc>
                <a:spcPct val="100000"/>
              </a:lnSpc>
              <a:spcBef>
                <a:spcPts val="0"/>
              </a:spcBef>
              <a:spcAft>
                <a:spcPts val="0"/>
              </a:spcAft>
              <a:buNone/>
              <a:defRPr sz="2133">
                <a:latin typeface="Overpass Black"/>
                <a:ea typeface="Overpass Black"/>
                <a:cs typeface="Overpass Black"/>
                <a:sym typeface="Overpass Black"/>
              </a:defRPr>
            </a:lvl9pPr>
          </a:lstStyle>
          <a:p>
            <a:endParaRPr/>
          </a:p>
        </p:txBody>
      </p:sp>
      <p:sp>
        <p:nvSpPr>
          <p:cNvPr id="1543" name="Google Shape;1543;p26"/>
          <p:cNvSpPr txBox="1">
            <a:spLocks noGrp="1"/>
          </p:cNvSpPr>
          <p:nvPr>
            <p:ph type="subTitle" idx="6"/>
          </p:nvPr>
        </p:nvSpPr>
        <p:spPr>
          <a:xfrm>
            <a:off x="7833867"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4" name="Google Shape;1544;p26"/>
          <p:cNvSpPr txBox="1">
            <a:spLocks noGrp="1"/>
          </p:cNvSpPr>
          <p:nvPr>
            <p:ph type="title" hasCustomPrompt="1"/>
          </p:nvPr>
        </p:nvSpPr>
        <p:spPr>
          <a:xfrm>
            <a:off x="4600173"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45" name="Google Shape;1545;p26"/>
          <p:cNvSpPr txBox="1">
            <a:spLocks noGrp="1"/>
          </p:cNvSpPr>
          <p:nvPr>
            <p:ph type="title" idx="7" hasCustomPrompt="1"/>
          </p:nvPr>
        </p:nvSpPr>
        <p:spPr>
          <a:xfrm>
            <a:off x="8116668"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46" name="Google Shape;1546;p26"/>
          <p:cNvSpPr txBox="1">
            <a:spLocks noGrp="1"/>
          </p:cNvSpPr>
          <p:nvPr>
            <p:ph type="title" idx="8" hasCustomPrompt="1"/>
          </p:nvPr>
        </p:nvSpPr>
        <p:spPr>
          <a:xfrm>
            <a:off x="1008167"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pic>
        <p:nvPicPr>
          <p:cNvPr id="1547" name="Google Shape;1547;p26"/>
          <p:cNvPicPr preferRelativeResize="0"/>
          <p:nvPr/>
        </p:nvPicPr>
        <p:blipFill>
          <a:blip r:embed="rId2">
            <a:alphaModFix amt="66000"/>
          </a:blip>
          <a:stretch>
            <a:fillRect/>
          </a:stretch>
        </p:blipFill>
        <p:spPr>
          <a:xfrm rot="-2343514" flipH="1">
            <a:off x="-2188737" y="-2293211"/>
            <a:ext cx="4396519" cy="3035517"/>
          </a:xfrm>
          <a:prstGeom prst="rect">
            <a:avLst/>
          </a:prstGeom>
          <a:noFill/>
          <a:ln>
            <a:noFill/>
          </a:ln>
        </p:spPr>
      </p:pic>
      <p:grpSp>
        <p:nvGrpSpPr>
          <p:cNvPr id="1548" name="Google Shape;1548;p26"/>
          <p:cNvGrpSpPr/>
          <p:nvPr/>
        </p:nvGrpSpPr>
        <p:grpSpPr>
          <a:xfrm rot="-8099954">
            <a:off x="-612769" y="-1362163"/>
            <a:ext cx="1792489" cy="2660436"/>
            <a:chOff x="272875" y="1527563"/>
            <a:chExt cx="255950" cy="455000"/>
          </a:xfrm>
        </p:grpSpPr>
        <p:sp>
          <p:nvSpPr>
            <p:cNvPr id="1549" name="Google Shape;1549;p2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0" name="Google Shape;1550;p2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1" name="Google Shape;1551;p2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2" name="Google Shape;1552;p2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3" name="Google Shape;1553;p2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4" name="Google Shape;1554;p2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5" name="Google Shape;1555;p2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6" name="Google Shape;1556;p2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7" name="Google Shape;1557;p2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8" name="Google Shape;1558;p2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9" name="Google Shape;1559;p2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0" name="Google Shape;1560;p2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1" name="Google Shape;1561;p2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2" name="Google Shape;1562;p2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3" name="Google Shape;1563;p2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4" name="Google Shape;1564;p2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5" name="Google Shape;1565;p2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6" name="Google Shape;1566;p2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7" name="Google Shape;1567;p2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8" name="Google Shape;1568;p2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9" name="Google Shape;1569;p2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0" name="Google Shape;1570;p2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1" name="Google Shape;1571;p2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2" name="Google Shape;1572;p2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3" name="Google Shape;1573;p2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4" name="Google Shape;1574;p2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5" name="Google Shape;1575;p2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6" name="Google Shape;1576;p2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7" name="Google Shape;1577;p2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8" name="Google Shape;1578;p2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9" name="Google Shape;1579;p2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0" name="Google Shape;1580;p2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1" name="Google Shape;1581;p2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2" name="Google Shape;1582;p2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3" name="Google Shape;1583;p2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584" name="Google Shape;1584;p26"/>
          <p:cNvPicPr preferRelativeResize="0"/>
          <p:nvPr/>
        </p:nvPicPr>
        <p:blipFill>
          <a:blip r:embed="rId3">
            <a:alphaModFix amt="74000"/>
          </a:blip>
          <a:stretch>
            <a:fillRect/>
          </a:stretch>
        </p:blipFill>
        <p:spPr>
          <a:xfrm rot="4990199" flipH="1">
            <a:off x="-1503147" y="5478162"/>
            <a:ext cx="3859827" cy="3457761"/>
          </a:xfrm>
          <a:prstGeom prst="rect">
            <a:avLst/>
          </a:prstGeom>
          <a:noFill/>
          <a:ln>
            <a:noFill/>
          </a:ln>
        </p:spPr>
      </p:pic>
      <p:pic>
        <p:nvPicPr>
          <p:cNvPr id="1585" name="Google Shape;1585;p26"/>
          <p:cNvPicPr preferRelativeResize="0"/>
          <p:nvPr/>
        </p:nvPicPr>
        <p:blipFill>
          <a:blip r:embed="rId4">
            <a:alphaModFix amt="74000"/>
          </a:blip>
          <a:stretch>
            <a:fillRect/>
          </a:stretch>
        </p:blipFill>
        <p:spPr>
          <a:xfrm rot="4990199" flipH="1">
            <a:off x="9743487" y="-1229354"/>
            <a:ext cx="3859827" cy="3457761"/>
          </a:xfrm>
          <a:prstGeom prst="rect">
            <a:avLst/>
          </a:prstGeom>
          <a:noFill/>
          <a:ln>
            <a:noFill/>
          </a:ln>
        </p:spPr>
      </p:pic>
      <p:sp>
        <p:nvSpPr>
          <p:cNvPr id="1586" name="Google Shape;1586;p26"/>
          <p:cNvSpPr txBox="1">
            <a:spLocks noGrp="1"/>
          </p:cNvSpPr>
          <p:nvPr>
            <p:ph type="ctrTitle" idx="9"/>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587" name="Google Shape;1587;p26"/>
          <p:cNvSpPr/>
          <p:nvPr/>
        </p:nvSpPr>
        <p:spPr>
          <a:xfrm rot="-2136675">
            <a:off x="9722017" y="5422512"/>
            <a:ext cx="3019969" cy="2887645"/>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2262688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668"/>
        <p:cNvGrpSpPr/>
        <p:nvPr/>
      </p:nvGrpSpPr>
      <p:grpSpPr>
        <a:xfrm>
          <a:off x="0" y="0"/>
          <a:ext cx="0" cy="0"/>
          <a:chOff x="0" y="0"/>
          <a:chExt cx="0" cy="0"/>
        </a:xfrm>
      </p:grpSpPr>
      <p:pic>
        <p:nvPicPr>
          <p:cNvPr id="1669" name="Google Shape;1669;p28"/>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670" name="Google Shape;1670;p28"/>
          <p:cNvGrpSpPr/>
          <p:nvPr/>
        </p:nvGrpSpPr>
        <p:grpSpPr>
          <a:xfrm rot="-987768">
            <a:off x="10335757" y="-355038"/>
            <a:ext cx="1792479" cy="2660411"/>
            <a:chOff x="272875" y="1527563"/>
            <a:chExt cx="255950" cy="455000"/>
          </a:xfrm>
        </p:grpSpPr>
        <p:sp>
          <p:nvSpPr>
            <p:cNvPr id="1671" name="Google Shape;1671;p2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2" name="Google Shape;1672;p2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3" name="Google Shape;1673;p2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4" name="Google Shape;1674;p2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5" name="Google Shape;1675;p2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6" name="Google Shape;1676;p2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7" name="Google Shape;1677;p2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8" name="Google Shape;1678;p2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9" name="Google Shape;1679;p2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0" name="Google Shape;1680;p2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1" name="Google Shape;1681;p2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2" name="Google Shape;1682;p2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3" name="Google Shape;1683;p2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4" name="Google Shape;1684;p2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5" name="Google Shape;1685;p2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6" name="Google Shape;1686;p2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7" name="Google Shape;1687;p2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8" name="Google Shape;1688;p2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9" name="Google Shape;1689;p2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0" name="Google Shape;1690;p2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1" name="Google Shape;1691;p2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2" name="Google Shape;1692;p2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3" name="Google Shape;1693;p2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4" name="Google Shape;1694;p2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5" name="Google Shape;1695;p2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6" name="Google Shape;1696;p2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7" name="Google Shape;1697;p2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8" name="Google Shape;1698;p2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9" name="Google Shape;1699;p2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0" name="Google Shape;1700;p2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1" name="Google Shape;1701;p2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2" name="Google Shape;1702;p2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3" name="Google Shape;1703;p2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4" name="Google Shape;1704;p2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5" name="Google Shape;1705;p2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706" name="Google Shape;1706;p28"/>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707" name="Google Shape;1707;p28"/>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708" name="Google Shape;1708;p28"/>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9" name="Google Shape;1709;p28"/>
          <p:cNvSpPr txBox="1">
            <a:spLocks noGrp="1"/>
          </p:cNvSpPr>
          <p:nvPr>
            <p:ph type="title"/>
          </p:nvPr>
        </p:nvSpPr>
        <p:spPr>
          <a:xfrm>
            <a:off x="976500" y="2183327"/>
            <a:ext cx="511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10" name="Google Shape;1710;p28"/>
          <p:cNvSpPr txBox="1">
            <a:spLocks noGrp="1"/>
          </p:cNvSpPr>
          <p:nvPr>
            <p:ph type="subTitle" idx="1"/>
          </p:nvPr>
        </p:nvSpPr>
        <p:spPr>
          <a:xfrm>
            <a:off x="633567" y="2926433"/>
            <a:ext cx="5462400" cy="3320400"/>
          </a:xfrm>
          <a:prstGeom prst="rect">
            <a:avLst/>
          </a:prstGeom>
        </p:spPr>
        <p:txBody>
          <a:bodyPr spcFirstLastPara="1" wrap="square" lIns="91425" tIns="91425" rIns="91425" bIns="91425" anchor="t" anchorCtr="0">
            <a:noAutofit/>
          </a:bodyPr>
          <a:lstStyle>
            <a:lvl1pPr marR="67732" lvl="0" rtl="0">
              <a:lnSpc>
                <a:spcPct val="100000"/>
              </a:lnSpc>
              <a:spcBef>
                <a:spcPts val="0"/>
              </a:spcBef>
              <a:spcAft>
                <a:spcPts val="0"/>
              </a:spcAft>
              <a:buClr>
                <a:schemeClr val="lt2"/>
              </a:buClr>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711" name="Google Shape;1711;p28"/>
          <p:cNvSpPr txBox="1">
            <a:spLocks noGrp="1"/>
          </p:cNvSpPr>
          <p:nvPr>
            <p:ph type="title" idx="2"/>
          </p:nvPr>
        </p:nvSpPr>
        <p:spPr>
          <a:xfrm>
            <a:off x="6104200" y="2183327"/>
            <a:ext cx="511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12" name="Google Shape;1712;p28"/>
          <p:cNvSpPr txBox="1">
            <a:spLocks noGrp="1"/>
          </p:cNvSpPr>
          <p:nvPr>
            <p:ph type="subTitle" idx="3"/>
          </p:nvPr>
        </p:nvSpPr>
        <p:spPr>
          <a:xfrm>
            <a:off x="6104200" y="2926433"/>
            <a:ext cx="5462400" cy="332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713" name="Google Shape;1713;p28"/>
          <p:cNvSpPr txBox="1">
            <a:spLocks noGrp="1"/>
          </p:cNvSpPr>
          <p:nvPr>
            <p:ph type="ctrTitle" idx="4"/>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35447620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839"/>
        <p:cNvGrpSpPr/>
        <p:nvPr/>
      </p:nvGrpSpPr>
      <p:grpSpPr>
        <a:xfrm>
          <a:off x="0" y="0"/>
          <a:ext cx="0" cy="0"/>
          <a:chOff x="0" y="0"/>
          <a:chExt cx="0" cy="0"/>
        </a:xfrm>
      </p:grpSpPr>
      <p:pic>
        <p:nvPicPr>
          <p:cNvPr id="1840" name="Google Shape;1840;p31"/>
          <p:cNvPicPr preferRelativeResize="0"/>
          <p:nvPr/>
        </p:nvPicPr>
        <p:blipFill>
          <a:blip r:embed="rId2">
            <a:alphaModFix amt="76000"/>
          </a:blip>
          <a:stretch>
            <a:fillRect/>
          </a:stretch>
        </p:blipFill>
        <p:spPr>
          <a:xfrm rot="2453973">
            <a:off x="1664787" y="3376285"/>
            <a:ext cx="5643664" cy="2101699"/>
          </a:xfrm>
          <a:prstGeom prst="rect">
            <a:avLst/>
          </a:prstGeom>
          <a:noFill/>
          <a:ln>
            <a:noFill/>
          </a:ln>
        </p:spPr>
      </p:pic>
      <p:pic>
        <p:nvPicPr>
          <p:cNvPr id="1841" name="Google Shape;1841;p31"/>
          <p:cNvPicPr preferRelativeResize="0"/>
          <p:nvPr/>
        </p:nvPicPr>
        <p:blipFill>
          <a:blip r:embed="rId2">
            <a:alphaModFix amt="76000"/>
          </a:blip>
          <a:stretch>
            <a:fillRect/>
          </a:stretch>
        </p:blipFill>
        <p:spPr>
          <a:xfrm rot="2453973">
            <a:off x="-2317747" y="5442419"/>
            <a:ext cx="5643664" cy="2101699"/>
          </a:xfrm>
          <a:prstGeom prst="rect">
            <a:avLst/>
          </a:prstGeom>
          <a:noFill/>
          <a:ln>
            <a:noFill/>
          </a:ln>
        </p:spPr>
      </p:pic>
      <p:pic>
        <p:nvPicPr>
          <p:cNvPr id="1842" name="Google Shape;1842;p31"/>
          <p:cNvPicPr preferRelativeResize="0"/>
          <p:nvPr/>
        </p:nvPicPr>
        <p:blipFill>
          <a:blip r:embed="rId3">
            <a:alphaModFix amt="76000"/>
          </a:blip>
          <a:stretch>
            <a:fillRect/>
          </a:stretch>
        </p:blipFill>
        <p:spPr>
          <a:xfrm rot="2453973">
            <a:off x="8954820" y="-330848"/>
            <a:ext cx="5643664" cy="2101699"/>
          </a:xfrm>
          <a:prstGeom prst="rect">
            <a:avLst/>
          </a:prstGeom>
          <a:noFill/>
          <a:ln>
            <a:noFill/>
          </a:ln>
        </p:spPr>
      </p:pic>
      <p:pic>
        <p:nvPicPr>
          <p:cNvPr id="1843" name="Google Shape;1843;p31"/>
          <p:cNvPicPr preferRelativeResize="0"/>
          <p:nvPr/>
        </p:nvPicPr>
        <p:blipFill>
          <a:blip r:embed="rId4">
            <a:alphaModFix amt="47000"/>
          </a:blip>
          <a:stretch>
            <a:fillRect/>
          </a:stretch>
        </p:blipFill>
        <p:spPr>
          <a:xfrm rot="10800000">
            <a:off x="2174651" y="191851"/>
            <a:ext cx="7842701" cy="6474303"/>
          </a:xfrm>
          <a:prstGeom prst="rect">
            <a:avLst/>
          </a:prstGeom>
          <a:noFill/>
          <a:ln>
            <a:noFill/>
          </a:ln>
        </p:spPr>
      </p:pic>
      <p:grpSp>
        <p:nvGrpSpPr>
          <p:cNvPr id="1844" name="Google Shape;1844;p31"/>
          <p:cNvGrpSpPr/>
          <p:nvPr/>
        </p:nvGrpSpPr>
        <p:grpSpPr>
          <a:xfrm rot="-2700000">
            <a:off x="223941" y="4107949"/>
            <a:ext cx="1792465" cy="3292904"/>
            <a:chOff x="272875" y="1419395"/>
            <a:chExt cx="255950" cy="563168"/>
          </a:xfrm>
        </p:grpSpPr>
        <p:sp>
          <p:nvSpPr>
            <p:cNvPr id="1845" name="Google Shape;1845;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6" name="Google Shape;1846;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7" name="Google Shape;1847;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8" name="Google Shape;1848;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9" name="Google Shape;1849;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0" name="Google Shape;1850;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1" name="Google Shape;1851;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2" name="Google Shape;1852;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3" name="Google Shape;1853;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4" name="Google Shape;1854;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5" name="Google Shape;1855;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6" name="Google Shape;1856;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7" name="Google Shape;1857;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8" name="Google Shape;1858;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9" name="Google Shape;1859;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0" name="Google Shape;1860;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1" name="Google Shape;1861;p3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2" name="Google Shape;1862;p3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3" name="Google Shape;1863;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4" name="Google Shape;1864;p3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5" name="Google Shape;1865;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6" name="Google Shape;1866;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7" name="Google Shape;1867;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8" name="Google Shape;1868;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9" name="Google Shape;1869;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0" name="Google Shape;1870;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1" name="Google Shape;1871;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2" name="Google Shape;1872;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3" name="Google Shape;1873;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4" name="Google Shape;1874;p3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5" name="Google Shape;1875;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6" name="Google Shape;1876;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7" name="Google Shape;1877;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8" name="Google Shape;1878;p3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9" name="Google Shape;1879;p3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880" name="Google Shape;1880;p31"/>
          <p:cNvGrpSpPr/>
          <p:nvPr/>
        </p:nvGrpSpPr>
        <p:grpSpPr>
          <a:xfrm rot="-2700000">
            <a:off x="10702018" y="-244454"/>
            <a:ext cx="1792465" cy="2660436"/>
            <a:chOff x="272875" y="1527563"/>
            <a:chExt cx="255950" cy="455000"/>
          </a:xfrm>
        </p:grpSpPr>
        <p:sp>
          <p:nvSpPr>
            <p:cNvPr id="1881" name="Google Shape;1881;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2" name="Google Shape;1882;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3" name="Google Shape;1883;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4" name="Google Shape;1884;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5" name="Google Shape;1885;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6" name="Google Shape;1886;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7" name="Google Shape;1887;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8" name="Google Shape;1888;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9" name="Google Shape;1889;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0" name="Google Shape;1890;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1" name="Google Shape;1891;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2" name="Google Shape;1892;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3" name="Google Shape;1893;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4" name="Google Shape;1894;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5" name="Google Shape;1895;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6" name="Google Shape;1896;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7" name="Google Shape;1897;p3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8" name="Google Shape;1898;p3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9" name="Google Shape;1899;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0" name="Google Shape;1900;p3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1" name="Google Shape;1901;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2" name="Google Shape;1902;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3" name="Google Shape;1903;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4" name="Google Shape;1904;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5" name="Google Shape;1905;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6" name="Google Shape;1906;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7" name="Google Shape;1907;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8" name="Google Shape;1908;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9" name="Google Shape;1909;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0" name="Google Shape;1910;p3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1" name="Google Shape;1911;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2" name="Google Shape;1912;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3" name="Google Shape;1913;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4" name="Google Shape;1914;p3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5" name="Google Shape;1915;p3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16" name="Google Shape;1916;p31"/>
          <p:cNvSpPr/>
          <p:nvPr/>
        </p:nvSpPr>
        <p:spPr>
          <a:xfrm>
            <a:off x="7427424" y="-3217383"/>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130013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917"/>
        <p:cNvGrpSpPr/>
        <p:nvPr/>
      </p:nvGrpSpPr>
      <p:grpSpPr>
        <a:xfrm>
          <a:off x="0" y="0"/>
          <a:ext cx="0" cy="0"/>
          <a:chOff x="0" y="0"/>
          <a:chExt cx="0" cy="0"/>
        </a:xfrm>
      </p:grpSpPr>
      <p:pic>
        <p:nvPicPr>
          <p:cNvPr id="1918" name="Google Shape;1918;p32"/>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919" name="Google Shape;1919;p32"/>
          <p:cNvGrpSpPr/>
          <p:nvPr/>
        </p:nvGrpSpPr>
        <p:grpSpPr>
          <a:xfrm rot="-987768">
            <a:off x="10335757" y="-355038"/>
            <a:ext cx="1792479" cy="2660411"/>
            <a:chOff x="272875" y="1527563"/>
            <a:chExt cx="255950" cy="455000"/>
          </a:xfrm>
        </p:grpSpPr>
        <p:sp>
          <p:nvSpPr>
            <p:cNvPr id="1920" name="Google Shape;1920;p3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1" name="Google Shape;1921;p3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2" name="Google Shape;1922;p3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3" name="Google Shape;1923;p3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4" name="Google Shape;1924;p3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5" name="Google Shape;1925;p3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6" name="Google Shape;1926;p3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7" name="Google Shape;1927;p3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8" name="Google Shape;1928;p3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9" name="Google Shape;1929;p3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0" name="Google Shape;1930;p3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1" name="Google Shape;1931;p3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2" name="Google Shape;1932;p3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3" name="Google Shape;1933;p3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4" name="Google Shape;1934;p3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5" name="Google Shape;1935;p3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6" name="Google Shape;1936;p3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7" name="Google Shape;1937;p3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8" name="Google Shape;1938;p3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9" name="Google Shape;1939;p3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0" name="Google Shape;1940;p3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1" name="Google Shape;1941;p3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2" name="Google Shape;1942;p3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3" name="Google Shape;1943;p3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4" name="Google Shape;1944;p3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5" name="Google Shape;1945;p3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6" name="Google Shape;1946;p3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7" name="Google Shape;1947;p3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8" name="Google Shape;1948;p3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9" name="Google Shape;1949;p3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0" name="Google Shape;1950;p3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1" name="Google Shape;1951;p3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2" name="Google Shape;1952;p3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3" name="Google Shape;1953;p3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4" name="Google Shape;1954;p3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955" name="Google Shape;1955;p32"/>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956" name="Google Shape;1956;p32"/>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957" name="Google Shape;1957;p32"/>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279334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63589"/>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958"/>
        <p:cNvGrpSpPr/>
        <p:nvPr/>
      </p:nvGrpSpPr>
      <p:grpSpPr>
        <a:xfrm>
          <a:off x="0" y="0"/>
          <a:ext cx="0" cy="0"/>
          <a:chOff x="0" y="0"/>
          <a:chExt cx="0" cy="0"/>
        </a:xfrm>
      </p:grpSpPr>
      <p:pic>
        <p:nvPicPr>
          <p:cNvPr id="1959" name="Google Shape;1959;p33"/>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1960" name="Google Shape;1960;p33"/>
          <p:cNvGrpSpPr/>
          <p:nvPr/>
        </p:nvGrpSpPr>
        <p:grpSpPr>
          <a:xfrm rot="-8099954">
            <a:off x="20576" y="-763246"/>
            <a:ext cx="1792489" cy="2660436"/>
            <a:chOff x="272875" y="1527563"/>
            <a:chExt cx="255950" cy="455000"/>
          </a:xfrm>
        </p:grpSpPr>
        <p:sp>
          <p:nvSpPr>
            <p:cNvPr id="1961" name="Google Shape;1961;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2" name="Google Shape;1962;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3" name="Google Shape;1963;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4" name="Google Shape;1964;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5" name="Google Shape;1965;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6" name="Google Shape;1966;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7" name="Google Shape;1967;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8" name="Google Shape;1968;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9" name="Google Shape;1969;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0" name="Google Shape;1970;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1" name="Google Shape;1971;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2" name="Google Shape;1972;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3" name="Google Shape;1973;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4" name="Google Shape;1974;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5" name="Google Shape;1975;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6" name="Google Shape;1976;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7" name="Google Shape;1977;p3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8" name="Google Shape;1978;p3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9" name="Google Shape;1979;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0" name="Google Shape;1980;p3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1" name="Google Shape;1981;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2" name="Google Shape;1982;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3" name="Google Shape;1983;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4" name="Google Shape;1984;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5" name="Google Shape;1985;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6" name="Google Shape;1986;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7" name="Google Shape;1987;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8" name="Google Shape;1988;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9" name="Google Shape;1989;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0" name="Google Shape;1990;p3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1" name="Google Shape;1991;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2" name="Google Shape;1992;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3" name="Google Shape;1993;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4" name="Google Shape;1994;p3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5" name="Google Shape;1995;p3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996" name="Google Shape;1996;p33"/>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1997" name="Google Shape;1997;p33"/>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1998" name="Google Shape;1998;p33"/>
          <p:cNvGrpSpPr/>
          <p:nvPr/>
        </p:nvGrpSpPr>
        <p:grpSpPr>
          <a:xfrm flipH="1">
            <a:off x="-832500" y="4650153"/>
            <a:ext cx="1792503" cy="3292879"/>
            <a:chOff x="272875" y="1419395"/>
            <a:chExt cx="255950" cy="563168"/>
          </a:xfrm>
        </p:grpSpPr>
        <p:sp>
          <p:nvSpPr>
            <p:cNvPr id="1999" name="Google Shape;1999;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0" name="Google Shape;2000;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1" name="Google Shape;2001;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2" name="Google Shape;2002;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3" name="Google Shape;2003;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4" name="Google Shape;2004;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5" name="Google Shape;2005;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6" name="Google Shape;2006;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7" name="Google Shape;2007;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8" name="Google Shape;2008;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9" name="Google Shape;2009;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0" name="Google Shape;2010;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1" name="Google Shape;2011;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2" name="Google Shape;2012;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3" name="Google Shape;2013;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4" name="Google Shape;2014;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5" name="Google Shape;2015;p3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6" name="Google Shape;2016;p3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7" name="Google Shape;2017;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8" name="Google Shape;2018;p3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9" name="Google Shape;2019;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0" name="Google Shape;2020;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1" name="Google Shape;2021;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2" name="Google Shape;2022;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3" name="Google Shape;2023;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4" name="Google Shape;2024;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5" name="Google Shape;2025;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6" name="Google Shape;2026;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7" name="Google Shape;2027;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8" name="Google Shape;2028;p3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9" name="Google Shape;2029;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0" name="Google Shape;2030;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1" name="Google Shape;2031;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2" name="Google Shape;2032;p3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3" name="Google Shape;2033;p3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1367770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34"/>
        <p:cNvGrpSpPr/>
        <p:nvPr/>
      </p:nvGrpSpPr>
      <p:grpSpPr>
        <a:xfrm>
          <a:off x="0" y="0"/>
          <a:ext cx="0" cy="0"/>
          <a:chOff x="0" y="0"/>
          <a:chExt cx="0" cy="0"/>
        </a:xfrm>
      </p:grpSpPr>
      <p:pic>
        <p:nvPicPr>
          <p:cNvPr id="2035" name="Google Shape;2035;p34"/>
          <p:cNvPicPr preferRelativeResize="0"/>
          <p:nvPr/>
        </p:nvPicPr>
        <p:blipFill>
          <a:blip r:embed="rId2">
            <a:alphaModFix amt="64000"/>
          </a:blip>
          <a:stretch>
            <a:fillRect/>
          </a:stretch>
        </p:blipFill>
        <p:spPr>
          <a:xfrm rot="5400000">
            <a:off x="9284415" y="-841084"/>
            <a:ext cx="4789568" cy="4028800"/>
          </a:xfrm>
          <a:prstGeom prst="rect">
            <a:avLst/>
          </a:prstGeom>
          <a:noFill/>
          <a:ln>
            <a:noFill/>
          </a:ln>
        </p:spPr>
      </p:pic>
      <p:pic>
        <p:nvPicPr>
          <p:cNvPr id="2036" name="Google Shape;2036;p34"/>
          <p:cNvPicPr preferRelativeResize="0"/>
          <p:nvPr/>
        </p:nvPicPr>
        <p:blipFill>
          <a:blip r:embed="rId3">
            <a:alphaModFix amt="66000"/>
          </a:blip>
          <a:stretch>
            <a:fillRect/>
          </a:stretch>
        </p:blipFill>
        <p:spPr>
          <a:xfrm rot="1326165" flipH="1">
            <a:off x="-255259" y="5505177"/>
            <a:ext cx="4396519" cy="3035512"/>
          </a:xfrm>
          <a:prstGeom prst="rect">
            <a:avLst/>
          </a:prstGeom>
          <a:noFill/>
          <a:ln>
            <a:noFill/>
          </a:ln>
        </p:spPr>
      </p:pic>
      <p:grpSp>
        <p:nvGrpSpPr>
          <p:cNvPr id="2037" name="Google Shape;2037;p34"/>
          <p:cNvGrpSpPr/>
          <p:nvPr/>
        </p:nvGrpSpPr>
        <p:grpSpPr>
          <a:xfrm rot="-2700000">
            <a:off x="10702018" y="-244454"/>
            <a:ext cx="1792465" cy="2660436"/>
            <a:chOff x="272875" y="1527563"/>
            <a:chExt cx="255950" cy="455000"/>
          </a:xfrm>
        </p:grpSpPr>
        <p:sp>
          <p:nvSpPr>
            <p:cNvPr id="2038" name="Google Shape;2038;p3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9" name="Google Shape;2039;p3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0" name="Google Shape;2040;p3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1" name="Google Shape;2041;p3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2" name="Google Shape;2042;p3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3" name="Google Shape;2043;p3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4" name="Google Shape;2044;p3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5" name="Google Shape;2045;p3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6" name="Google Shape;2046;p3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7" name="Google Shape;2047;p3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8" name="Google Shape;2048;p3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9" name="Google Shape;2049;p3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0" name="Google Shape;2050;p3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1" name="Google Shape;2051;p3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2" name="Google Shape;2052;p3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3" name="Google Shape;2053;p3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4" name="Google Shape;2054;p3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5" name="Google Shape;2055;p3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6" name="Google Shape;2056;p3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7" name="Google Shape;2057;p3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8" name="Google Shape;2058;p3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9" name="Google Shape;2059;p3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0" name="Google Shape;2060;p3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1" name="Google Shape;2061;p3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2" name="Google Shape;2062;p3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3" name="Google Shape;2063;p3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4" name="Google Shape;2064;p3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5" name="Google Shape;2065;p3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6" name="Google Shape;2066;p3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7" name="Google Shape;2067;p3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8" name="Google Shape;2068;p3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9" name="Google Shape;2069;p3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0" name="Google Shape;2070;p3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1" name="Google Shape;2071;p3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2" name="Google Shape;2072;p3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73" name="Google Shape;2073;p34"/>
          <p:cNvSpPr/>
          <p:nvPr/>
        </p:nvSpPr>
        <p:spPr>
          <a:xfrm>
            <a:off x="6089274" y="-3362066"/>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2074" name="Google Shape;2074;p34"/>
          <p:cNvPicPr preferRelativeResize="0"/>
          <p:nvPr/>
        </p:nvPicPr>
        <p:blipFill>
          <a:blip r:embed="rId4">
            <a:alphaModFix amt="74000"/>
          </a:blip>
          <a:stretch>
            <a:fillRect/>
          </a:stretch>
        </p:blipFill>
        <p:spPr>
          <a:xfrm rot="7675040">
            <a:off x="3559889" y="-2021551"/>
            <a:ext cx="3859836" cy="3457769"/>
          </a:xfrm>
          <a:prstGeom prst="rect">
            <a:avLst/>
          </a:prstGeom>
          <a:noFill/>
          <a:ln>
            <a:noFill/>
          </a:ln>
        </p:spPr>
      </p:pic>
      <p:pic>
        <p:nvPicPr>
          <p:cNvPr id="2075" name="Google Shape;2075;p34"/>
          <p:cNvPicPr preferRelativeResize="0"/>
          <p:nvPr/>
        </p:nvPicPr>
        <p:blipFill>
          <a:blip r:embed="rId5">
            <a:alphaModFix amt="74000"/>
          </a:blip>
          <a:stretch>
            <a:fillRect/>
          </a:stretch>
        </p:blipFill>
        <p:spPr>
          <a:xfrm rot="-9631575" flipH="1">
            <a:off x="-2004313" y="-1640565"/>
            <a:ext cx="3859832" cy="3457765"/>
          </a:xfrm>
          <a:prstGeom prst="rect">
            <a:avLst/>
          </a:prstGeom>
          <a:noFill/>
          <a:ln>
            <a:noFill/>
          </a:ln>
        </p:spPr>
      </p:pic>
    </p:spTree>
    <p:extLst>
      <p:ext uri="{BB962C8B-B14F-4D97-AF65-F5344CB8AC3E}">
        <p14:creationId xmlns:p14="http://schemas.microsoft.com/office/powerpoint/2010/main" val="35595350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076"/>
        <p:cNvGrpSpPr/>
        <p:nvPr/>
      </p:nvGrpSpPr>
      <p:grpSpPr>
        <a:xfrm>
          <a:off x="0" y="0"/>
          <a:ext cx="0" cy="0"/>
          <a:chOff x="0" y="0"/>
          <a:chExt cx="0" cy="0"/>
        </a:xfrm>
      </p:grpSpPr>
      <p:pic>
        <p:nvPicPr>
          <p:cNvPr id="2077" name="Google Shape;2077;p35"/>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2078" name="Google Shape;2078;p35"/>
          <p:cNvGrpSpPr/>
          <p:nvPr/>
        </p:nvGrpSpPr>
        <p:grpSpPr>
          <a:xfrm rot="-987768">
            <a:off x="10335757" y="-355038"/>
            <a:ext cx="1792479" cy="2660411"/>
            <a:chOff x="272875" y="1527563"/>
            <a:chExt cx="255950" cy="455000"/>
          </a:xfrm>
        </p:grpSpPr>
        <p:sp>
          <p:nvSpPr>
            <p:cNvPr id="2079" name="Google Shape;2079;p3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0" name="Google Shape;2080;p3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1" name="Google Shape;2081;p3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2" name="Google Shape;2082;p3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3" name="Google Shape;2083;p3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4" name="Google Shape;2084;p3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5" name="Google Shape;2085;p3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6" name="Google Shape;2086;p3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7" name="Google Shape;2087;p3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8" name="Google Shape;2088;p3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9" name="Google Shape;2089;p3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0" name="Google Shape;2090;p3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1" name="Google Shape;2091;p3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2" name="Google Shape;2092;p3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3" name="Google Shape;2093;p3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4" name="Google Shape;2094;p3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5" name="Google Shape;2095;p3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6" name="Google Shape;2096;p3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7" name="Google Shape;2097;p3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8" name="Google Shape;2098;p3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9" name="Google Shape;2099;p3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0" name="Google Shape;2100;p3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1" name="Google Shape;2101;p3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2" name="Google Shape;2102;p3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3" name="Google Shape;2103;p3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4" name="Google Shape;2104;p3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5" name="Google Shape;2105;p3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6" name="Google Shape;2106;p3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7" name="Google Shape;2107;p3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8" name="Google Shape;2108;p3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9" name="Google Shape;2109;p3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0" name="Google Shape;2110;p3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1" name="Google Shape;2111;p3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2" name="Google Shape;2112;p3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3" name="Google Shape;2113;p3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2114" name="Google Shape;2114;p35"/>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2115" name="Google Shape;2115;p35"/>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2116" name="Google Shape;2116;p35"/>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247653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59"/>
        <p:cNvGrpSpPr/>
        <p:nvPr/>
      </p:nvGrpSpPr>
      <p:grpSpPr>
        <a:xfrm>
          <a:off x="0" y="0"/>
          <a:ext cx="0" cy="0"/>
          <a:chOff x="0" y="0"/>
          <a:chExt cx="0" cy="0"/>
        </a:xfrm>
      </p:grpSpPr>
      <p:pic>
        <p:nvPicPr>
          <p:cNvPr id="460" name="Google Shape;460;p8"/>
          <p:cNvPicPr preferRelativeResize="0"/>
          <p:nvPr/>
        </p:nvPicPr>
        <p:blipFill>
          <a:blip r:embed="rId2">
            <a:alphaModFix amt="74000"/>
          </a:blip>
          <a:stretch>
            <a:fillRect/>
          </a:stretch>
        </p:blipFill>
        <p:spPr>
          <a:xfrm rot="-10162003" flipH="1">
            <a:off x="401491" y="75521"/>
            <a:ext cx="3859828" cy="3457763"/>
          </a:xfrm>
          <a:prstGeom prst="rect">
            <a:avLst/>
          </a:prstGeom>
          <a:noFill/>
          <a:ln>
            <a:noFill/>
          </a:ln>
        </p:spPr>
      </p:pic>
      <p:pic>
        <p:nvPicPr>
          <p:cNvPr id="461" name="Google Shape;461;p8"/>
          <p:cNvPicPr preferRelativeResize="0"/>
          <p:nvPr/>
        </p:nvPicPr>
        <p:blipFill>
          <a:blip r:embed="rId3">
            <a:alphaModFix amt="33000"/>
          </a:blip>
          <a:stretch>
            <a:fillRect/>
          </a:stretch>
        </p:blipFill>
        <p:spPr>
          <a:xfrm rot="10800000" flipH="1">
            <a:off x="3078823" y="5"/>
            <a:ext cx="8153165" cy="6858000"/>
          </a:xfrm>
          <a:prstGeom prst="rect">
            <a:avLst/>
          </a:prstGeom>
          <a:noFill/>
          <a:ln>
            <a:noFill/>
          </a:ln>
        </p:spPr>
      </p:pic>
      <p:pic>
        <p:nvPicPr>
          <p:cNvPr id="462" name="Google Shape;462;p8"/>
          <p:cNvPicPr preferRelativeResize="0"/>
          <p:nvPr/>
        </p:nvPicPr>
        <p:blipFill>
          <a:blip r:embed="rId4">
            <a:alphaModFix amt="58000"/>
          </a:blip>
          <a:stretch>
            <a:fillRect/>
          </a:stretch>
        </p:blipFill>
        <p:spPr>
          <a:xfrm rot="-8962532">
            <a:off x="10071847" y="3136699"/>
            <a:ext cx="1950408" cy="4678872"/>
          </a:xfrm>
          <a:prstGeom prst="rect">
            <a:avLst/>
          </a:prstGeom>
          <a:noFill/>
          <a:ln>
            <a:noFill/>
          </a:ln>
        </p:spPr>
      </p:pic>
      <p:pic>
        <p:nvPicPr>
          <p:cNvPr id="463" name="Google Shape;463;p8"/>
          <p:cNvPicPr preferRelativeResize="0"/>
          <p:nvPr/>
        </p:nvPicPr>
        <p:blipFill>
          <a:blip r:embed="rId5">
            <a:alphaModFix amt="62000"/>
          </a:blip>
          <a:stretch>
            <a:fillRect/>
          </a:stretch>
        </p:blipFill>
        <p:spPr>
          <a:xfrm rot="-10162003" flipH="1">
            <a:off x="-1454809" y="-1511679"/>
            <a:ext cx="3859828" cy="3457763"/>
          </a:xfrm>
          <a:prstGeom prst="rect">
            <a:avLst/>
          </a:prstGeom>
          <a:noFill/>
          <a:ln>
            <a:noFill/>
          </a:ln>
        </p:spPr>
      </p:pic>
      <p:sp>
        <p:nvSpPr>
          <p:cNvPr id="464" name="Google Shape;464;p8"/>
          <p:cNvSpPr/>
          <p:nvPr/>
        </p:nvSpPr>
        <p:spPr>
          <a:xfrm rot="-6681487">
            <a:off x="10725830" y="3454541"/>
            <a:ext cx="3020031" cy="288770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65" name="Google Shape;465;p8"/>
          <p:cNvGrpSpPr/>
          <p:nvPr/>
        </p:nvGrpSpPr>
        <p:grpSpPr>
          <a:xfrm rot="8100046">
            <a:off x="-16039" y="4600882"/>
            <a:ext cx="1792489" cy="2660436"/>
            <a:chOff x="272875" y="1527563"/>
            <a:chExt cx="255950" cy="455000"/>
          </a:xfrm>
        </p:grpSpPr>
        <p:sp>
          <p:nvSpPr>
            <p:cNvPr id="466" name="Google Shape;466;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01" name="Google Shape;501;p8"/>
          <p:cNvGrpSpPr/>
          <p:nvPr/>
        </p:nvGrpSpPr>
        <p:grpSpPr>
          <a:xfrm rot="-987768">
            <a:off x="10335757" y="-355038"/>
            <a:ext cx="1792479" cy="2660411"/>
            <a:chOff x="272875" y="1527563"/>
            <a:chExt cx="255950" cy="455000"/>
          </a:xfrm>
        </p:grpSpPr>
        <p:sp>
          <p:nvSpPr>
            <p:cNvPr id="502" name="Google Shape;502;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537" name="Google Shape;537;p8"/>
          <p:cNvPicPr preferRelativeResize="0"/>
          <p:nvPr/>
        </p:nvPicPr>
        <p:blipFill>
          <a:blip r:embed="rId6">
            <a:alphaModFix amt="62000"/>
          </a:blip>
          <a:stretch>
            <a:fillRect/>
          </a:stretch>
        </p:blipFill>
        <p:spPr>
          <a:xfrm rot="5400000">
            <a:off x="1405899" y="-445895"/>
            <a:ext cx="5966183" cy="6858003"/>
          </a:xfrm>
          <a:prstGeom prst="rect">
            <a:avLst/>
          </a:prstGeom>
          <a:noFill/>
          <a:ln>
            <a:noFill/>
          </a:ln>
        </p:spPr>
      </p:pic>
      <p:sp>
        <p:nvSpPr>
          <p:cNvPr id="538" name="Google Shape;538;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539" name="Google Shape;539;p8"/>
          <p:cNvSpPr/>
          <p:nvPr/>
        </p:nvSpPr>
        <p:spPr>
          <a:xfrm rot="231922" flipH="1">
            <a:off x="-1585658" y="-4620776"/>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374531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40"/>
        <p:cNvGrpSpPr/>
        <p:nvPr/>
      </p:nvGrpSpPr>
      <p:grpSpPr>
        <a:xfrm>
          <a:off x="0" y="0"/>
          <a:ext cx="0" cy="0"/>
          <a:chOff x="0" y="0"/>
          <a:chExt cx="0" cy="0"/>
        </a:xfrm>
      </p:grpSpPr>
      <p:sp>
        <p:nvSpPr>
          <p:cNvPr id="541" name="Google Shape;541;p9"/>
          <p:cNvSpPr txBox="1">
            <a:spLocks noGrp="1"/>
          </p:cNvSpPr>
          <p:nvPr>
            <p:ph type="subTitle" idx="1"/>
          </p:nvPr>
        </p:nvSpPr>
        <p:spPr>
          <a:xfrm flipH="1">
            <a:off x="6730533" y="3476089"/>
            <a:ext cx="4490400" cy="141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42" name="Google Shape;542;p9"/>
          <p:cNvSpPr txBox="1">
            <a:spLocks noGrp="1"/>
          </p:cNvSpPr>
          <p:nvPr>
            <p:ph type="ctrTitle"/>
          </p:nvPr>
        </p:nvSpPr>
        <p:spPr>
          <a:xfrm flipH="1">
            <a:off x="6095867" y="2263732"/>
            <a:ext cx="5147200" cy="1245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pic>
        <p:nvPicPr>
          <p:cNvPr id="543" name="Google Shape;543;p9"/>
          <p:cNvPicPr preferRelativeResize="0"/>
          <p:nvPr/>
        </p:nvPicPr>
        <p:blipFill>
          <a:blip r:embed="rId2">
            <a:alphaModFix amt="82000"/>
          </a:blip>
          <a:stretch>
            <a:fillRect/>
          </a:stretch>
        </p:blipFill>
        <p:spPr>
          <a:xfrm>
            <a:off x="8664000" y="4775164"/>
            <a:ext cx="4587200" cy="3786835"/>
          </a:xfrm>
          <a:prstGeom prst="rect">
            <a:avLst/>
          </a:prstGeom>
          <a:noFill/>
          <a:ln>
            <a:noFill/>
          </a:ln>
        </p:spPr>
      </p:pic>
      <p:sp>
        <p:nvSpPr>
          <p:cNvPr id="544" name="Google Shape;544;p9"/>
          <p:cNvSpPr/>
          <p:nvPr/>
        </p:nvSpPr>
        <p:spPr>
          <a:xfrm rot="-2569776">
            <a:off x="10366596" y="-1357199"/>
            <a:ext cx="3020057" cy="2887729"/>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45" name="Google Shape;545;p9"/>
          <p:cNvGrpSpPr/>
          <p:nvPr/>
        </p:nvGrpSpPr>
        <p:grpSpPr>
          <a:xfrm rot="-6629356">
            <a:off x="9993722" y="4701471"/>
            <a:ext cx="1792461" cy="3292896"/>
            <a:chOff x="272875" y="1419395"/>
            <a:chExt cx="255950" cy="563168"/>
          </a:xfrm>
        </p:grpSpPr>
        <p:sp>
          <p:nvSpPr>
            <p:cNvPr id="546" name="Google Shape;546;p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581" name="Google Shape;581;p9"/>
          <p:cNvPicPr preferRelativeResize="0"/>
          <p:nvPr/>
        </p:nvPicPr>
        <p:blipFill>
          <a:blip r:embed="rId3">
            <a:alphaModFix amt="82000"/>
          </a:blip>
          <a:stretch>
            <a:fillRect/>
          </a:stretch>
        </p:blipFill>
        <p:spPr>
          <a:xfrm rot="-5400005">
            <a:off x="-1461915" y="-1279335"/>
            <a:ext cx="4843833" cy="3998701"/>
          </a:xfrm>
          <a:prstGeom prst="rect">
            <a:avLst/>
          </a:prstGeom>
          <a:noFill/>
          <a:ln>
            <a:noFill/>
          </a:ln>
        </p:spPr>
      </p:pic>
    </p:spTree>
    <p:extLst>
      <p:ext uri="{BB962C8B-B14F-4D97-AF65-F5344CB8AC3E}">
        <p14:creationId xmlns:p14="http://schemas.microsoft.com/office/powerpoint/2010/main" val="25429548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013"/>
        <p:cNvGrpSpPr/>
        <p:nvPr/>
      </p:nvGrpSpPr>
      <p:grpSpPr>
        <a:xfrm>
          <a:off x="0" y="0"/>
          <a:ext cx="0" cy="0"/>
          <a:chOff x="0" y="0"/>
          <a:chExt cx="0" cy="0"/>
        </a:xfrm>
      </p:grpSpPr>
      <p:pic>
        <p:nvPicPr>
          <p:cNvPr id="1014" name="Google Shape;1014;p19"/>
          <p:cNvPicPr preferRelativeResize="0"/>
          <p:nvPr/>
        </p:nvPicPr>
        <p:blipFill>
          <a:blip r:embed="rId2">
            <a:alphaModFix amt="66000"/>
          </a:blip>
          <a:stretch>
            <a:fillRect/>
          </a:stretch>
        </p:blipFill>
        <p:spPr>
          <a:xfrm rot="-2343514" flipH="1">
            <a:off x="-1541634" y="-1956213"/>
            <a:ext cx="4396519" cy="3035517"/>
          </a:xfrm>
          <a:prstGeom prst="rect">
            <a:avLst/>
          </a:prstGeom>
          <a:noFill/>
          <a:ln>
            <a:noFill/>
          </a:ln>
        </p:spPr>
      </p:pic>
      <p:pic>
        <p:nvPicPr>
          <p:cNvPr id="1015" name="Google Shape;1015;p19"/>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grpSp>
        <p:nvGrpSpPr>
          <p:cNvPr id="1016" name="Google Shape;1016;p19"/>
          <p:cNvGrpSpPr/>
          <p:nvPr/>
        </p:nvGrpSpPr>
        <p:grpSpPr>
          <a:xfrm rot="-8099954">
            <a:off x="34334" y="-1025166"/>
            <a:ext cx="1792489" cy="2660436"/>
            <a:chOff x="272875" y="1527563"/>
            <a:chExt cx="255950" cy="455000"/>
          </a:xfrm>
        </p:grpSpPr>
        <p:sp>
          <p:nvSpPr>
            <p:cNvPr id="1017" name="Google Shape;1017;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8" name="Google Shape;1018;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9" name="Google Shape;1019;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0" name="Google Shape;1020;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1" name="Google Shape;1021;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2" name="Google Shape;1022;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3" name="Google Shape;1023;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4" name="Google Shape;1024;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5" name="Google Shape;1025;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6" name="Google Shape;1026;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7" name="Google Shape;1027;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8" name="Google Shape;1028;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9" name="Google Shape;1029;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0" name="Google Shape;1030;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1" name="Google Shape;1031;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2" name="Google Shape;1032;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3" name="Google Shape;1033;p19"/>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4" name="Google Shape;1034;p19"/>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5" name="Google Shape;1035;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6" name="Google Shape;1036;p19"/>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7" name="Google Shape;1037;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8" name="Google Shape;1038;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9" name="Google Shape;1039;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0" name="Google Shape;1040;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1" name="Google Shape;1041;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2" name="Google Shape;1042;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3" name="Google Shape;1043;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4" name="Google Shape;1044;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5" name="Google Shape;1045;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6" name="Google Shape;1046;p19"/>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7" name="Google Shape;1047;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8" name="Google Shape;1048;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9" name="Google Shape;1049;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0" name="Google Shape;1050;p19"/>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1" name="Google Shape;1051;p19"/>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052" name="Google Shape;1052;p19"/>
          <p:cNvPicPr preferRelativeResize="0"/>
          <p:nvPr/>
        </p:nvPicPr>
        <p:blipFill>
          <a:blip r:embed="rId3">
            <a:alphaModFix amt="74000"/>
          </a:blip>
          <a:stretch>
            <a:fillRect/>
          </a:stretch>
        </p:blipFill>
        <p:spPr>
          <a:xfrm rot="-6814727" flipH="1">
            <a:off x="9939023" y="-1577075"/>
            <a:ext cx="3859828" cy="3457763"/>
          </a:xfrm>
          <a:prstGeom prst="rect">
            <a:avLst/>
          </a:prstGeom>
          <a:noFill/>
          <a:ln>
            <a:noFill/>
          </a:ln>
        </p:spPr>
      </p:pic>
      <p:pic>
        <p:nvPicPr>
          <p:cNvPr id="1053" name="Google Shape;1053;p19"/>
          <p:cNvPicPr preferRelativeResize="0"/>
          <p:nvPr/>
        </p:nvPicPr>
        <p:blipFill>
          <a:blip r:embed="rId4">
            <a:alphaModFix amt="76000"/>
          </a:blip>
          <a:stretch>
            <a:fillRect/>
          </a:stretch>
        </p:blipFill>
        <p:spPr>
          <a:xfrm rot="-1136126">
            <a:off x="5820172" y="5642071"/>
            <a:ext cx="10141073" cy="3776509"/>
          </a:xfrm>
          <a:prstGeom prst="rect">
            <a:avLst/>
          </a:prstGeom>
          <a:noFill/>
          <a:ln>
            <a:noFill/>
          </a:ln>
        </p:spPr>
      </p:pic>
      <p:grpSp>
        <p:nvGrpSpPr>
          <p:cNvPr id="1054" name="Google Shape;1054;p19"/>
          <p:cNvGrpSpPr/>
          <p:nvPr/>
        </p:nvGrpSpPr>
        <p:grpSpPr>
          <a:xfrm rot="3618644">
            <a:off x="10249169" y="5121997"/>
            <a:ext cx="1792475" cy="3292860"/>
            <a:chOff x="272875" y="1419395"/>
            <a:chExt cx="255950" cy="563168"/>
          </a:xfrm>
        </p:grpSpPr>
        <p:sp>
          <p:nvSpPr>
            <p:cNvPr id="1055" name="Google Shape;1055;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6" name="Google Shape;1056;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7" name="Google Shape;1057;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8" name="Google Shape;1058;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9" name="Google Shape;1059;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0" name="Google Shape;1060;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1" name="Google Shape;1061;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2" name="Google Shape;1062;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3" name="Google Shape;1063;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4" name="Google Shape;1064;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5" name="Google Shape;1065;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6" name="Google Shape;1066;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7" name="Google Shape;1067;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8" name="Google Shape;1068;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9" name="Google Shape;1069;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0" name="Google Shape;1070;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1" name="Google Shape;1071;p1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2" name="Google Shape;1072;p1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3" name="Google Shape;1073;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4" name="Google Shape;1074;p1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5" name="Google Shape;1075;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6" name="Google Shape;1076;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7" name="Google Shape;1077;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8" name="Google Shape;1078;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9" name="Google Shape;1079;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0" name="Google Shape;1080;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1" name="Google Shape;1081;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2" name="Google Shape;1082;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3" name="Google Shape;1083;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4" name="Google Shape;1084;p1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5" name="Google Shape;1085;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6" name="Google Shape;1086;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7" name="Google Shape;1087;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8" name="Google Shape;1088;p1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9" name="Google Shape;1089;p1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90" name="Google Shape;1090;p19"/>
          <p:cNvSpPr txBox="1">
            <a:spLocks noGrp="1"/>
          </p:cNvSpPr>
          <p:nvPr>
            <p:ph type="title"/>
          </p:nvPr>
        </p:nvSpPr>
        <p:spPr>
          <a:xfrm>
            <a:off x="960000" y="3448288"/>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1" name="Google Shape;1091;p19"/>
          <p:cNvSpPr txBox="1">
            <a:spLocks noGrp="1"/>
          </p:cNvSpPr>
          <p:nvPr>
            <p:ph type="subTitle" idx="1"/>
          </p:nvPr>
        </p:nvSpPr>
        <p:spPr>
          <a:xfrm>
            <a:off x="960000"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2" name="Google Shape;1092;p19"/>
          <p:cNvSpPr txBox="1">
            <a:spLocks noGrp="1"/>
          </p:cNvSpPr>
          <p:nvPr>
            <p:ph type="title" idx="2"/>
          </p:nvPr>
        </p:nvSpPr>
        <p:spPr>
          <a:xfrm>
            <a:off x="4538400" y="3448288"/>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3" name="Google Shape;1093;p19"/>
          <p:cNvSpPr txBox="1">
            <a:spLocks noGrp="1"/>
          </p:cNvSpPr>
          <p:nvPr>
            <p:ph type="subTitle" idx="3"/>
          </p:nvPr>
        </p:nvSpPr>
        <p:spPr>
          <a:xfrm>
            <a:off x="4538400"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4" name="Google Shape;1094;p19"/>
          <p:cNvSpPr txBox="1">
            <a:spLocks noGrp="1"/>
          </p:cNvSpPr>
          <p:nvPr>
            <p:ph type="title" idx="4"/>
          </p:nvPr>
        </p:nvSpPr>
        <p:spPr>
          <a:xfrm>
            <a:off x="8133867" y="3448279"/>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5" name="Google Shape;1095;p19"/>
          <p:cNvSpPr txBox="1">
            <a:spLocks noGrp="1"/>
          </p:cNvSpPr>
          <p:nvPr>
            <p:ph type="subTitle" idx="5"/>
          </p:nvPr>
        </p:nvSpPr>
        <p:spPr>
          <a:xfrm>
            <a:off x="8133867"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6" name="Google Shape;1096;p19"/>
          <p:cNvSpPr txBox="1">
            <a:spLocks noGrp="1"/>
          </p:cNvSpPr>
          <p:nvPr>
            <p:ph type="ctrTitle" idx="6"/>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23825445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9"/>
        <p:cNvGrpSpPr/>
        <p:nvPr/>
      </p:nvGrpSpPr>
      <p:grpSpPr>
        <a:xfrm>
          <a:off x="0" y="0"/>
          <a:ext cx="0" cy="0"/>
          <a:chOff x="0" y="0"/>
          <a:chExt cx="0" cy="0"/>
        </a:xfrm>
      </p:grpSpPr>
      <p:pic>
        <p:nvPicPr>
          <p:cNvPr id="90" name="Google Shape;90;p3"/>
          <p:cNvPicPr preferRelativeResize="0"/>
          <p:nvPr/>
        </p:nvPicPr>
        <p:blipFill>
          <a:blip r:embed="rId2">
            <a:alphaModFix amt="76000"/>
          </a:blip>
          <a:stretch>
            <a:fillRect/>
          </a:stretch>
        </p:blipFill>
        <p:spPr>
          <a:xfrm>
            <a:off x="460233" y="4344106"/>
            <a:ext cx="10878208" cy="4051033"/>
          </a:xfrm>
          <a:prstGeom prst="rect">
            <a:avLst/>
          </a:prstGeom>
          <a:noFill/>
          <a:ln>
            <a:noFill/>
          </a:ln>
        </p:spPr>
      </p:pic>
      <p:pic>
        <p:nvPicPr>
          <p:cNvPr id="91" name="Google Shape;91;p3"/>
          <p:cNvPicPr preferRelativeResize="0"/>
          <p:nvPr/>
        </p:nvPicPr>
        <p:blipFill>
          <a:blip r:embed="rId3">
            <a:alphaModFix amt="47000"/>
          </a:blip>
          <a:stretch>
            <a:fillRect/>
          </a:stretch>
        </p:blipFill>
        <p:spPr>
          <a:xfrm>
            <a:off x="2174651" y="191851"/>
            <a:ext cx="7842701" cy="6474303"/>
          </a:xfrm>
          <a:prstGeom prst="rect">
            <a:avLst/>
          </a:prstGeom>
          <a:noFill/>
          <a:ln>
            <a:noFill/>
          </a:ln>
        </p:spPr>
      </p:pic>
      <p:sp>
        <p:nvSpPr>
          <p:cNvPr id="92" name="Google Shape;92;p3"/>
          <p:cNvSpPr/>
          <p:nvPr/>
        </p:nvSpPr>
        <p:spPr>
          <a:xfrm>
            <a:off x="5838991" y="-3287032"/>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3" name="Google Shape;93;p3"/>
          <p:cNvGrpSpPr/>
          <p:nvPr/>
        </p:nvGrpSpPr>
        <p:grpSpPr>
          <a:xfrm rot="-2700000">
            <a:off x="630841" y="3594449"/>
            <a:ext cx="1792465" cy="3292904"/>
            <a:chOff x="272875" y="1419395"/>
            <a:chExt cx="255950" cy="563168"/>
          </a:xfrm>
        </p:grpSpPr>
        <p:sp>
          <p:nvSpPr>
            <p:cNvPr id="94" name="Google Shape;94;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 name="Google Shape;99;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 name="Google Shape;100;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120;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 name="Google Shape;122;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 name="Google Shape;123;p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9" name="Google Shape;129;p3"/>
          <p:cNvGrpSpPr/>
          <p:nvPr/>
        </p:nvGrpSpPr>
        <p:grpSpPr>
          <a:xfrm rot="-2700000">
            <a:off x="10702018" y="-244454"/>
            <a:ext cx="1792465" cy="2660436"/>
            <a:chOff x="272875" y="1527563"/>
            <a:chExt cx="255950" cy="455000"/>
          </a:xfrm>
        </p:grpSpPr>
        <p:sp>
          <p:nvSpPr>
            <p:cNvPr id="130" name="Google Shape;130;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 name="Google Shape;133;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 name="Google Shape;134;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 name="Google Shape;135;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 name="Google Shape;136;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 name="Google Shape;137;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 name="Google Shape;142;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 name="Google Shape;145;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 name="Google Shape;147;p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 name="Google Shape;148;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 name="Google Shape;149;p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 name="Google Shape;150;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 name="Google Shape;151;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 name="Google Shape;154;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 name="Google Shape;155;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 name="Google Shape;156;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 name="Google Shape;160;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161;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 name="Google Shape;162;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 name="Google Shape;163;p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 name="Google Shape;164;p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65" name="Google Shape;165;p3"/>
          <p:cNvSpPr txBox="1">
            <a:spLocks noGrp="1"/>
          </p:cNvSpPr>
          <p:nvPr>
            <p:ph type="subTitle" idx="1"/>
          </p:nvPr>
        </p:nvSpPr>
        <p:spPr>
          <a:xfrm>
            <a:off x="3528000" y="4152183"/>
            <a:ext cx="5136000" cy="114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66" name="Google Shape;166;p3"/>
          <p:cNvSpPr txBox="1">
            <a:spLocks noGrp="1"/>
          </p:cNvSpPr>
          <p:nvPr>
            <p:ph type="ctrTitle"/>
          </p:nvPr>
        </p:nvSpPr>
        <p:spPr>
          <a:xfrm>
            <a:off x="3528000" y="3458981"/>
            <a:ext cx="5136000" cy="10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solidFill>
                  <a:srgbClr val="1C4587"/>
                </a:solidFill>
              </a:defRPr>
            </a:lvl1pPr>
            <a:lvl2pPr lvl="1" algn="ctr" rtl="0">
              <a:spcBef>
                <a:spcPts val="0"/>
              </a:spcBef>
              <a:spcAft>
                <a:spcPts val="0"/>
              </a:spcAft>
              <a:buClr>
                <a:srgbClr val="3C78D8"/>
              </a:buClr>
              <a:buSzPts val="800"/>
              <a:buNone/>
              <a:defRPr sz="1067">
                <a:solidFill>
                  <a:srgbClr val="3C78D8"/>
                </a:solidFill>
              </a:defRPr>
            </a:lvl2pPr>
            <a:lvl3pPr lvl="2" algn="ctr" rtl="0">
              <a:spcBef>
                <a:spcPts val="0"/>
              </a:spcBef>
              <a:spcAft>
                <a:spcPts val="0"/>
              </a:spcAft>
              <a:buClr>
                <a:srgbClr val="3C78D8"/>
              </a:buClr>
              <a:buSzPts val="800"/>
              <a:buNone/>
              <a:defRPr sz="1067">
                <a:solidFill>
                  <a:srgbClr val="3C78D8"/>
                </a:solidFill>
              </a:defRPr>
            </a:lvl3pPr>
            <a:lvl4pPr lvl="3" algn="ctr" rtl="0">
              <a:spcBef>
                <a:spcPts val="0"/>
              </a:spcBef>
              <a:spcAft>
                <a:spcPts val="0"/>
              </a:spcAft>
              <a:buClr>
                <a:srgbClr val="3C78D8"/>
              </a:buClr>
              <a:buSzPts val="800"/>
              <a:buNone/>
              <a:defRPr sz="1067">
                <a:solidFill>
                  <a:srgbClr val="3C78D8"/>
                </a:solidFill>
              </a:defRPr>
            </a:lvl4pPr>
            <a:lvl5pPr lvl="4" algn="ctr" rtl="0">
              <a:spcBef>
                <a:spcPts val="0"/>
              </a:spcBef>
              <a:spcAft>
                <a:spcPts val="0"/>
              </a:spcAft>
              <a:buClr>
                <a:srgbClr val="3C78D8"/>
              </a:buClr>
              <a:buSzPts val="800"/>
              <a:buNone/>
              <a:defRPr sz="1067">
                <a:solidFill>
                  <a:srgbClr val="3C78D8"/>
                </a:solidFill>
              </a:defRPr>
            </a:lvl5pPr>
            <a:lvl6pPr lvl="5" algn="ctr" rtl="0">
              <a:spcBef>
                <a:spcPts val="0"/>
              </a:spcBef>
              <a:spcAft>
                <a:spcPts val="0"/>
              </a:spcAft>
              <a:buClr>
                <a:srgbClr val="3C78D8"/>
              </a:buClr>
              <a:buSzPts val="800"/>
              <a:buNone/>
              <a:defRPr sz="1067">
                <a:solidFill>
                  <a:srgbClr val="3C78D8"/>
                </a:solidFill>
              </a:defRPr>
            </a:lvl6pPr>
            <a:lvl7pPr lvl="6" algn="ctr" rtl="0">
              <a:spcBef>
                <a:spcPts val="0"/>
              </a:spcBef>
              <a:spcAft>
                <a:spcPts val="0"/>
              </a:spcAft>
              <a:buClr>
                <a:srgbClr val="3C78D8"/>
              </a:buClr>
              <a:buSzPts val="800"/>
              <a:buNone/>
              <a:defRPr sz="1067">
                <a:solidFill>
                  <a:srgbClr val="3C78D8"/>
                </a:solidFill>
              </a:defRPr>
            </a:lvl7pPr>
            <a:lvl8pPr lvl="7" algn="ctr" rtl="0">
              <a:spcBef>
                <a:spcPts val="0"/>
              </a:spcBef>
              <a:spcAft>
                <a:spcPts val="0"/>
              </a:spcAft>
              <a:buClr>
                <a:srgbClr val="3C78D8"/>
              </a:buClr>
              <a:buSzPts val="800"/>
              <a:buNone/>
              <a:defRPr sz="1067">
                <a:solidFill>
                  <a:srgbClr val="3C78D8"/>
                </a:solidFill>
              </a:defRPr>
            </a:lvl8pPr>
            <a:lvl9pPr lvl="8" algn="ctr" rtl="0">
              <a:spcBef>
                <a:spcPts val="0"/>
              </a:spcBef>
              <a:spcAft>
                <a:spcPts val="0"/>
              </a:spcAft>
              <a:buClr>
                <a:srgbClr val="3C78D8"/>
              </a:buClr>
              <a:buSzPts val="800"/>
              <a:buNone/>
              <a:defRPr sz="1067">
                <a:solidFill>
                  <a:srgbClr val="3C78D8"/>
                </a:solidFill>
              </a:defRPr>
            </a:lvl9pPr>
          </a:lstStyle>
          <a:p>
            <a:endParaRPr/>
          </a:p>
        </p:txBody>
      </p:sp>
      <p:sp>
        <p:nvSpPr>
          <p:cNvPr id="167" name="Google Shape;167;p3"/>
          <p:cNvSpPr txBox="1">
            <a:spLocks noGrp="1"/>
          </p:cNvSpPr>
          <p:nvPr>
            <p:ph type="title" idx="2" hasCustomPrompt="1"/>
          </p:nvPr>
        </p:nvSpPr>
        <p:spPr>
          <a:xfrm>
            <a:off x="3528000" y="1192233"/>
            <a:ext cx="5136000" cy="270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0000">
                <a:solidFill>
                  <a:srgbClr val="1C4587"/>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23078047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8"/>
        <p:cNvGrpSpPr/>
        <p:nvPr/>
      </p:nvGrpSpPr>
      <p:grpSpPr>
        <a:xfrm>
          <a:off x="0" y="0"/>
          <a:ext cx="0" cy="0"/>
          <a:chOff x="0" y="0"/>
          <a:chExt cx="0" cy="0"/>
        </a:xfrm>
      </p:grpSpPr>
      <p:sp>
        <p:nvSpPr>
          <p:cNvPr id="169" name="Google Shape;169;p4"/>
          <p:cNvSpPr txBox="1">
            <a:spLocks noGrp="1"/>
          </p:cNvSpPr>
          <p:nvPr>
            <p:ph type="body" idx="1"/>
          </p:nvPr>
        </p:nvSpPr>
        <p:spPr>
          <a:xfrm>
            <a:off x="960000" y="1407800"/>
            <a:ext cx="10272000" cy="468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accent1"/>
              </a:buClr>
              <a:buSzPts val="1400"/>
              <a:buChar char="●"/>
              <a:defRPr sz="1600">
                <a:solidFill>
                  <a:srgbClr val="434343"/>
                </a:solidFill>
              </a:defRPr>
            </a:lvl1pPr>
            <a:lvl2pPr marL="1219170" lvl="1" indent="-423323" rtl="0">
              <a:lnSpc>
                <a:spcPct val="100000"/>
              </a:lnSpc>
              <a:spcBef>
                <a:spcPts val="2133"/>
              </a:spcBef>
              <a:spcAft>
                <a:spcPts val="0"/>
              </a:spcAft>
              <a:buClr>
                <a:srgbClr val="434343"/>
              </a:buClr>
              <a:buSzPts val="1400"/>
              <a:buChar char="○"/>
              <a:defRPr>
                <a:solidFill>
                  <a:srgbClr val="434343"/>
                </a:solidFill>
              </a:defRPr>
            </a:lvl2pPr>
            <a:lvl3pPr marL="1828754" lvl="2" indent="-423323" rtl="0">
              <a:lnSpc>
                <a:spcPct val="100000"/>
              </a:lnSpc>
              <a:spcBef>
                <a:spcPts val="2133"/>
              </a:spcBef>
              <a:spcAft>
                <a:spcPts val="0"/>
              </a:spcAft>
              <a:buClr>
                <a:srgbClr val="434343"/>
              </a:buClr>
              <a:buSzPts val="1400"/>
              <a:buChar char="■"/>
              <a:defRPr>
                <a:solidFill>
                  <a:srgbClr val="434343"/>
                </a:solidFill>
              </a:defRPr>
            </a:lvl3pPr>
            <a:lvl4pPr marL="2438339" lvl="3" indent="-423323" rtl="0">
              <a:lnSpc>
                <a:spcPct val="100000"/>
              </a:lnSpc>
              <a:spcBef>
                <a:spcPts val="2133"/>
              </a:spcBef>
              <a:spcAft>
                <a:spcPts val="0"/>
              </a:spcAft>
              <a:buClr>
                <a:srgbClr val="434343"/>
              </a:buClr>
              <a:buSzPts val="1400"/>
              <a:buChar char="●"/>
              <a:defRPr>
                <a:solidFill>
                  <a:srgbClr val="434343"/>
                </a:solidFill>
              </a:defRPr>
            </a:lvl4pPr>
            <a:lvl5pPr marL="3047924" lvl="4" indent="-423323" rtl="0">
              <a:lnSpc>
                <a:spcPct val="100000"/>
              </a:lnSpc>
              <a:spcBef>
                <a:spcPts val="2133"/>
              </a:spcBef>
              <a:spcAft>
                <a:spcPts val="0"/>
              </a:spcAft>
              <a:buClr>
                <a:srgbClr val="434343"/>
              </a:buClr>
              <a:buSzPts val="1400"/>
              <a:buChar char="○"/>
              <a:defRPr>
                <a:solidFill>
                  <a:srgbClr val="434343"/>
                </a:solidFill>
              </a:defRPr>
            </a:lvl5pPr>
            <a:lvl6pPr marL="3657509" lvl="5" indent="-423323" rtl="0">
              <a:lnSpc>
                <a:spcPct val="100000"/>
              </a:lnSpc>
              <a:spcBef>
                <a:spcPts val="2133"/>
              </a:spcBef>
              <a:spcAft>
                <a:spcPts val="0"/>
              </a:spcAft>
              <a:buClr>
                <a:srgbClr val="434343"/>
              </a:buClr>
              <a:buSzPts val="1400"/>
              <a:buChar char="■"/>
              <a:defRPr>
                <a:solidFill>
                  <a:srgbClr val="434343"/>
                </a:solidFill>
              </a:defRPr>
            </a:lvl6pPr>
            <a:lvl7pPr marL="4267093" lvl="6" indent="-423323" rtl="0">
              <a:lnSpc>
                <a:spcPct val="100000"/>
              </a:lnSpc>
              <a:spcBef>
                <a:spcPts val="2133"/>
              </a:spcBef>
              <a:spcAft>
                <a:spcPts val="0"/>
              </a:spcAft>
              <a:buClr>
                <a:srgbClr val="434343"/>
              </a:buClr>
              <a:buSzPts val="1400"/>
              <a:buChar char="●"/>
              <a:defRPr>
                <a:solidFill>
                  <a:srgbClr val="434343"/>
                </a:solidFill>
              </a:defRPr>
            </a:lvl7pPr>
            <a:lvl8pPr marL="4876678" lvl="7" indent="-423323" rtl="0">
              <a:lnSpc>
                <a:spcPct val="100000"/>
              </a:lnSpc>
              <a:spcBef>
                <a:spcPts val="2133"/>
              </a:spcBef>
              <a:spcAft>
                <a:spcPts val="0"/>
              </a:spcAft>
              <a:buClr>
                <a:srgbClr val="434343"/>
              </a:buClr>
              <a:buSzPts val="1400"/>
              <a:buChar char="○"/>
              <a:defRPr>
                <a:solidFill>
                  <a:srgbClr val="434343"/>
                </a:solidFill>
              </a:defRPr>
            </a:lvl8pPr>
            <a:lvl9pPr marL="5486263" lvl="8" indent="-423323" rtl="0">
              <a:lnSpc>
                <a:spcPct val="100000"/>
              </a:lnSpc>
              <a:spcBef>
                <a:spcPts val="2133"/>
              </a:spcBef>
              <a:spcAft>
                <a:spcPts val="2133"/>
              </a:spcAft>
              <a:buClr>
                <a:srgbClr val="434343"/>
              </a:buClr>
              <a:buSzPts val="1400"/>
              <a:buChar char="■"/>
              <a:defRPr>
                <a:solidFill>
                  <a:srgbClr val="434343"/>
                </a:solidFill>
              </a:defRPr>
            </a:lvl9pPr>
          </a:lstStyle>
          <a:p>
            <a:endParaRPr/>
          </a:p>
        </p:txBody>
      </p:sp>
      <p:pic>
        <p:nvPicPr>
          <p:cNvPr id="170" name="Google Shape;170;p4"/>
          <p:cNvPicPr preferRelativeResize="0"/>
          <p:nvPr/>
        </p:nvPicPr>
        <p:blipFill>
          <a:blip r:embed="rId2">
            <a:alphaModFix amt="66000"/>
          </a:blip>
          <a:stretch>
            <a:fillRect/>
          </a:stretch>
        </p:blipFill>
        <p:spPr>
          <a:xfrm rot="1326165" flipH="1">
            <a:off x="10211707" y="-1454989"/>
            <a:ext cx="4396519" cy="3035512"/>
          </a:xfrm>
          <a:prstGeom prst="rect">
            <a:avLst/>
          </a:prstGeom>
          <a:noFill/>
          <a:ln>
            <a:noFill/>
          </a:ln>
        </p:spPr>
      </p:pic>
      <p:pic>
        <p:nvPicPr>
          <p:cNvPr id="171" name="Google Shape;171;p4"/>
          <p:cNvPicPr preferRelativeResize="0"/>
          <p:nvPr/>
        </p:nvPicPr>
        <p:blipFill>
          <a:blip r:embed="rId3">
            <a:alphaModFix amt="67000"/>
          </a:blip>
          <a:stretch>
            <a:fillRect/>
          </a:stretch>
        </p:blipFill>
        <p:spPr>
          <a:xfrm rot="5400000" flipH="1">
            <a:off x="9488020" y="-687000"/>
            <a:ext cx="3859833" cy="3457768"/>
          </a:xfrm>
          <a:prstGeom prst="rect">
            <a:avLst/>
          </a:prstGeom>
          <a:noFill/>
          <a:ln>
            <a:noFill/>
          </a:ln>
        </p:spPr>
      </p:pic>
      <p:pic>
        <p:nvPicPr>
          <p:cNvPr id="172" name="Google Shape;172;p4"/>
          <p:cNvPicPr preferRelativeResize="0"/>
          <p:nvPr/>
        </p:nvPicPr>
        <p:blipFill>
          <a:blip r:embed="rId2">
            <a:alphaModFix amt="66000"/>
          </a:blip>
          <a:stretch>
            <a:fillRect/>
          </a:stretch>
        </p:blipFill>
        <p:spPr>
          <a:xfrm rot="5547182" flipH="1">
            <a:off x="-2612859" y="3217378"/>
            <a:ext cx="4396521" cy="3035509"/>
          </a:xfrm>
          <a:prstGeom prst="rect">
            <a:avLst/>
          </a:prstGeom>
          <a:noFill/>
          <a:ln>
            <a:noFill/>
          </a:ln>
        </p:spPr>
      </p:pic>
      <p:pic>
        <p:nvPicPr>
          <p:cNvPr id="173" name="Google Shape;173;p4"/>
          <p:cNvPicPr preferRelativeResize="0"/>
          <p:nvPr/>
        </p:nvPicPr>
        <p:blipFill>
          <a:blip r:embed="rId4">
            <a:alphaModFix amt="82000"/>
          </a:blip>
          <a:stretch>
            <a:fillRect/>
          </a:stretch>
        </p:blipFill>
        <p:spPr>
          <a:xfrm rot="7617396">
            <a:off x="9542103" y="4566999"/>
            <a:ext cx="4843832" cy="3998701"/>
          </a:xfrm>
          <a:prstGeom prst="rect">
            <a:avLst/>
          </a:prstGeom>
          <a:noFill/>
          <a:ln>
            <a:noFill/>
          </a:ln>
        </p:spPr>
      </p:pic>
      <p:grpSp>
        <p:nvGrpSpPr>
          <p:cNvPr id="174" name="Google Shape;174;p4"/>
          <p:cNvGrpSpPr/>
          <p:nvPr/>
        </p:nvGrpSpPr>
        <p:grpSpPr>
          <a:xfrm>
            <a:off x="-832493" y="2199445"/>
            <a:ext cx="1792503" cy="2660416"/>
            <a:chOff x="272875" y="1527563"/>
            <a:chExt cx="255950" cy="455000"/>
          </a:xfrm>
        </p:grpSpPr>
        <p:sp>
          <p:nvSpPr>
            <p:cNvPr id="175" name="Google Shape;175;p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76;p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 name="Google Shape;177;p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 name="Google Shape;179;p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 name="Google Shape;181;p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 name="Google Shape;182;p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 name="Google Shape;183;p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 name="Google Shape;184;p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 name="Google Shape;185;p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 name="Google Shape;186;p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 name="Google Shape;187;p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 name="Google Shape;188;p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 name="Google Shape;189;p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 name="Google Shape;190;p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 name="Google Shape;191;p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 name="Google Shape;192;p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 name="Google Shape;193;p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 name="Google Shape;194;p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 name="Google Shape;196;p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 name="Google Shape;197;p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 name="Google Shape;198;p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 name="Google Shape;201;p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 name="Google Shape;202;p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 name="Google Shape;204;p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 name="Google Shape;205;p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 name="Google Shape;206;p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 name="Google Shape;207;p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 name="Google Shape;208;p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 name="Google Shape;209;p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0" name="Google Shape;210;p4"/>
          <p:cNvSpPr/>
          <p:nvPr/>
        </p:nvSpPr>
        <p:spPr>
          <a:xfrm rot="2491995">
            <a:off x="10749149" y="5193893"/>
            <a:ext cx="3020148" cy="2887816"/>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 name="Google Shape;211;p4"/>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14021203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7"/>
        <p:cNvGrpSpPr/>
        <p:nvPr/>
      </p:nvGrpSpPr>
      <p:grpSpPr>
        <a:xfrm>
          <a:off x="0" y="0"/>
          <a:ext cx="0" cy="0"/>
          <a:chOff x="0" y="0"/>
          <a:chExt cx="0" cy="0"/>
        </a:xfrm>
      </p:grpSpPr>
      <p:sp>
        <p:nvSpPr>
          <p:cNvPr id="378" name="Google Shape;378;p7"/>
          <p:cNvSpPr txBox="1">
            <a:spLocks noGrp="1"/>
          </p:cNvSpPr>
          <p:nvPr>
            <p:ph type="subTitle" idx="1"/>
          </p:nvPr>
        </p:nvSpPr>
        <p:spPr>
          <a:xfrm>
            <a:off x="960000" y="1967600"/>
            <a:ext cx="10272000" cy="3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1333"/>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379" name="Google Shape;379;p7"/>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pic>
        <p:nvPicPr>
          <p:cNvPr id="380" name="Google Shape;380;p7"/>
          <p:cNvPicPr preferRelativeResize="0"/>
          <p:nvPr/>
        </p:nvPicPr>
        <p:blipFill>
          <a:blip r:embed="rId2">
            <a:alphaModFix amt="47000"/>
          </a:blip>
          <a:stretch>
            <a:fillRect/>
          </a:stretch>
        </p:blipFill>
        <p:spPr>
          <a:xfrm rot="4139108">
            <a:off x="-2289085" y="5267649"/>
            <a:ext cx="3986537" cy="3290969"/>
          </a:xfrm>
          <a:prstGeom prst="rect">
            <a:avLst/>
          </a:prstGeom>
          <a:noFill/>
          <a:ln>
            <a:noFill/>
          </a:ln>
        </p:spPr>
      </p:pic>
      <p:grpSp>
        <p:nvGrpSpPr>
          <p:cNvPr id="381" name="Google Shape;381;p7"/>
          <p:cNvGrpSpPr/>
          <p:nvPr/>
        </p:nvGrpSpPr>
        <p:grpSpPr>
          <a:xfrm rot="-987768">
            <a:off x="-552710" y="4306845"/>
            <a:ext cx="1792479" cy="2660411"/>
            <a:chOff x="272875" y="1527563"/>
            <a:chExt cx="255950" cy="455000"/>
          </a:xfrm>
        </p:grpSpPr>
        <p:sp>
          <p:nvSpPr>
            <p:cNvPr id="382" name="Google Shape;38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 name="Google Shape;38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 name="Google Shape;38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 name="Google Shape;38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 name="Google Shape;38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 name="Google Shape;38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417" name="Google Shape;417;p7"/>
          <p:cNvPicPr preferRelativeResize="0"/>
          <p:nvPr/>
        </p:nvPicPr>
        <p:blipFill>
          <a:blip r:embed="rId3">
            <a:alphaModFix amt="74000"/>
          </a:blip>
          <a:stretch>
            <a:fillRect/>
          </a:stretch>
        </p:blipFill>
        <p:spPr>
          <a:xfrm rot="-1197527" flipH="1">
            <a:off x="11006225" y="5184252"/>
            <a:ext cx="3859828" cy="3457763"/>
          </a:xfrm>
          <a:prstGeom prst="rect">
            <a:avLst/>
          </a:prstGeom>
          <a:noFill/>
          <a:ln>
            <a:noFill/>
          </a:ln>
        </p:spPr>
      </p:pic>
      <p:pic>
        <p:nvPicPr>
          <p:cNvPr id="418" name="Google Shape;418;p7"/>
          <p:cNvPicPr preferRelativeResize="0"/>
          <p:nvPr/>
        </p:nvPicPr>
        <p:blipFill>
          <a:blip r:embed="rId4">
            <a:alphaModFix amt="58000"/>
          </a:blip>
          <a:stretch>
            <a:fillRect/>
          </a:stretch>
        </p:blipFill>
        <p:spPr>
          <a:xfrm rot="-9314708">
            <a:off x="-2020675" y="-1699202"/>
            <a:ext cx="2382907" cy="5716487"/>
          </a:xfrm>
          <a:prstGeom prst="rect">
            <a:avLst/>
          </a:prstGeom>
          <a:noFill/>
          <a:ln>
            <a:noFill/>
          </a:ln>
        </p:spPr>
      </p:pic>
      <p:pic>
        <p:nvPicPr>
          <p:cNvPr id="419" name="Google Shape;419;p7"/>
          <p:cNvPicPr preferRelativeResize="0"/>
          <p:nvPr/>
        </p:nvPicPr>
        <p:blipFill>
          <a:blip r:embed="rId5">
            <a:alphaModFix amt="76000"/>
          </a:blip>
          <a:stretch>
            <a:fillRect/>
          </a:stretch>
        </p:blipFill>
        <p:spPr>
          <a:xfrm rot="394092">
            <a:off x="2876832" y="-1812208"/>
            <a:ext cx="7062136" cy="2629917"/>
          </a:xfrm>
          <a:prstGeom prst="rect">
            <a:avLst/>
          </a:prstGeom>
          <a:noFill/>
          <a:ln>
            <a:noFill/>
          </a:ln>
        </p:spPr>
      </p:pic>
      <p:pic>
        <p:nvPicPr>
          <p:cNvPr id="420" name="Google Shape;420;p7"/>
          <p:cNvPicPr preferRelativeResize="0"/>
          <p:nvPr/>
        </p:nvPicPr>
        <p:blipFill>
          <a:blip r:embed="rId6">
            <a:alphaModFix amt="62000"/>
          </a:blip>
          <a:stretch>
            <a:fillRect/>
          </a:stretch>
        </p:blipFill>
        <p:spPr>
          <a:xfrm rot="6551349" flipH="1">
            <a:off x="9991857" y="-1008875"/>
            <a:ext cx="3859827" cy="3457761"/>
          </a:xfrm>
          <a:prstGeom prst="rect">
            <a:avLst/>
          </a:prstGeom>
          <a:noFill/>
          <a:ln>
            <a:noFill/>
          </a:ln>
        </p:spPr>
      </p:pic>
      <p:grpSp>
        <p:nvGrpSpPr>
          <p:cNvPr id="421" name="Google Shape;421;p7"/>
          <p:cNvGrpSpPr/>
          <p:nvPr/>
        </p:nvGrpSpPr>
        <p:grpSpPr>
          <a:xfrm rot="8100046">
            <a:off x="10896892" y="-610201"/>
            <a:ext cx="1792489" cy="2660436"/>
            <a:chOff x="272875" y="1527563"/>
            <a:chExt cx="255950" cy="455000"/>
          </a:xfrm>
        </p:grpSpPr>
        <p:sp>
          <p:nvSpPr>
            <p:cNvPr id="422" name="Google Shape;42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57" name="Google Shape;457;p7"/>
          <p:cNvSpPr/>
          <p:nvPr/>
        </p:nvSpPr>
        <p:spPr>
          <a:xfrm rot="-6477098" flipH="1">
            <a:off x="-5284980" y="-4698794"/>
            <a:ext cx="6165239" cy="9675923"/>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7"/>
          <p:cNvSpPr/>
          <p:nvPr/>
        </p:nvSpPr>
        <p:spPr>
          <a:xfrm rot="-7689947">
            <a:off x="10763101" y="6130722"/>
            <a:ext cx="3019985" cy="28876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6753522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84"/>
        <p:cNvGrpSpPr/>
        <p:nvPr/>
      </p:nvGrpSpPr>
      <p:grpSpPr>
        <a:xfrm>
          <a:off x="0" y="0"/>
          <a:ext cx="0" cy="0"/>
          <a:chOff x="0" y="0"/>
          <a:chExt cx="0" cy="0"/>
        </a:xfrm>
      </p:grpSpPr>
      <p:pic>
        <p:nvPicPr>
          <p:cNvPr id="585" name="Google Shape;585;p11"/>
          <p:cNvPicPr preferRelativeResize="0"/>
          <p:nvPr/>
        </p:nvPicPr>
        <p:blipFill>
          <a:blip r:embed="rId2">
            <a:alphaModFix amt="66000"/>
          </a:blip>
          <a:stretch>
            <a:fillRect/>
          </a:stretch>
        </p:blipFill>
        <p:spPr>
          <a:xfrm rot="8456486" flipH="1">
            <a:off x="5618422" y="2245940"/>
            <a:ext cx="4396519" cy="3035517"/>
          </a:xfrm>
          <a:prstGeom prst="rect">
            <a:avLst/>
          </a:prstGeom>
          <a:noFill/>
          <a:ln>
            <a:noFill/>
          </a:ln>
        </p:spPr>
      </p:pic>
      <p:pic>
        <p:nvPicPr>
          <p:cNvPr id="586" name="Google Shape;586;p11"/>
          <p:cNvPicPr preferRelativeResize="0"/>
          <p:nvPr/>
        </p:nvPicPr>
        <p:blipFill>
          <a:blip r:embed="rId3">
            <a:alphaModFix amt="74000"/>
          </a:blip>
          <a:stretch>
            <a:fillRect/>
          </a:stretch>
        </p:blipFill>
        <p:spPr>
          <a:xfrm rot="-5809801" flipH="1">
            <a:off x="2773191" y="1700123"/>
            <a:ext cx="3859827" cy="3457761"/>
          </a:xfrm>
          <a:prstGeom prst="rect">
            <a:avLst/>
          </a:prstGeom>
          <a:noFill/>
          <a:ln>
            <a:noFill/>
          </a:ln>
        </p:spPr>
      </p:pic>
      <p:pic>
        <p:nvPicPr>
          <p:cNvPr id="587" name="Google Shape;587;p11"/>
          <p:cNvPicPr preferRelativeResize="0"/>
          <p:nvPr/>
        </p:nvPicPr>
        <p:blipFill>
          <a:blip r:embed="rId4">
            <a:alphaModFix amt="76000"/>
          </a:blip>
          <a:stretch>
            <a:fillRect/>
          </a:stretch>
        </p:blipFill>
        <p:spPr>
          <a:xfrm rot="9663874">
            <a:off x="-1109284" y="282473"/>
            <a:ext cx="12770637" cy="4755752"/>
          </a:xfrm>
          <a:prstGeom prst="rect">
            <a:avLst/>
          </a:prstGeom>
          <a:noFill/>
          <a:ln>
            <a:noFill/>
          </a:ln>
        </p:spPr>
      </p:pic>
      <p:sp>
        <p:nvSpPr>
          <p:cNvPr id="588" name="Google Shape;588;p11"/>
          <p:cNvSpPr txBox="1">
            <a:spLocks noGrp="1"/>
          </p:cNvSpPr>
          <p:nvPr>
            <p:ph type="title" hasCustomPrompt="1"/>
          </p:nvPr>
        </p:nvSpPr>
        <p:spPr>
          <a:xfrm>
            <a:off x="1712000"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9" name="Google Shape;589;p11"/>
          <p:cNvSpPr txBox="1">
            <a:spLocks noGrp="1"/>
          </p:cNvSpPr>
          <p:nvPr>
            <p:ph type="subTitle" idx="1"/>
          </p:nvPr>
        </p:nvSpPr>
        <p:spPr>
          <a:xfrm>
            <a:off x="1712000" y="4092833"/>
            <a:ext cx="8768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pic>
        <p:nvPicPr>
          <p:cNvPr id="590" name="Google Shape;590;p11"/>
          <p:cNvPicPr preferRelativeResize="0"/>
          <p:nvPr/>
        </p:nvPicPr>
        <p:blipFill>
          <a:blip r:embed="rId2">
            <a:alphaModFix amt="66000"/>
          </a:blip>
          <a:stretch>
            <a:fillRect/>
          </a:stretch>
        </p:blipFill>
        <p:spPr>
          <a:xfrm rot="8456486" flipH="1">
            <a:off x="9669922" y="5569474"/>
            <a:ext cx="4396519" cy="3035517"/>
          </a:xfrm>
          <a:prstGeom prst="rect">
            <a:avLst/>
          </a:prstGeom>
          <a:noFill/>
          <a:ln>
            <a:noFill/>
          </a:ln>
        </p:spPr>
      </p:pic>
      <p:grpSp>
        <p:nvGrpSpPr>
          <p:cNvPr id="591" name="Google Shape;591;p11"/>
          <p:cNvGrpSpPr/>
          <p:nvPr/>
        </p:nvGrpSpPr>
        <p:grpSpPr>
          <a:xfrm rot="2700046">
            <a:off x="10697985" y="5013507"/>
            <a:ext cx="1792489" cy="2660436"/>
            <a:chOff x="272875" y="1527563"/>
            <a:chExt cx="255950" cy="455000"/>
          </a:xfrm>
        </p:grpSpPr>
        <p:sp>
          <p:nvSpPr>
            <p:cNvPr id="592" name="Google Shape;592;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1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1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1" name="Google Shape;611;p1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2" name="Google Shape;612;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4" name="Google Shape;614;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5" name="Google Shape;615;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7" name="Google Shape;617;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9" name="Google Shape;619;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0" name="Google Shape;620;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1" name="Google Shape;621;p1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2" name="Google Shape;622;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3" name="Google Shape;623;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1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6" name="Google Shape;626;p1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627" name="Google Shape;627;p11"/>
          <p:cNvPicPr preferRelativeResize="0"/>
          <p:nvPr/>
        </p:nvPicPr>
        <p:blipFill>
          <a:blip r:embed="rId4">
            <a:alphaModFix amt="76000"/>
          </a:blip>
          <a:stretch>
            <a:fillRect/>
          </a:stretch>
        </p:blipFill>
        <p:spPr>
          <a:xfrm rot="9663874">
            <a:off x="-4472238" y="-2370304"/>
            <a:ext cx="10141073" cy="3776509"/>
          </a:xfrm>
          <a:prstGeom prst="rect">
            <a:avLst/>
          </a:prstGeom>
          <a:noFill/>
          <a:ln>
            <a:noFill/>
          </a:ln>
        </p:spPr>
      </p:pic>
      <p:grpSp>
        <p:nvGrpSpPr>
          <p:cNvPr id="628" name="Google Shape;628;p11"/>
          <p:cNvGrpSpPr/>
          <p:nvPr/>
        </p:nvGrpSpPr>
        <p:grpSpPr>
          <a:xfrm rot="-7181356">
            <a:off x="633229" y="-1949911"/>
            <a:ext cx="1792475" cy="3292860"/>
            <a:chOff x="272875" y="1419395"/>
            <a:chExt cx="255950" cy="563168"/>
          </a:xfrm>
        </p:grpSpPr>
        <p:sp>
          <p:nvSpPr>
            <p:cNvPr id="629" name="Google Shape;629;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1" name="Google Shape;631;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2" name="Google Shape;632;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4" name="Google Shape;634;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1" name="Google Shape;641;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2" name="Google Shape;642;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1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1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1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0" name="Google Shape;650;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1" name="Google Shape;651;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2" name="Google Shape;652;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3" name="Google Shape;653;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4" name="Google Shape;654;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7" name="Google Shape;657;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1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0" name="Google Shape;660;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1" name="Google Shape;661;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1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1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11"/>
          <p:cNvSpPr/>
          <p:nvPr/>
        </p:nvSpPr>
        <p:spPr>
          <a:xfrm rot="3011561">
            <a:off x="9541117" y="6472414"/>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11"/>
          <p:cNvSpPr/>
          <p:nvPr/>
        </p:nvSpPr>
        <p:spPr>
          <a:xfrm rot="-9900083">
            <a:off x="-1656999" y="2833907"/>
            <a:ext cx="4515928" cy="708772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697096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66"/>
        <p:cNvGrpSpPr/>
        <p:nvPr/>
      </p:nvGrpSpPr>
      <p:grpSpPr>
        <a:xfrm>
          <a:off x="0" y="0"/>
          <a:ext cx="0" cy="0"/>
          <a:chOff x="0" y="0"/>
          <a:chExt cx="0" cy="0"/>
        </a:xfrm>
      </p:grpSpPr>
    </p:spTree>
    <p:extLst>
      <p:ext uri="{BB962C8B-B14F-4D97-AF65-F5344CB8AC3E}">
        <p14:creationId xmlns:p14="http://schemas.microsoft.com/office/powerpoint/2010/main" val="13501679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7"/>
        <p:cNvGrpSpPr/>
        <p:nvPr/>
      </p:nvGrpSpPr>
      <p:grpSpPr>
        <a:xfrm>
          <a:off x="0" y="0"/>
          <a:ext cx="0" cy="0"/>
          <a:chOff x="0" y="0"/>
          <a:chExt cx="0" cy="0"/>
        </a:xfrm>
      </p:grpSpPr>
      <p:pic>
        <p:nvPicPr>
          <p:cNvPr id="668" name="Google Shape;668;p13"/>
          <p:cNvPicPr preferRelativeResize="0"/>
          <p:nvPr/>
        </p:nvPicPr>
        <p:blipFill>
          <a:blip r:embed="rId2">
            <a:alphaModFix amt="66000"/>
          </a:blip>
          <a:stretch>
            <a:fillRect/>
          </a:stretch>
        </p:blipFill>
        <p:spPr>
          <a:xfrm rot="-1538275" flipH="1">
            <a:off x="-1655945" y="-1313387"/>
            <a:ext cx="4396520" cy="3035513"/>
          </a:xfrm>
          <a:prstGeom prst="rect">
            <a:avLst/>
          </a:prstGeom>
          <a:noFill/>
          <a:ln>
            <a:noFill/>
          </a:ln>
        </p:spPr>
      </p:pic>
      <p:sp>
        <p:nvSpPr>
          <p:cNvPr id="669" name="Google Shape;669;p13"/>
          <p:cNvSpPr/>
          <p:nvPr/>
        </p:nvSpPr>
        <p:spPr>
          <a:xfrm rot="3011561">
            <a:off x="11299750" y="5773581"/>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70" name="Google Shape;670;p13"/>
          <p:cNvGrpSpPr/>
          <p:nvPr/>
        </p:nvGrpSpPr>
        <p:grpSpPr>
          <a:xfrm rot="3559955">
            <a:off x="-56016" y="-841790"/>
            <a:ext cx="1792464" cy="2660443"/>
            <a:chOff x="272875" y="1527563"/>
            <a:chExt cx="255950" cy="455000"/>
          </a:xfrm>
        </p:grpSpPr>
        <p:sp>
          <p:nvSpPr>
            <p:cNvPr id="671" name="Google Shape;671;p1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1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1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 name="Google Shape;674;p1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 name="Google Shape;675;p1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1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1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8" name="Google Shape;678;p1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9" name="Google Shape;679;p1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0" name="Google Shape;680;p1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1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2" name="Google Shape;682;p1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3" name="Google Shape;683;p1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1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1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1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1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1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1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1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1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1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1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1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1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1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1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1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1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1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1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1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1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1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1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706" name="Google Shape;706;p13"/>
          <p:cNvPicPr preferRelativeResize="0"/>
          <p:nvPr/>
        </p:nvPicPr>
        <p:blipFill>
          <a:blip r:embed="rId3">
            <a:alphaModFix amt="74000"/>
          </a:blip>
          <a:stretch>
            <a:fillRect/>
          </a:stretch>
        </p:blipFill>
        <p:spPr>
          <a:xfrm rot="-10024386">
            <a:off x="9541618" y="-1524503"/>
            <a:ext cx="3859839" cy="3457772"/>
          </a:xfrm>
          <a:prstGeom prst="rect">
            <a:avLst/>
          </a:prstGeom>
          <a:noFill/>
          <a:ln>
            <a:noFill/>
          </a:ln>
        </p:spPr>
      </p:pic>
      <p:pic>
        <p:nvPicPr>
          <p:cNvPr id="707" name="Google Shape;707;p13"/>
          <p:cNvPicPr preferRelativeResize="0"/>
          <p:nvPr/>
        </p:nvPicPr>
        <p:blipFill>
          <a:blip r:embed="rId4">
            <a:alphaModFix amt="74000"/>
          </a:blip>
          <a:stretch>
            <a:fillRect/>
          </a:stretch>
        </p:blipFill>
        <p:spPr>
          <a:xfrm rot="-7120613" flipH="1">
            <a:off x="7074221" y="-2344466"/>
            <a:ext cx="3859835" cy="3457769"/>
          </a:xfrm>
          <a:prstGeom prst="rect">
            <a:avLst/>
          </a:prstGeom>
          <a:noFill/>
          <a:ln>
            <a:noFill/>
          </a:ln>
        </p:spPr>
      </p:pic>
      <p:sp>
        <p:nvSpPr>
          <p:cNvPr id="708" name="Google Shape;708;p13"/>
          <p:cNvSpPr txBox="1">
            <a:spLocks noGrp="1"/>
          </p:cNvSpPr>
          <p:nvPr>
            <p:ph type="title" hasCustomPrompt="1"/>
          </p:nvPr>
        </p:nvSpPr>
        <p:spPr>
          <a:xfrm>
            <a:off x="4226708" y="4556535"/>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09" name="Google Shape;709;p13"/>
          <p:cNvSpPr txBox="1">
            <a:spLocks noGrp="1"/>
          </p:cNvSpPr>
          <p:nvPr>
            <p:ph type="title" idx="2" hasCustomPrompt="1"/>
          </p:nvPr>
        </p:nvSpPr>
        <p:spPr>
          <a:xfrm>
            <a:off x="7582057" y="4556535"/>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0" name="Google Shape;710;p13"/>
          <p:cNvSpPr txBox="1">
            <a:spLocks noGrp="1"/>
          </p:cNvSpPr>
          <p:nvPr>
            <p:ph type="title" idx="3" hasCustomPrompt="1"/>
          </p:nvPr>
        </p:nvSpPr>
        <p:spPr>
          <a:xfrm>
            <a:off x="7596701"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1" name="Google Shape;711;p13"/>
          <p:cNvSpPr txBox="1">
            <a:spLocks noGrp="1"/>
          </p:cNvSpPr>
          <p:nvPr>
            <p:ph type="title" idx="4" hasCustomPrompt="1"/>
          </p:nvPr>
        </p:nvSpPr>
        <p:spPr>
          <a:xfrm>
            <a:off x="849709" y="4592268"/>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2" name="Google Shape;712;p13"/>
          <p:cNvSpPr txBox="1">
            <a:spLocks noGrp="1"/>
          </p:cNvSpPr>
          <p:nvPr>
            <p:ph type="title" idx="5" hasCustomPrompt="1"/>
          </p:nvPr>
        </p:nvSpPr>
        <p:spPr>
          <a:xfrm>
            <a:off x="849709"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3" name="Google Shape;713;p13"/>
          <p:cNvSpPr txBox="1">
            <a:spLocks noGrp="1"/>
          </p:cNvSpPr>
          <p:nvPr>
            <p:ph type="title" idx="6" hasCustomPrompt="1"/>
          </p:nvPr>
        </p:nvSpPr>
        <p:spPr>
          <a:xfrm>
            <a:off x="4226708"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4" name="Google Shape;714;p13"/>
          <p:cNvSpPr txBox="1">
            <a:spLocks noGrp="1"/>
          </p:cNvSpPr>
          <p:nvPr>
            <p:ph type="ctrTitle" idx="7"/>
          </p:nvPr>
        </p:nvSpPr>
        <p:spPr>
          <a:xfrm>
            <a:off x="5546997"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15" name="Google Shape;715;p13"/>
          <p:cNvSpPr txBox="1">
            <a:spLocks noGrp="1"/>
          </p:cNvSpPr>
          <p:nvPr>
            <p:ph type="subTitle" idx="1"/>
          </p:nvPr>
        </p:nvSpPr>
        <p:spPr>
          <a:xfrm>
            <a:off x="5546996"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6" name="Google Shape;716;p13"/>
          <p:cNvSpPr txBox="1">
            <a:spLocks noGrp="1"/>
          </p:cNvSpPr>
          <p:nvPr>
            <p:ph type="ctrTitle" idx="8"/>
          </p:nvPr>
        </p:nvSpPr>
        <p:spPr>
          <a:xfrm>
            <a:off x="8917841"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17" name="Google Shape;717;p13"/>
          <p:cNvSpPr txBox="1">
            <a:spLocks noGrp="1"/>
          </p:cNvSpPr>
          <p:nvPr>
            <p:ph type="subTitle" idx="9"/>
          </p:nvPr>
        </p:nvSpPr>
        <p:spPr>
          <a:xfrm>
            <a:off x="8917837"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8" name="Google Shape;718;p13"/>
          <p:cNvSpPr/>
          <p:nvPr/>
        </p:nvSpPr>
        <p:spPr>
          <a:xfrm>
            <a:off x="1533567" y="3601201"/>
            <a:ext cx="3367" cy="33"/>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73763"/>
              </a:solidFill>
              <a:cs typeface="Arial"/>
              <a:sym typeface="Arial"/>
            </a:endParaRPr>
          </a:p>
        </p:txBody>
      </p:sp>
      <p:sp>
        <p:nvSpPr>
          <p:cNvPr id="719" name="Google Shape;719;p13"/>
          <p:cNvSpPr txBox="1">
            <a:spLocks noGrp="1"/>
          </p:cNvSpPr>
          <p:nvPr>
            <p:ph type="ctrTitle" idx="13"/>
          </p:nvPr>
        </p:nvSpPr>
        <p:spPr>
          <a:xfrm>
            <a:off x="8918200"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0" name="Google Shape;720;p13"/>
          <p:cNvSpPr txBox="1">
            <a:spLocks noGrp="1"/>
          </p:cNvSpPr>
          <p:nvPr>
            <p:ph type="subTitle" idx="14"/>
          </p:nvPr>
        </p:nvSpPr>
        <p:spPr>
          <a:xfrm>
            <a:off x="8918220"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1" name="Google Shape;721;p13"/>
          <p:cNvSpPr txBox="1">
            <a:spLocks noGrp="1"/>
          </p:cNvSpPr>
          <p:nvPr>
            <p:ph type="ctrTitle" idx="15"/>
          </p:nvPr>
        </p:nvSpPr>
        <p:spPr>
          <a:xfrm>
            <a:off x="2163557"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2" name="Google Shape;722;p13"/>
          <p:cNvSpPr txBox="1">
            <a:spLocks noGrp="1"/>
          </p:cNvSpPr>
          <p:nvPr>
            <p:ph type="subTitle" idx="16"/>
          </p:nvPr>
        </p:nvSpPr>
        <p:spPr>
          <a:xfrm>
            <a:off x="2163559"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ctrTitle" idx="17"/>
          </p:nvPr>
        </p:nvSpPr>
        <p:spPr>
          <a:xfrm>
            <a:off x="2163557"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4" name="Google Shape;724;p13"/>
          <p:cNvSpPr txBox="1">
            <a:spLocks noGrp="1"/>
          </p:cNvSpPr>
          <p:nvPr>
            <p:ph type="subTitle" idx="18"/>
          </p:nvPr>
        </p:nvSpPr>
        <p:spPr>
          <a:xfrm>
            <a:off x="2163559"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5" name="Google Shape;725;p13"/>
          <p:cNvSpPr txBox="1">
            <a:spLocks noGrp="1"/>
          </p:cNvSpPr>
          <p:nvPr>
            <p:ph type="ctrTitle" idx="19"/>
          </p:nvPr>
        </p:nvSpPr>
        <p:spPr>
          <a:xfrm>
            <a:off x="5546991"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6" name="Google Shape;726;p13"/>
          <p:cNvSpPr txBox="1">
            <a:spLocks noGrp="1"/>
          </p:cNvSpPr>
          <p:nvPr>
            <p:ph type="subTitle" idx="20"/>
          </p:nvPr>
        </p:nvSpPr>
        <p:spPr>
          <a:xfrm>
            <a:off x="5547011"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7" name="Google Shape;727;p13"/>
          <p:cNvSpPr txBox="1">
            <a:spLocks noGrp="1"/>
          </p:cNvSpPr>
          <p:nvPr>
            <p:ph type="ctrTitle" idx="21"/>
          </p:nvPr>
        </p:nvSpPr>
        <p:spPr>
          <a:xfrm>
            <a:off x="960000" y="456699"/>
            <a:ext cx="10272000" cy="77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9766339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8"/>
        <p:cNvGrpSpPr/>
        <p:nvPr/>
      </p:nvGrpSpPr>
      <p:grpSpPr>
        <a:xfrm>
          <a:off x="0" y="0"/>
          <a:ext cx="0" cy="0"/>
          <a:chOff x="0" y="0"/>
          <a:chExt cx="0" cy="0"/>
        </a:xfrm>
      </p:grpSpPr>
      <p:pic>
        <p:nvPicPr>
          <p:cNvPr id="729" name="Google Shape;729;p14"/>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730" name="Google Shape;730;p14"/>
          <p:cNvGrpSpPr/>
          <p:nvPr/>
        </p:nvGrpSpPr>
        <p:grpSpPr>
          <a:xfrm rot="-987768">
            <a:off x="10335757" y="-355038"/>
            <a:ext cx="1792479" cy="2660411"/>
            <a:chOff x="272875" y="1527563"/>
            <a:chExt cx="255950" cy="455000"/>
          </a:xfrm>
        </p:grpSpPr>
        <p:sp>
          <p:nvSpPr>
            <p:cNvPr id="731" name="Google Shape;731;p1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2" name="Google Shape;732;p1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1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4" name="Google Shape;734;p1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5" name="Google Shape;735;p1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6" name="Google Shape;736;p1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7" name="Google Shape;737;p1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1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1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0" name="Google Shape;740;p1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1" name="Google Shape;741;p1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 name="Google Shape;742;p1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 name="Google Shape;743;p1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4" name="Google Shape;744;p1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1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1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1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8" name="Google Shape;748;p1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9" name="Google Shape;749;p1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0" name="Google Shape;750;p1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1" name="Google Shape;751;p1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2" name="Google Shape;752;p1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3" name="Google Shape;753;p1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1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1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6" name="Google Shape;756;p1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7" name="Google Shape;757;p1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8" name="Google Shape;758;p1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9" name="Google Shape;759;p1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0" name="Google Shape;760;p1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1" name="Google Shape;761;p1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2" name="Google Shape;762;p1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3" name="Google Shape;763;p1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4" name="Google Shape;764;p1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5" name="Google Shape;765;p1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766" name="Google Shape;766;p14"/>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767" name="Google Shape;767;p14"/>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768" name="Google Shape;768;p14"/>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9" name="Google Shape;769;p14"/>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19865441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70"/>
        <p:cNvGrpSpPr/>
        <p:nvPr/>
      </p:nvGrpSpPr>
      <p:grpSpPr>
        <a:xfrm>
          <a:off x="0" y="0"/>
          <a:ext cx="0" cy="0"/>
          <a:chOff x="0" y="0"/>
          <a:chExt cx="0" cy="0"/>
        </a:xfrm>
      </p:grpSpPr>
      <p:pic>
        <p:nvPicPr>
          <p:cNvPr id="771" name="Google Shape;771;p15"/>
          <p:cNvPicPr preferRelativeResize="0"/>
          <p:nvPr/>
        </p:nvPicPr>
        <p:blipFill>
          <a:blip r:embed="rId2">
            <a:alphaModFix amt="66000"/>
          </a:blip>
          <a:stretch>
            <a:fillRect/>
          </a:stretch>
        </p:blipFill>
        <p:spPr>
          <a:xfrm rot="8456486" flipH="1">
            <a:off x="9669922" y="5569474"/>
            <a:ext cx="4396519" cy="3035517"/>
          </a:xfrm>
          <a:prstGeom prst="rect">
            <a:avLst/>
          </a:prstGeom>
          <a:noFill/>
          <a:ln>
            <a:noFill/>
          </a:ln>
        </p:spPr>
      </p:pic>
      <p:grpSp>
        <p:nvGrpSpPr>
          <p:cNvPr id="772" name="Google Shape;772;p15"/>
          <p:cNvGrpSpPr/>
          <p:nvPr/>
        </p:nvGrpSpPr>
        <p:grpSpPr>
          <a:xfrm rot="2700046">
            <a:off x="10697985" y="5013507"/>
            <a:ext cx="1792489" cy="2660436"/>
            <a:chOff x="272875" y="1527563"/>
            <a:chExt cx="255950" cy="455000"/>
          </a:xfrm>
        </p:grpSpPr>
        <p:sp>
          <p:nvSpPr>
            <p:cNvPr id="773" name="Google Shape;773;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4" name="Google Shape;774;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5" name="Google Shape;775;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6" name="Google Shape;776;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7" name="Google Shape;777;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8" name="Google Shape;778;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9" name="Google Shape;779;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0" name="Google Shape;780;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1" name="Google Shape;781;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2" name="Google Shape;782;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3" name="Google Shape;783;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4" name="Google Shape;784;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5" name="Google Shape;785;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6" name="Google Shape;786;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7" name="Google Shape;787;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8" name="Google Shape;788;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9" name="Google Shape;789;p1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0" name="Google Shape;790;p1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1" name="Google Shape;791;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2" name="Google Shape;792;p1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3" name="Google Shape;793;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5" name="Google Shape;795;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7" name="Google Shape;797;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8" name="Google Shape;798;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9" name="Google Shape;799;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0" name="Google Shape;800;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1" name="Google Shape;801;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2" name="Google Shape;802;p1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3" name="Google Shape;803;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4" name="Google Shape;804;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5" name="Google Shape;805;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6" name="Google Shape;806;p1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7" name="Google Shape;807;p1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808" name="Google Shape;808;p15"/>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809" name="Google Shape;809;p15"/>
          <p:cNvPicPr preferRelativeResize="0"/>
          <p:nvPr/>
        </p:nvPicPr>
        <p:blipFill>
          <a:blip r:embed="rId4">
            <a:alphaModFix amt="76000"/>
          </a:blip>
          <a:stretch>
            <a:fillRect/>
          </a:stretch>
        </p:blipFill>
        <p:spPr>
          <a:xfrm rot="9663874">
            <a:off x="-4472238" y="-2370304"/>
            <a:ext cx="10141073" cy="3776509"/>
          </a:xfrm>
          <a:prstGeom prst="rect">
            <a:avLst/>
          </a:prstGeom>
          <a:noFill/>
          <a:ln>
            <a:noFill/>
          </a:ln>
        </p:spPr>
      </p:pic>
      <p:grpSp>
        <p:nvGrpSpPr>
          <p:cNvPr id="810" name="Google Shape;810;p15"/>
          <p:cNvGrpSpPr/>
          <p:nvPr/>
        </p:nvGrpSpPr>
        <p:grpSpPr>
          <a:xfrm rot="-7181356">
            <a:off x="633229" y="-1949911"/>
            <a:ext cx="1792475" cy="3292860"/>
            <a:chOff x="272875" y="1419395"/>
            <a:chExt cx="255950" cy="563168"/>
          </a:xfrm>
        </p:grpSpPr>
        <p:sp>
          <p:nvSpPr>
            <p:cNvPr id="811" name="Google Shape;811;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2" name="Google Shape;812;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4" name="Google Shape;814;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5" name="Google Shape;815;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6" name="Google Shape;816;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7" name="Google Shape;817;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8" name="Google Shape;818;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9" name="Google Shape;819;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0" name="Google Shape;820;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1" name="Google Shape;821;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2" name="Google Shape;822;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3" name="Google Shape;823;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4" name="Google Shape;824;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5" name="Google Shape;825;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6" name="Google Shape;826;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7" name="Google Shape;827;p15"/>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8" name="Google Shape;828;p15"/>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9" name="Google Shape;829;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0" name="Google Shape;830;p15"/>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1" name="Google Shape;831;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2" name="Google Shape;832;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6" name="Google Shape;836;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7" name="Google Shape;837;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8" name="Google Shape;838;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9" name="Google Shape;839;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0" name="Google Shape;840;p15"/>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1" name="Google Shape;841;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2" name="Google Shape;842;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3" name="Google Shape;843;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4" name="Google Shape;844;p15"/>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5" name="Google Shape;845;p15"/>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46" name="Google Shape;846;p15"/>
          <p:cNvSpPr/>
          <p:nvPr/>
        </p:nvSpPr>
        <p:spPr>
          <a:xfrm rot="3011561">
            <a:off x="11179250" y="-1061986"/>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7" name="Google Shape;847;p15"/>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36603230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8"/>
        <p:cNvGrpSpPr/>
        <p:nvPr/>
      </p:nvGrpSpPr>
      <p:grpSpPr>
        <a:xfrm>
          <a:off x="0" y="0"/>
          <a:ext cx="0" cy="0"/>
          <a:chOff x="0" y="0"/>
          <a:chExt cx="0" cy="0"/>
        </a:xfrm>
      </p:grpSpPr>
      <p:pic>
        <p:nvPicPr>
          <p:cNvPr id="849" name="Google Shape;849;p16"/>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850" name="Google Shape;850;p16"/>
          <p:cNvGrpSpPr/>
          <p:nvPr/>
        </p:nvGrpSpPr>
        <p:grpSpPr>
          <a:xfrm rot="-8099954">
            <a:off x="20576" y="-763246"/>
            <a:ext cx="1792489" cy="2660436"/>
            <a:chOff x="272875" y="1527563"/>
            <a:chExt cx="255950" cy="455000"/>
          </a:xfrm>
        </p:grpSpPr>
        <p:sp>
          <p:nvSpPr>
            <p:cNvPr id="851" name="Google Shape;851;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2" name="Google Shape;852;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3" name="Google Shape;853;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4" name="Google Shape;854;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5" name="Google Shape;855;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6" name="Google Shape;856;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7" name="Google Shape;857;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8" name="Google Shape;858;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 name="Google Shape;859;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 name="Google Shape;860;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 name="Google Shape;861;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 name="Google Shape;862;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 name="Google Shape;863;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 name="Google Shape;864;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 name="Google Shape;865;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 name="Google Shape;866;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 name="Google Shape;867;p1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 name="Google Shape;868;p1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 name="Google Shape;869;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 name="Google Shape;870;p1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 name="Google Shape;871;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 name="Google Shape;872;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 name="Google Shape;873;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 name="Google Shape;877;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 name="Google Shape;878;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 name="Google Shape;879;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 name="Google Shape;880;p1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 name="Google Shape;881;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2" name="Google Shape;882;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3" name="Google Shape;883;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 name="Google Shape;884;p1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5" name="Google Shape;885;p1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886" name="Google Shape;886;p16"/>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887" name="Google Shape;887;p16"/>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888" name="Google Shape;888;p16"/>
          <p:cNvGrpSpPr/>
          <p:nvPr/>
        </p:nvGrpSpPr>
        <p:grpSpPr>
          <a:xfrm flipH="1">
            <a:off x="-832500" y="4650153"/>
            <a:ext cx="1792503" cy="3292879"/>
            <a:chOff x="272875" y="1419395"/>
            <a:chExt cx="255950" cy="563168"/>
          </a:xfrm>
        </p:grpSpPr>
        <p:sp>
          <p:nvSpPr>
            <p:cNvPr id="889" name="Google Shape;889;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0" name="Google Shape;890;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1" name="Google Shape;891;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2" name="Google Shape;892;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3" name="Google Shape;893;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4" name="Google Shape;894;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5" name="Google Shape;895;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6" name="Google Shape;896;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7" name="Google Shape;897;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8" name="Google Shape;898;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9" name="Google Shape;899;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0" name="Google Shape;900;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1" name="Google Shape;901;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2" name="Google Shape;902;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3" name="Google Shape;903;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4" name="Google Shape;904;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5" name="Google Shape;905;p16"/>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6" name="Google Shape;906;p16"/>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7" name="Google Shape;907;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8" name="Google Shape;908;p16"/>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9" name="Google Shape;909;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0" name="Google Shape;910;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1" name="Google Shape;911;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2" name="Google Shape;912;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3" name="Google Shape;913;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4" name="Google Shape;914;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5" name="Google Shape;915;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6" name="Google Shape;916;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7" name="Google Shape;917;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8" name="Google Shape;918;p16"/>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9" name="Google Shape;919;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0" name="Google Shape;920;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1" name="Google Shape;921;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2" name="Google Shape;922;p16"/>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3" name="Google Shape;923;p16"/>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24" name="Google Shape;924;p16"/>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925" name="Google Shape;925;p16"/>
          <p:cNvSpPr/>
          <p:nvPr/>
        </p:nvSpPr>
        <p:spPr>
          <a:xfrm rot="231922" flipH="1">
            <a:off x="9959009" y="-8604976"/>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002317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66"/>
        <p:cNvGrpSpPr/>
        <p:nvPr/>
      </p:nvGrpSpPr>
      <p:grpSpPr>
        <a:xfrm>
          <a:off x="0" y="0"/>
          <a:ext cx="0" cy="0"/>
          <a:chOff x="0" y="0"/>
          <a:chExt cx="0" cy="0"/>
        </a:xfrm>
      </p:grpSpPr>
      <p:grpSp>
        <p:nvGrpSpPr>
          <p:cNvPr id="967" name="Google Shape;967;p18"/>
          <p:cNvGrpSpPr/>
          <p:nvPr/>
        </p:nvGrpSpPr>
        <p:grpSpPr>
          <a:xfrm>
            <a:off x="-2241034" y="-5632926"/>
            <a:ext cx="21573068" cy="18600449"/>
            <a:chOff x="-1680776" y="-4224695"/>
            <a:chExt cx="16179801" cy="13950337"/>
          </a:xfrm>
        </p:grpSpPr>
        <p:pic>
          <p:nvPicPr>
            <p:cNvPr id="968" name="Google Shape;968;p18"/>
            <p:cNvPicPr preferRelativeResize="0"/>
            <p:nvPr/>
          </p:nvPicPr>
          <p:blipFill>
            <a:blip r:embed="rId2">
              <a:alphaModFix/>
            </a:blip>
            <a:stretch>
              <a:fillRect/>
            </a:stretch>
          </p:blipFill>
          <p:spPr>
            <a:xfrm rot="-3224823">
              <a:off x="-140037" y="3490385"/>
              <a:ext cx="5882028" cy="4855725"/>
            </a:xfrm>
            <a:prstGeom prst="rect">
              <a:avLst/>
            </a:prstGeom>
            <a:noFill/>
            <a:ln>
              <a:noFill/>
            </a:ln>
          </p:spPr>
        </p:pic>
        <p:pic>
          <p:nvPicPr>
            <p:cNvPr id="969" name="Google Shape;969;p18"/>
            <p:cNvPicPr preferRelativeResize="0"/>
            <p:nvPr/>
          </p:nvPicPr>
          <p:blipFill>
            <a:blip r:embed="rId3">
              <a:alphaModFix amt="56000"/>
            </a:blip>
            <a:stretch>
              <a:fillRect/>
            </a:stretch>
          </p:blipFill>
          <p:spPr>
            <a:xfrm rot="10800000" flipH="1">
              <a:off x="7048980" y="-1210521"/>
              <a:ext cx="6114874" cy="5143500"/>
            </a:xfrm>
            <a:prstGeom prst="rect">
              <a:avLst/>
            </a:prstGeom>
            <a:noFill/>
            <a:ln>
              <a:noFill/>
            </a:ln>
          </p:spPr>
        </p:pic>
        <p:pic>
          <p:nvPicPr>
            <p:cNvPr id="970" name="Google Shape;970;p18"/>
            <p:cNvPicPr preferRelativeResize="0"/>
            <p:nvPr/>
          </p:nvPicPr>
          <p:blipFill>
            <a:blip r:embed="rId4">
              <a:alphaModFix amt="52000"/>
            </a:blip>
            <a:stretch>
              <a:fillRect/>
            </a:stretch>
          </p:blipFill>
          <p:spPr>
            <a:xfrm rot="5400000">
              <a:off x="5834261" y="-3262046"/>
              <a:ext cx="4474637" cy="5143502"/>
            </a:xfrm>
            <a:prstGeom prst="rect">
              <a:avLst/>
            </a:prstGeom>
            <a:noFill/>
            <a:ln>
              <a:noFill/>
            </a:ln>
          </p:spPr>
        </p:pic>
        <p:pic>
          <p:nvPicPr>
            <p:cNvPr id="971" name="Google Shape;971;p18"/>
            <p:cNvPicPr preferRelativeResize="0"/>
            <p:nvPr/>
          </p:nvPicPr>
          <p:blipFill>
            <a:blip r:embed="rId5">
              <a:alphaModFix amt="47000"/>
            </a:blip>
            <a:stretch>
              <a:fillRect/>
            </a:stretch>
          </p:blipFill>
          <p:spPr>
            <a:xfrm rot="-1342742">
              <a:off x="-977911" y="-3287812"/>
              <a:ext cx="5882021" cy="4855724"/>
            </a:xfrm>
            <a:prstGeom prst="rect">
              <a:avLst/>
            </a:prstGeom>
            <a:noFill/>
            <a:ln>
              <a:noFill/>
            </a:ln>
          </p:spPr>
        </p:pic>
        <p:pic>
          <p:nvPicPr>
            <p:cNvPr id="972" name="Google Shape;972;p18"/>
            <p:cNvPicPr preferRelativeResize="0"/>
            <p:nvPr/>
          </p:nvPicPr>
          <p:blipFill>
            <a:blip r:embed="rId6">
              <a:alphaModFix amt="58000"/>
            </a:blip>
            <a:stretch>
              <a:fillRect/>
            </a:stretch>
          </p:blipFill>
          <p:spPr>
            <a:xfrm rot="10599510">
              <a:off x="-546556" y="1325195"/>
              <a:ext cx="1787179" cy="4287368"/>
            </a:xfrm>
            <a:prstGeom prst="rect">
              <a:avLst/>
            </a:prstGeom>
            <a:noFill/>
            <a:ln>
              <a:noFill/>
            </a:ln>
          </p:spPr>
        </p:pic>
        <p:pic>
          <p:nvPicPr>
            <p:cNvPr id="973" name="Google Shape;973;p18"/>
            <p:cNvPicPr preferRelativeResize="0"/>
            <p:nvPr/>
          </p:nvPicPr>
          <p:blipFill>
            <a:blip r:embed="rId7">
              <a:alphaModFix amt="45000"/>
            </a:blip>
            <a:stretch>
              <a:fillRect/>
            </a:stretch>
          </p:blipFill>
          <p:spPr>
            <a:xfrm rot="380280">
              <a:off x="6197600" y="3797979"/>
              <a:ext cx="8158655" cy="3038274"/>
            </a:xfrm>
            <a:prstGeom prst="rect">
              <a:avLst/>
            </a:prstGeom>
            <a:noFill/>
            <a:ln>
              <a:noFill/>
            </a:ln>
          </p:spPr>
        </p:pic>
      </p:grpSp>
      <p:sp>
        <p:nvSpPr>
          <p:cNvPr id="974" name="Google Shape;974;p18"/>
          <p:cNvSpPr txBox="1">
            <a:spLocks noGrp="1"/>
          </p:cNvSpPr>
          <p:nvPr>
            <p:ph type="title"/>
          </p:nvPr>
        </p:nvSpPr>
        <p:spPr>
          <a:xfrm>
            <a:off x="3053400" y="4101444"/>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975" name="Google Shape;975;p18"/>
          <p:cNvSpPr txBox="1">
            <a:spLocks noGrp="1"/>
          </p:cNvSpPr>
          <p:nvPr>
            <p:ph type="subTitle" idx="1"/>
          </p:nvPr>
        </p:nvSpPr>
        <p:spPr>
          <a:xfrm>
            <a:off x="2140200" y="2062711"/>
            <a:ext cx="7911600" cy="24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76" name="Google Shape;976;p18"/>
          <p:cNvGrpSpPr/>
          <p:nvPr/>
        </p:nvGrpSpPr>
        <p:grpSpPr>
          <a:xfrm rot="5400065">
            <a:off x="11556183" y="-1506452"/>
            <a:ext cx="1792503" cy="2660416"/>
            <a:chOff x="272875" y="1527563"/>
            <a:chExt cx="255950" cy="455000"/>
          </a:xfrm>
        </p:grpSpPr>
        <p:sp>
          <p:nvSpPr>
            <p:cNvPr id="977" name="Google Shape;977;p1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8" name="Google Shape;978;p1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9" name="Google Shape;979;p1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0" name="Google Shape;980;p1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1" name="Google Shape;981;p1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2" name="Google Shape;982;p1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3" name="Google Shape;983;p1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4" name="Google Shape;984;p1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5" name="Google Shape;985;p1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6" name="Google Shape;986;p1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7" name="Google Shape;987;p1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8" name="Google Shape;988;p1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9" name="Google Shape;989;p1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0" name="Google Shape;990;p1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1" name="Google Shape;991;p1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2" name="Google Shape;992;p1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3" name="Google Shape;993;p1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4" name="Google Shape;994;p1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5" name="Google Shape;995;p1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6" name="Google Shape;996;p1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7" name="Google Shape;997;p1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8" name="Google Shape;998;p1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9" name="Google Shape;999;p1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0" name="Google Shape;1000;p1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1" name="Google Shape;1001;p1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2" name="Google Shape;1002;p1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3" name="Google Shape;1003;p1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4" name="Google Shape;1004;p1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5" name="Google Shape;1005;p1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6" name="Google Shape;1006;p1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7" name="Google Shape;1007;p1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8" name="Google Shape;1008;p1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9" name="Google Shape;1009;p1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0" name="Google Shape;1010;p1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1" name="Google Shape;1011;p1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12" name="Google Shape;1012;p18"/>
          <p:cNvSpPr/>
          <p:nvPr/>
        </p:nvSpPr>
        <p:spPr>
          <a:xfrm rot="-7373435">
            <a:off x="-2024290" y="4037193"/>
            <a:ext cx="3020007" cy="288768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2549341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97"/>
        <p:cNvGrpSpPr/>
        <p:nvPr/>
      </p:nvGrpSpPr>
      <p:grpSpPr>
        <a:xfrm>
          <a:off x="0" y="0"/>
          <a:ext cx="0" cy="0"/>
          <a:chOff x="0" y="0"/>
          <a:chExt cx="0" cy="0"/>
        </a:xfrm>
      </p:grpSpPr>
      <p:sp>
        <p:nvSpPr>
          <p:cNvPr id="1098" name="Google Shape;1098;p20"/>
          <p:cNvSpPr txBox="1">
            <a:spLocks noGrp="1"/>
          </p:cNvSpPr>
          <p:nvPr>
            <p:ph type="title"/>
          </p:nvPr>
        </p:nvSpPr>
        <p:spPr>
          <a:xfrm>
            <a:off x="1633101" y="1913948"/>
            <a:ext cx="2836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9" name="Google Shape;1099;p20"/>
          <p:cNvSpPr txBox="1">
            <a:spLocks noGrp="1"/>
          </p:cNvSpPr>
          <p:nvPr>
            <p:ph type="subTitle" idx="1"/>
          </p:nvPr>
        </p:nvSpPr>
        <p:spPr>
          <a:xfrm>
            <a:off x="1633105" y="2552872"/>
            <a:ext cx="2836000" cy="121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0" name="Google Shape;1100;p20"/>
          <p:cNvSpPr txBox="1">
            <a:spLocks noGrp="1"/>
          </p:cNvSpPr>
          <p:nvPr>
            <p:ph type="title" idx="2"/>
          </p:nvPr>
        </p:nvSpPr>
        <p:spPr>
          <a:xfrm>
            <a:off x="7769216" y="1913948"/>
            <a:ext cx="2836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1" name="Google Shape;1101;p20"/>
          <p:cNvSpPr txBox="1">
            <a:spLocks noGrp="1"/>
          </p:cNvSpPr>
          <p:nvPr>
            <p:ph type="subTitle" idx="3"/>
          </p:nvPr>
        </p:nvSpPr>
        <p:spPr>
          <a:xfrm>
            <a:off x="7769219" y="2552872"/>
            <a:ext cx="2836000" cy="1216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2" name="Google Shape;1102;p20"/>
          <p:cNvSpPr txBox="1">
            <a:spLocks noGrp="1"/>
          </p:cNvSpPr>
          <p:nvPr>
            <p:ph type="title" idx="4"/>
          </p:nvPr>
        </p:nvSpPr>
        <p:spPr>
          <a:xfrm>
            <a:off x="1633101" y="3927668"/>
            <a:ext cx="2836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3" name="Google Shape;1103;p20"/>
          <p:cNvSpPr txBox="1">
            <a:spLocks noGrp="1"/>
          </p:cNvSpPr>
          <p:nvPr>
            <p:ph type="subTitle" idx="5"/>
          </p:nvPr>
        </p:nvSpPr>
        <p:spPr>
          <a:xfrm>
            <a:off x="1633105" y="4631560"/>
            <a:ext cx="2836000" cy="112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4" name="Google Shape;1104;p20"/>
          <p:cNvSpPr txBox="1">
            <a:spLocks noGrp="1"/>
          </p:cNvSpPr>
          <p:nvPr>
            <p:ph type="title" idx="6"/>
          </p:nvPr>
        </p:nvSpPr>
        <p:spPr>
          <a:xfrm>
            <a:off x="7769152" y="3927668"/>
            <a:ext cx="2836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5" name="Google Shape;1105;p20"/>
          <p:cNvSpPr txBox="1">
            <a:spLocks noGrp="1"/>
          </p:cNvSpPr>
          <p:nvPr>
            <p:ph type="subTitle" idx="7"/>
          </p:nvPr>
        </p:nvSpPr>
        <p:spPr>
          <a:xfrm>
            <a:off x="7769219" y="4631560"/>
            <a:ext cx="2836000" cy="112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1106" name="Google Shape;1106;p20"/>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1107" name="Google Shape;1107;p20"/>
          <p:cNvGrpSpPr/>
          <p:nvPr/>
        </p:nvGrpSpPr>
        <p:grpSpPr>
          <a:xfrm rot="-8099954">
            <a:off x="20576" y="-763246"/>
            <a:ext cx="1792489" cy="2660436"/>
            <a:chOff x="272875" y="1527563"/>
            <a:chExt cx="255950" cy="455000"/>
          </a:xfrm>
        </p:grpSpPr>
        <p:sp>
          <p:nvSpPr>
            <p:cNvPr id="1108" name="Google Shape;1108;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9" name="Google Shape;1109;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0" name="Google Shape;1110;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1" name="Google Shape;1111;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2" name="Google Shape;1112;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3" name="Google Shape;1113;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4" name="Google Shape;1114;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5" name="Google Shape;1115;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6" name="Google Shape;1116;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7" name="Google Shape;1117;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8" name="Google Shape;1118;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9" name="Google Shape;1119;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0" name="Google Shape;1120;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1" name="Google Shape;1121;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2" name="Google Shape;1122;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3" name="Google Shape;1123;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4" name="Google Shape;1124;p20"/>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5" name="Google Shape;1125;p20"/>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6" name="Google Shape;1126;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7" name="Google Shape;1127;p20"/>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8" name="Google Shape;1128;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9" name="Google Shape;1129;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0" name="Google Shape;1130;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1" name="Google Shape;1131;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2" name="Google Shape;1132;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3" name="Google Shape;1133;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4" name="Google Shape;1134;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5" name="Google Shape;1135;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6" name="Google Shape;1136;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7" name="Google Shape;1137;p20"/>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8" name="Google Shape;1138;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9" name="Google Shape;1139;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0" name="Google Shape;1140;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1" name="Google Shape;1141;p20"/>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2" name="Google Shape;1142;p20"/>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143" name="Google Shape;1143;p20"/>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1144" name="Google Shape;1144;p20"/>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1145" name="Google Shape;1145;p20"/>
          <p:cNvGrpSpPr/>
          <p:nvPr/>
        </p:nvGrpSpPr>
        <p:grpSpPr>
          <a:xfrm flipH="1">
            <a:off x="-832500" y="4650153"/>
            <a:ext cx="1792503" cy="3292879"/>
            <a:chOff x="272875" y="1419395"/>
            <a:chExt cx="255950" cy="563168"/>
          </a:xfrm>
        </p:grpSpPr>
        <p:sp>
          <p:nvSpPr>
            <p:cNvPr id="1146" name="Google Shape;1146;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7" name="Google Shape;1147;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8" name="Google Shape;1148;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9" name="Google Shape;1149;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0" name="Google Shape;1150;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1" name="Google Shape;1151;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2" name="Google Shape;1152;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3" name="Google Shape;1153;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4" name="Google Shape;1154;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5" name="Google Shape;1155;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6" name="Google Shape;1156;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7" name="Google Shape;1157;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8" name="Google Shape;1158;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9" name="Google Shape;1159;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0" name="Google Shape;1160;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1" name="Google Shape;1161;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2" name="Google Shape;1162;p20"/>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3" name="Google Shape;1163;p20"/>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4" name="Google Shape;1164;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5" name="Google Shape;1165;p20"/>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6" name="Google Shape;1166;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7" name="Google Shape;1167;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8" name="Google Shape;1168;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9" name="Google Shape;1169;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0" name="Google Shape;1170;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1" name="Google Shape;1171;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2" name="Google Shape;1172;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3" name="Google Shape;1173;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4" name="Google Shape;1174;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5" name="Google Shape;1175;p20"/>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6" name="Google Shape;1176;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7" name="Google Shape;1177;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8" name="Google Shape;1178;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9" name="Google Shape;1179;p20"/>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0" name="Google Shape;1180;p20"/>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181" name="Google Shape;1181;p20"/>
          <p:cNvSpPr txBox="1">
            <a:spLocks noGrp="1"/>
          </p:cNvSpPr>
          <p:nvPr>
            <p:ph type="ctrTitle" idx="8"/>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182" name="Google Shape;1182;p20"/>
          <p:cNvSpPr/>
          <p:nvPr/>
        </p:nvSpPr>
        <p:spPr>
          <a:xfrm rot="3176794">
            <a:off x="10280795" y="5421313"/>
            <a:ext cx="3019981" cy="288765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678640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183"/>
        <p:cNvGrpSpPr/>
        <p:nvPr/>
      </p:nvGrpSpPr>
      <p:grpSpPr>
        <a:xfrm>
          <a:off x="0" y="0"/>
          <a:ext cx="0" cy="0"/>
          <a:chOff x="0" y="0"/>
          <a:chExt cx="0" cy="0"/>
        </a:xfrm>
      </p:grpSpPr>
      <p:sp>
        <p:nvSpPr>
          <p:cNvPr id="1184" name="Google Shape;1184;p21"/>
          <p:cNvSpPr txBox="1">
            <a:spLocks noGrp="1"/>
          </p:cNvSpPr>
          <p:nvPr>
            <p:ph type="title"/>
          </p:nvPr>
        </p:nvSpPr>
        <p:spPr>
          <a:xfrm>
            <a:off x="2264823" y="1866732"/>
            <a:ext cx="3822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5" name="Google Shape;1185;p21"/>
          <p:cNvSpPr txBox="1">
            <a:spLocks noGrp="1"/>
          </p:cNvSpPr>
          <p:nvPr>
            <p:ph type="subTitle" idx="1"/>
          </p:nvPr>
        </p:nvSpPr>
        <p:spPr>
          <a:xfrm>
            <a:off x="2264823" y="2687293"/>
            <a:ext cx="3822800" cy="12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86" name="Google Shape;1186;p21"/>
          <p:cNvSpPr txBox="1">
            <a:spLocks noGrp="1"/>
          </p:cNvSpPr>
          <p:nvPr>
            <p:ph type="title" idx="2"/>
          </p:nvPr>
        </p:nvSpPr>
        <p:spPr>
          <a:xfrm flipH="1">
            <a:off x="6124315" y="1866732"/>
            <a:ext cx="3822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7" name="Google Shape;1187;p21"/>
          <p:cNvSpPr txBox="1">
            <a:spLocks noGrp="1"/>
          </p:cNvSpPr>
          <p:nvPr>
            <p:ph type="subTitle" idx="3"/>
          </p:nvPr>
        </p:nvSpPr>
        <p:spPr>
          <a:xfrm>
            <a:off x="6124315" y="2687293"/>
            <a:ext cx="3822800" cy="12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88" name="Google Shape;1188;p21"/>
          <p:cNvSpPr txBox="1">
            <a:spLocks noGrp="1"/>
          </p:cNvSpPr>
          <p:nvPr>
            <p:ph type="title" idx="4"/>
          </p:nvPr>
        </p:nvSpPr>
        <p:spPr>
          <a:xfrm>
            <a:off x="2264823" y="4005876"/>
            <a:ext cx="3822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9" name="Google Shape;1189;p21"/>
          <p:cNvSpPr txBox="1">
            <a:spLocks noGrp="1"/>
          </p:cNvSpPr>
          <p:nvPr>
            <p:ph type="subTitle" idx="5"/>
          </p:nvPr>
        </p:nvSpPr>
        <p:spPr>
          <a:xfrm>
            <a:off x="2264823" y="4826168"/>
            <a:ext cx="3822800" cy="12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90" name="Google Shape;1190;p21"/>
          <p:cNvSpPr txBox="1">
            <a:spLocks noGrp="1"/>
          </p:cNvSpPr>
          <p:nvPr>
            <p:ph type="title" idx="6"/>
          </p:nvPr>
        </p:nvSpPr>
        <p:spPr>
          <a:xfrm flipH="1">
            <a:off x="6124315" y="4005876"/>
            <a:ext cx="3822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91" name="Google Shape;1191;p21"/>
          <p:cNvSpPr txBox="1">
            <a:spLocks noGrp="1"/>
          </p:cNvSpPr>
          <p:nvPr>
            <p:ph type="subTitle" idx="7"/>
          </p:nvPr>
        </p:nvSpPr>
        <p:spPr>
          <a:xfrm>
            <a:off x="6124315" y="4826168"/>
            <a:ext cx="3822800" cy="12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1192" name="Google Shape;1192;p21"/>
          <p:cNvPicPr preferRelativeResize="0"/>
          <p:nvPr/>
        </p:nvPicPr>
        <p:blipFill>
          <a:blip r:embed="rId2">
            <a:alphaModFix amt="47000"/>
          </a:blip>
          <a:stretch>
            <a:fillRect/>
          </a:stretch>
        </p:blipFill>
        <p:spPr>
          <a:xfrm rot="1331770">
            <a:off x="-2637019" y="5095932"/>
            <a:ext cx="3986536" cy="3290968"/>
          </a:xfrm>
          <a:prstGeom prst="rect">
            <a:avLst/>
          </a:prstGeom>
          <a:noFill/>
          <a:ln>
            <a:noFill/>
          </a:ln>
        </p:spPr>
      </p:pic>
      <p:grpSp>
        <p:nvGrpSpPr>
          <p:cNvPr id="1193" name="Google Shape;1193;p21"/>
          <p:cNvGrpSpPr/>
          <p:nvPr/>
        </p:nvGrpSpPr>
        <p:grpSpPr>
          <a:xfrm rot="-987768">
            <a:off x="-978526" y="5167512"/>
            <a:ext cx="1792479" cy="2660411"/>
            <a:chOff x="272875" y="1527563"/>
            <a:chExt cx="255950" cy="455000"/>
          </a:xfrm>
        </p:grpSpPr>
        <p:sp>
          <p:nvSpPr>
            <p:cNvPr id="1194" name="Google Shape;1194;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5" name="Google Shape;1195;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6" name="Google Shape;1196;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7" name="Google Shape;1197;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8" name="Google Shape;1198;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9" name="Google Shape;1199;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0" name="Google Shape;1200;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1" name="Google Shape;1201;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2" name="Google Shape;1202;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3" name="Google Shape;1203;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4" name="Google Shape;1204;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5" name="Google Shape;1205;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6" name="Google Shape;1206;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7" name="Google Shape;1207;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8" name="Google Shape;1208;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9" name="Google Shape;1209;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0" name="Google Shape;1210;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1" name="Google Shape;1211;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2" name="Google Shape;1212;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3" name="Google Shape;1213;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4" name="Google Shape;1214;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5" name="Google Shape;1215;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6" name="Google Shape;1216;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7" name="Google Shape;1217;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8" name="Google Shape;1218;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9" name="Google Shape;1219;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0" name="Google Shape;1220;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1" name="Google Shape;1221;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2" name="Google Shape;1222;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3" name="Google Shape;1223;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4" name="Google Shape;1224;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5" name="Google Shape;1225;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6" name="Google Shape;1226;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7" name="Google Shape;1227;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8" name="Google Shape;1228;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229" name="Google Shape;1229;p21"/>
          <p:cNvPicPr preferRelativeResize="0"/>
          <p:nvPr/>
        </p:nvPicPr>
        <p:blipFill>
          <a:blip r:embed="rId3">
            <a:alphaModFix amt="74000"/>
          </a:blip>
          <a:stretch>
            <a:fillRect/>
          </a:stretch>
        </p:blipFill>
        <p:spPr>
          <a:xfrm flipH="1">
            <a:off x="10412592" y="5519553"/>
            <a:ext cx="3859827" cy="3457761"/>
          </a:xfrm>
          <a:prstGeom prst="rect">
            <a:avLst/>
          </a:prstGeom>
          <a:noFill/>
          <a:ln>
            <a:noFill/>
          </a:ln>
        </p:spPr>
      </p:pic>
      <p:pic>
        <p:nvPicPr>
          <p:cNvPr id="1230" name="Google Shape;1230;p21"/>
          <p:cNvPicPr preferRelativeResize="0"/>
          <p:nvPr/>
        </p:nvPicPr>
        <p:blipFill>
          <a:blip r:embed="rId4">
            <a:alphaModFix amt="62000"/>
          </a:blip>
          <a:stretch>
            <a:fillRect/>
          </a:stretch>
        </p:blipFill>
        <p:spPr>
          <a:xfrm rot="9368145" flipH="1">
            <a:off x="-2012207" y="-1661342"/>
            <a:ext cx="3859827" cy="3457761"/>
          </a:xfrm>
          <a:prstGeom prst="rect">
            <a:avLst/>
          </a:prstGeom>
          <a:noFill/>
          <a:ln>
            <a:noFill/>
          </a:ln>
        </p:spPr>
      </p:pic>
      <p:grpSp>
        <p:nvGrpSpPr>
          <p:cNvPr id="1231" name="Google Shape;1231;p21"/>
          <p:cNvGrpSpPr/>
          <p:nvPr/>
        </p:nvGrpSpPr>
        <p:grpSpPr>
          <a:xfrm rot="5400065">
            <a:off x="11556183" y="-1506452"/>
            <a:ext cx="1792503" cy="2660416"/>
            <a:chOff x="272875" y="1527563"/>
            <a:chExt cx="255950" cy="455000"/>
          </a:xfrm>
        </p:grpSpPr>
        <p:sp>
          <p:nvSpPr>
            <p:cNvPr id="1232" name="Google Shape;1232;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3" name="Google Shape;1233;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4" name="Google Shape;1234;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5" name="Google Shape;1235;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6" name="Google Shape;1236;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7" name="Google Shape;1237;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8" name="Google Shape;1238;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9" name="Google Shape;1239;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0" name="Google Shape;1240;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1" name="Google Shape;1241;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2" name="Google Shape;1242;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3" name="Google Shape;1243;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4" name="Google Shape;1244;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5" name="Google Shape;1245;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6" name="Google Shape;1246;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7" name="Google Shape;1247;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8" name="Google Shape;1248;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9" name="Google Shape;1249;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0" name="Google Shape;1250;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1" name="Google Shape;1251;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2" name="Google Shape;1252;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3" name="Google Shape;1253;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4" name="Google Shape;1254;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5" name="Google Shape;1255;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6" name="Google Shape;1256;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7" name="Google Shape;1257;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8" name="Google Shape;1258;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9" name="Google Shape;1259;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0" name="Google Shape;1260;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1" name="Google Shape;1261;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2" name="Google Shape;1262;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3" name="Google Shape;1263;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4" name="Google Shape;1264;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5" name="Google Shape;1265;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6" name="Google Shape;1266;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267" name="Google Shape;1267;p21"/>
          <p:cNvPicPr preferRelativeResize="0"/>
          <p:nvPr/>
        </p:nvPicPr>
        <p:blipFill>
          <a:blip r:embed="rId2">
            <a:alphaModFix amt="47000"/>
          </a:blip>
          <a:stretch>
            <a:fillRect/>
          </a:stretch>
        </p:blipFill>
        <p:spPr>
          <a:xfrm rot="-10643014">
            <a:off x="10591229" y="-2012415"/>
            <a:ext cx="3986537" cy="3290969"/>
          </a:xfrm>
          <a:prstGeom prst="rect">
            <a:avLst/>
          </a:prstGeom>
          <a:noFill/>
          <a:ln>
            <a:noFill/>
          </a:ln>
        </p:spPr>
      </p:pic>
      <p:sp>
        <p:nvSpPr>
          <p:cNvPr id="1268" name="Google Shape;1268;p21"/>
          <p:cNvSpPr txBox="1">
            <a:spLocks noGrp="1"/>
          </p:cNvSpPr>
          <p:nvPr>
            <p:ph type="ctrTitle" idx="8"/>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269" name="Google Shape;1269;p21"/>
          <p:cNvSpPr/>
          <p:nvPr/>
        </p:nvSpPr>
        <p:spPr>
          <a:xfrm rot="-7373435">
            <a:off x="-2024290" y="4037193"/>
            <a:ext cx="3020007" cy="288768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4278731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360"/>
        <p:cNvGrpSpPr/>
        <p:nvPr/>
      </p:nvGrpSpPr>
      <p:grpSpPr>
        <a:xfrm>
          <a:off x="0" y="0"/>
          <a:ext cx="0" cy="0"/>
          <a:chOff x="0" y="0"/>
          <a:chExt cx="0" cy="0"/>
        </a:xfrm>
      </p:grpSpPr>
      <p:pic>
        <p:nvPicPr>
          <p:cNvPr id="1361" name="Google Shape;1361;p23"/>
          <p:cNvPicPr preferRelativeResize="0"/>
          <p:nvPr/>
        </p:nvPicPr>
        <p:blipFill>
          <a:blip r:embed="rId2">
            <a:alphaModFix amt="66000"/>
          </a:blip>
          <a:stretch>
            <a:fillRect/>
          </a:stretch>
        </p:blipFill>
        <p:spPr>
          <a:xfrm rot="-2343514" flipH="1">
            <a:off x="-2188737" y="-2293211"/>
            <a:ext cx="4396519" cy="3035517"/>
          </a:xfrm>
          <a:prstGeom prst="rect">
            <a:avLst/>
          </a:prstGeom>
          <a:noFill/>
          <a:ln>
            <a:noFill/>
          </a:ln>
        </p:spPr>
      </p:pic>
      <p:grpSp>
        <p:nvGrpSpPr>
          <p:cNvPr id="1362" name="Google Shape;1362;p23"/>
          <p:cNvGrpSpPr/>
          <p:nvPr/>
        </p:nvGrpSpPr>
        <p:grpSpPr>
          <a:xfrm rot="-8099954">
            <a:off x="-612769" y="-1362163"/>
            <a:ext cx="1792489" cy="2660436"/>
            <a:chOff x="272875" y="1527563"/>
            <a:chExt cx="255950" cy="455000"/>
          </a:xfrm>
        </p:grpSpPr>
        <p:sp>
          <p:nvSpPr>
            <p:cNvPr id="1363" name="Google Shape;1363;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4" name="Google Shape;1364;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5" name="Google Shape;1365;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6" name="Google Shape;1366;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7" name="Google Shape;1367;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8" name="Google Shape;1368;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9" name="Google Shape;1369;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0" name="Google Shape;1370;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1" name="Google Shape;1371;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2" name="Google Shape;1372;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3" name="Google Shape;1373;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4" name="Google Shape;1374;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5" name="Google Shape;1375;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6" name="Google Shape;1376;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7" name="Google Shape;1377;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8" name="Google Shape;1378;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9" name="Google Shape;1379;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0" name="Google Shape;1380;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1" name="Google Shape;1381;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2" name="Google Shape;1382;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3" name="Google Shape;1383;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4" name="Google Shape;1384;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5" name="Google Shape;1385;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6" name="Google Shape;1386;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7" name="Google Shape;1387;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8" name="Google Shape;1388;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9" name="Google Shape;1389;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0" name="Google Shape;1390;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1" name="Google Shape;1391;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2" name="Google Shape;1392;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3" name="Google Shape;1393;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4" name="Google Shape;1394;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5" name="Google Shape;1395;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6" name="Google Shape;1396;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7" name="Google Shape;1397;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398" name="Google Shape;1398;p23"/>
          <p:cNvPicPr preferRelativeResize="0"/>
          <p:nvPr/>
        </p:nvPicPr>
        <p:blipFill>
          <a:blip r:embed="rId3">
            <a:alphaModFix amt="74000"/>
          </a:blip>
          <a:stretch>
            <a:fillRect/>
          </a:stretch>
        </p:blipFill>
        <p:spPr>
          <a:xfrm rot="4990199" flipH="1">
            <a:off x="-1503147" y="5478162"/>
            <a:ext cx="3859827" cy="3457761"/>
          </a:xfrm>
          <a:prstGeom prst="rect">
            <a:avLst/>
          </a:prstGeom>
          <a:noFill/>
          <a:ln>
            <a:noFill/>
          </a:ln>
        </p:spPr>
      </p:pic>
      <p:pic>
        <p:nvPicPr>
          <p:cNvPr id="1399" name="Google Shape;1399;p23"/>
          <p:cNvPicPr preferRelativeResize="0"/>
          <p:nvPr/>
        </p:nvPicPr>
        <p:blipFill>
          <a:blip r:embed="rId4">
            <a:alphaModFix amt="74000"/>
          </a:blip>
          <a:stretch>
            <a:fillRect/>
          </a:stretch>
        </p:blipFill>
        <p:spPr>
          <a:xfrm rot="4990199" flipH="1">
            <a:off x="9743487" y="-1229354"/>
            <a:ext cx="3859827" cy="3457761"/>
          </a:xfrm>
          <a:prstGeom prst="rect">
            <a:avLst/>
          </a:prstGeom>
          <a:noFill/>
          <a:ln>
            <a:noFill/>
          </a:ln>
        </p:spPr>
      </p:pic>
      <p:sp>
        <p:nvSpPr>
          <p:cNvPr id="1400" name="Google Shape;1400;p23"/>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401" name="Google Shape;1401;p23"/>
          <p:cNvSpPr/>
          <p:nvPr/>
        </p:nvSpPr>
        <p:spPr>
          <a:xfrm rot="231922" flipH="1">
            <a:off x="9964609" y="-8582942"/>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1402" name="Google Shape;1402;p23"/>
          <p:cNvPicPr preferRelativeResize="0"/>
          <p:nvPr/>
        </p:nvPicPr>
        <p:blipFill>
          <a:blip r:embed="rId2">
            <a:alphaModFix amt="66000"/>
          </a:blip>
          <a:stretch>
            <a:fillRect/>
          </a:stretch>
        </p:blipFill>
        <p:spPr>
          <a:xfrm rot="-2343514" flipH="1">
            <a:off x="9696463" y="4574090"/>
            <a:ext cx="4396519" cy="3035517"/>
          </a:xfrm>
          <a:prstGeom prst="rect">
            <a:avLst/>
          </a:prstGeom>
          <a:noFill/>
          <a:ln>
            <a:noFill/>
          </a:ln>
        </p:spPr>
      </p:pic>
      <p:grpSp>
        <p:nvGrpSpPr>
          <p:cNvPr id="1403" name="Google Shape;1403;p23"/>
          <p:cNvGrpSpPr/>
          <p:nvPr/>
        </p:nvGrpSpPr>
        <p:grpSpPr>
          <a:xfrm rot="-8099954">
            <a:off x="11272432" y="5505137"/>
            <a:ext cx="1792489" cy="2660436"/>
            <a:chOff x="272875" y="1527563"/>
            <a:chExt cx="255950" cy="455000"/>
          </a:xfrm>
        </p:grpSpPr>
        <p:sp>
          <p:nvSpPr>
            <p:cNvPr id="1404" name="Google Shape;1404;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5" name="Google Shape;1405;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6" name="Google Shape;1406;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7" name="Google Shape;1407;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8" name="Google Shape;1408;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9" name="Google Shape;1409;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0" name="Google Shape;1410;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1" name="Google Shape;1411;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2" name="Google Shape;1412;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3" name="Google Shape;1413;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4" name="Google Shape;1414;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5" name="Google Shape;1415;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6" name="Google Shape;1416;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7" name="Google Shape;1417;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8" name="Google Shape;1418;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9" name="Google Shape;1419;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0" name="Google Shape;1420;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1" name="Google Shape;1421;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2" name="Google Shape;1422;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3" name="Google Shape;1423;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4" name="Google Shape;1424;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5" name="Google Shape;1425;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6" name="Google Shape;1426;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7" name="Google Shape;1427;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8" name="Google Shape;1428;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9" name="Google Shape;1429;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0" name="Google Shape;1430;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1" name="Google Shape;1431;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2" name="Google Shape;1432;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3" name="Google Shape;1433;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4" name="Google Shape;1434;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5" name="Google Shape;1435;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6" name="Google Shape;1436;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7" name="Google Shape;1437;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8" name="Google Shape;1438;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8275561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Number and text">
  <p:cSld name="Number and text">
    <p:spTree>
      <p:nvGrpSpPr>
        <p:cNvPr id="1" name="Shape 1439"/>
        <p:cNvGrpSpPr/>
        <p:nvPr/>
      </p:nvGrpSpPr>
      <p:grpSpPr>
        <a:xfrm>
          <a:off x="0" y="0"/>
          <a:ext cx="0" cy="0"/>
          <a:chOff x="0" y="0"/>
          <a:chExt cx="0" cy="0"/>
        </a:xfrm>
      </p:grpSpPr>
      <p:sp>
        <p:nvSpPr>
          <p:cNvPr id="1440" name="Google Shape;1440;p24"/>
          <p:cNvSpPr txBox="1">
            <a:spLocks noGrp="1"/>
          </p:cNvSpPr>
          <p:nvPr>
            <p:ph type="title" hasCustomPrompt="1"/>
          </p:nvPr>
        </p:nvSpPr>
        <p:spPr>
          <a:xfrm>
            <a:off x="4054596" y="2656100"/>
            <a:ext cx="15144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1" name="Google Shape;1441;p24"/>
          <p:cNvSpPr txBox="1">
            <a:spLocks noGrp="1"/>
          </p:cNvSpPr>
          <p:nvPr>
            <p:ph type="subTitle" idx="1"/>
          </p:nvPr>
        </p:nvSpPr>
        <p:spPr>
          <a:xfrm>
            <a:off x="6094403" y="4394633"/>
            <a:ext cx="2551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2" name="Google Shape;1442;p24"/>
          <p:cNvSpPr txBox="1">
            <a:spLocks noGrp="1"/>
          </p:cNvSpPr>
          <p:nvPr>
            <p:ph type="title" idx="2" hasCustomPrompt="1"/>
          </p:nvPr>
        </p:nvSpPr>
        <p:spPr>
          <a:xfrm>
            <a:off x="6612803" y="2656100"/>
            <a:ext cx="15144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3" name="Google Shape;1443;p24"/>
          <p:cNvSpPr txBox="1">
            <a:spLocks noGrp="1"/>
          </p:cNvSpPr>
          <p:nvPr>
            <p:ph type="subTitle" idx="3"/>
          </p:nvPr>
        </p:nvSpPr>
        <p:spPr>
          <a:xfrm>
            <a:off x="3527596" y="4394633"/>
            <a:ext cx="2568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4" name="Google Shape;1444;p24"/>
          <p:cNvSpPr txBox="1">
            <a:spLocks noGrp="1"/>
          </p:cNvSpPr>
          <p:nvPr>
            <p:ph type="title" idx="4" hasCustomPrompt="1"/>
          </p:nvPr>
        </p:nvSpPr>
        <p:spPr>
          <a:xfrm>
            <a:off x="9235267" y="2656100"/>
            <a:ext cx="14440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5" name="Google Shape;1445;p24"/>
          <p:cNvSpPr txBox="1">
            <a:spLocks noGrp="1"/>
          </p:cNvSpPr>
          <p:nvPr>
            <p:ph type="subTitle" idx="5"/>
          </p:nvPr>
        </p:nvSpPr>
        <p:spPr>
          <a:xfrm>
            <a:off x="8677267" y="4394633"/>
            <a:ext cx="2560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6" name="Google Shape;1446;p24"/>
          <p:cNvSpPr txBox="1">
            <a:spLocks noGrp="1"/>
          </p:cNvSpPr>
          <p:nvPr>
            <p:ph type="title" idx="6" hasCustomPrompt="1"/>
          </p:nvPr>
        </p:nvSpPr>
        <p:spPr>
          <a:xfrm>
            <a:off x="1528213" y="2656100"/>
            <a:ext cx="14440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7" name="Google Shape;1447;p24"/>
          <p:cNvSpPr txBox="1">
            <a:spLocks noGrp="1"/>
          </p:cNvSpPr>
          <p:nvPr>
            <p:ph type="subTitle" idx="7"/>
          </p:nvPr>
        </p:nvSpPr>
        <p:spPr>
          <a:xfrm>
            <a:off x="966013" y="4394633"/>
            <a:ext cx="2568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8" name="Google Shape;1448;p24"/>
          <p:cNvSpPr txBox="1">
            <a:spLocks noGrp="1"/>
          </p:cNvSpPr>
          <p:nvPr>
            <p:ph type="subTitle" idx="8"/>
          </p:nvPr>
        </p:nvSpPr>
        <p:spPr>
          <a:xfrm>
            <a:off x="963013"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4"/>
          <p:cNvSpPr txBox="1">
            <a:spLocks noGrp="1"/>
          </p:cNvSpPr>
          <p:nvPr>
            <p:ph type="subTitle" idx="9"/>
          </p:nvPr>
        </p:nvSpPr>
        <p:spPr>
          <a:xfrm>
            <a:off x="3524596"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0" name="Google Shape;1450;p24"/>
          <p:cNvSpPr txBox="1">
            <a:spLocks noGrp="1"/>
          </p:cNvSpPr>
          <p:nvPr>
            <p:ph type="subTitle" idx="13"/>
          </p:nvPr>
        </p:nvSpPr>
        <p:spPr>
          <a:xfrm>
            <a:off x="6082803"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4"/>
          <p:cNvSpPr txBox="1">
            <a:spLocks noGrp="1"/>
          </p:cNvSpPr>
          <p:nvPr>
            <p:ph type="subTitle" idx="14"/>
          </p:nvPr>
        </p:nvSpPr>
        <p:spPr>
          <a:xfrm>
            <a:off x="8670067" y="4843600"/>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52" name="Google Shape;1452;p24"/>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453" name="Google Shape;1453;p24"/>
          <p:cNvGrpSpPr/>
          <p:nvPr/>
        </p:nvGrpSpPr>
        <p:grpSpPr>
          <a:xfrm rot="-987768">
            <a:off x="10335757" y="-355038"/>
            <a:ext cx="1792479" cy="2660411"/>
            <a:chOff x="272875" y="1527563"/>
            <a:chExt cx="255950" cy="455000"/>
          </a:xfrm>
        </p:grpSpPr>
        <p:sp>
          <p:nvSpPr>
            <p:cNvPr id="1454" name="Google Shape;1454;p2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5" name="Google Shape;1455;p2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6" name="Google Shape;1456;p2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7" name="Google Shape;1457;p2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8" name="Google Shape;1458;p2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9" name="Google Shape;1459;p2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0" name="Google Shape;1460;p2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1" name="Google Shape;1461;p2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2" name="Google Shape;1462;p2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3" name="Google Shape;1463;p2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4" name="Google Shape;1464;p2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5" name="Google Shape;1465;p2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6" name="Google Shape;1466;p2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7" name="Google Shape;1467;p2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8" name="Google Shape;1468;p2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9" name="Google Shape;1469;p2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0" name="Google Shape;1470;p2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1" name="Google Shape;1471;p2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2" name="Google Shape;1472;p2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3" name="Google Shape;1473;p2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4" name="Google Shape;1474;p2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5" name="Google Shape;1475;p2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6" name="Google Shape;1476;p2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7" name="Google Shape;1477;p2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8" name="Google Shape;1478;p2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9" name="Google Shape;1479;p2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0" name="Google Shape;1480;p2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1" name="Google Shape;1481;p2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2" name="Google Shape;1482;p2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3" name="Google Shape;1483;p2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4" name="Google Shape;1484;p2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5" name="Google Shape;1485;p2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6" name="Google Shape;1486;p2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7" name="Google Shape;1487;p2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8" name="Google Shape;1488;p2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489" name="Google Shape;1489;p24"/>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490" name="Google Shape;1490;p24"/>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491" name="Google Shape;1491;p24"/>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2" name="Google Shape;1492;p24"/>
          <p:cNvSpPr txBox="1">
            <a:spLocks noGrp="1"/>
          </p:cNvSpPr>
          <p:nvPr>
            <p:ph type="ctrTitle" idx="15"/>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3558266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8.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9.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theme" Target="../theme/theme6.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image" Target="../media/image10.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image" Target="../media/image10.jpg"/><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theme" Target="../theme/theme7.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theme" Target="../theme/theme8.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image" Target="../media/image10.jp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26" Type="http://schemas.openxmlformats.org/officeDocument/2006/relationships/theme" Target="../theme/theme9.xml"/><Relationship Id="rId3" Type="http://schemas.openxmlformats.org/officeDocument/2006/relationships/slideLayout" Target="../slideLayouts/slideLayout113.xml"/><Relationship Id="rId21" Type="http://schemas.openxmlformats.org/officeDocument/2006/relationships/slideLayout" Target="../slideLayouts/slideLayout131.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5" Type="http://schemas.openxmlformats.org/officeDocument/2006/relationships/slideLayout" Target="../slideLayouts/slideLayout135.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slideLayout" Target="../slideLayouts/slideLayout130.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24" Type="http://schemas.openxmlformats.org/officeDocument/2006/relationships/slideLayout" Target="../slideLayouts/slideLayout134.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23" Type="http://schemas.openxmlformats.org/officeDocument/2006/relationships/slideLayout" Target="../slideLayouts/slideLayout133.xml"/><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slideLayout" Target="../slideLayouts/slideLayout132.xml"/><Relationship Id="rId27" Type="http://schemas.openxmlformats.org/officeDocument/2006/relationships/image" Target="../media/image10.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iming>
    <p:tnLst>
      <p:par>
        <p:cTn id="1" dur="indefinite" restart="never" nodeType="tmRoot"/>
      </p:par>
    </p:tnLst>
  </p:timing>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8674661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40" r:id="rId3"/>
    <p:sldLayoutId id="2147483741"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2CDF8A-D63E-4C76-907D-14E0621C443D}" type="datetimeFigureOut">
              <a:rPr lang="zh-CN" altLang="en-US" smtClean="0"/>
              <a:pPr/>
              <a:t>2023/1/1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66EBE7-A632-4266-8BA8-D06C247E5B20}" type="slidenum">
              <a:rPr lang="zh-CN" altLang="en-US" smtClean="0"/>
              <a:pPr/>
              <a:t>‹#›</a:t>
            </a:fld>
            <a:endParaRPr lang="zh-CN" altLang="en-US"/>
          </a:p>
        </p:txBody>
      </p:sp>
      <p:pic>
        <p:nvPicPr>
          <p:cNvPr id="8" name="图片 7"/>
          <p:cNvPicPr>
            <a:picLocks noChangeAspect="1"/>
          </p:cNvPicPr>
          <p:nvPr userDrawn="1"/>
        </p:nvPicPr>
        <p:blipFill rotWithShape="1">
          <a:blip r:embed="rId14">
            <a:extLst>
              <a:ext uri="{28A0092B-C50C-407E-A947-70E740481C1C}">
                <a14:useLocalDpi xmlns:a14="http://schemas.microsoft.com/office/drawing/2010/main" val="0"/>
              </a:ext>
            </a:extLst>
          </a:blip>
          <a:srcRect t="24761"/>
          <a:stretch/>
        </p:blipFill>
        <p:spPr>
          <a:xfrm>
            <a:off x="0" y="-19050"/>
            <a:ext cx="12192000" cy="6877050"/>
          </a:xfrm>
          <a:prstGeom prst="rect">
            <a:avLst/>
          </a:prstGeom>
        </p:spPr>
      </p:pic>
    </p:spTree>
    <p:extLst>
      <p:ext uri="{BB962C8B-B14F-4D97-AF65-F5344CB8AC3E}">
        <p14:creationId xmlns:p14="http://schemas.microsoft.com/office/powerpoint/2010/main" val="3598735075"/>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27">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93790747"/>
      </p:ext>
    </p:extLst>
  </p:cSld>
  <p:clrMap bg1="lt1" tx1="dk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83" r:id="rId20"/>
    <p:sldLayoutId id="2147483784" r:id="rId21"/>
    <p:sldLayoutId id="2147483785" r:id="rId22"/>
    <p:sldLayoutId id="2147483786" r:id="rId23"/>
    <p:sldLayoutId id="2147483787" r:id="rId24"/>
    <p:sldLayoutId id="2147483788"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a:blip r:embed="rId2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906375989"/>
      </p:ext>
    </p:extLst>
  </p:cSld>
  <p:clrMap bg1="lt1" tx1="dk1" bg2="dk2" tx2="lt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 id="2147483812" r:id="rId22"/>
    <p:sldLayoutId id="2147483813" r:id="rId23"/>
    <p:sldLayoutId id="2147483814"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a:blip r:embed="rId27">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773147434"/>
      </p:ext>
    </p:extLst>
  </p:cSld>
  <p:clrMap bg1="lt1" tx1="dk1" bg2="dk2" tx2="lt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831" r:id="rId16"/>
    <p:sldLayoutId id="2147483832" r:id="rId17"/>
    <p:sldLayoutId id="2147483833" r:id="rId18"/>
    <p:sldLayoutId id="2147483834" r:id="rId19"/>
    <p:sldLayoutId id="2147483835" r:id="rId20"/>
    <p:sldLayoutId id="2147483836" r:id="rId21"/>
    <p:sldLayoutId id="2147483837" r:id="rId22"/>
    <p:sldLayoutId id="2147483838" r:id="rId23"/>
    <p:sldLayoutId id="2147483839" r:id="rId24"/>
    <p:sldLayoutId id="2147483840"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a:blip r:embed="rId27">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847686203"/>
      </p:ext>
    </p:extLst>
  </p:cSld>
  <p:clrMap bg1="lt1" tx1="dk1" bg2="dk2" tx2="lt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 id="2147483858" r:id="rId17"/>
    <p:sldLayoutId id="2147483859" r:id="rId18"/>
    <p:sldLayoutId id="2147483860" r:id="rId19"/>
    <p:sldLayoutId id="2147483861" r:id="rId20"/>
    <p:sldLayoutId id="2147483862" r:id="rId21"/>
    <p:sldLayoutId id="2147483863" r:id="rId22"/>
    <p:sldLayoutId id="2147483864" r:id="rId23"/>
    <p:sldLayoutId id="2147483865" r:id="rId24"/>
    <p:sldLayoutId id="2147483866"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53.xml"/><Relationship Id="rId5" Type="http://schemas.openxmlformats.org/officeDocument/2006/relationships/image" Target="../media/image34.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1" Type="http://schemas.openxmlformats.org/officeDocument/2006/relationships/image" Target="../media/image2.svg"/><Relationship Id="rId2" Type="http://schemas.openxmlformats.org/officeDocument/2006/relationships/notesSlide" Target="../notesSlides/notesSlide10.xml"/><Relationship Id="rId1" Type="http://schemas.openxmlformats.org/officeDocument/2006/relationships/slideLayout" Target="../slideLayouts/slideLayout126.xml"/><Relationship Id="rId5" Type="http://schemas.microsoft.com/office/2007/relationships/hdphoto" Target="../media/hdphoto4.wdp"/><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26.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27.xml"/><Relationship Id="rId6" Type="http://schemas.openxmlformats.org/officeDocument/2006/relationships/image" Target="../media/image49.png"/><Relationship Id="rId5" Type="http://schemas.microsoft.com/office/2007/relationships/hdphoto" Target="../media/hdphoto5.wdp"/><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7.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12.xml"/><Relationship Id="rId5" Type="http://schemas.openxmlformats.org/officeDocument/2006/relationships/image" Target="../media/image47.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126.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26.xml"/><Relationship Id="rId5" Type="http://schemas.microsoft.com/office/2007/relationships/hdphoto" Target="../media/hdphoto3.wdp"/><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1" Type="http://schemas.openxmlformats.org/officeDocument/2006/relationships/image" Target="../media/image2.svg"/><Relationship Id="rId2" Type="http://schemas.openxmlformats.org/officeDocument/2006/relationships/notesSlide" Target="../notesSlides/notesSlide17.xml"/><Relationship Id="rId1" Type="http://schemas.openxmlformats.org/officeDocument/2006/relationships/slideLayout" Target="../slideLayouts/slideLayout126.xml"/><Relationship Id="rId24" Type="http://schemas.microsoft.com/office/2007/relationships/hdphoto" Target="../media/hdphoto3.wdp"/><Relationship Id="rId23" Type="http://schemas.openxmlformats.org/officeDocument/2006/relationships/image" Target="../media/image37.png"/><Relationship Id="rId4" Type="http://schemas.microsoft.com/office/2007/relationships/hdphoto" Target="../media/hdphoto4.wdp"/><Relationship Id="rId22"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126.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microsoft.com/office/2007/relationships/hdphoto" Target="../media/hdphoto3.wdp"/><Relationship Id="rId5" Type="http://schemas.openxmlformats.org/officeDocument/2006/relationships/image" Target="../media/image37.png"/><Relationship Id="rId4" Type="http://schemas.openxmlformats.org/officeDocument/2006/relationships/image" Target="../media/image36.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43.xml"/><Relationship Id="rId5" Type="http://schemas.openxmlformats.org/officeDocument/2006/relationships/image" Target="../media/image55.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38.xml"/><Relationship Id="rId5" Type="http://schemas.microsoft.com/office/2007/relationships/hdphoto" Target="../media/hdphoto3.wdp"/><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jpeg"/><Relationship Id="rId7" Type="http://schemas.openxmlformats.org/officeDocument/2006/relationships/slide" Target="slide24.xml"/><Relationship Id="rId2" Type="http://schemas.openxmlformats.org/officeDocument/2006/relationships/notesSlide" Target="../notesSlides/notesSlide23.xml"/><Relationship Id="rId1" Type="http://schemas.openxmlformats.org/officeDocument/2006/relationships/slideLayout" Target="../slideLayouts/slideLayout26.xml"/><Relationship Id="rId6" Type="http://schemas.microsoft.com/office/2007/relationships/hdphoto" Target="../media/hdphoto6.wdp"/><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8" Type="http://schemas.openxmlformats.org/officeDocument/2006/relationships/image" Target="../media/image63.gif"/><Relationship Id="rId13" Type="http://schemas.openxmlformats.org/officeDocument/2006/relationships/slide" Target="slide25.xml"/><Relationship Id="rId18" Type="http://schemas.openxmlformats.org/officeDocument/2006/relationships/image" Target="../media/image68.gif"/><Relationship Id="rId3" Type="http://schemas.openxmlformats.org/officeDocument/2006/relationships/image" Target="../media/image60.jpeg"/><Relationship Id="rId21" Type="http://schemas.openxmlformats.org/officeDocument/2006/relationships/slide" Target="slide27.xml"/><Relationship Id="rId7" Type="http://schemas.openxmlformats.org/officeDocument/2006/relationships/slide" Target="slide29.xml"/><Relationship Id="rId12" Type="http://schemas.openxmlformats.org/officeDocument/2006/relationships/image" Target="../media/image65.gif"/><Relationship Id="rId17" Type="http://schemas.openxmlformats.org/officeDocument/2006/relationships/slide" Target="slide26.xml"/><Relationship Id="rId2" Type="http://schemas.openxmlformats.org/officeDocument/2006/relationships/notesSlide" Target="../notesSlides/notesSlide24.xml"/><Relationship Id="rId16" Type="http://schemas.openxmlformats.org/officeDocument/2006/relationships/image" Target="../media/image67.gif"/><Relationship Id="rId20" Type="http://schemas.openxmlformats.org/officeDocument/2006/relationships/image" Target="../media/image70.gif"/><Relationship Id="rId1" Type="http://schemas.openxmlformats.org/officeDocument/2006/relationships/slideLayout" Target="../slideLayouts/slideLayout26.xml"/><Relationship Id="rId6" Type="http://schemas.microsoft.com/office/2007/relationships/hdphoto" Target="../media/hdphoto7.wdp"/><Relationship Id="rId11" Type="http://schemas.openxmlformats.org/officeDocument/2006/relationships/slide" Target="slide30.xml"/><Relationship Id="rId5" Type="http://schemas.openxmlformats.org/officeDocument/2006/relationships/image" Target="../media/image62.png"/><Relationship Id="rId15" Type="http://schemas.openxmlformats.org/officeDocument/2006/relationships/slide" Target="slide31.xml"/><Relationship Id="rId10" Type="http://schemas.openxmlformats.org/officeDocument/2006/relationships/image" Target="../media/image64.gif"/><Relationship Id="rId19" Type="http://schemas.openxmlformats.org/officeDocument/2006/relationships/image" Target="../media/image69.png"/><Relationship Id="rId4" Type="http://schemas.openxmlformats.org/officeDocument/2006/relationships/image" Target="../media/image61.png"/><Relationship Id="rId9" Type="http://schemas.openxmlformats.org/officeDocument/2006/relationships/slide" Target="slide28.xml"/><Relationship Id="rId14" Type="http://schemas.openxmlformats.org/officeDocument/2006/relationships/image" Target="../media/image66.gif"/></Relationships>
</file>

<file path=ppt/slides/_rels/slide2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0.jpeg"/><Relationship Id="rId7" Type="http://schemas.openxmlformats.org/officeDocument/2006/relationships/image" Target="../media/image72.jpeg"/><Relationship Id="rId2" Type="http://schemas.openxmlformats.org/officeDocument/2006/relationships/notesSlide" Target="../notesSlides/notesSlide25.xml"/><Relationship Id="rId1" Type="http://schemas.openxmlformats.org/officeDocument/2006/relationships/slideLayout" Target="../slideLayouts/slideLayout26.xml"/><Relationship Id="rId6" Type="http://schemas.microsoft.com/office/2007/relationships/hdphoto" Target="../media/hdphoto8.wdp"/><Relationship Id="rId5" Type="http://schemas.openxmlformats.org/officeDocument/2006/relationships/image" Target="../media/image71.png"/><Relationship Id="rId4" Type="http://schemas.openxmlformats.org/officeDocument/2006/relationships/slide" Target="slide24.xml"/><Relationship Id="rId9" Type="http://schemas.openxmlformats.org/officeDocument/2006/relationships/image" Target="../media/image74.png"/></Relationships>
</file>

<file path=ppt/slides/_rels/slide2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72.jpeg"/><Relationship Id="rId7" Type="http://schemas.openxmlformats.org/officeDocument/2006/relationships/image" Target="../media/image71.png"/><Relationship Id="rId2" Type="http://schemas.openxmlformats.org/officeDocument/2006/relationships/image" Target="../media/image60.jpeg"/><Relationship Id="rId1" Type="http://schemas.openxmlformats.org/officeDocument/2006/relationships/slideLayout" Target="../slideLayouts/slideLayout26.xml"/><Relationship Id="rId6" Type="http://schemas.openxmlformats.org/officeDocument/2006/relationships/slide" Target="slide24.xml"/><Relationship Id="rId5" Type="http://schemas.openxmlformats.org/officeDocument/2006/relationships/image" Target="../media/image74.png"/><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72.jpeg"/><Relationship Id="rId7" Type="http://schemas.openxmlformats.org/officeDocument/2006/relationships/image" Target="../media/image71.png"/><Relationship Id="rId2" Type="http://schemas.openxmlformats.org/officeDocument/2006/relationships/image" Target="../media/image60.jpeg"/><Relationship Id="rId1" Type="http://schemas.openxmlformats.org/officeDocument/2006/relationships/slideLayout" Target="../slideLayouts/slideLayout26.xml"/><Relationship Id="rId6" Type="http://schemas.openxmlformats.org/officeDocument/2006/relationships/slide" Target="slide24.xml"/><Relationship Id="rId5" Type="http://schemas.openxmlformats.org/officeDocument/2006/relationships/image" Target="../media/image74.pn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slide" Target="slide24.xml"/><Relationship Id="rId7" Type="http://schemas.openxmlformats.org/officeDocument/2006/relationships/image" Target="../media/image73.png"/><Relationship Id="rId2" Type="http://schemas.openxmlformats.org/officeDocument/2006/relationships/image" Target="../media/image60.jpeg"/><Relationship Id="rId1" Type="http://schemas.openxmlformats.org/officeDocument/2006/relationships/slideLayout" Target="../slideLayouts/slideLayout26.xml"/><Relationship Id="rId6" Type="http://schemas.openxmlformats.org/officeDocument/2006/relationships/image" Target="../media/image72.jpeg"/><Relationship Id="rId5" Type="http://schemas.microsoft.com/office/2007/relationships/hdphoto" Target="../media/hdphoto8.wdp"/><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72.jpeg"/><Relationship Id="rId7" Type="http://schemas.openxmlformats.org/officeDocument/2006/relationships/image" Target="../media/image71.png"/><Relationship Id="rId2" Type="http://schemas.openxmlformats.org/officeDocument/2006/relationships/image" Target="../media/image60.jpeg"/><Relationship Id="rId1" Type="http://schemas.openxmlformats.org/officeDocument/2006/relationships/slideLayout" Target="../slideLayouts/slideLayout26.xml"/><Relationship Id="rId6" Type="http://schemas.openxmlformats.org/officeDocument/2006/relationships/slide" Target="slide24.xml"/><Relationship Id="rId5" Type="http://schemas.openxmlformats.org/officeDocument/2006/relationships/image" Target="../media/image74.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64.xml"/></Relationships>
</file>

<file path=ppt/slides/_rels/slide3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72.jpeg"/><Relationship Id="rId7" Type="http://schemas.openxmlformats.org/officeDocument/2006/relationships/image" Target="../media/image71.png"/><Relationship Id="rId2" Type="http://schemas.openxmlformats.org/officeDocument/2006/relationships/image" Target="../media/image60.jpeg"/><Relationship Id="rId1" Type="http://schemas.openxmlformats.org/officeDocument/2006/relationships/slideLayout" Target="../slideLayouts/slideLayout26.xml"/><Relationship Id="rId6" Type="http://schemas.openxmlformats.org/officeDocument/2006/relationships/slide" Target="slide24.xml"/><Relationship Id="rId5" Type="http://schemas.openxmlformats.org/officeDocument/2006/relationships/image" Target="../media/image74.png"/><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72.jpeg"/><Relationship Id="rId7" Type="http://schemas.openxmlformats.org/officeDocument/2006/relationships/image" Target="../media/image71.png"/><Relationship Id="rId2" Type="http://schemas.openxmlformats.org/officeDocument/2006/relationships/image" Target="../media/image60.jpeg"/><Relationship Id="rId1" Type="http://schemas.openxmlformats.org/officeDocument/2006/relationships/slideLayout" Target="../slideLayouts/slideLayout26.xml"/><Relationship Id="rId6" Type="http://schemas.openxmlformats.org/officeDocument/2006/relationships/slide" Target="slide24.xml"/><Relationship Id="rId5" Type="http://schemas.openxmlformats.org/officeDocument/2006/relationships/image" Target="../media/image74.pn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92.xml"/><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7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1.xml"/></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74551" y="2635149"/>
            <a:ext cx="6325496" cy="3539430"/>
          </a:xfrm>
          <a:prstGeom prst="rect">
            <a:avLst/>
          </a:prstGeom>
          <a:noFill/>
        </p:spPr>
        <p:txBody>
          <a:bodyPr wrap="square" rtlCol="0">
            <a:spAutoFit/>
          </a:bodyPr>
          <a:lstStyle/>
          <a:p>
            <a:pPr marL="742950" indent="-742950" algn="just">
              <a:buClr>
                <a:srgbClr val="000000"/>
              </a:buClr>
              <a:buFont typeface="Arial"/>
              <a:buAutoNum type="arabicPeriod"/>
            </a:pP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Em</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có</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muốn</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thể</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hiện</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sự</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khác</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biệt</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so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với</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các</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bạn</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trong</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lớp</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hay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không</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Vì</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sao</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a:t>
            </a:r>
          </a:p>
          <a:p>
            <a:pPr marL="742950" indent="-742950" algn="just">
              <a:buClr>
                <a:srgbClr val="000000"/>
              </a:buClr>
              <a:buFont typeface="Arial"/>
              <a:buAutoNum type="arabicPeriod"/>
            </a:pP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Em</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suy</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nghĩ</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như</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thế</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nào</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về</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một</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bạn</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không</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cố</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tỏ</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ra</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khác</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biệt</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nhưng</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vẫn</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có</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những</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ưu</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điểm</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vượt</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trội</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a:t>
            </a:r>
            <a:endPar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1166475" y="875849"/>
            <a:ext cx="6286724" cy="2050229"/>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0847" y="1448696"/>
            <a:ext cx="6858000" cy="6858000"/>
          </a:xfrm>
          <a:prstGeom prst="rect">
            <a:avLst/>
          </a:prstGeom>
        </p:spPr>
      </p:pic>
    </p:spTree>
    <p:extLst>
      <p:ext uri="{BB962C8B-B14F-4D97-AF65-F5344CB8AC3E}">
        <p14:creationId xmlns:p14="http://schemas.microsoft.com/office/powerpoint/2010/main" val="17919457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78587" y="248921"/>
            <a:ext cx="5700254" cy="1774090"/>
          </a:xfrm>
          <a:prstGeom prst="rect">
            <a:avLst/>
          </a:prstGeom>
        </p:spPr>
      </p:pic>
      <p:sp>
        <p:nvSpPr>
          <p:cNvPr id="5" name="Rectangle 4"/>
          <p:cNvSpPr/>
          <p:nvPr/>
        </p:nvSpPr>
        <p:spPr>
          <a:xfrm>
            <a:off x="754966" y="1614660"/>
            <a:ext cx="10752405" cy="1015663"/>
          </a:xfrm>
          <a:prstGeom prst="rect">
            <a:avLst/>
          </a:prstGeom>
          <a:noFill/>
          <a:ln>
            <a:solidFill>
              <a:schemeClr val="bg1"/>
            </a:solidFill>
          </a:ln>
        </p:spPr>
        <p:txBody>
          <a:bodyPr wrap="square">
            <a:spAutoFit/>
          </a:bodyPr>
          <a:lstStyle/>
          <a:p>
            <a:pPr algn="just"/>
            <a:r>
              <a:rPr lang="en-US" sz="3000" b="1" dirty="0" err="1">
                <a:solidFill>
                  <a:schemeClr val="tx1">
                    <a:lumMod val="50000"/>
                  </a:schemeClr>
                </a:solidFill>
                <a:latin typeface="Times New Roman" panose="02020603050405020304" pitchFamily="18" charset="0"/>
                <a:cs typeface="Times New Roman" panose="02020603050405020304" pitchFamily="18" charset="0"/>
              </a:rPr>
              <a:t>Văn</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bản</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kể</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câu</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chuyện</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về</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sự</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thay</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đổi</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để</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khác</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biệt</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của</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các</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học</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sinh</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trung</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học</a:t>
            </a:r>
            <a:endParaRPr lang="en-US" sz="3000" b="1"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931596" y="2985868"/>
            <a:ext cx="2219568" cy="1010194"/>
          </a:xfrm>
          <a:prstGeom prst="rect">
            <a:avLst/>
          </a:prstGeom>
        </p:spPr>
      </p:pic>
      <p:sp>
        <p:nvSpPr>
          <p:cNvPr id="7" name="Rectangle 6"/>
          <p:cNvSpPr/>
          <p:nvPr/>
        </p:nvSpPr>
        <p:spPr>
          <a:xfrm>
            <a:off x="1061014" y="3167799"/>
            <a:ext cx="2273029" cy="646331"/>
          </a:xfrm>
          <a:prstGeom prst="rect">
            <a:avLst/>
          </a:prstGeom>
        </p:spPr>
        <p:txBody>
          <a:bodyPr wrap="square">
            <a:spAutoFit/>
          </a:bodyPr>
          <a:lstStyle/>
          <a:p>
            <a:r>
              <a:rPr 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cs typeface="Times New Roman" panose="02020603050405020304" pitchFamily="18" charset="0"/>
              </a:rPr>
              <a:t>Bài</a:t>
            </a:r>
            <a:r>
              <a:rPr 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cs typeface="Times New Roman" panose="02020603050405020304" pitchFamily="18" charset="0"/>
              </a:rPr>
              <a:t>tập</a:t>
            </a:r>
            <a:endParaRPr lang="en-US" sz="3600" dirty="0">
              <a:solidFill>
                <a:schemeClr val="tx1">
                  <a:lumMod val="50000"/>
                </a:schemeClr>
              </a:solidFill>
            </a:endParaRPr>
          </a:p>
        </p:txBody>
      </p:sp>
      <p:sp>
        <p:nvSpPr>
          <p:cNvPr id="8" name="Rectangle 7"/>
          <p:cNvSpPr/>
          <p:nvPr/>
        </p:nvSpPr>
        <p:spPr>
          <a:xfrm>
            <a:off x="3463461" y="2985868"/>
            <a:ext cx="7548276" cy="954107"/>
          </a:xfrm>
          <a:prstGeom prst="rect">
            <a:avLst/>
          </a:prstGeom>
        </p:spPr>
        <p:txBody>
          <a:bodyPr wrap="square">
            <a:spAutoFit/>
          </a:bodyPr>
          <a:lstStyle/>
          <a:p>
            <a:pPr algn="just"/>
            <a:r>
              <a:rPr lang="en-US" sz="2800" dirty="0" err="1">
                <a:solidFill>
                  <a:schemeClr val="tx1">
                    <a:lumMod val="50000"/>
                  </a:schemeClr>
                </a:solidFill>
                <a:latin typeface="Times New Roman" panose="02020603050405020304" pitchFamily="18" charset="0"/>
                <a:cs typeface="Times New Roman" panose="02020603050405020304" pitchFamily="18" charset="0"/>
              </a:rPr>
              <a:t>Trong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suốt</a:t>
            </a:r>
            <a:r>
              <a:rPr lang="en-US" sz="2800" dirty="0">
                <a:solidFill>
                  <a:schemeClr val="tx1">
                    <a:lumMod val="50000"/>
                  </a:schemeClr>
                </a:solidFill>
                <a:latin typeface="Times New Roman" panose="02020603050405020304" pitchFamily="18" charset="0"/>
                <a:cs typeface="Times New Roman" panose="02020603050405020304" pitchFamily="18" charset="0"/>
              </a:rPr>
              <a:t> 24 </a:t>
            </a:r>
            <a:r>
              <a:rPr lang="en-US" sz="2800" dirty="0" err="1">
                <a:solidFill>
                  <a:schemeClr val="tx1">
                    <a:lumMod val="50000"/>
                  </a:schemeClr>
                </a:solidFill>
                <a:latin typeface="Times New Roman" panose="02020603050405020304" pitchFamily="18" charset="0"/>
                <a:cs typeface="Times New Roman" panose="02020603050405020304" pitchFamily="18" charset="0"/>
              </a:rPr>
              <a:t>giờ</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mỗi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phải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cố</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gắng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để</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trở</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nên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khác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biệt</a:t>
            </a:r>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40" name="Picture 39"/>
          <p:cNvPicPr>
            <a:picLocks noChangeAspect="1"/>
          </p:cNvPicPr>
          <p:nvPr/>
        </p:nvPicPr>
        <p:blipFill>
          <a:blip r:embed="rId4">
            <a:duotone>
              <a:prstClr val="black"/>
              <a:schemeClr val="accent2">
                <a:tint val="45000"/>
                <a:satMod val="400000"/>
              </a:schemeClr>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931596" y="4283836"/>
            <a:ext cx="2219568" cy="1010194"/>
          </a:xfrm>
          <a:prstGeom prst="rect">
            <a:avLst/>
          </a:prstGeom>
        </p:spPr>
      </p:pic>
      <p:sp>
        <p:nvSpPr>
          <p:cNvPr id="41" name="Rectangle 40"/>
          <p:cNvSpPr/>
          <p:nvPr/>
        </p:nvSpPr>
        <p:spPr>
          <a:xfrm>
            <a:off x="920337" y="4465767"/>
            <a:ext cx="2273029" cy="646331"/>
          </a:xfrm>
          <a:prstGeom prst="rect">
            <a:avLst/>
          </a:prstGeom>
        </p:spPr>
        <p:txBody>
          <a:bodyPr wrap="square">
            <a:spAutoFit/>
          </a:bodyPr>
          <a:lstStyle/>
          <a:p>
            <a:pPr algn="ct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Mục</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đích</a:t>
            </a:r>
            <a:endParaRPr lang="en-US" sz="3600" dirty="0">
              <a:solidFill>
                <a:schemeClr val="tx1">
                  <a:lumMod val="50000"/>
                </a:schemeClr>
              </a:solidFill>
            </a:endParaRPr>
          </a:p>
        </p:txBody>
      </p:sp>
      <p:sp>
        <p:nvSpPr>
          <p:cNvPr id="9" name="Rectangle 8"/>
          <p:cNvSpPr/>
          <p:nvPr/>
        </p:nvSpPr>
        <p:spPr>
          <a:xfrm>
            <a:off x="3463462" y="4242287"/>
            <a:ext cx="7548275" cy="954107"/>
          </a:xfrm>
          <a:prstGeom prst="rect">
            <a:avLst/>
          </a:prstGeom>
        </p:spPr>
        <p:txBody>
          <a:bodyPr wrap="square">
            <a:spAutoFit/>
          </a:bodyPr>
          <a:lstStyle/>
          <a:p>
            <a:pPr algn="just"/>
            <a:r>
              <a:rPr lang="en-US" sz="2800" dirty="0" err="1">
                <a:solidFill>
                  <a:schemeClr val="tx1">
                    <a:lumMod val="50000"/>
                  </a:schemeClr>
                </a:solidFill>
                <a:latin typeface="Times New Roman" panose="02020603050405020304" pitchFamily="18" charset="0"/>
                <a:cs typeface="Times New Roman" panose="02020603050405020304" pitchFamily="18" charset="0"/>
              </a:rPr>
              <a:t>Bộc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lộ</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một</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phiên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bản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chân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thực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hơn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về</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bản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thân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trước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những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xung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quanh</a:t>
            </a:r>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42" name="Picture 41"/>
          <p:cNvPicPr>
            <a:picLocks noChangeAspect="1"/>
          </p:cNvPicPr>
          <p:nvPr/>
        </p:nvPicPr>
        <p:blipFill>
          <a:blip r:embed="rId4">
            <a:duotone>
              <a:prstClr val="black"/>
              <a:srgbClr val="FFFF00">
                <a:tint val="45000"/>
                <a:satMod val="400000"/>
              </a:srgbClr>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941600" y="5649574"/>
            <a:ext cx="2219568" cy="1010194"/>
          </a:xfrm>
          <a:prstGeom prst="rect">
            <a:avLst/>
          </a:prstGeom>
        </p:spPr>
      </p:pic>
      <p:sp>
        <p:nvSpPr>
          <p:cNvPr id="43" name="Rectangle 42"/>
          <p:cNvSpPr/>
          <p:nvPr/>
        </p:nvSpPr>
        <p:spPr>
          <a:xfrm>
            <a:off x="930341" y="5831505"/>
            <a:ext cx="2273029" cy="646331"/>
          </a:xfrm>
          <a:prstGeom prst="rect">
            <a:avLst/>
          </a:prstGeom>
        </p:spPr>
        <p:txBody>
          <a:bodyPr wrap="square">
            <a:spAutoFit/>
          </a:bodyPr>
          <a:lstStyle/>
          <a:p>
            <a:pPr algn="ct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Yêu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cầu</a:t>
            </a:r>
            <a:endParaRPr lang="en-US" sz="3600" dirty="0">
              <a:solidFill>
                <a:schemeClr val="tx1">
                  <a:lumMod val="50000"/>
                </a:schemeClr>
              </a:solidFill>
            </a:endParaRPr>
          </a:p>
        </p:txBody>
      </p:sp>
      <p:sp>
        <p:nvSpPr>
          <p:cNvPr id="10" name="Rectangle 9"/>
          <p:cNvSpPr/>
          <p:nvPr/>
        </p:nvSpPr>
        <p:spPr>
          <a:xfrm>
            <a:off x="3463461" y="5568685"/>
            <a:ext cx="7548276" cy="954107"/>
          </a:xfrm>
          <a:prstGeom prst="rect">
            <a:avLst/>
          </a:prstGeom>
        </p:spPr>
        <p:txBody>
          <a:bodyPr wrap="square">
            <a:spAutoFit/>
          </a:bodyPr>
          <a:lstStyle/>
          <a:p>
            <a:pPr algn="just"/>
            <a:r>
              <a:rPr lang="en-US" sz="2800" dirty="0" err="1">
                <a:solidFill>
                  <a:schemeClr val="tx1">
                    <a:lumMod val="50000"/>
                  </a:schemeClr>
                </a:solidFill>
                <a:latin typeface="Times New Roman" panose="02020603050405020304" pitchFamily="18" charset="0"/>
                <a:cs typeface="Times New Roman" panose="02020603050405020304" pitchFamily="18" charset="0"/>
              </a:rPr>
              <a:t>Không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gây</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hại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làm</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phiền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khác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hoặc</a:t>
            </a:r>
            <a:r>
              <a:rPr lang="en-US" sz="2800" dirty="0">
                <a:solidFill>
                  <a:schemeClr val="tx1">
                    <a:lumMod val="50000"/>
                  </a:schemeClr>
                </a:solidFill>
                <a:latin typeface="Times New Roman" panose="02020603050405020304" pitchFamily="18" charset="0"/>
                <a:cs typeface="Times New Roman" panose="02020603050405020304" pitchFamily="18" charset="0"/>
              </a:rPr>
              <a:t> vi </a:t>
            </a:r>
            <a:r>
              <a:rPr lang="en-US" sz="2800" dirty="0" err="1">
                <a:solidFill>
                  <a:schemeClr val="tx1">
                    <a:lumMod val="50000"/>
                  </a:schemeClr>
                </a:solidFill>
                <a:latin typeface="Times New Roman" panose="02020603050405020304" pitchFamily="18" charset="0"/>
                <a:cs typeface="Times New Roman" panose="02020603050405020304" pitchFamily="18" charset="0"/>
              </a:rPr>
              <a:t>phạm</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nội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quy</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nhà</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trường</a:t>
            </a:r>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165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barn(inVertical)">
                                      <p:cBhvr>
                                        <p:cTn id="30" dur="500"/>
                                        <p:tgtEl>
                                          <p:spTgt spid="4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barn(inVertical)">
                                      <p:cBhvr>
                                        <p:cTn id="33" dur="50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circle(in)">
                                      <p:cBhvr>
                                        <p:cTn id="38" dur="2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barn(inVertical)">
                                      <p:cBhvr>
                                        <p:cTn id="43" dur="500"/>
                                        <p:tgtEl>
                                          <p:spTgt spid="43"/>
                                        </p:tgtEl>
                                      </p:cBhvr>
                                    </p:animEffect>
                                  </p:childTnLst>
                                </p:cTn>
                              </p:par>
                              <p:par>
                                <p:cTn id="44" presetID="16" presetClass="entr" presetSubtype="21" fill="hold"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barn(inVertical)">
                                      <p:cBhvr>
                                        <p:cTn id="46" dur="500"/>
                                        <p:tgtEl>
                                          <p:spTgt spid="42"/>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circle(in)">
                                      <p:cBhvr>
                                        <p:cTn id="5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P spid="41" grpId="0"/>
      <p:bldP spid="9" grpId="0"/>
      <p:bldP spid="43"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78587" y="248921"/>
            <a:ext cx="5700254" cy="1774090"/>
          </a:xfrm>
          <a:prstGeom prst="rect">
            <a:avLst/>
          </a:prstGeom>
        </p:spPr>
      </p:pic>
      <p:sp>
        <p:nvSpPr>
          <p:cNvPr id="2" name="Rectangle 1"/>
          <p:cNvSpPr/>
          <p:nvPr/>
        </p:nvSpPr>
        <p:spPr>
          <a:xfrm>
            <a:off x="848139" y="2023011"/>
            <a:ext cx="6096000" cy="3246530"/>
          </a:xfrm>
          <a:prstGeom prst="rect">
            <a:avLst/>
          </a:prstGeom>
        </p:spPr>
        <p:txBody>
          <a:bodyPr>
            <a:spAutoFit/>
          </a:bodyPr>
          <a:lstStyle/>
          <a:p>
            <a:pPr algn="just">
              <a:lnSpc>
                <a:spcPct val="150000"/>
              </a:lnSpc>
            </a:pPr>
            <a:r>
              <a:rPr lang="vi-VN" sz="2800" dirty="0">
                <a:solidFill>
                  <a:srgbClr val="000000"/>
                </a:solidFill>
                <a:latin typeface="+mj-lt"/>
              </a:rPr>
              <a:t>- GV đã tạo điều kiện cho HS được trải nghiệm thực tế, để mỗi HS tự rút ra được ý nghĩa của hoạt động</a:t>
            </a:r>
          </a:p>
          <a:p>
            <a:pPr algn="just">
              <a:lnSpc>
                <a:spcPct val="150000"/>
              </a:lnSpc>
            </a:pPr>
            <a:r>
              <a:rPr lang="vi-VN" sz="2800" dirty="0">
                <a:solidFill>
                  <a:srgbClr val="000000"/>
                </a:solidFill>
                <a:latin typeface="+mj-lt"/>
              </a:rPr>
              <a:t>→ cách giáo dục giúp người học chủ động, tích cực nắm bắt vấn đề.</a:t>
            </a:r>
            <a:endParaRPr lang="vi-VN" sz="2800" b="0" i="0" dirty="0">
              <a:solidFill>
                <a:srgbClr val="000000"/>
              </a:solidFill>
              <a:effectLst/>
              <a:latin typeface="+mj-lt"/>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9095" y="1943521"/>
            <a:ext cx="5953734" cy="5953734"/>
          </a:xfrm>
          <a:prstGeom prst="rect">
            <a:avLst/>
          </a:prstGeom>
        </p:spPr>
      </p:pic>
    </p:spTree>
    <p:extLst>
      <p:ext uri="{BB962C8B-B14F-4D97-AF65-F5344CB8AC3E}">
        <p14:creationId xmlns:p14="http://schemas.microsoft.com/office/powerpoint/2010/main" val="3250978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731434" y="0"/>
            <a:ext cx="6419644" cy="2139881"/>
          </a:xfrm>
          <a:prstGeom prst="rect">
            <a:avLst/>
          </a:prstGeom>
        </p:spPr>
      </p:pic>
      <p:sp>
        <p:nvSpPr>
          <p:cNvPr id="11" name="Rectangle 10"/>
          <p:cNvSpPr/>
          <p:nvPr/>
        </p:nvSpPr>
        <p:spPr>
          <a:xfrm>
            <a:off x="637197" y="1537891"/>
            <a:ext cx="6312243" cy="954107"/>
          </a:xfrm>
          <a:prstGeom prst="rect">
            <a:avLst/>
          </a:prstGeom>
        </p:spPr>
        <p:txBody>
          <a:bodyPr wrap="square">
            <a:spAutoFit/>
          </a:bodyPr>
          <a:lstStyle/>
          <a:p>
            <a:pPr marL="514350" indent="-514350">
              <a:buAutoNum type="alphaLcPeriod"/>
            </a:pPr>
            <a:r>
              <a:rPr lang="en-US" sz="2800" b="1" i="1" dirty="0" err="1" smtClean="0">
                <a:solidFill>
                  <a:schemeClr val="tx1">
                    <a:lumMod val="50000"/>
                  </a:schemeClr>
                </a:solidFill>
                <a:latin typeface="Times New Roman" panose="02020603050405020304" pitchFamily="18" charset="0"/>
                <a:ea typeface="Times New Roman" panose="02020603050405020304" pitchFamily="18" charset="0"/>
              </a:rPr>
              <a:t>Cách</a:t>
            </a:r>
            <a:r>
              <a:rPr lang="en-US" sz="2800" b="1"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dùng</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bằng</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chứng</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để</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làm</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rõ</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vấn</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smtClean="0">
                <a:solidFill>
                  <a:schemeClr val="tx1">
                    <a:lumMod val="50000"/>
                  </a:schemeClr>
                </a:solidFill>
                <a:latin typeface="Times New Roman" panose="02020603050405020304" pitchFamily="18" charset="0"/>
                <a:ea typeface="Times New Roman" panose="02020603050405020304" pitchFamily="18" charset="0"/>
              </a:rPr>
              <a:t>đề</a:t>
            </a:r>
            <a:r>
              <a:rPr lang="en-US" sz="2800" b="1"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sự</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khác</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biệt</a:t>
            </a:r>
            <a:endParaRPr lang="en-US" sz="2800" i="1" dirty="0">
              <a:solidFill>
                <a:schemeClr val="tx1">
                  <a:lumMod val="50000"/>
                </a:schemeClr>
              </a:solidFill>
              <a:latin typeface="Times New Roman" panose="02020603050405020304" pitchFamily="18" charset="0"/>
              <a:ea typeface="Times New Roman" panose="02020603050405020304" pitchFamily="18" charset="0"/>
            </a:endParaRPr>
          </a:p>
        </p:txBody>
      </p:sp>
      <p:grpSp>
        <p:nvGrpSpPr>
          <p:cNvPr id="20" name="Group 19"/>
          <p:cNvGrpSpPr/>
          <p:nvPr/>
        </p:nvGrpSpPr>
        <p:grpSpPr>
          <a:xfrm>
            <a:off x="7565567" y="1537891"/>
            <a:ext cx="3703195" cy="5008098"/>
            <a:chOff x="7100792" y="1323158"/>
            <a:chExt cx="3703195" cy="5008098"/>
          </a:xfrm>
        </p:grpSpPr>
        <p:sp>
          <p:nvSpPr>
            <p:cNvPr id="12" name="Rectangle 11"/>
            <p:cNvSpPr/>
            <p:nvPr/>
          </p:nvSpPr>
          <p:spPr>
            <a:xfrm>
              <a:off x="7287064" y="1323158"/>
              <a:ext cx="3516923" cy="5008098"/>
            </a:xfrm>
            <a:prstGeom prst="rect">
              <a:avLst/>
            </a:prstGeom>
            <a:solidFill>
              <a:schemeClr val="accent2">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10000" b="90000" l="0" r="100000">
                          <a14:foregroundMark x1="35667" y1="44500" x2="39667" y2="56750"/>
                          <a14:foregroundMark x1="24917" y1="56917" x2="28333" y2="66417"/>
                          <a14:foregroundMark x1="8417" y1="58167" x2="10167" y2="69833"/>
                          <a14:foregroundMark x1="12000" y1="70833" x2="12000" y2="76333"/>
                          <a14:foregroundMark x1="23417" y1="69000" x2="25583" y2="73583"/>
                          <a14:foregroundMark x1="20083" y1="77167" x2="26417" y2="77167"/>
                          <a14:foregroundMark x1="39500" y1="65833" x2="42417" y2="66667"/>
                          <a14:foregroundMark x1="46000" y1="39833" x2="42250" y2="46750"/>
                          <a14:foregroundMark x1="32333" y1="41917" x2="42250" y2="36667"/>
                          <a14:foregroundMark x1="35917" y1="34500" x2="39083" y2="47667"/>
                          <a14:foregroundMark x1="48583" y1="42167" x2="50250" y2="46167"/>
                          <a14:foregroundMark x1="21750" y1="69417" x2="18833" y2="75083"/>
                          <a14:foregroundMark x1="22000" y1="56917" x2="22000" y2="56917"/>
                          <a14:foregroundMark x1="7000" y1="54000" x2="7000" y2="54000"/>
                          <a14:foregroundMark x1="28500" y1="44917" x2="28500" y2="44917"/>
                          <a14:foregroundMark x1="38250" y1="33083" x2="38250" y2="33083"/>
                          <a14:foregroundMark x1="5500" y1="55833" x2="5500" y2="55833"/>
                        </a14:backgroundRemoval>
                      </a14:imgEffect>
                    </a14:imgLayer>
                  </a14:imgProps>
                </a:ext>
              </a:extLst>
            </a:blip>
            <a:stretch>
              <a:fillRect/>
            </a:stretch>
          </p:blipFill>
          <p:spPr>
            <a:xfrm>
              <a:off x="9060048" y="1743791"/>
              <a:ext cx="1645125" cy="1767086"/>
            </a:xfrm>
            <a:prstGeom prst="rect">
              <a:avLst/>
            </a:prstGeom>
          </p:spPr>
        </p:pic>
        <p:sp>
          <p:nvSpPr>
            <p:cNvPr id="16" name="Rectangle 15"/>
            <p:cNvSpPr/>
            <p:nvPr/>
          </p:nvSpPr>
          <p:spPr>
            <a:xfrm>
              <a:off x="7301132" y="1422067"/>
              <a:ext cx="3440365" cy="400110"/>
            </a:xfrm>
            <a:prstGeom prst="rect">
              <a:avLst/>
            </a:prstGeom>
          </p:spPr>
          <p:txBody>
            <a:bodyPr wrap="none">
              <a:spAutoFit/>
            </a:bodyPr>
            <a:lstStyle/>
            <a:p>
              <a:r>
                <a:rPr lang="en-US" sz="2000" dirty="0" err="1" smtClean="0">
                  <a:solidFill>
                    <a:schemeClr val="tx1">
                      <a:lumMod val="50000"/>
                    </a:schemeClr>
                  </a:solidFill>
                  <a:latin typeface="Times New Roman" panose="02020603050405020304" pitchFamily="18" charset="0"/>
                  <a:ea typeface="Times New Roman" panose="02020603050405020304" pitchFamily="18" charset="0"/>
                </a:rPr>
                <a:t>Nhóm</a:t>
              </a:r>
              <a:r>
                <a:rPr lang="en-US" sz="2000" dirty="0" smtClean="0">
                  <a:solidFill>
                    <a:schemeClr val="tx1">
                      <a:lumMod val="50000"/>
                    </a:schemeClr>
                  </a:solidFill>
                  <a:latin typeface="Times New Roman" panose="02020603050405020304" pitchFamily="18" charset="0"/>
                  <a:ea typeface="Times New Roman" panose="02020603050405020304" pitchFamily="18" charset="0"/>
                </a:rPr>
                <a:t>:…..…….</a:t>
              </a:r>
              <a:r>
                <a:rPr lang="en-US" sz="2000" dirty="0" err="1" smtClean="0">
                  <a:solidFill>
                    <a:schemeClr val="tx1">
                      <a:lumMod val="50000"/>
                    </a:schemeClr>
                  </a:solidFill>
                  <a:latin typeface="Times New Roman" panose="02020603050405020304" pitchFamily="18" charset="0"/>
                  <a:ea typeface="Times New Roman" panose="02020603050405020304" pitchFamily="18" charset="0"/>
                </a:rPr>
                <a:t>Lớp</a:t>
              </a:r>
              <a:r>
                <a:rPr lang="en-US" sz="2000" dirty="0" smtClean="0">
                  <a:solidFill>
                    <a:schemeClr val="tx1">
                      <a:lumMod val="50000"/>
                    </a:schemeClr>
                  </a:solidFill>
                  <a:latin typeface="Times New Roman" panose="02020603050405020304" pitchFamily="18" charset="0"/>
                  <a:ea typeface="Times New Roman" panose="02020603050405020304" pitchFamily="18" charset="0"/>
                </a:rPr>
                <a:t>: …………</a:t>
              </a:r>
              <a:endParaRPr lang="en-US" sz="2000" dirty="0">
                <a:solidFill>
                  <a:schemeClr val="tx1">
                    <a:lumMod val="50000"/>
                  </a:schemeClr>
                </a:solidFill>
                <a:latin typeface="Times New Roman" panose="02020603050405020304" pitchFamily="18" charset="0"/>
                <a:ea typeface="Times New Roman" panose="02020603050405020304" pitchFamily="18" charset="0"/>
              </a:endParaRPr>
            </a:p>
          </p:txBody>
        </p:sp>
        <p:pic>
          <p:nvPicPr>
            <p:cNvPr id="18" name="Picture 17"/>
            <p:cNvPicPr>
              <a:picLocks noChangeAspect="1"/>
            </p:cNvPicPr>
            <p:nvPr/>
          </p:nvPicPr>
          <p:blipFill>
            <a:blip r:embed="rId6"/>
            <a:stretch>
              <a:fillRect/>
            </a:stretch>
          </p:blipFill>
          <p:spPr>
            <a:xfrm>
              <a:off x="7100792" y="1822177"/>
              <a:ext cx="2548349" cy="1182727"/>
            </a:xfrm>
            <a:prstGeom prst="rect">
              <a:avLst/>
            </a:prstGeom>
          </p:spPr>
        </p:pic>
        <p:pic>
          <p:nvPicPr>
            <p:cNvPr id="19" name="Picture 18"/>
            <p:cNvPicPr>
              <a:picLocks noChangeAspect="1"/>
            </p:cNvPicPr>
            <p:nvPr/>
          </p:nvPicPr>
          <p:blipFill>
            <a:blip r:embed="rId7"/>
            <a:stretch>
              <a:fillRect/>
            </a:stretch>
          </p:blipFill>
          <p:spPr>
            <a:xfrm>
              <a:off x="7432993" y="3177526"/>
              <a:ext cx="3225064" cy="3133616"/>
            </a:xfrm>
            <a:prstGeom prst="rect">
              <a:avLst/>
            </a:prstGeom>
          </p:spPr>
        </p:pic>
      </p:grpSp>
      <p:pic>
        <p:nvPicPr>
          <p:cNvPr id="22" name="Picture 21"/>
          <p:cNvPicPr>
            <a:picLocks noChangeAspect="1"/>
          </p:cNvPicPr>
          <p:nvPr/>
        </p:nvPicPr>
        <p:blipFill>
          <a:blip r:embed="rId8"/>
          <a:stretch>
            <a:fillRect/>
          </a:stretch>
        </p:blipFill>
        <p:spPr>
          <a:xfrm>
            <a:off x="1468185" y="2322318"/>
            <a:ext cx="5812464" cy="2139881"/>
          </a:xfrm>
          <a:prstGeom prst="rect">
            <a:avLst/>
          </a:prstGeom>
        </p:spPr>
      </p:pic>
      <p:sp>
        <p:nvSpPr>
          <p:cNvPr id="23" name="Rectangle 22"/>
          <p:cNvSpPr/>
          <p:nvPr/>
        </p:nvSpPr>
        <p:spPr>
          <a:xfrm>
            <a:off x="1038396" y="3982133"/>
            <a:ext cx="6312243" cy="1953868"/>
          </a:xfrm>
          <a:prstGeom prst="rect">
            <a:avLst/>
          </a:prstGeom>
        </p:spPr>
        <p:txBody>
          <a:bodyPr wrap="square">
            <a:spAutoFit/>
          </a:bodyPr>
          <a:lstStyle/>
          <a:p>
            <a:pPr algn="just">
              <a:lnSpc>
                <a:spcPct val="150000"/>
              </a:lnSpc>
            </a:pPr>
            <a:r>
              <a:rPr lang="en-US" sz="2800" b="1" dirty="0" err="1" smtClean="0">
                <a:solidFill>
                  <a:schemeClr val="tx1">
                    <a:lumMod val="50000"/>
                  </a:schemeClr>
                </a:solidFill>
                <a:latin typeface="Times New Roman" panose="02020603050405020304" pitchFamily="18" charset="0"/>
                <a:ea typeface="Times New Roman" panose="02020603050405020304" pitchFamily="18" charset="0"/>
              </a:rPr>
              <a:t>Hình</a:t>
            </a:r>
            <a:r>
              <a:rPr lang="en-US" sz="2800" b="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b="1" dirty="0" err="1" smtClean="0">
                <a:solidFill>
                  <a:schemeClr val="tx1">
                    <a:lumMod val="50000"/>
                  </a:schemeClr>
                </a:solidFill>
                <a:latin typeface="Times New Roman" panose="02020603050405020304" pitchFamily="18" charset="0"/>
                <a:ea typeface="Times New Roman" panose="02020603050405020304" pitchFamily="18" charset="0"/>
              </a:rPr>
              <a:t>thức</a:t>
            </a:r>
            <a:r>
              <a:rPr lang="en-US" sz="2800" b="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ea typeface="Times New Roman" panose="02020603050405020304" pitchFamily="18" charset="0"/>
              </a:rPr>
              <a:t>lựa</a:t>
            </a:r>
            <a:r>
              <a:rPr lang="en-US" sz="2800"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ea typeface="Times New Roman" panose="02020603050405020304" pitchFamily="18" charset="0"/>
              </a:rPr>
              <a:t>chọn</a:t>
            </a:r>
            <a:r>
              <a:rPr lang="en-US" sz="2800"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ea typeface="Times New Roman" panose="02020603050405020304" pitchFamily="18" charset="0"/>
              </a:rPr>
              <a:t>cặp</a:t>
            </a:r>
            <a:r>
              <a:rPr lang="en-US" sz="2800"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ea typeface="Times New Roman" panose="02020603050405020304" pitchFamily="18" charset="0"/>
              </a:rPr>
              <a:t>đôi</a:t>
            </a:r>
            <a:r>
              <a:rPr lang="en-US" sz="2800"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ea typeface="Times New Roman" panose="02020603050405020304" pitchFamily="18" charset="0"/>
              </a:rPr>
              <a:t>và</a:t>
            </a:r>
            <a:r>
              <a:rPr lang="en-US" sz="2800"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ea typeface="Times New Roman" panose="02020603050405020304" pitchFamily="18" charset="0"/>
              </a:rPr>
              <a:t>hoàn</a:t>
            </a:r>
            <a:r>
              <a:rPr lang="en-US" sz="2800"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ea typeface="Times New Roman" panose="02020603050405020304" pitchFamily="18" charset="0"/>
              </a:rPr>
              <a:t>thành</a:t>
            </a:r>
            <a:r>
              <a:rPr lang="en-US" sz="2800"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ea typeface="Times New Roman" panose="02020603050405020304" pitchFamily="18" charset="0"/>
              </a:rPr>
              <a:t>Phiếu</a:t>
            </a:r>
            <a:r>
              <a:rPr lang="en-US" sz="2800"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ea typeface="Times New Roman" panose="02020603050405020304" pitchFamily="18" charset="0"/>
              </a:rPr>
              <a:t>học</a:t>
            </a:r>
            <a:r>
              <a:rPr lang="en-US" sz="2800"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ea typeface="Times New Roman" panose="02020603050405020304" pitchFamily="18" charset="0"/>
              </a:rPr>
              <a:t>tập</a:t>
            </a:r>
            <a:endParaRPr lang="en-US" sz="2800" dirty="0" smtClean="0">
              <a:solidFill>
                <a:schemeClr val="tx1">
                  <a:lumMod val="50000"/>
                </a:schemeClr>
              </a:solidFill>
              <a:latin typeface="Times New Roman" panose="02020603050405020304" pitchFamily="18" charset="0"/>
              <a:ea typeface="Times New Roman" panose="02020603050405020304" pitchFamily="18" charset="0"/>
            </a:endParaRPr>
          </a:p>
          <a:p>
            <a:pPr algn="just">
              <a:lnSpc>
                <a:spcPct val="150000"/>
              </a:lnSpc>
            </a:pPr>
            <a:r>
              <a:rPr lang="en-US" sz="2800" b="1" dirty="0" err="1" smtClean="0">
                <a:solidFill>
                  <a:schemeClr val="tx1">
                    <a:lumMod val="50000"/>
                  </a:schemeClr>
                </a:solidFill>
                <a:latin typeface="Times New Roman" panose="02020603050405020304" pitchFamily="18" charset="0"/>
                <a:ea typeface="Times New Roman" panose="02020603050405020304" pitchFamily="18" charset="0"/>
              </a:rPr>
              <a:t>Thời</a:t>
            </a:r>
            <a:r>
              <a:rPr lang="en-US" sz="2800" b="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b="1" dirty="0" err="1" smtClean="0">
                <a:solidFill>
                  <a:schemeClr val="tx1">
                    <a:lumMod val="50000"/>
                  </a:schemeClr>
                </a:solidFill>
                <a:latin typeface="Times New Roman" panose="02020603050405020304" pitchFamily="18" charset="0"/>
                <a:ea typeface="Times New Roman" panose="02020603050405020304" pitchFamily="18" charset="0"/>
              </a:rPr>
              <a:t>gian</a:t>
            </a:r>
            <a:r>
              <a:rPr lang="en-US" sz="2800" dirty="0" smtClean="0">
                <a:solidFill>
                  <a:schemeClr val="tx1">
                    <a:lumMod val="50000"/>
                  </a:schemeClr>
                </a:solidFill>
                <a:latin typeface="Times New Roman" panose="02020603050405020304" pitchFamily="18" charset="0"/>
                <a:ea typeface="Times New Roman" panose="02020603050405020304" pitchFamily="18" charset="0"/>
              </a:rPr>
              <a:t>: 5 </a:t>
            </a:r>
            <a:r>
              <a:rPr lang="en-US" sz="2800" dirty="0" err="1" smtClean="0">
                <a:solidFill>
                  <a:schemeClr val="tx1">
                    <a:lumMod val="50000"/>
                  </a:schemeClr>
                </a:solidFill>
                <a:latin typeface="Times New Roman" panose="02020603050405020304" pitchFamily="18" charset="0"/>
                <a:ea typeface="Times New Roman" panose="02020603050405020304" pitchFamily="18" charset="0"/>
              </a:rPr>
              <a:t>phút</a:t>
            </a:r>
            <a:endParaRPr lang="en-US" sz="2800" dirty="0">
              <a:solidFill>
                <a:schemeClr val="tx1">
                  <a:lumMod val="50000"/>
                </a:schemeClr>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773222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80">
                                          <p:stCondLst>
                                            <p:cond delay="0"/>
                                          </p:stCondLst>
                                        </p:cTn>
                                        <p:tgtEl>
                                          <p:spTgt spid="22"/>
                                        </p:tgtEl>
                                      </p:cBhvr>
                                    </p:animEffect>
                                    <p:anim calcmode="lin" valueType="num">
                                      <p:cBhvr>
                                        <p:cTn id="1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3" dur="26">
                                          <p:stCondLst>
                                            <p:cond delay="650"/>
                                          </p:stCondLst>
                                        </p:cTn>
                                        <p:tgtEl>
                                          <p:spTgt spid="22"/>
                                        </p:tgtEl>
                                      </p:cBhvr>
                                      <p:to x="100000" y="60000"/>
                                    </p:animScale>
                                    <p:animScale>
                                      <p:cBhvr>
                                        <p:cTn id="24" dur="166" decel="50000">
                                          <p:stCondLst>
                                            <p:cond delay="676"/>
                                          </p:stCondLst>
                                        </p:cTn>
                                        <p:tgtEl>
                                          <p:spTgt spid="22"/>
                                        </p:tgtEl>
                                      </p:cBhvr>
                                      <p:to x="100000" y="100000"/>
                                    </p:animScale>
                                    <p:animScale>
                                      <p:cBhvr>
                                        <p:cTn id="25" dur="26">
                                          <p:stCondLst>
                                            <p:cond delay="1312"/>
                                          </p:stCondLst>
                                        </p:cTn>
                                        <p:tgtEl>
                                          <p:spTgt spid="22"/>
                                        </p:tgtEl>
                                      </p:cBhvr>
                                      <p:to x="100000" y="80000"/>
                                    </p:animScale>
                                    <p:animScale>
                                      <p:cBhvr>
                                        <p:cTn id="26" dur="166" decel="50000">
                                          <p:stCondLst>
                                            <p:cond delay="1338"/>
                                          </p:stCondLst>
                                        </p:cTn>
                                        <p:tgtEl>
                                          <p:spTgt spid="22"/>
                                        </p:tgtEl>
                                      </p:cBhvr>
                                      <p:to x="100000" y="100000"/>
                                    </p:animScale>
                                    <p:animScale>
                                      <p:cBhvr>
                                        <p:cTn id="27" dur="26">
                                          <p:stCondLst>
                                            <p:cond delay="1642"/>
                                          </p:stCondLst>
                                        </p:cTn>
                                        <p:tgtEl>
                                          <p:spTgt spid="22"/>
                                        </p:tgtEl>
                                      </p:cBhvr>
                                      <p:to x="100000" y="90000"/>
                                    </p:animScale>
                                    <p:animScale>
                                      <p:cBhvr>
                                        <p:cTn id="28" dur="166" decel="50000">
                                          <p:stCondLst>
                                            <p:cond delay="1668"/>
                                          </p:stCondLst>
                                        </p:cTn>
                                        <p:tgtEl>
                                          <p:spTgt spid="22"/>
                                        </p:tgtEl>
                                      </p:cBhvr>
                                      <p:to x="100000" y="100000"/>
                                    </p:animScale>
                                    <p:animScale>
                                      <p:cBhvr>
                                        <p:cTn id="29" dur="26">
                                          <p:stCondLst>
                                            <p:cond delay="1808"/>
                                          </p:stCondLst>
                                        </p:cTn>
                                        <p:tgtEl>
                                          <p:spTgt spid="22"/>
                                        </p:tgtEl>
                                      </p:cBhvr>
                                      <p:to x="100000" y="95000"/>
                                    </p:animScale>
                                    <p:animScale>
                                      <p:cBhvr>
                                        <p:cTn id="30" dur="166" decel="50000">
                                          <p:stCondLst>
                                            <p:cond delay="1834"/>
                                          </p:stCondLst>
                                        </p:cTn>
                                        <p:tgtEl>
                                          <p:spTgt spid="22"/>
                                        </p:tgtEl>
                                      </p:cBhvr>
                                      <p:to x="100000" y="100000"/>
                                    </p:animScale>
                                  </p:childTnLst>
                                </p:cTn>
                              </p:par>
                              <p:par>
                                <p:cTn id="31" presetID="26"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80">
                                          <p:stCondLst>
                                            <p:cond delay="0"/>
                                          </p:stCondLst>
                                        </p:cTn>
                                        <p:tgtEl>
                                          <p:spTgt spid="23"/>
                                        </p:tgtEl>
                                      </p:cBhvr>
                                    </p:animEffect>
                                    <p:anim calcmode="lin" valueType="num">
                                      <p:cBhvr>
                                        <p:cTn id="34"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39" dur="26">
                                          <p:stCondLst>
                                            <p:cond delay="650"/>
                                          </p:stCondLst>
                                        </p:cTn>
                                        <p:tgtEl>
                                          <p:spTgt spid="23"/>
                                        </p:tgtEl>
                                      </p:cBhvr>
                                      <p:to x="100000" y="60000"/>
                                    </p:animScale>
                                    <p:animScale>
                                      <p:cBhvr>
                                        <p:cTn id="40" dur="166" decel="50000">
                                          <p:stCondLst>
                                            <p:cond delay="676"/>
                                          </p:stCondLst>
                                        </p:cTn>
                                        <p:tgtEl>
                                          <p:spTgt spid="23"/>
                                        </p:tgtEl>
                                      </p:cBhvr>
                                      <p:to x="100000" y="100000"/>
                                    </p:animScale>
                                    <p:animScale>
                                      <p:cBhvr>
                                        <p:cTn id="41" dur="26">
                                          <p:stCondLst>
                                            <p:cond delay="1312"/>
                                          </p:stCondLst>
                                        </p:cTn>
                                        <p:tgtEl>
                                          <p:spTgt spid="23"/>
                                        </p:tgtEl>
                                      </p:cBhvr>
                                      <p:to x="100000" y="80000"/>
                                    </p:animScale>
                                    <p:animScale>
                                      <p:cBhvr>
                                        <p:cTn id="42" dur="166" decel="50000">
                                          <p:stCondLst>
                                            <p:cond delay="1338"/>
                                          </p:stCondLst>
                                        </p:cTn>
                                        <p:tgtEl>
                                          <p:spTgt spid="23"/>
                                        </p:tgtEl>
                                      </p:cBhvr>
                                      <p:to x="100000" y="100000"/>
                                    </p:animScale>
                                    <p:animScale>
                                      <p:cBhvr>
                                        <p:cTn id="43" dur="26">
                                          <p:stCondLst>
                                            <p:cond delay="1642"/>
                                          </p:stCondLst>
                                        </p:cTn>
                                        <p:tgtEl>
                                          <p:spTgt spid="23"/>
                                        </p:tgtEl>
                                      </p:cBhvr>
                                      <p:to x="100000" y="90000"/>
                                    </p:animScale>
                                    <p:animScale>
                                      <p:cBhvr>
                                        <p:cTn id="44" dur="166" decel="50000">
                                          <p:stCondLst>
                                            <p:cond delay="1668"/>
                                          </p:stCondLst>
                                        </p:cTn>
                                        <p:tgtEl>
                                          <p:spTgt spid="23"/>
                                        </p:tgtEl>
                                      </p:cBhvr>
                                      <p:to x="100000" y="100000"/>
                                    </p:animScale>
                                    <p:animScale>
                                      <p:cBhvr>
                                        <p:cTn id="45" dur="26">
                                          <p:stCondLst>
                                            <p:cond delay="1808"/>
                                          </p:stCondLst>
                                        </p:cTn>
                                        <p:tgtEl>
                                          <p:spTgt spid="23"/>
                                        </p:tgtEl>
                                      </p:cBhvr>
                                      <p:to x="100000" y="95000"/>
                                    </p:animScale>
                                    <p:animScale>
                                      <p:cBhvr>
                                        <p:cTn id="46" dur="166" decel="50000">
                                          <p:stCondLst>
                                            <p:cond delay="1834"/>
                                          </p:stCondLst>
                                        </p:cTn>
                                        <p:tgtEl>
                                          <p:spTgt spid="23"/>
                                        </p:tgtEl>
                                      </p:cBhvr>
                                      <p:to x="100000" y="100000"/>
                                    </p:animScale>
                                  </p:childTnLst>
                                </p:cTn>
                              </p:par>
                              <p:par>
                                <p:cTn id="47" presetID="26"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down)">
                                      <p:cBhvr>
                                        <p:cTn id="49" dur="580">
                                          <p:stCondLst>
                                            <p:cond delay="0"/>
                                          </p:stCondLst>
                                        </p:cTn>
                                        <p:tgtEl>
                                          <p:spTgt spid="20"/>
                                        </p:tgtEl>
                                      </p:cBhvr>
                                    </p:animEffect>
                                    <p:anim calcmode="lin" valueType="num">
                                      <p:cBhvr>
                                        <p:cTn id="50"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55" dur="26">
                                          <p:stCondLst>
                                            <p:cond delay="650"/>
                                          </p:stCondLst>
                                        </p:cTn>
                                        <p:tgtEl>
                                          <p:spTgt spid="20"/>
                                        </p:tgtEl>
                                      </p:cBhvr>
                                      <p:to x="100000" y="60000"/>
                                    </p:animScale>
                                    <p:animScale>
                                      <p:cBhvr>
                                        <p:cTn id="56" dur="166" decel="50000">
                                          <p:stCondLst>
                                            <p:cond delay="676"/>
                                          </p:stCondLst>
                                        </p:cTn>
                                        <p:tgtEl>
                                          <p:spTgt spid="20"/>
                                        </p:tgtEl>
                                      </p:cBhvr>
                                      <p:to x="100000" y="100000"/>
                                    </p:animScale>
                                    <p:animScale>
                                      <p:cBhvr>
                                        <p:cTn id="57" dur="26">
                                          <p:stCondLst>
                                            <p:cond delay="1312"/>
                                          </p:stCondLst>
                                        </p:cTn>
                                        <p:tgtEl>
                                          <p:spTgt spid="20"/>
                                        </p:tgtEl>
                                      </p:cBhvr>
                                      <p:to x="100000" y="80000"/>
                                    </p:animScale>
                                    <p:animScale>
                                      <p:cBhvr>
                                        <p:cTn id="58" dur="166" decel="50000">
                                          <p:stCondLst>
                                            <p:cond delay="1338"/>
                                          </p:stCondLst>
                                        </p:cTn>
                                        <p:tgtEl>
                                          <p:spTgt spid="20"/>
                                        </p:tgtEl>
                                      </p:cBhvr>
                                      <p:to x="100000" y="100000"/>
                                    </p:animScale>
                                    <p:animScale>
                                      <p:cBhvr>
                                        <p:cTn id="59" dur="26">
                                          <p:stCondLst>
                                            <p:cond delay="1642"/>
                                          </p:stCondLst>
                                        </p:cTn>
                                        <p:tgtEl>
                                          <p:spTgt spid="20"/>
                                        </p:tgtEl>
                                      </p:cBhvr>
                                      <p:to x="100000" y="90000"/>
                                    </p:animScale>
                                    <p:animScale>
                                      <p:cBhvr>
                                        <p:cTn id="60" dur="166" decel="50000">
                                          <p:stCondLst>
                                            <p:cond delay="1668"/>
                                          </p:stCondLst>
                                        </p:cTn>
                                        <p:tgtEl>
                                          <p:spTgt spid="20"/>
                                        </p:tgtEl>
                                      </p:cBhvr>
                                      <p:to x="100000" y="100000"/>
                                    </p:animScale>
                                    <p:animScale>
                                      <p:cBhvr>
                                        <p:cTn id="61" dur="26">
                                          <p:stCondLst>
                                            <p:cond delay="1808"/>
                                          </p:stCondLst>
                                        </p:cTn>
                                        <p:tgtEl>
                                          <p:spTgt spid="20"/>
                                        </p:tgtEl>
                                      </p:cBhvr>
                                      <p:to x="100000" y="95000"/>
                                    </p:animScale>
                                    <p:animScale>
                                      <p:cBhvr>
                                        <p:cTn id="62"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3091787931"/>
              </p:ext>
            </p:extLst>
          </p:nvPr>
        </p:nvGraphicFramePr>
        <p:xfrm>
          <a:off x="371061" y="265239"/>
          <a:ext cx="11489245" cy="6255025"/>
        </p:xfrm>
        <a:graphic>
          <a:graphicData uri="http://schemas.openxmlformats.org/drawingml/2006/table">
            <a:tbl>
              <a:tblPr firstRow="1" bandRow="1">
                <a:tableStyleId>{5940675A-B579-460E-94D1-54222C63F5DA}</a:tableStyleId>
              </a:tblPr>
              <a:tblGrid>
                <a:gridCol w="1040880">
                  <a:extLst>
                    <a:ext uri="{9D8B030D-6E8A-4147-A177-3AD203B41FA5}">
                      <a16:colId xmlns="" xmlns:a16="http://schemas.microsoft.com/office/drawing/2014/main" val="20000"/>
                    </a:ext>
                  </a:extLst>
                </a:gridCol>
                <a:gridCol w="5858429">
                  <a:extLst>
                    <a:ext uri="{9D8B030D-6E8A-4147-A177-3AD203B41FA5}">
                      <a16:colId xmlns="" xmlns:a16="http://schemas.microsoft.com/office/drawing/2014/main" val="20001"/>
                    </a:ext>
                  </a:extLst>
                </a:gridCol>
                <a:gridCol w="4589936">
                  <a:extLst>
                    <a:ext uri="{9D8B030D-6E8A-4147-A177-3AD203B41FA5}">
                      <a16:colId xmlns="" xmlns:a16="http://schemas.microsoft.com/office/drawing/2014/main" val="20002"/>
                    </a:ext>
                  </a:extLst>
                </a:gridCol>
              </a:tblGrid>
              <a:tr h="583095">
                <a:tc>
                  <a:txBody>
                    <a:bodyPr/>
                    <a:lstStyle/>
                    <a:p>
                      <a:pPr algn="ctr"/>
                      <a:endParaRPr lang="en-US" sz="3200" b="1" dirty="0">
                        <a:solidFill>
                          <a:schemeClr val="bg1"/>
                        </a:solidFill>
                        <a:latin typeface="Times New Roman" panose="02020603050405020304" pitchFamily="18" charset="0"/>
                        <a:cs typeface="Times New Roman" panose="02020603050405020304" pitchFamily="18" charset="0"/>
                      </a:endParaRPr>
                    </a:p>
                  </a:txBody>
                  <a:tcPr>
                    <a:solidFill>
                      <a:srgbClr val="009999">
                        <a:alpha val="45882"/>
                      </a:srgbClr>
                    </a:solidFill>
                  </a:tcPr>
                </a:tc>
                <a:tc>
                  <a:txBody>
                    <a:bodyPr/>
                    <a:lstStyle/>
                    <a:p>
                      <a:pPr algn="ctr"/>
                      <a:r>
                        <a:rPr lang="en-US" sz="3200" b="1" dirty="0" err="1" smtClean="0">
                          <a:solidFill>
                            <a:schemeClr val="bg1"/>
                          </a:solidFill>
                          <a:latin typeface="Times New Roman" panose="02020603050405020304" pitchFamily="18" charset="0"/>
                          <a:cs typeface="Times New Roman" panose="02020603050405020304" pitchFamily="18" charset="0"/>
                        </a:rPr>
                        <a:t>Khác</a:t>
                      </a:r>
                      <a:r>
                        <a:rPr lang="en-US" sz="3200" b="1" baseline="0" dirty="0" smtClean="0">
                          <a:solidFill>
                            <a:schemeClr val="bg1"/>
                          </a:solidFill>
                          <a:latin typeface="Times New Roman" panose="02020603050405020304" pitchFamily="18" charset="0"/>
                          <a:cs typeface="Times New Roman" panose="02020603050405020304" pitchFamily="18" charset="0"/>
                        </a:rPr>
                        <a:t> </a:t>
                      </a:r>
                      <a:r>
                        <a:rPr lang="en-US" sz="3200" b="1" baseline="0" dirty="0" err="1" smtClean="0">
                          <a:solidFill>
                            <a:schemeClr val="bg1"/>
                          </a:solidFill>
                          <a:latin typeface="Times New Roman" panose="02020603050405020304" pitchFamily="18" charset="0"/>
                          <a:cs typeface="Times New Roman" panose="02020603050405020304" pitchFamily="18" charset="0"/>
                        </a:rPr>
                        <a:t>biệt</a:t>
                      </a:r>
                      <a:r>
                        <a:rPr lang="en-US" sz="3200" b="1" baseline="0" dirty="0" smtClean="0">
                          <a:solidFill>
                            <a:schemeClr val="bg1"/>
                          </a:solidFill>
                          <a:latin typeface="Times New Roman" panose="02020603050405020304" pitchFamily="18" charset="0"/>
                          <a:cs typeface="Times New Roman" panose="02020603050405020304" pitchFamily="18" charset="0"/>
                        </a:rPr>
                        <a:t> </a:t>
                      </a:r>
                      <a:r>
                        <a:rPr lang="en-US" sz="3200" b="1" baseline="0" dirty="0" err="1" smtClean="0">
                          <a:solidFill>
                            <a:schemeClr val="bg1"/>
                          </a:solidFill>
                          <a:latin typeface="Times New Roman" panose="02020603050405020304" pitchFamily="18" charset="0"/>
                          <a:cs typeface="Times New Roman" panose="02020603050405020304" pitchFamily="18" charset="0"/>
                        </a:rPr>
                        <a:t>vô</a:t>
                      </a:r>
                      <a:r>
                        <a:rPr lang="en-US" sz="3200" b="1" baseline="0" dirty="0" smtClean="0">
                          <a:solidFill>
                            <a:schemeClr val="bg1"/>
                          </a:solidFill>
                          <a:latin typeface="Times New Roman" panose="02020603050405020304" pitchFamily="18" charset="0"/>
                          <a:cs typeface="Times New Roman" panose="02020603050405020304" pitchFamily="18" charset="0"/>
                        </a:rPr>
                        <a:t> </a:t>
                      </a:r>
                      <a:r>
                        <a:rPr lang="en-US" sz="3200" b="1" baseline="0" dirty="0" err="1" smtClean="0">
                          <a:solidFill>
                            <a:schemeClr val="bg1"/>
                          </a:solidFill>
                          <a:latin typeface="Times New Roman" panose="02020603050405020304" pitchFamily="18" charset="0"/>
                          <a:cs typeface="Times New Roman" panose="02020603050405020304" pitchFamily="18" charset="0"/>
                        </a:rPr>
                        <a:t>nghĩa</a:t>
                      </a:r>
                      <a:endParaRPr lang="en-US" sz="3200" b="1" dirty="0">
                        <a:solidFill>
                          <a:schemeClr val="bg1"/>
                        </a:solidFill>
                        <a:latin typeface="Times New Roman" panose="02020603050405020304" pitchFamily="18" charset="0"/>
                        <a:cs typeface="Times New Roman" panose="02020603050405020304" pitchFamily="18" charset="0"/>
                      </a:endParaRPr>
                    </a:p>
                  </a:txBody>
                  <a:tcPr>
                    <a:solidFill>
                      <a:srgbClr val="009999">
                        <a:alpha val="56078"/>
                      </a:srgbClr>
                    </a:solidFill>
                  </a:tcPr>
                </a:tc>
                <a:tc>
                  <a:txBody>
                    <a:bodyPr/>
                    <a:lstStyle/>
                    <a:p>
                      <a:pPr algn="ctr"/>
                      <a:r>
                        <a:rPr lang="en-US" sz="3200" b="1" dirty="0" err="1" smtClean="0">
                          <a:solidFill>
                            <a:schemeClr val="bg1"/>
                          </a:solidFill>
                          <a:latin typeface="Times New Roman" panose="02020603050405020304" pitchFamily="18" charset="0"/>
                          <a:cs typeface="Times New Roman" panose="02020603050405020304" pitchFamily="18" charset="0"/>
                        </a:rPr>
                        <a:t>Khác</a:t>
                      </a:r>
                      <a:r>
                        <a:rPr lang="en-US" sz="3200" b="1" baseline="0" dirty="0" smtClean="0">
                          <a:solidFill>
                            <a:schemeClr val="bg1"/>
                          </a:solidFill>
                          <a:latin typeface="Times New Roman" panose="02020603050405020304" pitchFamily="18" charset="0"/>
                          <a:cs typeface="Times New Roman" panose="02020603050405020304" pitchFamily="18" charset="0"/>
                        </a:rPr>
                        <a:t> </a:t>
                      </a:r>
                      <a:r>
                        <a:rPr lang="en-US" sz="3200" b="1" baseline="0" dirty="0" err="1" smtClean="0">
                          <a:solidFill>
                            <a:schemeClr val="bg1"/>
                          </a:solidFill>
                          <a:latin typeface="Times New Roman" panose="02020603050405020304" pitchFamily="18" charset="0"/>
                          <a:cs typeface="Times New Roman" panose="02020603050405020304" pitchFamily="18" charset="0"/>
                        </a:rPr>
                        <a:t>biệt</a:t>
                      </a:r>
                      <a:r>
                        <a:rPr lang="en-US" sz="3200" b="1" baseline="0" dirty="0" smtClean="0">
                          <a:solidFill>
                            <a:schemeClr val="bg1"/>
                          </a:solidFill>
                          <a:latin typeface="Times New Roman" panose="02020603050405020304" pitchFamily="18" charset="0"/>
                          <a:cs typeface="Times New Roman" panose="02020603050405020304" pitchFamily="18" charset="0"/>
                        </a:rPr>
                        <a:t> </a:t>
                      </a:r>
                      <a:r>
                        <a:rPr lang="en-US" sz="3200" b="1" baseline="0" dirty="0" err="1" smtClean="0">
                          <a:solidFill>
                            <a:schemeClr val="bg1"/>
                          </a:solidFill>
                          <a:latin typeface="Times New Roman" panose="02020603050405020304" pitchFamily="18" charset="0"/>
                          <a:cs typeface="Times New Roman" panose="02020603050405020304" pitchFamily="18" charset="0"/>
                        </a:rPr>
                        <a:t>có</a:t>
                      </a:r>
                      <a:r>
                        <a:rPr lang="en-US" sz="3200" b="1" baseline="0" dirty="0" smtClean="0">
                          <a:solidFill>
                            <a:schemeClr val="bg1"/>
                          </a:solidFill>
                          <a:latin typeface="Times New Roman" panose="02020603050405020304" pitchFamily="18" charset="0"/>
                          <a:cs typeface="Times New Roman" panose="02020603050405020304" pitchFamily="18" charset="0"/>
                        </a:rPr>
                        <a:t> </a:t>
                      </a:r>
                      <a:r>
                        <a:rPr lang="en-US" sz="3200" b="1" baseline="0" dirty="0" err="1" smtClean="0">
                          <a:solidFill>
                            <a:schemeClr val="bg1"/>
                          </a:solidFill>
                          <a:latin typeface="Times New Roman" panose="02020603050405020304" pitchFamily="18" charset="0"/>
                          <a:cs typeface="Times New Roman" panose="02020603050405020304" pitchFamily="18" charset="0"/>
                        </a:rPr>
                        <a:t>nghĩa</a:t>
                      </a:r>
                      <a:endParaRPr lang="en-US" sz="3200" b="1" dirty="0">
                        <a:solidFill>
                          <a:schemeClr val="bg1"/>
                        </a:solidFill>
                        <a:latin typeface="Times New Roman" panose="02020603050405020304" pitchFamily="18" charset="0"/>
                        <a:cs typeface="Times New Roman" panose="02020603050405020304" pitchFamily="18" charset="0"/>
                      </a:endParaRPr>
                    </a:p>
                  </a:txBody>
                  <a:tcPr>
                    <a:solidFill>
                      <a:srgbClr val="009999">
                        <a:alpha val="56078"/>
                      </a:srgbClr>
                    </a:solidFill>
                  </a:tcPr>
                </a:tc>
                <a:extLst>
                  <a:ext uri="{0D108BD9-81ED-4DB2-BD59-A6C34878D82A}">
                    <a16:rowId xmlns="" xmlns:a16="http://schemas.microsoft.com/office/drawing/2014/main" val="10000"/>
                  </a:ext>
                </a:extLst>
              </a:tr>
              <a:tr h="3829878">
                <a:tc>
                  <a:txBody>
                    <a:bodyPr/>
                    <a:lstStyle/>
                    <a:p>
                      <a:pPr algn="ctr"/>
                      <a:r>
                        <a:rPr lang="en-US" sz="3200" b="1" dirty="0" err="1" smtClean="0">
                          <a:solidFill>
                            <a:schemeClr val="bg1"/>
                          </a:solidFill>
                          <a:latin typeface="Times New Roman" panose="02020603050405020304" pitchFamily="18" charset="0"/>
                          <a:cs typeface="Times New Roman" panose="02020603050405020304" pitchFamily="18" charset="0"/>
                        </a:rPr>
                        <a:t>Biểu</a:t>
                      </a:r>
                      <a:r>
                        <a:rPr lang="en-US" sz="3200" b="1" baseline="0" dirty="0" smtClean="0">
                          <a:solidFill>
                            <a:schemeClr val="bg1"/>
                          </a:solidFill>
                          <a:latin typeface="Times New Roman" panose="02020603050405020304" pitchFamily="18" charset="0"/>
                          <a:cs typeface="Times New Roman" panose="02020603050405020304" pitchFamily="18" charset="0"/>
                        </a:rPr>
                        <a:t> </a:t>
                      </a:r>
                      <a:r>
                        <a:rPr lang="en-US" sz="3200" b="1" baseline="0" dirty="0" err="1" smtClean="0">
                          <a:solidFill>
                            <a:schemeClr val="bg1"/>
                          </a:solidFill>
                          <a:latin typeface="Times New Roman" panose="02020603050405020304" pitchFamily="18" charset="0"/>
                          <a:cs typeface="Times New Roman" panose="02020603050405020304" pitchFamily="18" charset="0"/>
                        </a:rPr>
                        <a:t>hiện</a:t>
                      </a:r>
                      <a:endParaRPr lang="en-US" sz="3200" b="1" dirty="0">
                        <a:solidFill>
                          <a:schemeClr val="bg1"/>
                        </a:solidFill>
                        <a:latin typeface="Times New Roman" panose="02020603050405020304" pitchFamily="18" charset="0"/>
                        <a:cs typeface="Times New Roman" panose="02020603050405020304" pitchFamily="18" charset="0"/>
                      </a:endParaRPr>
                    </a:p>
                  </a:txBody>
                  <a:tcPr>
                    <a:solidFill>
                      <a:srgbClr val="009999">
                        <a:alpha val="45882"/>
                      </a:srgbClr>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tc>
                <a:tc>
                  <a:txBody>
                    <a:bodyPr/>
                    <a:lstStyle/>
                    <a:p>
                      <a:pPr algn="ctr"/>
                      <a:endParaRPr lang="en-US" sz="320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1"/>
                  </a:ext>
                </a:extLst>
              </a:tr>
              <a:tr h="1842052">
                <a:tc>
                  <a:txBody>
                    <a:bodyPr/>
                    <a:lstStyle/>
                    <a:p>
                      <a:pPr algn="ctr"/>
                      <a:r>
                        <a:rPr lang="en-US" sz="3200" b="1" dirty="0" err="1" smtClean="0">
                          <a:solidFill>
                            <a:schemeClr val="bg1"/>
                          </a:solidFill>
                          <a:latin typeface="Times New Roman" panose="02020603050405020304" pitchFamily="18" charset="0"/>
                          <a:cs typeface="Times New Roman" panose="02020603050405020304" pitchFamily="18" charset="0"/>
                        </a:rPr>
                        <a:t>Kết</a:t>
                      </a:r>
                      <a:r>
                        <a:rPr lang="en-US" sz="3200" b="1" baseline="0" dirty="0" smtClean="0">
                          <a:solidFill>
                            <a:schemeClr val="bg1"/>
                          </a:solidFill>
                          <a:latin typeface="Times New Roman" panose="02020603050405020304" pitchFamily="18" charset="0"/>
                          <a:cs typeface="Times New Roman" panose="02020603050405020304" pitchFamily="18" charset="0"/>
                        </a:rPr>
                        <a:t> </a:t>
                      </a:r>
                      <a:r>
                        <a:rPr lang="en-US" sz="3200" b="1" baseline="0" dirty="0" err="1" smtClean="0">
                          <a:solidFill>
                            <a:schemeClr val="bg1"/>
                          </a:solidFill>
                          <a:latin typeface="Times New Roman" panose="02020603050405020304" pitchFamily="18" charset="0"/>
                          <a:cs typeface="Times New Roman" panose="02020603050405020304" pitchFamily="18" charset="0"/>
                        </a:rPr>
                        <a:t>quả</a:t>
                      </a:r>
                      <a:endParaRPr lang="en-US" sz="3200" b="1" dirty="0">
                        <a:solidFill>
                          <a:schemeClr val="bg1"/>
                        </a:solidFill>
                        <a:latin typeface="Times New Roman" panose="02020603050405020304" pitchFamily="18" charset="0"/>
                        <a:cs typeface="Times New Roman" panose="02020603050405020304" pitchFamily="18" charset="0"/>
                      </a:endParaRPr>
                    </a:p>
                  </a:txBody>
                  <a:tcPr>
                    <a:solidFill>
                      <a:srgbClr val="009999">
                        <a:alpha val="45882"/>
                      </a:srgbClr>
                    </a:solidFill>
                  </a:tcPr>
                </a:tc>
                <a:tc>
                  <a:txBody>
                    <a:bodyPr/>
                    <a:lstStyle/>
                    <a:p>
                      <a:pPr algn="l"/>
                      <a:endParaRPr lang="en-US" sz="3200" dirty="0">
                        <a:latin typeface="Times New Roman" panose="02020603050405020304" pitchFamily="18" charset="0"/>
                        <a:cs typeface="Times New Roman" panose="02020603050405020304" pitchFamily="18" charset="0"/>
                      </a:endParaRPr>
                    </a:p>
                  </a:txBody>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2"/>
                  </a:ext>
                </a:extLst>
              </a:tr>
            </a:tbl>
          </a:graphicData>
        </a:graphic>
      </p:graphicFrame>
      <p:sp>
        <p:nvSpPr>
          <p:cNvPr id="14" name="Rectangle 13"/>
          <p:cNvSpPr/>
          <p:nvPr/>
        </p:nvSpPr>
        <p:spPr>
          <a:xfrm>
            <a:off x="3245927" y="786512"/>
            <a:ext cx="2347117" cy="523220"/>
          </a:xfrm>
          <a:prstGeom prst="rect">
            <a:avLst/>
          </a:prstGeom>
        </p:spPr>
        <p:txBody>
          <a:bodyPr wrap="none">
            <a:spAutoFit/>
          </a:bodyPr>
          <a:lstStyle/>
          <a:p>
            <a:r>
              <a:rPr lang="en-US" sz="2800" b="1" i="1" u="sng" dirty="0" err="1" smtClean="0">
                <a:solidFill>
                  <a:srgbClr val="FF0000"/>
                </a:solidFill>
                <a:latin typeface="Times New Roman" panose="02020603050405020304" pitchFamily="18" charset="0"/>
                <a:ea typeface="Times New Roman" panose="02020603050405020304" pitchFamily="18" charset="0"/>
              </a:rPr>
              <a:t>Tôi</a:t>
            </a:r>
            <a:r>
              <a:rPr lang="en-US" sz="2800" b="1" i="1" u="sng" dirty="0" smtClean="0">
                <a:solidFill>
                  <a:srgbClr val="FF0000"/>
                </a:solidFill>
                <a:latin typeface="Times New Roman" panose="02020603050405020304" pitchFamily="18" charset="0"/>
                <a:ea typeface="Times New Roman" panose="02020603050405020304" pitchFamily="18" charset="0"/>
              </a:rPr>
              <a:t> </a:t>
            </a:r>
            <a:r>
              <a:rPr lang="en-US" sz="2800" b="1" i="1" u="sng" dirty="0" err="1" smtClean="0">
                <a:solidFill>
                  <a:srgbClr val="FF0000"/>
                </a:solidFill>
                <a:latin typeface="Times New Roman" panose="02020603050405020304" pitchFamily="18" charset="0"/>
                <a:ea typeface="Times New Roman" panose="02020603050405020304" pitchFamily="18" charset="0"/>
              </a:rPr>
              <a:t>và</a:t>
            </a:r>
            <a:r>
              <a:rPr lang="en-US" sz="2800" b="1" i="1" u="sng" dirty="0" smtClean="0">
                <a:solidFill>
                  <a:srgbClr val="FF0000"/>
                </a:solidFill>
                <a:latin typeface="Times New Roman" panose="02020603050405020304" pitchFamily="18" charset="0"/>
                <a:ea typeface="Times New Roman" panose="02020603050405020304" pitchFamily="18" charset="0"/>
              </a:rPr>
              <a:t> </a:t>
            </a:r>
            <a:r>
              <a:rPr lang="en-US" sz="2800" b="1" i="1" u="sng" dirty="0" err="1" smtClean="0">
                <a:solidFill>
                  <a:srgbClr val="FF0000"/>
                </a:solidFill>
                <a:latin typeface="Times New Roman" panose="02020603050405020304" pitchFamily="18" charset="0"/>
                <a:ea typeface="Times New Roman" panose="02020603050405020304" pitchFamily="18" charset="0"/>
              </a:rPr>
              <a:t>các</a:t>
            </a:r>
            <a:r>
              <a:rPr lang="en-US" sz="2800" b="1" i="1" u="sng" dirty="0" smtClean="0">
                <a:solidFill>
                  <a:srgbClr val="FF0000"/>
                </a:solidFill>
                <a:latin typeface="Times New Roman" panose="02020603050405020304" pitchFamily="18" charset="0"/>
                <a:ea typeface="Times New Roman" panose="02020603050405020304" pitchFamily="18" charset="0"/>
              </a:rPr>
              <a:t> </a:t>
            </a:r>
            <a:r>
              <a:rPr lang="en-US" sz="2800" b="1" i="1" u="sng" dirty="0" err="1" smtClean="0">
                <a:solidFill>
                  <a:srgbClr val="FF0000"/>
                </a:solidFill>
                <a:latin typeface="Times New Roman" panose="02020603050405020304" pitchFamily="18" charset="0"/>
                <a:ea typeface="Times New Roman" panose="02020603050405020304" pitchFamily="18" charset="0"/>
              </a:rPr>
              <a:t>bạn</a:t>
            </a:r>
            <a:endParaRPr lang="en-US" sz="2800" i="1" u="sng" dirty="0">
              <a:solidFill>
                <a:srgbClr val="FF0000"/>
              </a:solidFill>
              <a:latin typeface="Times New Roman" panose="02020603050405020304" pitchFamily="18" charset="0"/>
              <a:ea typeface="Times New Roman" panose="02020603050405020304" pitchFamily="18" charset="0"/>
            </a:endParaRPr>
          </a:p>
        </p:txBody>
      </p:sp>
      <p:sp>
        <p:nvSpPr>
          <p:cNvPr id="17" name="Rectangle 16"/>
          <p:cNvSpPr/>
          <p:nvPr/>
        </p:nvSpPr>
        <p:spPr>
          <a:xfrm>
            <a:off x="8898173" y="786512"/>
            <a:ext cx="1072730" cy="523220"/>
          </a:xfrm>
          <a:prstGeom prst="rect">
            <a:avLst/>
          </a:prstGeom>
        </p:spPr>
        <p:txBody>
          <a:bodyPr wrap="none">
            <a:spAutoFit/>
          </a:bodyPr>
          <a:lstStyle/>
          <a:p>
            <a:r>
              <a:rPr lang="en-US" sz="2800" b="1" i="1" u="sng" dirty="0" err="1" smtClean="0">
                <a:solidFill>
                  <a:srgbClr val="FF0000"/>
                </a:solidFill>
                <a:latin typeface="Times New Roman" panose="02020603050405020304" pitchFamily="18" charset="0"/>
                <a:ea typeface="Times New Roman" panose="02020603050405020304" pitchFamily="18" charset="0"/>
              </a:rPr>
              <a:t>Bạn</a:t>
            </a:r>
            <a:r>
              <a:rPr lang="en-US" sz="2800" b="1" i="1" u="sng" dirty="0" smtClean="0">
                <a:solidFill>
                  <a:srgbClr val="FF0000"/>
                </a:solidFill>
                <a:latin typeface="Times New Roman" panose="02020603050405020304" pitchFamily="18" charset="0"/>
                <a:ea typeface="Times New Roman" panose="02020603050405020304" pitchFamily="18" charset="0"/>
              </a:rPr>
              <a:t> J</a:t>
            </a:r>
            <a:endParaRPr lang="en-US" sz="2800" i="1" u="sng" dirty="0">
              <a:solidFill>
                <a:srgbClr val="FF0000"/>
              </a:solidFill>
              <a:latin typeface="Times New Roman" panose="02020603050405020304" pitchFamily="18" charset="0"/>
              <a:ea typeface="Times New Roman" panose="02020603050405020304" pitchFamily="18" charset="0"/>
            </a:endParaRPr>
          </a:p>
        </p:txBody>
      </p:sp>
      <p:sp>
        <p:nvSpPr>
          <p:cNvPr id="21" name="Rectangle 20"/>
          <p:cNvSpPr/>
          <p:nvPr/>
        </p:nvSpPr>
        <p:spPr>
          <a:xfrm>
            <a:off x="1465729" y="1309732"/>
            <a:ext cx="5754687" cy="3170099"/>
          </a:xfrm>
          <a:prstGeom prst="rect">
            <a:avLst/>
          </a:prstGeom>
        </p:spPr>
        <p:txBody>
          <a:bodyPr wrap="square">
            <a:spAutoFit/>
          </a:bodyPr>
          <a:lstStyle/>
          <a:p>
            <a:pPr algn="just"/>
            <a:r>
              <a:rPr lang="en-US" sz="2500" b="1" i="1" u="sng" dirty="0" err="1" smtClean="0">
                <a:solidFill>
                  <a:schemeClr val="tx1">
                    <a:lumMod val="50000"/>
                  </a:schemeClr>
                </a:solidFill>
                <a:latin typeface="Times New Roman" panose="02020603050405020304" pitchFamily="18" charset="0"/>
                <a:ea typeface="Times New Roman" panose="02020603050405020304" pitchFamily="18" charset="0"/>
              </a:rPr>
              <a:t>Tôi</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đến</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trường</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với</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bộ</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trang</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phục</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kì</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dị</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bộ</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đồ</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pi-</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gia</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-ma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kết</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hợp</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với</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áo</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thun</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dài</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tay</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a:t>
            </a:r>
          </a:p>
          <a:p>
            <a:pPr algn="just"/>
            <a:r>
              <a:rPr lang="en-US" sz="2500" b="1" i="1" u="sng" dirty="0" err="1" smtClean="0">
                <a:solidFill>
                  <a:schemeClr val="tx1">
                    <a:lumMod val="50000"/>
                  </a:schemeClr>
                </a:solidFill>
                <a:latin typeface="Times New Roman" panose="02020603050405020304" pitchFamily="18" charset="0"/>
                <a:ea typeface="Times New Roman" panose="02020603050405020304" pitchFamily="18" charset="0"/>
              </a:rPr>
              <a:t>Các</a:t>
            </a:r>
            <a:r>
              <a:rPr lang="en-US" sz="2500" b="1" i="1" u="sng"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b="1" i="1" u="sng" dirty="0" err="1" smtClean="0">
                <a:solidFill>
                  <a:schemeClr val="tx1">
                    <a:lumMod val="50000"/>
                  </a:schemeClr>
                </a:solidFill>
                <a:latin typeface="Times New Roman" panose="02020603050405020304" pitchFamily="18" charset="0"/>
                <a:ea typeface="Times New Roman" panose="02020603050405020304" pitchFamily="18" charset="0"/>
              </a:rPr>
              <a:t>bạn</a:t>
            </a:r>
            <a:r>
              <a:rPr lang="en-US" sz="2500" b="1" i="1" u="sng" dirty="0" smtClean="0">
                <a:solidFill>
                  <a:schemeClr val="tx1">
                    <a:lumMod val="50000"/>
                  </a:schemeClr>
                </a:solidFill>
                <a:latin typeface="Times New Roman" panose="02020603050405020304" pitchFamily="18" charset="0"/>
                <a:ea typeface="Times New Roman" panose="02020603050405020304" pitchFamily="18" charset="0"/>
              </a:rPr>
              <a:t>:</a:t>
            </a:r>
          </a:p>
          <a:p>
            <a:pPr algn="just"/>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Để</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kiểu</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tóc</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kì</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quặc</a:t>
            </a:r>
            <a:endParaRPr lang="en-US" sz="2500" i="1" dirty="0" smtClean="0">
              <a:solidFill>
                <a:schemeClr val="tx1">
                  <a:lumMod val="50000"/>
                </a:schemeClr>
              </a:solidFill>
              <a:latin typeface="Times New Roman" panose="02020603050405020304" pitchFamily="18" charset="0"/>
              <a:ea typeface="Times New Roman" panose="02020603050405020304" pitchFamily="18" charset="0"/>
            </a:endParaRPr>
          </a:p>
          <a:p>
            <a:pPr algn="just"/>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Làm</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trò</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quái</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đản</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với</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trang</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sức</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và</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đồ</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trang</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điểm</a:t>
            </a:r>
            <a:endParaRPr lang="en-US" sz="2500" i="1" dirty="0" smtClean="0">
              <a:solidFill>
                <a:schemeClr val="tx1">
                  <a:lumMod val="50000"/>
                </a:schemeClr>
              </a:solidFill>
              <a:latin typeface="Times New Roman" panose="02020603050405020304" pitchFamily="18" charset="0"/>
              <a:ea typeface="Times New Roman" panose="02020603050405020304" pitchFamily="18" charset="0"/>
            </a:endParaRPr>
          </a:p>
          <a:p>
            <a:pPr algn="just"/>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Tham</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gia</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những</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hoạt</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động</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ngu</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ngốc</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để</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gây</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chú</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ý</a:t>
            </a:r>
            <a:endParaRPr lang="en-US" sz="2500" i="1" dirty="0">
              <a:solidFill>
                <a:schemeClr val="tx1">
                  <a:lumMod val="50000"/>
                </a:schemeClr>
              </a:solidFill>
              <a:latin typeface="Times New Roman" panose="02020603050405020304" pitchFamily="18" charset="0"/>
              <a:ea typeface="Times New Roman" panose="02020603050405020304" pitchFamily="18" charset="0"/>
            </a:endParaRPr>
          </a:p>
        </p:txBody>
      </p:sp>
      <p:sp>
        <p:nvSpPr>
          <p:cNvPr id="24" name="Rectangle 23"/>
          <p:cNvSpPr/>
          <p:nvPr/>
        </p:nvSpPr>
        <p:spPr>
          <a:xfrm>
            <a:off x="7373243" y="1309731"/>
            <a:ext cx="4285358" cy="3170099"/>
          </a:xfrm>
          <a:prstGeom prst="rect">
            <a:avLst/>
          </a:prstGeom>
        </p:spPr>
        <p:txBody>
          <a:bodyPr wrap="square">
            <a:spAutoFit/>
          </a:bodyPr>
          <a:lstStyle/>
          <a:p>
            <a:pPr algn="just"/>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Vẫn</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đến</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lớp</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ăn</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mặc</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như</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mọi</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ngày</a:t>
            </a:r>
            <a:endParaRPr lang="en-US" sz="2500" i="1" dirty="0" smtClean="0">
              <a:solidFill>
                <a:schemeClr val="tx1">
                  <a:lumMod val="50000"/>
                </a:schemeClr>
              </a:solidFill>
              <a:latin typeface="Times New Roman" panose="02020603050405020304" pitchFamily="18" charset="0"/>
              <a:ea typeface="Times New Roman" panose="02020603050405020304" pitchFamily="18" charset="0"/>
            </a:endParaRPr>
          </a:p>
          <a:p>
            <a:pPr algn="just"/>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Đứng</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lên</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trả</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lời</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câu</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hỏi</a:t>
            </a:r>
            <a:endParaRPr lang="en-US" sz="2500" i="1" dirty="0" smtClean="0">
              <a:solidFill>
                <a:schemeClr val="tx1">
                  <a:lumMod val="50000"/>
                </a:schemeClr>
              </a:solidFill>
              <a:latin typeface="Times New Roman" panose="02020603050405020304" pitchFamily="18" charset="0"/>
              <a:ea typeface="Times New Roman" panose="02020603050405020304" pitchFamily="18" charset="0"/>
            </a:endParaRPr>
          </a:p>
          <a:p>
            <a:pPr algn="just"/>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Phát</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biểu</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một</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cách</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từ</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tốn</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lịch</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sự</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Thưa</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thầy</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thưa</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cô</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a:t>
            </a:r>
          </a:p>
          <a:p>
            <a:pPr algn="just"/>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Cuối</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tiết</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học</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tiến</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lên</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phía</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trước</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và</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bắt</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tay</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thầy</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giáo</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như</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một</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lời</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cảm</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ơn</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thầm</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lặng</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a:t>
            </a:r>
            <a:endParaRPr lang="en-US" sz="2500" i="1" dirty="0">
              <a:solidFill>
                <a:schemeClr val="tx1">
                  <a:lumMod val="50000"/>
                </a:schemeClr>
              </a:solidFill>
              <a:latin typeface="Times New Roman" panose="02020603050405020304" pitchFamily="18" charset="0"/>
              <a:ea typeface="Times New Roman" panose="02020603050405020304" pitchFamily="18" charset="0"/>
            </a:endParaRPr>
          </a:p>
        </p:txBody>
      </p:sp>
      <p:sp>
        <p:nvSpPr>
          <p:cNvPr id="25" name="Rectangle 24"/>
          <p:cNvSpPr/>
          <p:nvPr/>
        </p:nvSpPr>
        <p:spPr>
          <a:xfrm>
            <a:off x="1465728" y="4716321"/>
            <a:ext cx="5754687" cy="1631216"/>
          </a:xfrm>
          <a:prstGeom prst="rect">
            <a:avLst/>
          </a:prstGeom>
        </p:spPr>
        <p:txBody>
          <a:bodyPr wrap="square">
            <a:spAutoFit/>
          </a:bodyPr>
          <a:lstStyle/>
          <a:p>
            <a:pPr marL="342900" indent="-342900" algn="just">
              <a:buFont typeface="Wingdings" panose="05000000000000000000" pitchFamily="2" charset="2"/>
              <a:buChar char="à"/>
            </a:pPr>
            <a:r>
              <a:rPr lang="en-US" sz="25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Nhiều</a:t>
            </a:r>
            <a:r>
              <a:rPr lang="en-US" sz="25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bạn</a:t>
            </a:r>
            <a:r>
              <a:rPr lang="en-US" sz="25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làm</a:t>
            </a:r>
            <a:r>
              <a:rPr lang="en-US" sz="25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tương</a:t>
            </a:r>
            <a:r>
              <a:rPr lang="en-US" sz="25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tự</a:t>
            </a:r>
            <a:r>
              <a:rPr lang="en-US" sz="25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 </a:t>
            </a:r>
            <a:r>
              <a:rPr lang="en-US" sz="25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không</a:t>
            </a:r>
            <a:r>
              <a:rPr lang="en-US" sz="25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khác</a:t>
            </a:r>
            <a:r>
              <a:rPr lang="en-US" sz="25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biệt</a:t>
            </a:r>
            <a:endParaRPr lang="en-US" sz="25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endParaRPr>
          </a:p>
          <a:p>
            <a:pPr algn="just"/>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Trở</a:t>
            </a:r>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nên</a:t>
            </a:r>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lố</a:t>
            </a:r>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bịch</a:t>
            </a:r>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kì</a:t>
            </a:r>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quái</a:t>
            </a:r>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p>
          <a:p>
            <a:pPr algn="just"/>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Nhận</a:t>
            </a:r>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ra</a:t>
            </a:r>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Sự</a:t>
            </a:r>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khác</a:t>
            </a:r>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biệt</a:t>
            </a:r>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vô</a:t>
            </a:r>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nghĩa</a:t>
            </a:r>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a:t>
            </a:r>
            <a:endParaRPr lang="en-US" sz="2500" i="1" dirty="0">
              <a:solidFill>
                <a:schemeClr val="tx1">
                  <a:lumMod val="50000"/>
                </a:schemeClr>
              </a:solidFill>
              <a:latin typeface="Times New Roman" panose="02020603050405020304" pitchFamily="18" charset="0"/>
              <a:ea typeface="Times New Roman" panose="02020603050405020304" pitchFamily="18" charset="0"/>
            </a:endParaRPr>
          </a:p>
        </p:txBody>
      </p:sp>
      <p:sp>
        <p:nvSpPr>
          <p:cNvPr id="26" name="Rectangle 25"/>
          <p:cNvSpPr/>
          <p:nvPr/>
        </p:nvSpPr>
        <p:spPr>
          <a:xfrm>
            <a:off x="7373244" y="4716321"/>
            <a:ext cx="4285358" cy="1631216"/>
          </a:xfrm>
          <a:prstGeom prst="rect">
            <a:avLst/>
          </a:prstGeom>
        </p:spPr>
        <p:txBody>
          <a:bodyPr wrap="square">
            <a:spAutoFit/>
          </a:bodyPr>
          <a:lstStyle/>
          <a:p>
            <a:pPr marL="342900" indent="-342900" algn="just">
              <a:buFont typeface="Wingdings" panose="05000000000000000000" pitchFamily="2" charset="2"/>
              <a:buChar char="à"/>
            </a:pPr>
            <a:r>
              <a:rPr lang="en-US" sz="25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Sự</a:t>
            </a:r>
            <a:r>
              <a:rPr lang="en-US" sz="25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khác</a:t>
            </a:r>
            <a:r>
              <a:rPr lang="en-US" sz="25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biệt</a:t>
            </a:r>
            <a:endParaRPr lang="en-US" sz="25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endParaRPr>
          </a:p>
          <a:p>
            <a:pPr algn="just"/>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Ban </a:t>
            </a:r>
            <a:r>
              <a:rPr lang="en-US" sz="2500" b="1"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đầu</a:t>
            </a:r>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các</a:t>
            </a:r>
            <a:r>
              <a:rPr lang="en-US" sz="2500"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bạn</a:t>
            </a:r>
            <a:r>
              <a:rPr lang="en-US" sz="2500"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cười</a:t>
            </a:r>
            <a:endParaRPr lang="en-US" sz="2500"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endParaRPr>
          </a:p>
          <a:p>
            <a:pPr algn="just"/>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Về</a:t>
            </a:r>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sau</a:t>
            </a:r>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nể</a:t>
            </a:r>
            <a:r>
              <a:rPr lang="en-US" sz="2500"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phục</a:t>
            </a:r>
            <a:r>
              <a:rPr lang="en-US" sz="2500"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và</a:t>
            </a:r>
            <a:r>
              <a:rPr lang="en-US" sz="2500"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được</a:t>
            </a:r>
            <a:r>
              <a:rPr lang="en-US" sz="2500"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mọi</a:t>
            </a:r>
            <a:r>
              <a:rPr lang="en-US" sz="2500"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người</a:t>
            </a:r>
            <a:r>
              <a:rPr lang="en-US" sz="2500"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đặc</a:t>
            </a:r>
            <a:r>
              <a:rPr lang="en-US" sz="2500"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biệt</a:t>
            </a:r>
            <a:r>
              <a:rPr lang="en-US" sz="2500"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chú</a:t>
            </a:r>
            <a:r>
              <a:rPr lang="en-US" sz="2500"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ý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hơn</a:t>
            </a:r>
            <a:endParaRPr lang="en-US" sz="2500" i="1" dirty="0">
              <a:solidFill>
                <a:schemeClr val="tx1">
                  <a:lumMod val="50000"/>
                </a:schemeClr>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667654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1">
                                            <p:txEl>
                                              <p:pRg st="0" end="0"/>
                                            </p:txEl>
                                          </p:spTgt>
                                        </p:tgtEl>
                                        <p:attrNameLst>
                                          <p:attrName>style.visibility</p:attrName>
                                        </p:attrNameLst>
                                      </p:cBhvr>
                                      <p:to>
                                        <p:strVal val="visible"/>
                                      </p:to>
                                    </p:set>
                                    <p:animEffect transition="in" filter="fade">
                                      <p:cBhvr>
                                        <p:cTn id="24" dur="1000"/>
                                        <p:tgtEl>
                                          <p:spTgt spid="21">
                                            <p:txEl>
                                              <p:pRg st="0" end="0"/>
                                            </p:txEl>
                                          </p:spTgt>
                                        </p:tgtEl>
                                      </p:cBhvr>
                                    </p:animEffect>
                                    <p:anim calcmode="lin" valueType="num">
                                      <p:cBhvr>
                                        <p:cTn id="25"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1">
                                            <p:txEl>
                                              <p:pRg st="1" end="1"/>
                                            </p:txEl>
                                          </p:spTgt>
                                        </p:tgtEl>
                                        <p:attrNameLst>
                                          <p:attrName>style.visibility</p:attrName>
                                        </p:attrNameLst>
                                      </p:cBhvr>
                                      <p:to>
                                        <p:strVal val="visible"/>
                                      </p:to>
                                    </p:set>
                                    <p:animEffect transition="in" filter="fade">
                                      <p:cBhvr>
                                        <p:cTn id="31" dur="1000"/>
                                        <p:tgtEl>
                                          <p:spTgt spid="21">
                                            <p:txEl>
                                              <p:pRg st="1" end="1"/>
                                            </p:txEl>
                                          </p:spTgt>
                                        </p:tgtEl>
                                      </p:cBhvr>
                                    </p:animEffect>
                                    <p:anim calcmode="lin" valueType="num">
                                      <p:cBhvr>
                                        <p:cTn id="32"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1">
                                            <p:txEl>
                                              <p:pRg st="2" end="2"/>
                                            </p:txEl>
                                          </p:spTgt>
                                        </p:tgtEl>
                                        <p:attrNameLst>
                                          <p:attrName>style.visibility</p:attrName>
                                        </p:attrNameLst>
                                      </p:cBhvr>
                                      <p:to>
                                        <p:strVal val="visible"/>
                                      </p:to>
                                    </p:set>
                                    <p:animEffect transition="in" filter="wipe(down)">
                                      <p:cBhvr>
                                        <p:cTn id="38" dur="500"/>
                                        <p:tgtEl>
                                          <p:spTgt spid="21">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1">
                                            <p:txEl>
                                              <p:pRg st="3" end="3"/>
                                            </p:txEl>
                                          </p:spTgt>
                                        </p:tgtEl>
                                        <p:attrNameLst>
                                          <p:attrName>style.visibility</p:attrName>
                                        </p:attrNameLst>
                                      </p:cBhvr>
                                      <p:to>
                                        <p:strVal val="visible"/>
                                      </p:to>
                                    </p:set>
                                    <p:animEffect transition="in" filter="wipe(down)">
                                      <p:cBhvr>
                                        <p:cTn id="43" dur="500"/>
                                        <p:tgtEl>
                                          <p:spTgt spid="21">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1">
                                            <p:txEl>
                                              <p:pRg st="4" end="4"/>
                                            </p:txEl>
                                          </p:spTgt>
                                        </p:tgtEl>
                                        <p:attrNameLst>
                                          <p:attrName>style.visibility</p:attrName>
                                        </p:attrNameLst>
                                      </p:cBhvr>
                                      <p:to>
                                        <p:strVal val="visible"/>
                                      </p:to>
                                    </p:set>
                                    <p:animEffect transition="in" filter="fade">
                                      <p:cBhvr>
                                        <p:cTn id="48" dur="1000"/>
                                        <p:tgtEl>
                                          <p:spTgt spid="21">
                                            <p:txEl>
                                              <p:pRg st="4" end="4"/>
                                            </p:txEl>
                                          </p:spTgt>
                                        </p:tgtEl>
                                      </p:cBhvr>
                                    </p:animEffect>
                                    <p:anim calcmode="lin" valueType="num">
                                      <p:cBhvr>
                                        <p:cTn id="49" dur="1000" fill="hold"/>
                                        <p:tgtEl>
                                          <p:spTgt spid="21">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2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24">
                                            <p:txEl>
                                              <p:pRg st="0" end="0"/>
                                            </p:txEl>
                                          </p:spTgt>
                                        </p:tgtEl>
                                        <p:attrNameLst>
                                          <p:attrName>style.visibility</p:attrName>
                                        </p:attrNameLst>
                                      </p:cBhvr>
                                      <p:to>
                                        <p:strVal val="visible"/>
                                      </p:to>
                                    </p:set>
                                    <p:animEffect transition="in" filter="wipe(down)">
                                      <p:cBhvr>
                                        <p:cTn id="55" dur="500"/>
                                        <p:tgtEl>
                                          <p:spTgt spid="24">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4">
                                            <p:txEl>
                                              <p:pRg st="1" end="1"/>
                                            </p:txEl>
                                          </p:spTgt>
                                        </p:tgtEl>
                                        <p:attrNameLst>
                                          <p:attrName>style.visibility</p:attrName>
                                        </p:attrNameLst>
                                      </p:cBhvr>
                                      <p:to>
                                        <p:strVal val="visible"/>
                                      </p:to>
                                    </p:set>
                                    <p:animEffect transition="in" filter="barn(inVertical)">
                                      <p:cBhvr>
                                        <p:cTn id="60" dur="500"/>
                                        <p:tgtEl>
                                          <p:spTgt spid="24">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24">
                                            <p:txEl>
                                              <p:pRg st="2" end="2"/>
                                            </p:txEl>
                                          </p:spTgt>
                                        </p:tgtEl>
                                        <p:attrNameLst>
                                          <p:attrName>style.visibility</p:attrName>
                                        </p:attrNameLst>
                                      </p:cBhvr>
                                      <p:to>
                                        <p:strVal val="visible"/>
                                      </p:to>
                                    </p:set>
                                    <p:animEffect transition="in" filter="fade">
                                      <p:cBhvr>
                                        <p:cTn id="65" dur="1000"/>
                                        <p:tgtEl>
                                          <p:spTgt spid="24">
                                            <p:txEl>
                                              <p:pRg st="2" end="2"/>
                                            </p:txEl>
                                          </p:spTgt>
                                        </p:tgtEl>
                                      </p:cBhvr>
                                    </p:animEffect>
                                    <p:anim calcmode="lin" valueType="num">
                                      <p:cBhvr>
                                        <p:cTn id="66" dur="1000" fill="hold"/>
                                        <p:tgtEl>
                                          <p:spTgt spid="24">
                                            <p:txEl>
                                              <p:pRg st="2" end="2"/>
                                            </p:txEl>
                                          </p:spTgt>
                                        </p:tgtEl>
                                        <p:attrNameLst>
                                          <p:attrName>ppt_x</p:attrName>
                                        </p:attrNameLst>
                                      </p:cBhvr>
                                      <p:tavLst>
                                        <p:tav tm="0">
                                          <p:val>
                                            <p:strVal val="#ppt_x"/>
                                          </p:val>
                                        </p:tav>
                                        <p:tav tm="100000">
                                          <p:val>
                                            <p:strVal val="#ppt_x"/>
                                          </p:val>
                                        </p:tav>
                                      </p:tavLst>
                                    </p:anim>
                                    <p:anim calcmode="lin" valueType="num">
                                      <p:cBhvr>
                                        <p:cTn id="67" dur="1000" fill="hold"/>
                                        <p:tgtEl>
                                          <p:spTgt spid="2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6" presetClass="entr" presetSubtype="0" fill="hold" nodeType="clickEffect">
                                  <p:stCondLst>
                                    <p:cond delay="0"/>
                                  </p:stCondLst>
                                  <p:childTnLst>
                                    <p:set>
                                      <p:cBhvr>
                                        <p:cTn id="71" dur="1" fill="hold">
                                          <p:stCondLst>
                                            <p:cond delay="0"/>
                                          </p:stCondLst>
                                        </p:cTn>
                                        <p:tgtEl>
                                          <p:spTgt spid="24">
                                            <p:txEl>
                                              <p:pRg st="3" end="3"/>
                                            </p:txEl>
                                          </p:spTgt>
                                        </p:tgtEl>
                                        <p:attrNameLst>
                                          <p:attrName>style.visibility</p:attrName>
                                        </p:attrNameLst>
                                      </p:cBhvr>
                                      <p:to>
                                        <p:strVal val="visible"/>
                                      </p:to>
                                    </p:set>
                                    <p:animEffect transition="in" filter="wipe(down)">
                                      <p:cBhvr>
                                        <p:cTn id="72" dur="580">
                                          <p:stCondLst>
                                            <p:cond delay="0"/>
                                          </p:stCondLst>
                                        </p:cTn>
                                        <p:tgtEl>
                                          <p:spTgt spid="24">
                                            <p:txEl>
                                              <p:pRg st="3" end="3"/>
                                            </p:txEl>
                                          </p:spTgt>
                                        </p:tgtEl>
                                      </p:cBhvr>
                                    </p:animEffect>
                                    <p:anim calcmode="lin" valueType="num">
                                      <p:cBhvr>
                                        <p:cTn id="73" dur="1822" tmFilter="0,0; 0.14,0.36; 0.43,0.73; 0.71,0.91; 1.0,1.0">
                                          <p:stCondLst>
                                            <p:cond delay="0"/>
                                          </p:stCondLst>
                                        </p:cTn>
                                        <p:tgtEl>
                                          <p:spTgt spid="24">
                                            <p:txEl>
                                              <p:pRg st="3" end="3"/>
                                            </p:txEl>
                                          </p:spTgt>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24">
                                            <p:txEl>
                                              <p:pRg st="3" end="3"/>
                                            </p:txEl>
                                          </p:spTgt>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24">
                                            <p:txEl>
                                              <p:pRg st="3" end="3"/>
                                            </p:txEl>
                                          </p:spTgt>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24">
                                            <p:txEl>
                                              <p:pRg st="3" end="3"/>
                                            </p:txEl>
                                          </p:spTgt>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24">
                                            <p:txEl>
                                              <p:pRg st="3" end="3"/>
                                            </p:txEl>
                                          </p:spTgt>
                                        </p:tgtEl>
                                        <p:attrNameLst>
                                          <p:attrName>ppt_y</p:attrName>
                                        </p:attrNameLst>
                                      </p:cBhvr>
                                      <p:tavLst>
                                        <p:tav tm="0" fmla="#ppt_y-sin(pi*$)/81">
                                          <p:val>
                                            <p:fltVal val="0"/>
                                          </p:val>
                                        </p:tav>
                                        <p:tav tm="100000">
                                          <p:val>
                                            <p:fltVal val="1"/>
                                          </p:val>
                                        </p:tav>
                                      </p:tavLst>
                                    </p:anim>
                                    <p:animScale>
                                      <p:cBhvr>
                                        <p:cTn id="78" dur="26">
                                          <p:stCondLst>
                                            <p:cond delay="650"/>
                                          </p:stCondLst>
                                        </p:cTn>
                                        <p:tgtEl>
                                          <p:spTgt spid="24">
                                            <p:txEl>
                                              <p:pRg st="3" end="3"/>
                                            </p:txEl>
                                          </p:spTgt>
                                        </p:tgtEl>
                                      </p:cBhvr>
                                      <p:to x="100000" y="60000"/>
                                    </p:animScale>
                                    <p:animScale>
                                      <p:cBhvr>
                                        <p:cTn id="79" dur="166" decel="50000">
                                          <p:stCondLst>
                                            <p:cond delay="676"/>
                                          </p:stCondLst>
                                        </p:cTn>
                                        <p:tgtEl>
                                          <p:spTgt spid="24">
                                            <p:txEl>
                                              <p:pRg st="3" end="3"/>
                                            </p:txEl>
                                          </p:spTgt>
                                        </p:tgtEl>
                                      </p:cBhvr>
                                      <p:to x="100000" y="100000"/>
                                    </p:animScale>
                                    <p:animScale>
                                      <p:cBhvr>
                                        <p:cTn id="80" dur="26">
                                          <p:stCondLst>
                                            <p:cond delay="1312"/>
                                          </p:stCondLst>
                                        </p:cTn>
                                        <p:tgtEl>
                                          <p:spTgt spid="24">
                                            <p:txEl>
                                              <p:pRg st="3" end="3"/>
                                            </p:txEl>
                                          </p:spTgt>
                                        </p:tgtEl>
                                      </p:cBhvr>
                                      <p:to x="100000" y="80000"/>
                                    </p:animScale>
                                    <p:animScale>
                                      <p:cBhvr>
                                        <p:cTn id="81" dur="166" decel="50000">
                                          <p:stCondLst>
                                            <p:cond delay="1338"/>
                                          </p:stCondLst>
                                        </p:cTn>
                                        <p:tgtEl>
                                          <p:spTgt spid="24">
                                            <p:txEl>
                                              <p:pRg st="3" end="3"/>
                                            </p:txEl>
                                          </p:spTgt>
                                        </p:tgtEl>
                                      </p:cBhvr>
                                      <p:to x="100000" y="100000"/>
                                    </p:animScale>
                                    <p:animScale>
                                      <p:cBhvr>
                                        <p:cTn id="82" dur="26">
                                          <p:stCondLst>
                                            <p:cond delay="1642"/>
                                          </p:stCondLst>
                                        </p:cTn>
                                        <p:tgtEl>
                                          <p:spTgt spid="24">
                                            <p:txEl>
                                              <p:pRg st="3" end="3"/>
                                            </p:txEl>
                                          </p:spTgt>
                                        </p:tgtEl>
                                      </p:cBhvr>
                                      <p:to x="100000" y="90000"/>
                                    </p:animScale>
                                    <p:animScale>
                                      <p:cBhvr>
                                        <p:cTn id="83" dur="166" decel="50000">
                                          <p:stCondLst>
                                            <p:cond delay="1668"/>
                                          </p:stCondLst>
                                        </p:cTn>
                                        <p:tgtEl>
                                          <p:spTgt spid="24">
                                            <p:txEl>
                                              <p:pRg st="3" end="3"/>
                                            </p:txEl>
                                          </p:spTgt>
                                        </p:tgtEl>
                                      </p:cBhvr>
                                      <p:to x="100000" y="100000"/>
                                    </p:animScale>
                                    <p:animScale>
                                      <p:cBhvr>
                                        <p:cTn id="84" dur="26">
                                          <p:stCondLst>
                                            <p:cond delay="1808"/>
                                          </p:stCondLst>
                                        </p:cTn>
                                        <p:tgtEl>
                                          <p:spTgt spid="24">
                                            <p:txEl>
                                              <p:pRg st="3" end="3"/>
                                            </p:txEl>
                                          </p:spTgt>
                                        </p:tgtEl>
                                      </p:cBhvr>
                                      <p:to x="100000" y="95000"/>
                                    </p:animScale>
                                    <p:animScale>
                                      <p:cBhvr>
                                        <p:cTn id="85" dur="166" decel="50000">
                                          <p:stCondLst>
                                            <p:cond delay="1834"/>
                                          </p:stCondLst>
                                        </p:cTn>
                                        <p:tgtEl>
                                          <p:spTgt spid="24">
                                            <p:txEl>
                                              <p:pRg st="3" end="3"/>
                                            </p:txEl>
                                          </p:spTgt>
                                        </p:tgtEl>
                                      </p:cBhvr>
                                      <p:to x="100000" y="100000"/>
                                    </p:animScale>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25">
                                            <p:txEl>
                                              <p:pRg st="0" end="0"/>
                                            </p:txEl>
                                          </p:spTgt>
                                        </p:tgtEl>
                                        <p:attrNameLst>
                                          <p:attrName>style.visibility</p:attrName>
                                        </p:attrNameLst>
                                      </p:cBhvr>
                                      <p:to>
                                        <p:strVal val="visible"/>
                                      </p:to>
                                    </p:set>
                                    <p:animEffect transition="in" filter="fade">
                                      <p:cBhvr>
                                        <p:cTn id="90" dur="1000"/>
                                        <p:tgtEl>
                                          <p:spTgt spid="25">
                                            <p:txEl>
                                              <p:pRg st="0" end="0"/>
                                            </p:txEl>
                                          </p:spTgt>
                                        </p:tgtEl>
                                      </p:cBhvr>
                                    </p:animEffect>
                                    <p:anim calcmode="lin" valueType="num">
                                      <p:cBhvr>
                                        <p:cTn id="91"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2"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25">
                                            <p:txEl>
                                              <p:pRg st="1" end="1"/>
                                            </p:txEl>
                                          </p:spTgt>
                                        </p:tgtEl>
                                        <p:attrNameLst>
                                          <p:attrName>style.visibility</p:attrName>
                                        </p:attrNameLst>
                                      </p:cBhvr>
                                      <p:to>
                                        <p:strVal val="visible"/>
                                      </p:to>
                                    </p:set>
                                    <p:animEffect transition="in" filter="barn(inVertical)">
                                      <p:cBhvr>
                                        <p:cTn id="97" dur="500"/>
                                        <p:tgtEl>
                                          <p:spTgt spid="25">
                                            <p:txEl>
                                              <p:pRg st="1" end="1"/>
                                            </p:txEl>
                                          </p:spTgt>
                                        </p:tgtEl>
                                      </p:cBhvr>
                                    </p:animEffect>
                                  </p:childTnLst>
                                </p:cTn>
                              </p:par>
                              <p:par>
                                <p:cTn id="98" presetID="16" presetClass="entr" presetSubtype="21" fill="hold" nodeType="withEffect">
                                  <p:stCondLst>
                                    <p:cond delay="0"/>
                                  </p:stCondLst>
                                  <p:childTnLst>
                                    <p:set>
                                      <p:cBhvr>
                                        <p:cTn id="99" dur="1" fill="hold">
                                          <p:stCondLst>
                                            <p:cond delay="0"/>
                                          </p:stCondLst>
                                        </p:cTn>
                                        <p:tgtEl>
                                          <p:spTgt spid="25">
                                            <p:txEl>
                                              <p:pRg st="2" end="2"/>
                                            </p:txEl>
                                          </p:spTgt>
                                        </p:tgtEl>
                                        <p:attrNameLst>
                                          <p:attrName>style.visibility</p:attrName>
                                        </p:attrNameLst>
                                      </p:cBhvr>
                                      <p:to>
                                        <p:strVal val="visible"/>
                                      </p:to>
                                    </p:set>
                                    <p:animEffect transition="in" filter="barn(inVertical)">
                                      <p:cBhvr>
                                        <p:cTn id="100" dur="500"/>
                                        <p:tgtEl>
                                          <p:spTgt spid="25">
                                            <p:txEl>
                                              <p:pRg st="2" end="2"/>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6" presetClass="entr" presetSubtype="16" fill="hold" nodeType="clickEffect">
                                  <p:stCondLst>
                                    <p:cond delay="0"/>
                                  </p:stCondLst>
                                  <p:childTnLst>
                                    <p:set>
                                      <p:cBhvr>
                                        <p:cTn id="104" dur="1" fill="hold">
                                          <p:stCondLst>
                                            <p:cond delay="0"/>
                                          </p:stCondLst>
                                        </p:cTn>
                                        <p:tgtEl>
                                          <p:spTgt spid="26">
                                            <p:txEl>
                                              <p:pRg st="0" end="0"/>
                                            </p:txEl>
                                          </p:spTgt>
                                        </p:tgtEl>
                                        <p:attrNameLst>
                                          <p:attrName>style.visibility</p:attrName>
                                        </p:attrNameLst>
                                      </p:cBhvr>
                                      <p:to>
                                        <p:strVal val="visible"/>
                                      </p:to>
                                    </p:set>
                                    <p:animEffect transition="in" filter="circle(in)">
                                      <p:cBhvr>
                                        <p:cTn id="105" dur="2000"/>
                                        <p:tgtEl>
                                          <p:spTgt spid="26">
                                            <p:txEl>
                                              <p:pRg st="0" end="0"/>
                                            </p:txEl>
                                          </p:spTgt>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nodeType="clickEffect">
                                  <p:stCondLst>
                                    <p:cond delay="0"/>
                                  </p:stCondLst>
                                  <p:childTnLst>
                                    <p:set>
                                      <p:cBhvr>
                                        <p:cTn id="109" dur="1" fill="hold">
                                          <p:stCondLst>
                                            <p:cond delay="0"/>
                                          </p:stCondLst>
                                        </p:cTn>
                                        <p:tgtEl>
                                          <p:spTgt spid="26">
                                            <p:txEl>
                                              <p:pRg st="1" end="1"/>
                                            </p:txEl>
                                          </p:spTgt>
                                        </p:tgtEl>
                                        <p:attrNameLst>
                                          <p:attrName>style.visibility</p:attrName>
                                        </p:attrNameLst>
                                      </p:cBhvr>
                                      <p:to>
                                        <p:strVal val="visible"/>
                                      </p:to>
                                    </p:set>
                                    <p:anim calcmode="lin" valueType="num">
                                      <p:cBhvr>
                                        <p:cTn id="110" dur="500" fill="hold"/>
                                        <p:tgtEl>
                                          <p:spTgt spid="26">
                                            <p:txEl>
                                              <p:pRg st="1" end="1"/>
                                            </p:txEl>
                                          </p:spTgt>
                                        </p:tgtEl>
                                        <p:attrNameLst>
                                          <p:attrName>ppt_w</p:attrName>
                                        </p:attrNameLst>
                                      </p:cBhvr>
                                      <p:tavLst>
                                        <p:tav tm="0">
                                          <p:val>
                                            <p:fltVal val="0"/>
                                          </p:val>
                                        </p:tav>
                                        <p:tav tm="100000">
                                          <p:val>
                                            <p:strVal val="#ppt_w"/>
                                          </p:val>
                                        </p:tav>
                                      </p:tavLst>
                                    </p:anim>
                                    <p:anim calcmode="lin" valueType="num">
                                      <p:cBhvr>
                                        <p:cTn id="111" dur="500" fill="hold"/>
                                        <p:tgtEl>
                                          <p:spTgt spid="26">
                                            <p:txEl>
                                              <p:pRg st="1" end="1"/>
                                            </p:txEl>
                                          </p:spTgt>
                                        </p:tgtEl>
                                        <p:attrNameLst>
                                          <p:attrName>ppt_h</p:attrName>
                                        </p:attrNameLst>
                                      </p:cBhvr>
                                      <p:tavLst>
                                        <p:tav tm="0">
                                          <p:val>
                                            <p:fltVal val="0"/>
                                          </p:val>
                                        </p:tav>
                                        <p:tav tm="100000">
                                          <p:val>
                                            <p:strVal val="#ppt_h"/>
                                          </p:val>
                                        </p:tav>
                                      </p:tavLst>
                                    </p:anim>
                                    <p:animEffect transition="in" filter="fade">
                                      <p:cBhvr>
                                        <p:cTn id="112" dur="500"/>
                                        <p:tgtEl>
                                          <p:spTgt spid="26">
                                            <p:txEl>
                                              <p:pRg st="1" end="1"/>
                                            </p:txEl>
                                          </p:spTgt>
                                        </p:tgtEl>
                                      </p:cBhvr>
                                    </p:animEffect>
                                  </p:childTnLst>
                                </p:cTn>
                              </p:par>
                              <p:par>
                                <p:cTn id="113" presetID="53" presetClass="entr" presetSubtype="16" fill="hold" nodeType="withEffect">
                                  <p:stCondLst>
                                    <p:cond delay="0"/>
                                  </p:stCondLst>
                                  <p:childTnLst>
                                    <p:set>
                                      <p:cBhvr>
                                        <p:cTn id="114" dur="1" fill="hold">
                                          <p:stCondLst>
                                            <p:cond delay="0"/>
                                          </p:stCondLst>
                                        </p:cTn>
                                        <p:tgtEl>
                                          <p:spTgt spid="26">
                                            <p:txEl>
                                              <p:pRg st="2" end="2"/>
                                            </p:txEl>
                                          </p:spTgt>
                                        </p:tgtEl>
                                        <p:attrNameLst>
                                          <p:attrName>style.visibility</p:attrName>
                                        </p:attrNameLst>
                                      </p:cBhvr>
                                      <p:to>
                                        <p:strVal val="visible"/>
                                      </p:to>
                                    </p:set>
                                    <p:anim calcmode="lin" valueType="num">
                                      <p:cBhvr>
                                        <p:cTn id="115" dur="500" fill="hold"/>
                                        <p:tgtEl>
                                          <p:spTgt spid="26">
                                            <p:txEl>
                                              <p:pRg st="2" end="2"/>
                                            </p:txEl>
                                          </p:spTgt>
                                        </p:tgtEl>
                                        <p:attrNameLst>
                                          <p:attrName>ppt_w</p:attrName>
                                        </p:attrNameLst>
                                      </p:cBhvr>
                                      <p:tavLst>
                                        <p:tav tm="0">
                                          <p:val>
                                            <p:fltVal val="0"/>
                                          </p:val>
                                        </p:tav>
                                        <p:tav tm="100000">
                                          <p:val>
                                            <p:strVal val="#ppt_w"/>
                                          </p:val>
                                        </p:tav>
                                      </p:tavLst>
                                    </p:anim>
                                    <p:anim calcmode="lin" valueType="num">
                                      <p:cBhvr>
                                        <p:cTn id="116" dur="500" fill="hold"/>
                                        <p:tgtEl>
                                          <p:spTgt spid="26">
                                            <p:txEl>
                                              <p:pRg st="2" end="2"/>
                                            </p:txEl>
                                          </p:spTgt>
                                        </p:tgtEl>
                                        <p:attrNameLst>
                                          <p:attrName>ppt_h</p:attrName>
                                        </p:attrNameLst>
                                      </p:cBhvr>
                                      <p:tavLst>
                                        <p:tav tm="0">
                                          <p:val>
                                            <p:fltVal val="0"/>
                                          </p:val>
                                        </p:tav>
                                        <p:tav tm="100000">
                                          <p:val>
                                            <p:strVal val="#ppt_h"/>
                                          </p:val>
                                        </p:tav>
                                      </p:tavLst>
                                    </p:anim>
                                    <p:animEffect transition="in" filter="fade">
                                      <p:cBhvr>
                                        <p:cTn id="117"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528889" y="2279374"/>
            <a:ext cx="4799365" cy="4230910"/>
          </a:xfrm>
          <a:prstGeom prst="rect">
            <a:avLst/>
          </a:prstGeom>
        </p:spPr>
      </p:pic>
      <p:sp>
        <p:nvSpPr>
          <p:cNvPr id="3" name="Rectangle 2"/>
          <p:cNvSpPr/>
          <p:nvPr/>
        </p:nvSpPr>
        <p:spPr>
          <a:xfrm>
            <a:off x="6892612" y="2414377"/>
            <a:ext cx="2913998" cy="3785652"/>
          </a:xfrm>
          <a:prstGeom prst="rect">
            <a:avLst/>
          </a:prstGeom>
        </p:spPr>
        <p:txBody>
          <a:bodyPr wrap="square">
            <a:spAutoFit/>
          </a:bodyPr>
          <a:lstStyle/>
          <a:p>
            <a:pPr algn="just">
              <a:lnSpc>
                <a:spcPct val="150000"/>
              </a:lnSpc>
            </a:pP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Cách</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hiện</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sự</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khác</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biệt</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mỗi</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là</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khác</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nhau</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5"/>
          <a:stretch>
            <a:fillRect/>
          </a:stretch>
        </p:blipFill>
        <p:spPr>
          <a:xfrm>
            <a:off x="2731434" y="0"/>
            <a:ext cx="6419644" cy="2139881"/>
          </a:xfrm>
          <a:prstGeom prst="rect">
            <a:avLst/>
          </a:prstGeom>
        </p:spPr>
      </p:pic>
      <p:sp>
        <p:nvSpPr>
          <p:cNvPr id="8" name="Rectangle 7"/>
          <p:cNvSpPr/>
          <p:nvPr/>
        </p:nvSpPr>
        <p:spPr>
          <a:xfrm>
            <a:off x="637197" y="1537891"/>
            <a:ext cx="9686246" cy="523220"/>
          </a:xfrm>
          <a:prstGeom prst="rect">
            <a:avLst/>
          </a:prstGeom>
        </p:spPr>
        <p:txBody>
          <a:bodyPr wrap="square">
            <a:spAutoFit/>
          </a:bodyPr>
          <a:lstStyle/>
          <a:p>
            <a:pPr marL="514350" indent="-514350">
              <a:buAutoNum type="alphaLcPeriod"/>
            </a:pPr>
            <a:r>
              <a:rPr lang="en-US" sz="2800" b="1" i="1" dirty="0" err="1" smtClean="0">
                <a:solidFill>
                  <a:schemeClr val="tx1">
                    <a:lumMod val="50000"/>
                  </a:schemeClr>
                </a:solidFill>
                <a:latin typeface="Times New Roman" panose="02020603050405020304" pitchFamily="18" charset="0"/>
                <a:ea typeface="Times New Roman" panose="02020603050405020304" pitchFamily="18" charset="0"/>
              </a:rPr>
              <a:t>Cách</a:t>
            </a:r>
            <a:r>
              <a:rPr lang="en-US" sz="2800" b="1"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dùng</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bằng</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chứng</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để</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làm</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rõ</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vấn</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smtClean="0">
                <a:solidFill>
                  <a:schemeClr val="tx1">
                    <a:lumMod val="50000"/>
                  </a:schemeClr>
                </a:solidFill>
                <a:latin typeface="Times New Roman" panose="02020603050405020304" pitchFamily="18" charset="0"/>
                <a:ea typeface="Times New Roman" panose="02020603050405020304" pitchFamily="18" charset="0"/>
              </a:rPr>
              <a:t>đề</a:t>
            </a:r>
            <a:r>
              <a:rPr lang="en-US" sz="2800" b="1"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sự</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khác</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biệt</a:t>
            </a:r>
            <a:endParaRPr lang="en-US" sz="2800" i="1" dirty="0">
              <a:solidFill>
                <a:schemeClr val="tx1">
                  <a:lumMod val="50000"/>
                </a:schemeClr>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13334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9695" y="2304764"/>
            <a:ext cx="3213332" cy="31547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 name="Rectangle 17"/>
          <p:cNvSpPr/>
          <p:nvPr/>
        </p:nvSpPr>
        <p:spPr>
          <a:xfrm>
            <a:off x="535603" y="3395205"/>
            <a:ext cx="7188991" cy="2246769"/>
          </a:xfrm>
          <a:prstGeom prst="rect">
            <a:avLst/>
          </a:prstGeom>
        </p:spPr>
        <p:txBody>
          <a:bodyPr wrap="square">
            <a:spAutoFit/>
          </a:bodyPr>
          <a:lstStyle/>
          <a:p>
            <a:pPr algn="just"/>
            <a:r>
              <a:rPr lang="pt-BR" sz="2800" dirty="0">
                <a:solidFill>
                  <a:prstClr val="black"/>
                </a:solidFill>
                <a:latin typeface="Times New Roman" panose="02020603050405020304" pitchFamily="18" charset="0"/>
                <a:ea typeface="Times New Roman" panose="02020603050405020304" pitchFamily="18" charset="0"/>
              </a:rPr>
              <a:t>Tác giả phân chia sự khác biệt thành hai loại </a:t>
            </a:r>
            <a:r>
              <a:rPr lang="en-US" sz="2800" dirty="0" err="1">
                <a:solidFill>
                  <a:prstClr val="black"/>
                </a:solidFill>
                <a:latin typeface="Times New Roman" panose="02020603050405020304" pitchFamily="18" charset="0"/>
                <a:ea typeface="Times New Roman" panose="02020603050405020304" pitchFamily="18" charset="0"/>
              </a:rPr>
              <a:t>sự</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khác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biệt</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vô</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nghĩa</a:t>
            </a:r>
            <a:r>
              <a:rPr lang="en-US" sz="2800" dirty="0">
                <a:solidFill>
                  <a:prstClr val="black"/>
                </a:solidFill>
                <a:latin typeface="Times New Roman" panose="02020603050405020304" pitchFamily="18" charset="0"/>
                <a:ea typeface="Times New Roman" panose="02020603050405020304" pitchFamily="18" charset="0"/>
              </a:rPr>
              <a:t>" (qua </a:t>
            </a:r>
            <a:r>
              <a:rPr lang="en-US" sz="2800" dirty="0" err="1">
                <a:solidFill>
                  <a:prstClr val="black"/>
                </a:solidFill>
                <a:latin typeface="Times New Roman" panose="02020603050405020304" pitchFamily="18" charset="0"/>
                <a:ea typeface="Times New Roman" panose="02020603050405020304" pitchFamily="18" charset="0"/>
              </a:rPr>
              <a:t>cách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thể</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hiện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của</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số</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đông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các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bạn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trong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lớp</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và</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sự</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khác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biệt</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có</a:t>
            </a:r>
            <a:r>
              <a:rPr lang="en-US" sz="2800" dirty="0">
                <a:solidFill>
                  <a:prstClr val="black"/>
                </a:solidFill>
                <a:latin typeface="Times New Roman" panose="02020603050405020304" pitchFamily="18" charset="0"/>
                <a:ea typeface="Times New Roman" panose="02020603050405020304" pitchFamily="18" charset="0"/>
              </a:rPr>
              <a:t> ý </a:t>
            </a:r>
            <a:r>
              <a:rPr lang="en-US" sz="2800" dirty="0" err="1">
                <a:solidFill>
                  <a:prstClr val="black"/>
                </a:solidFill>
                <a:latin typeface="Times New Roman" panose="02020603050405020304" pitchFamily="18" charset="0"/>
                <a:ea typeface="Times New Roman" panose="02020603050405020304" pitchFamily="18" charset="0"/>
              </a:rPr>
              <a:t>nghĩa</a:t>
            </a:r>
            <a:r>
              <a:rPr lang="en-US" sz="2800" dirty="0">
                <a:solidFill>
                  <a:prstClr val="black"/>
                </a:solidFill>
                <a:latin typeface="Times New Roman" panose="02020603050405020304" pitchFamily="18" charset="0"/>
                <a:ea typeface="Times New Roman" panose="02020603050405020304" pitchFamily="18" charset="0"/>
              </a:rPr>
              <a:t>" (qua </a:t>
            </a:r>
            <a:r>
              <a:rPr lang="en-US" sz="2800" dirty="0" err="1">
                <a:solidFill>
                  <a:prstClr val="black"/>
                </a:solidFill>
                <a:latin typeface="Times New Roman" panose="02020603050405020304" pitchFamily="18" charset="0"/>
                <a:ea typeface="Times New Roman" panose="02020603050405020304" pitchFamily="18" charset="0"/>
              </a:rPr>
              <a:t>cách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thể</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hiện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của</a:t>
            </a:r>
            <a:r>
              <a:rPr lang="en-US" sz="2800" dirty="0">
                <a:solidFill>
                  <a:prstClr val="black"/>
                </a:solidFill>
                <a:latin typeface="Times New Roman" panose="02020603050405020304" pitchFamily="18" charset="0"/>
                <a:ea typeface="Times New Roman" panose="02020603050405020304" pitchFamily="18" charset="0"/>
              </a:rPr>
              <a:t> J).</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Em</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có</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đồng</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tình</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với</a:t>
            </a:r>
            <a:r>
              <a:rPr lang="en-US" sz="2800" i="1" kern="100" dirty="0">
                <a:solidFill>
                  <a:prstClr val="black"/>
                </a:solidFill>
                <a:latin typeface="Times New Roman" panose="02020603050405020304" pitchFamily="18" charset="0"/>
                <a:ea typeface="SimSun" panose="02010600030101010101" pitchFamily="2" charset="-122"/>
              </a:rPr>
              <a:t> ý </a:t>
            </a:r>
            <a:r>
              <a:rPr lang="en-US" sz="2800" i="1" kern="100" dirty="0" err="1">
                <a:solidFill>
                  <a:prstClr val="black"/>
                </a:solidFill>
                <a:latin typeface="Times New Roman" panose="02020603050405020304" pitchFamily="18" charset="0"/>
                <a:ea typeface="SimSun" panose="02010600030101010101" pitchFamily="2" charset="-122"/>
              </a:rPr>
              <a:t>kiến</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của</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tác</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giả</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không</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Vì</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sao</a:t>
            </a:r>
            <a:r>
              <a:rPr lang="en-US" sz="2800" i="1" kern="100" dirty="0">
                <a:solidFill>
                  <a:prstClr val="black"/>
                </a:solidFill>
                <a:latin typeface="Times New Roman" panose="02020603050405020304" pitchFamily="18" charset="0"/>
                <a:ea typeface="SimSun" panose="02010600030101010101" pitchFamily="2" charset="-122"/>
              </a:rPr>
              <a:t>?</a:t>
            </a:r>
            <a:endParaRPr lang="en-US" sz="2800" dirty="0">
              <a:solidFill>
                <a:prstClr val="black"/>
              </a:solidFill>
              <a:latin typeface="Times New Roman" panose="02020603050405020304" pitchFamily="18" charset="0"/>
              <a:ea typeface="Times New Roman" panose="02020603050405020304" pitchFamily="18" charset="0"/>
            </a:endParaRPr>
          </a:p>
        </p:txBody>
      </p:sp>
      <p:grpSp>
        <p:nvGrpSpPr>
          <p:cNvPr id="19" name="Group 18"/>
          <p:cNvGrpSpPr/>
          <p:nvPr/>
        </p:nvGrpSpPr>
        <p:grpSpPr>
          <a:xfrm>
            <a:off x="1315798" y="2403428"/>
            <a:ext cx="5362759" cy="728230"/>
            <a:chOff x="383166" y="1481172"/>
            <a:chExt cx="5364330" cy="944640"/>
          </a:xfrm>
          <a:solidFill>
            <a:schemeClr val="accent6">
              <a:lumMod val="20000"/>
              <a:lumOff val="80000"/>
            </a:schemeClr>
          </a:solidFill>
        </p:grpSpPr>
        <p:sp>
          <p:nvSpPr>
            <p:cNvPr id="20" name="Rounded Rectangle 19"/>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1"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a:buClr>
                  <a:srgbClr val="000000"/>
                </a:buClr>
                <a:buFont typeface="Arial"/>
                <a:buNone/>
              </a:pPr>
              <a:r>
                <a:rPr lang="en-US" sz="3600" kern="0" dirty="0" smtClean="0">
                  <a:solidFill>
                    <a:srgbClr val="FF0000"/>
                  </a:solidFill>
                  <a:latin typeface="Times New Roman"/>
                  <a:ea typeface="Calibri"/>
                  <a:cs typeface="Times New Roman"/>
                  <a:sym typeface="Times New Roman"/>
                </a:rPr>
                <a:t>AI NHANH NHẤT</a:t>
              </a:r>
              <a:endParaRPr lang="en-US" sz="3600" kern="0" dirty="0">
                <a:solidFill>
                  <a:srgbClr val="FF0000"/>
                </a:solidFill>
                <a:ea typeface="Calibri"/>
                <a:cs typeface="Calibri"/>
                <a:sym typeface="Calibri"/>
              </a:endParaRPr>
            </a:p>
          </p:txBody>
        </p:sp>
      </p:grpSp>
      <p:pic>
        <p:nvPicPr>
          <p:cNvPr id="22" name="Picture 21"/>
          <p:cNvPicPr>
            <a:picLocks noChangeAspect="1"/>
          </p:cNvPicPr>
          <p:nvPr/>
        </p:nvPicPr>
        <p:blipFill>
          <a:blip r:embed="rId4"/>
          <a:stretch>
            <a:fillRect/>
          </a:stretch>
        </p:blipFill>
        <p:spPr>
          <a:xfrm>
            <a:off x="2731434" y="0"/>
            <a:ext cx="6419644" cy="2139881"/>
          </a:xfrm>
          <a:prstGeom prst="rect">
            <a:avLst/>
          </a:prstGeom>
        </p:spPr>
      </p:pic>
      <p:sp>
        <p:nvSpPr>
          <p:cNvPr id="23" name="Rectangle 22"/>
          <p:cNvSpPr/>
          <p:nvPr/>
        </p:nvSpPr>
        <p:spPr>
          <a:xfrm>
            <a:off x="637197" y="1537891"/>
            <a:ext cx="9686246" cy="523220"/>
          </a:xfrm>
          <a:prstGeom prst="rect">
            <a:avLst/>
          </a:prstGeom>
        </p:spPr>
        <p:txBody>
          <a:bodyPr wrap="square">
            <a:spAutoFit/>
          </a:bodyPr>
          <a:lstStyle/>
          <a:p>
            <a:pPr marL="514350" indent="-514350">
              <a:buAutoNum type="alphaLcPeriod"/>
            </a:pPr>
            <a:r>
              <a:rPr lang="en-US" sz="2800" b="1" i="1" dirty="0" err="1" smtClean="0">
                <a:solidFill>
                  <a:schemeClr val="tx1">
                    <a:lumMod val="50000"/>
                  </a:schemeClr>
                </a:solidFill>
                <a:latin typeface="Times New Roman" panose="02020603050405020304" pitchFamily="18" charset="0"/>
                <a:ea typeface="Times New Roman" panose="02020603050405020304" pitchFamily="18" charset="0"/>
              </a:rPr>
              <a:t>Cách</a:t>
            </a:r>
            <a:r>
              <a:rPr lang="en-US" sz="2800" b="1"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dùng</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bằng</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chứng</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để</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làm</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rõ</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vấn</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smtClean="0">
                <a:solidFill>
                  <a:schemeClr val="tx1">
                    <a:lumMod val="50000"/>
                  </a:schemeClr>
                </a:solidFill>
                <a:latin typeface="Times New Roman" panose="02020603050405020304" pitchFamily="18" charset="0"/>
                <a:ea typeface="Times New Roman" panose="02020603050405020304" pitchFamily="18" charset="0"/>
              </a:rPr>
              <a:t>đề</a:t>
            </a:r>
            <a:r>
              <a:rPr lang="en-US" sz="2800" b="1"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sự</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khác</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biệt</a:t>
            </a:r>
            <a:endParaRPr lang="en-US" sz="2800" i="1" dirty="0">
              <a:solidFill>
                <a:schemeClr val="tx1">
                  <a:lumMod val="50000"/>
                </a:schemeClr>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3857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2731434" y="0"/>
            <a:ext cx="6419644" cy="2139881"/>
          </a:xfrm>
          <a:prstGeom prst="rect">
            <a:avLst/>
          </a:prstGeom>
        </p:spPr>
      </p:pic>
      <p:sp>
        <p:nvSpPr>
          <p:cNvPr id="9" name="Rectangle 8"/>
          <p:cNvSpPr/>
          <p:nvPr/>
        </p:nvSpPr>
        <p:spPr>
          <a:xfrm>
            <a:off x="637197" y="1270605"/>
            <a:ext cx="65293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smtClean="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b. </a:t>
            </a:r>
            <a:r>
              <a:rPr kumimoji="0" lang="en-US" sz="2800" b="1" i="1" u="none" strike="noStrike" kern="1200" cap="none" spc="0" normalizeH="0" baseline="0" noProof="0" dirty="0" err="1" smtClean="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Dùng</a:t>
            </a:r>
            <a:r>
              <a:rPr kumimoji="0" lang="en-US" sz="2800" b="1" i="1" u="none" strike="noStrike" kern="1200" cap="none" spc="0" normalizeH="0" noProof="0" dirty="0" smtClean="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noProof="0" dirty="0" err="1" smtClean="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lí</a:t>
            </a:r>
            <a:r>
              <a:rPr kumimoji="0" lang="en-US" sz="2800" b="1" i="1" u="none" strike="noStrike" kern="1200" cap="none" spc="0" normalizeH="0" noProof="0" dirty="0" smtClean="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noProof="0" dirty="0" err="1" smtClean="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lẽ</a:t>
            </a:r>
            <a:r>
              <a:rPr kumimoji="0" lang="en-US" sz="2800" b="1" i="1" u="none" strike="noStrike" kern="1200" cap="none" spc="0" normalizeH="0" noProof="0" dirty="0" smtClean="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smtClean="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để</a:t>
            </a:r>
            <a:r>
              <a:rPr kumimoji="0" lang="en-US" sz="2800" b="1" i="1" u="none" strike="noStrike" kern="1200" cap="none" spc="0" normalizeH="0" baseline="0" noProof="0" dirty="0" smtClean="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làm</a:t>
            </a:r>
            <a:r>
              <a:rPr kumimoji="0" lang="en-US" sz="2800" b="1" i="1"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rõ</a:t>
            </a:r>
            <a:r>
              <a:rPr kumimoji="0" lang="en-US" sz="2800" b="1" i="1"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vấn</a:t>
            </a:r>
            <a:r>
              <a:rPr kumimoji="0" lang="en-US" sz="2800" b="1" i="1"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đề</a:t>
            </a:r>
            <a:r>
              <a:rPr kumimoji="0" lang="en-US" sz="2800" b="1" i="1"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sự</a:t>
            </a:r>
            <a:r>
              <a:rPr kumimoji="0" lang="en-US" sz="2800" b="1" i="1"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khác</a:t>
            </a:r>
            <a:r>
              <a:rPr kumimoji="0" lang="en-US" sz="2800" b="1" i="1"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biệt</a:t>
            </a:r>
            <a:endParaRPr kumimoji="0" lang="en-US" sz="2800" b="0" i="1"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endParaRPr>
          </a:p>
        </p:txBody>
      </p:sp>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9439835" y="197966"/>
            <a:ext cx="2325955" cy="22203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1" name="Group 10"/>
          <p:cNvGrpSpPr/>
          <p:nvPr/>
        </p:nvGrpSpPr>
        <p:grpSpPr>
          <a:xfrm>
            <a:off x="1363870" y="2007452"/>
            <a:ext cx="8191273" cy="1200384"/>
            <a:chOff x="383166" y="1481172"/>
            <a:chExt cx="5364330" cy="944640"/>
          </a:xfrm>
          <a:solidFill>
            <a:schemeClr val="accent5">
              <a:lumMod val="40000"/>
              <a:lumOff val="60000"/>
            </a:schemeClr>
          </a:solidFill>
        </p:grpSpPr>
        <p:sp>
          <p:nvSpPr>
            <p:cNvPr id="12" name="Rounded Rectangle 11"/>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3"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just"/>
              <a:r>
                <a:rPr lang="en-US" sz="2800" b="1" i="1" dirty="0" err="1">
                  <a:solidFill>
                    <a:schemeClr val="tx1">
                      <a:lumMod val="50000"/>
                    </a:schemeClr>
                  </a:solidFill>
                  <a:latin typeface="Times New Roman" panose="02020603050405020304" pitchFamily="18" charset="0"/>
                  <a:cs typeface="Times New Roman" panose="02020603050405020304" pitchFamily="18" charset="0"/>
                </a:rPr>
                <a:t>Lí</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lẽ</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Điều</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tôi</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học</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từ</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bài</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tập</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này</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là</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sự</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khác</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biệt</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vô</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nghĩa</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và</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một</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loại</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khác</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biệt</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có</a:t>
              </a:r>
              <a:r>
                <a:rPr lang="en-US" sz="2800" b="1" i="1" dirty="0">
                  <a:solidFill>
                    <a:schemeClr val="tx1">
                      <a:lumMod val="50000"/>
                    </a:schemeClr>
                  </a:solidFill>
                  <a:latin typeface="Times New Roman" panose="02020603050405020304" pitchFamily="18" charset="0"/>
                  <a:cs typeface="Times New Roman" panose="02020603050405020304" pitchFamily="18" charset="0"/>
                </a:rPr>
                <a:t> ý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nghĩa</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endParaRPr lang="en-US" sz="2800" b="1" i="1" dirty="0">
                <a:solidFill>
                  <a:schemeClr val="tx1">
                    <a:lumMod val="50000"/>
                  </a:schemeClr>
                </a:solidFill>
              </a:endParaRPr>
            </a:p>
          </p:txBody>
        </p:sp>
      </p:grpSp>
      <p:grpSp>
        <p:nvGrpSpPr>
          <p:cNvPr id="14" name="Group 13"/>
          <p:cNvGrpSpPr/>
          <p:nvPr/>
        </p:nvGrpSpPr>
        <p:grpSpPr>
          <a:xfrm>
            <a:off x="1146719" y="3676956"/>
            <a:ext cx="3963163" cy="2420470"/>
            <a:chOff x="383166" y="1481172"/>
            <a:chExt cx="5364330" cy="944640"/>
          </a:xfrm>
          <a:solidFill>
            <a:schemeClr val="accent5">
              <a:lumMod val="20000"/>
              <a:lumOff val="80000"/>
              <a:alpha val="61176"/>
            </a:schemeClr>
          </a:solidFill>
        </p:grpSpPr>
        <p:sp>
          <p:nvSpPr>
            <p:cNvPr id="15" name="Rounded Rectangle 14"/>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6" name="Rounded Rectangle 8"/>
            <p:cNvSpPr txBox="1"/>
            <p:nvPr/>
          </p:nvSpPr>
          <p:spPr>
            <a:xfrm>
              <a:off x="429280" y="1527286"/>
              <a:ext cx="5272102" cy="85241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a:r>
                <a:rPr lang="en-US" sz="3200" i="1" u="sng" dirty="0" err="1" smtClean="0">
                  <a:solidFill>
                    <a:srgbClr val="FF0000"/>
                  </a:solidFill>
                  <a:latin typeface="Times New Roman" panose="02020603050405020304" pitchFamily="18" charset="0"/>
                  <a:cs typeface="Times New Roman" panose="02020603050405020304" pitchFamily="18" charset="0"/>
                </a:rPr>
                <a:t>Khác</a:t>
              </a:r>
              <a:r>
                <a:rPr lang="en-US" sz="3200" i="1" u="sng" dirty="0" smtClean="0">
                  <a:solidFill>
                    <a:srgbClr val="FF0000"/>
                  </a:solidFill>
                  <a:latin typeface="Times New Roman" panose="02020603050405020304" pitchFamily="18" charset="0"/>
                  <a:cs typeface="Times New Roman" panose="02020603050405020304" pitchFamily="18" charset="0"/>
                </a:rPr>
                <a:t> </a:t>
              </a:r>
              <a:r>
                <a:rPr lang="en-US" sz="3200" i="1" u="sng" dirty="0" err="1" smtClean="0">
                  <a:solidFill>
                    <a:srgbClr val="FF0000"/>
                  </a:solidFill>
                  <a:latin typeface="Times New Roman" panose="02020603050405020304" pitchFamily="18" charset="0"/>
                  <a:cs typeface="Times New Roman" panose="02020603050405020304" pitchFamily="18" charset="0"/>
                </a:rPr>
                <a:t>biệt</a:t>
              </a:r>
              <a:r>
                <a:rPr lang="en-US" sz="3200" i="1" u="sng" dirty="0" smtClean="0">
                  <a:solidFill>
                    <a:srgbClr val="FF0000"/>
                  </a:solidFill>
                  <a:latin typeface="Times New Roman" panose="02020603050405020304" pitchFamily="18" charset="0"/>
                  <a:cs typeface="Times New Roman" panose="02020603050405020304" pitchFamily="18" charset="0"/>
                </a:rPr>
                <a:t> </a:t>
              </a:r>
              <a:r>
                <a:rPr lang="en-US" sz="3200" i="1" u="sng" dirty="0" err="1" smtClean="0">
                  <a:solidFill>
                    <a:srgbClr val="FF0000"/>
                  </a:solidFill>
                  <a:latin typeface="Times New Roman" panose="02020603050405020304" pitchFamily="18" charset="0"/>
                  <a:cs typeface="Times New Roman" panose="02020603050405020304" pitchFamily="18" charset="0"/>
                </a:rPr>
                <a:t>vô</a:t>
              </a:r>
              <a:r>
                <a:rPr lang="en-US" sz="3200" i="1" u="sng" dirty="0">
                  <a:solidFill>
                    <a:srgbClr val="FF0000"/>
                  </a:solidFill>
                  <a:latin typeface="Times New Roman" panose="02020603050405020304" pitchFamily="18" charset="0"/>
                  <a:cs typeface="Times New Roman" panose="02020603050405020304" pitchFamily="18" charset="0"/>
                </a:rPr>
                <a:t> </a:t>
              </a:r>
              <a:r>
                <a:rPr lang="en-US" sz="3200" i="1" u="sng" dirty="0" err="1" smtClean="0">
                  <a:solidFill>
                    <a:srgbClr val="FF0000"/>
                  </a:solidFill>
                  <a:latin typeface="Times New Roman" panose="02020603050405020304" pitchFamily="18" charset="0"/>
                  <a:cs typeface="Times New Roman" panose="02020603050405020304" pitchFamily="18" charset="0"/>
                </a:rPr>
                <a:t>nghĩa</a:t>
              </a:r>
              <a:r>
                <a:rPr lang="en-US" sz="3200" i="1" u="sng" dirty="0" smtClean="0">
                  <a:solidFill>
                    <a:srgbClr val="FF0000"/>
                  </a:solidFill>
                  <a:latin typeface="Times New Roman" panose="02020603050405020304" pitchFamily="18" charset="0"/>
                  <a:cs typeface="Times New Roman" panose="02020603050405020304" pitchFamily="18" charset="0"/>
                </a:rPr>
                <a:t>:</a:t>
              </a:r>
            </a:p>
            <a:p>
              <a:pPr algn="just"/>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Những</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trò</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quái</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đản</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kì</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quặc</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nhưng</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dễ</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dàng</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tạo</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ra</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chiếm</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đa</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số</a:t>
              </a:r>
              <a:endParaRPr lang="en-US" sz="2800" dirty="0">
                <a:solidFill>
                  <a:schemeClr val="tx1">
                    <a:lumMod val="50000"/>
                  </a:schemeClr>
                </a:solidFill>
              </a:endParaRPr>
            </a:p>
          </p:txBody>
        </p:sp>
      </p:grpSp>
      <p:grpSp>
        <p:nvGrpSpPr>
          <p:cNvPr id="24" name="Group 23"/>
          <p:cNvGrpSpPr/>
          <p:nvPr/>
        </p:nvGrpSpPr>
        <p:grpSpPr>
          <a:xfrm>
            <a:off x="5715000" y="3689902"/>
            <a:ext cx="3963163" cy="2420470"/>
            <a:chOff x="383166" y="1481172"/>
            <a:chExt cx="5364330" cy="944640"/>
          </a:xfrm>
          <a:solidFill>
            <a:schemeClr val="accent5">
              <a:lumMod val="20000"/>
              <a:lumOff val="80000"/>
              <a:alpha val="61176"/>
            </a:schemeClr>
          </a:solidFill>
        </p:grpSpPr>
        <p:sp>
          <p:nvSpPr>
            <p:cNvPr id="25" name="Rounded Rectangle 24"/>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6" name="Rounded Rectangle 8"/>
            <p:cNvSpPr txBox="1"/>
            <p:nvPr/>
          </p:nvSpPr>
          <p:spPr>
            <a:xfrm>
              <a:off x="429280" y="1527286"/>
              <a:ext cx="5272102" cy="85241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a:r>
                <a:rPr lang="en-US" sz="3200" i="1" u="sng" dirty="0" err="1" smtClean="0">
                  <a:solidFill>
                    <a:srgbClr val="FF0000"/>
                  </a:solidFill>
                  <a:latin typeface="Times New Roman" panose="02020603050405020304" pitchFamily="18" charset="0"/>
                  <a:cs typeface="Times New Roman" panose="02020603050405020304" pitchFamily="18" charset="0"/>
                </a:rPr>
                <a:t>Khác</a:t>
              </a:r>
              <a:r>
                <a:rPr lang="en-US" sz="3200" i="1" u="sng" dirty="0" smtClean="0">
                  <a:solidFill>
                    <a:srgbClr val="FF0000"/>
                  </a:solidFill>
                  <a:latin typeface="Times New Roman" panose="02020603050405020304" pitchFamily="18" charset="0"/>
                  <a:cs typeface="Times New Roman" panose="02020603050405020304" pitchFamily="18" charset="0"/>
                </a:rPr>
                <a:t> </a:t>
              </a:r>
              <a:r>
                <a:rPr lang="en-US" sz="3200" i="1" u="sng" dirty="0" err="1" smtClean="0">
                  <a:solidFill>
                    <a:srgbClr val="FF0000"/>
                  </a:solidFill>
                  <a:latin typeface="Times New Roman" panose="02020603050405020304" pitchFamily="18" charset="0"/>
                  <a:cs typeface="Times New Roman" panose="02020603050405020304" pitchFamily="18" charset="0"/>
                </a:rPr>
                <a:t>biệt</a:t>
              </a:r>
              <a:r>
                <a:rPr lang="en-US" sz="3200" i="1" u="sng" dirty="0" smtClean="0">
                  <a:solidFill>
                    <a:srgbClr val="FF0000"/>
                  </a:solidFill>
                  <a:latin typeface="Times New Roman" panose="02020603050405020304" pitchFamily="18" charset="0"/>
                  <a:cs typeface="Times New Roman" panose="02020603050405020304" pitchFamily="18" charset="0"/>
                </a:rPr>
                <a:t> </a:t>
              </a:r>
              <a:r>
                <a:rPr lang="en-US" sz="3200" i="1" u="sng" dirty="0" err="1" smtClean="0">
                  <a:solidFill>
                    <a:srgbClr val="FF0000"/>
                  </a:solidFill>
                  <a:latin typeface="Times New Roman" panose="02020603050405020304" pitchFamily="18" charset="0"/>
                  <a:cs typeface="Times New Roman" panose="02020603050405020304" pitchFamily="18" charset="0"/>
                </a:rPr>
                <a:t>có</a:t>
              </a:r>
              <a:r>
                <a:rPr lang="en-US" sz="3200" i="1" u="sng" dirty="0" smtClean="0">
                  <a:solidFill>
                    <a:srgbClr val="FF0000"/>
                  </a:solidFill>
                  <a:latin typeface="Times New Roman" panose="02020603050405020304" pitchFamily="18" charset="0"/>
                  <a:cs typeface="Times New Roman" panose="02020603050405020304" pitchFamily="18" charset="0"/>
                </a:rPr>
                <a:t> </a:t>
              </a:r>
              <a:r>
                <a:rPr lang="en-US" sz="3200" i="1" u="sng" dirty="0" err="1" smtClean="0">
                  <a:solidFill>
                    <a:srgbClr val="FF0000"/>
                  </a:solidFill>
                  <a:latin typeface="Times New Roman" panose="02020603050405020304" pitchFamily="18" charset="0"/>
                  <a:cs typeface="Times New Roman" panose="02020603050405020304" pitchFamily="18" charset="0"/>
                </a:rPr>
                <a:t>nghĩa</a:t>
              </a:r>
              <a:r>
                <a:rPr lang="en-US" sz="3200" i="1" u="sng" dirty="0" smtClean="0">
                  <a:solidFill>
                    <a:srgbClr val="FF0000"/>
                  </a:solidFill>
                  <a:latin typeface="Times New Roman" panose="02020603050405020304" pitchFamily="18" charset="0"/>
                  <a:cs typeface="Times New Roman" panose="02020603050405020304" pitchFamily="18" charset="0"/>
                </a:rPr>
                <a:t>:</a:t>
              </a:r>
            </a:p>
            <a:p>
              <a:pPr algn="just"/>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Những</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hành</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xử</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trang</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trọng</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chững</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chạc</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mẫu</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mực</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cần</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sự</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dung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cảm</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thể</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hiện</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chiếm</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số</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ít</a:t>
              </a:r>
              <a:endParaRPr lang="en-US" sz="2800" dirty="0">
                <a:solidFill>
                  <a:schemeClr val="tx1">
                    <a:lumMod val="50000"/>
                  </a:schemeClr>
                </a:solidFill>
              </a:endParaRPr>
            </a:p>
          </p:txBody>
        </p:sp>
      </p:grpSp>
      <p:cxnSp>
        <p:nvCxnSpPr>
          <p:cNvPr id="27" name="Straight Arrow Connector 26"/>
          <p:cNvCxnSpPr>
            <a:stCxn id="12" idx="2"/>
            <a:endCxn id="15" idx="0"/>
          </p:cNvCxnSpPr>
          <p:nvPr/>
        </p:nvCxnSpPr>
        <p:spPr>
          <a:xfrm flipH="1">
            <a:off x="3128301" y="3207836"/>
            <a:ext cx="2331206" cy="46912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2" idx="2"/>
          </p:cNvCxnSpPr>
          <p:nvPr/>
        </p:nvCxnSpPr>
        <p:spPr>
          <a:xfrm>
            <a:off x="5459507" y="3207836"/>
            <a:ext cx="2232211" cy="482066"/>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5-Point Star 28"/>
          <p:cNvSpPr/>
          <p:nvPr/>
        </p:nvSpPr>
        <p:spPr>
          <a:xfrm>
            <a:off x="9140551" y="3347000"/>
            <a:ext cx="688353" cy="685800"/>
          </a:xfrm>
          <a:prstGeom prst="star5">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9933656" y="3979249"/>
            <a:ext cx="1668331" cy="1815882"/>
          </a:xfrm>
          <a:prstGeom prst="rect">
            <a:avLst/>
          </a:prstGeom>
        </p:spPr>
        <p:txBody>
          <a:bodyPr wrap="square">
            <a:spAutoFit/>
          </a:bodyPr>
          <a:lstStyle/>
          <a:p>
            <a:pPr algn="ctr"/>
            <a:r>
              <a:rPr lang="en-US" sz="28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Điều</a:t>
            </a:r>
            <a:r>
              <a:rPr lang="en-US" sz="28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mà</a:t>
            </a:r>
            <a:r>
              <a:rPr lang="en-US" sz="28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con </a:t>
            </a:r>
            <a:r>
              <a:rPr lang="en-US" sz="28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người</a:t>
            </a:r>
            <a:r>
              <a:rPr lang="en-US" sz="28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hướng</a:t>
            </a:r>
            <a:r>
              <a:rPr lang="en-US" sz="28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tới</a:t>
            </a:r>
            <a:endParaRPr lang="en-US" sz="2800" b="1" i="1"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5880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par>
                                <p:cTn id="18" presetID="22" presetClass="entr" presetSubtype="4"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circle(in)">
                                      <p:cBhvr>
                                        <p:cTn id="25" dur="2000"/>
                                        <p:tgtEl>
                                          <p:spTgt spid="28"/>
                                        </p:tgtEl>
                                      </p:cBhvr>
                                    </p:animEffect>
                                  </p:childTnLst>
                                </p:cTn>
                              </p:par>
                              <p:par>
                                <p:cTn id="26" presetID="6" presetClass="entr" presetSubtype="16"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circle(in)">
                                      <p:cBhvr>
                                        <p:cTn id="28" dur="20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2000"/>
                                        <p:tgtEl>
                                          <p:spTgt spid="29"/>
                                        </p:tgtEl>
                                      </p:cBhvr>
                                    </p:animEffect>
                                    <p:anim calcmode="lin" valueType="num">
                                      <p:cBhvr>
                                        <p:cTn id="34" dur="2000" fill="hold"/>
                                        <p:tgtEl>
                                          <p:spTgt spid="29"/>
                                        </p:tgtEl>
                                        <p:attrNameLst>
                                          <p:attrName>ppt_w</p:attrName>
                                        </p:attrNameLst>
                                      </p:cBhvr>
                                      <p:tavLst>
                                        <p:tav tm="0" fmla="#ppt_w*sin(2.5*pi*$)">
                                          <p:val>
                                            <p:fltVal val="0"/>
                                          </p:val>
                                        </p:tav>
                                        <p:tav tm="100000">
                                          <p:val>
                                            <p:fltVal val="1"/>
                                          </p:val>
                                        </p:tav>
                                      </p:tavLst>
                                    </p:anim>
                                    <p:anim calcmode="lin" valueType="num">
                                      <p:cBhvr>
                                        <p:cTn id="35" dur="20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barn(inVertical)">
                                      <p:cBhvr>
                                        <p:cTn id="4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9" grpId="0" animBg="1"/>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pic>
        <p:nvPicPr>
          <p:cNvPr id="22" name="Picture 21"/>
          <p:cNvPicPr>
            <a:picLocks noChangeAspect="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973798" y="2734994"/>
            <a:ext cx="1153604" cy="525041"/>
          </a:xfrm>
          <a:prstGeom prst="rect">
            <a:avLst/>
          </a:prstGeom>
        </p:spPr>
      </p:pic>
      <p:pic>
        <p:nvPicPr>
          <p:cNvPr id="42" name="Picture 41"/>
          <p:cNvPicPr>
            <a:picLocks noChangeAspect="1"/>
          </p:cNvPicPr>
          <p:nvPr/>
        </p:nvPicPr>
        <p:blipFill>
          <a:blip r:embed="rId3">
            <a:duotone>
              <a:prstClr val="black"/>
              <a:srgbClr val="FFFF00">
                <a:tint val="45000"/>
                <a:satMod val="400000"/>
              </a:srgbClr>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973798" y="3933722"/>
            <a:ext cx="1153604" cy="525041"/>
          </a:xfrm>
          <a:prstGeom prst="rect">
            <a:avLst/>
          </a:prstGeom>
        </p:spPr>
      </p:pic>
      <p:pic>
        <p:nvPicPr>
          <p:cNvPr id="3" name="Picture 2"/>
          <p:cNvPicPr>
            <a:picLocks noChangeAspect="1"/>
          </p:cNvPicPr>
          <p:nvPr/>
        </p:nvPicPr>
        <p:blipFill>
          <a:blip r:embed="rId22"/>
          <a:stretch>
            <a:fillRect/>
          </a:stretch>
        </p:blipFill>
        <p:spPr>
          <a:xfrm>
            <a:off x="2774193" y="-243972"/>
            <a:ext cx="5415651" cy="2560772"/>
          </a:xfrm>
          <a:prstGeom prst="rect">
            <a:avLst/>
          </a:prstGeom>
        </p:spPr>
      </p:pic>
      <p:sp>
        <p:nvSpPr>
          <p:cNvPr id="6" name="Rectangle 5"/>
          <p:cNvSpPr/>
          <p:nvPr/>
        </p:nvSpPr>
        <p:spPr>
          <a:xfrm>
            <a:off x="345572" y="1813192"/>
            <a:ext cx="6929871" cy="590931"/>
          </a:xfrm>
          <a:prstGeom prst="rect">
            <a:avLst/>
          </a:prstGeom>
        </p:spPr>
        <p:txBody>
          <a:bodyPr wrap="square">
            <a:spAutoFit/>
          </a:bodyPr>
          <a:lstStyle/>
          <a:p>
            <a:pPr algn="ctr" defTabSz="1200150">
              <a:lnSpc>
                <a:spcPct val="90000"/>
              </a:lnSpc>
              <a:spcBef>
                <a:spcPct val="0"/>
              </a:spcBef>
              <a:spcAft>
                <a:spcPct val="35000"/>
              </a:spcAft>
            </a:pPr>
            <a:r>
              <a:rPr lang="en-US" sz="3600" b="1" dirty="0" err="1">
                <a:solidFill>
                  <a:schemeClr val="tx1">
                    <a:lumMod val="50000"/>
                  </a:schemeClr>
                </a:solidFill>
                <a:latin typeface="Times New Roman" panose="02020603050405020304" pitchFamily="18" charset="0"/>
                <a:cs typeface="Times New Roman" panose="02020603050405020304" pitchFamily="18" charset="0"/>
              </a:rPr>
              <a:t>Khẳng</a:t>
            </a:r>
            <a:r>
              <a:rPr 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cs typeface="Times New Roman" panose="02020603050405020304" pitchFamily="18" charset="0"/>
              </a:rPr>
              <a:t>định</a:t>
            </a:r>
            <a:r>
              <a:rPr 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cs typeface="Times New Roman" panose="02020603050405020304" pitchFamily="18" charset="0"/>
              </a:rPr>
              <a:t>hai</a:t>
            </a:r>
            <a:r>
              <a:rPr 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cs typeface="Times New Roman" panose="02020603050405020304" pitchFamily="18" charset="0"/>
              </a:rPr>
              <a:t>loại</a:t>
            </a:r>
            <a:r>
              <a:rPr 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cs typeface="Times New Roman" panose="02020603050405020304" pitchFamily="18" charset="0"/>
              </a:rPr>
              <a:t>khác</a:t>
            </a:r>
            <a:r>
              <a:rPr 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cs typeface="Times New Roman" panose="02020603050405020304" pitchFamily="18" charset="0"/>
              </a:rPr>
              <a:t>biệt</a:t>
            </a:r>
            <a:r>
              <a:rPr lang="en-US" sz="3600" b="1" dirty="0">
                <a:solidFill>
                  <a:schemeClr val="tx1">
                    <a:lumMod val="50000"/>
                  </a:schemeClr>
                </a:solidFill>
                <a:latin typeface="Times New Roman" panose="02020603050405020304" pitchFamily="18" charset="0"/>
                <a:cs typeface="Times New Roman" panose="02020603050405020304" pitchFamily="18" charset="0"/>
              </a:rPr>
              <a:t>:</a:t>
            </a:r>
          </a:p>
        </p:txBody>
      </p:sp>
      <p:sp>
        <p:nvSpPr>
          <p:cNvPr id="11" name="Rectangle 10"/>
          <p:cNvSpPr/>
          <p:nvPr/>
        </p:nvSpPr>
        <p:spPr>
          <a:xfrm>
            <a:off x="2440426" y="2734994"/>
            <a:ext cx="6677070" cy="480131"/>
          </a:xfrm>
          <a:prstGeom prst="rect">
            <a:avLst/>
          </a:prstGeom>
        </p:spPr>
        <p:txBody>
          <a:bodyPr wrap="square">
            <a:spAutoFit/>
          </a:bodyPr>
          <a:lstStyle/>
          <a:p>
            <a:pPr algn="just" defTabSz="1200150">
              <a:lnSpc>
                <a:spcPct val="90000"/>
              </a:lnSpc>
              <a:spcBef>
                <a:spcPct val="0"/>
              </a:spcBef>
              <a:spcAft>
                <a:spcPct val="35000"/>
              </a:spcAft>
            </a:pPr>
            <a:r>
              <a:rPr lang="en-US" sz="2800" dirty="0" err="1">
                <a:solidFill>
                  <a:schemeClr val="tx1">
                    <a:lumMod val="50000"/>
                  </a:schemeClr>
                </a:solidFill>
                <a:latin typeface="Times New Roman" panose="02020603050405020304" pitchFamily="18" charset="0"/>
                <a:cs typeface="Times New Roman" panose="02020603050405020304" pitchFamily="18" charset="0"/>
              </a:rPr>
              <a:t>Bỏ</a:t>
            </a:r>
            <a:r>
              <a:rPr lang="en-US" sz="2800" dirty="0">
                <a:solidFill>
                  <a:schemeClr val="tx1">
                    <a:lumMod val="50000"/>
                  </a:schemeClr>
                </a:solidFill>
                <a:latin typeface="Times New Roman" panose="02020603050405020304" pitchFamily="18" charset="0"/>
                <a:cs typeface="Times New Roman" panose="02020603050405020304" pitchFamily="18" charset="0"/>
              </a:rPr>
              <a:t> qua </a:t>
            </a:r>
            <a:r>
              <a:rPr lang="en-US" sz="2800" dirty="0" err="1">
                <a:solidFill>
                  <a:schemeClr val="tx1">
                    <a:lumMod val="50000"/>
                  </a:schemeClr>
                </a:solidFill>
                <a:latin typeface="Times New Roman" panose="02020603050405020304" pitchFamily="18" charset="0"/>
                <a:cs typeface="Times New Roman" panose="02020603050405020304" pitchFamily="18" charset="0"/>
              </a:rPr>
              <a:t>nhóm</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tạo</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sự</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khác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biệt</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vô</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nghĩa</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2305878" y="3939999"/>
            <a:ext cx="7924800" cy="867930"/>
          </a:xfrm>
          <a:prstGeom prst="rect">
            <a:avLst/>
          </a:prstGeom>
        </p:spPr>
        <p:txBody>
          <a:bodyPr wrap="square">
            <a:spAutoFit/>
          </a:bodyPr>
          <a:lstStyle/>
          <a:p>
            <a:pPr algn="just" defTabSz="1200150">
              <a:lnSpc>
                <a:spcPct val="90000"/>
              </a:lnSpc>
              <a:spcBef>
                <a:spcPct val="0"/>
              </a:spcBef>
              <a:spcAft>
                <a:spcPct val="35000"/>
              </a:spcAft>
            </a:pPr>
            <a:r>
              <a:rPr lang="en-US" sz="2800" dirty="0" err="1">
                <a:solidFill>
                  <a:schemeClr val="tx1">
                    <a:lumMod val="50000"/>
                  </a:schemeClr>
                </a:solidFill>
                <a:latin typeface="Times New Roman" panose="02020603050405020304" pitchFamily="18" charset="0"/>
                <a:cs typeface="Times New Roman" panose="02020603050405020304" pitchFamily="18" charset="0"/>
              </a:rPr>
              <a:t>Đề</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cao</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giá</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trị</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của</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sự</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khác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biệt</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thực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sự</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nl-NL" sz="2800" dirty="0">
                <a:solidFill>
                  <a:schemeClr val="tx1">
                    <a:lumMod val="50000"/>
                  </a:schemeClr>
                </a:solidFill>
                <a:latin typeface="Times New Roman" panose="02020603050405020304" pitchFamily="18" charset="0"/>
                <a:cs typeface="Times New Roman" panose="02020603050405020304" pitchFamily="18" charset="0"/>
              </a:rPr>
              <a:t>có ý nghĩa ở mỗi người sẽ khiến mọi người đặc biệt chú ý.</a:t>
            </a:r>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23">
            <a:extLst>
              <a:ext uri="{BEBA8EAE-BF5A-486C-A8C5-ECC9F3942E4B}">
                <a14:imgProps xmlns:a14="http://schemas.microsoft.com/office/drawing/2010/main">
                  <a14:imgLayer r:embed="rId24">
                    <a14:imgEffect>
                      <a14:sharpenSoften amount="50000"/>
                    </a14:imgEffect>
                  </a14:imgLayer>
                </a14:imgProps>
              </a:ext>
              <a:ext uri="{28A0092B-C50C-407E-A947-70E740481C1C}">
                <a14:useLocalDpi xmlns:a14="http://schemas.microsoft.com/office/drawing/2010/main" val="0"/>
              </a:ext>
            </a:extLst>
          </a:blip>
          <a:stretch>
            <a:fillRect/>
          </a:stretch>
        </p:blipFill>
        <p:spPr>
          <a:xfrm>
            <a:off x="8680174" y="230180"/>
            <a:ext cx="3378815" cy="2239770"/>
          </a:xfrm>
          <a:prstGeom prst="rect">
            <a:avLst/>
          </a:prstGeom>
        </p:spPr>
      </p:pic>
    </p:spTree>
    <p:extLst>
      <p:ext uri="{BB962C8B-B14F-4D97-AF65-F5344CB8AC3E}">
        <p14:creationId xmlns:p14="http://schemas.microsoft.com/office/powerpoint/2010/main" val="423963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barn(inVertical)">
                                      <p:cBhvr>
                                        <p:cTn id="29" dur="500"/>
                                        <p:tgtEl>
                                          <p:spTgt spid="4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sp>
        <p:nvSpPr>
          <p:cNvPr id="25" name="Google Shape;2353;p117"/>
          <p:cNvSpPr/>
          <p:nvPr/>
        </p:nvSpPr>
        <p:spPr>
          <a:xfrm>
            <a:off x="4586783" y="1667896"/>
            <a:ext cx="3125982" cy="3333200"/>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sp>
        <p:nvSpPr>
          <p:cNvPr id="26" name="Google Shape;2354;p117"/>
          <p:cNvSpPr/>
          <p:nvPr/>
        </p:nvSpPr>
        <p:spPr>
          <a:xfrm>
            <a:off x="8154083" y="1667896"/>
            <a:ext cx="3161493" cy="3333200"/>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cxnSp>
        <p:nvCxnSpPr>
          <p:cNvPr id="27" name="Google Shape;2368;p117"/>
          <p:cNvCxnSpPr/>
          <p:nvPr/>
        </p:nvCxnSpPr>
        <p:spPr>
          <a:xfrm rot="10800000">
            <a:off x="1903330" y="1330063"/>
            <a:ext cx="0" cy="322800"/>
          </a:xfrm>
          <a:prstGeom prst="straightConnector1">
            <a:avLst/>
          </a:prstGeom>
          <a:noFill/>
          <a:ln w="19050" cap="flat" cmpd="sng">
            <a:solidFill>
              <a:schemeClr val="accent2"/>
            </a:solidFill>
            <a:prstDash val="solid"/>
            <a:round/>
            <a:headEnd type="none" w="med" len="med"/>
            <a:tailEnd type="none" w="med" len="med"/>
          </a:ln>
        </p:spPr>
      </p:cxnSp>
      <p:grpSp>
        <p:nvGrpSpPr>
          <p:cNvPr id="28" name="Group 27"/>
          <p:cNvGrpSpPr/>
          <p:nvPr/>
        </p:nvGrpSpPr>
        <p:grpSpPr>
          <a:xfrm>
            <a:off x="1890521" y="1330063"/>
            <a:ext cx="7318903" cy="322800"/>
            <a:chOff x="1437176" y="1405200"/>
            <a:chExt cx="5489177" cy="242100"/>
          </a:xfrm>
        </p:grpSpPr>
        <p:cxnSp>
          <p:nvCxnSpPr>
            <p:cNvPr id="29" name="Google Shape;2367;p117"/>
            <p:cNvCxnSpPr/>
            <p:nvPr/>
          </p:nvCxnSpPr>
          <p:spPr>
            <a:xfrm>
              <a:off x="1437176" y="1405200"/>
              <a:ext cx="5489177" cy="0"/>
            </a:xfrm>
            <a:prstGeom prst="straightConnector1">
              <a:avLst/>
            </a:prstGeom>
            <a:noFill/>
            <a:ln w="19050" cap="flat" cmpd="sng">
              <a:solidFill>
                <a:schemeClr val="accent2"/>
              </a:solidFill>
              <a:prstDash val="solid"/>
              <a:round/>
              <a:headEnd type="none" w="med" len="med"/>
              <a:tailEnd type="none" w="med" len="med"/>
            </a:ln>
          </p:spPr>
        </p:cxnSp>
        <p:cxnSp>
          <p:nvCxnSpPr>
            <p:cNvPr id="30" name="Google Shape;2369;p117"/>
            <p:cNvCxnSpPr/>
            <p:nvPr/>
          </p:nvCxnSpPr>
          <p:spPr>
            <a:xfrm rot="10800000">
              <a:off x="6915962" y="1405200"/>
              <a:ext cx="0" cy="242100"/>
            </a:xfrm>
            <a:prstGeom prst="straightConnector1">
              <a:avLst/>
            </a:prstGeom>
            <a:noFill/>
            <a:ln w="19050" cap="flat" cmpd="sng">
              <a:solidFill>
                <a:schemeClr val="accent2"/>
              </a:solidFill>
              <a:prstDash val="solid"/>
              <a:round/>
              <a:headEnd type="none" w="med" len="med"/>
              <a:tailEnd type="none" w="med" len="med"/>
            </a:ln>
          </p:spPr>
        </p:cxnSp>
        <p:cxnSp>
          <p:nvCxnSpPr>
            <p:cNvPr id="31" name="Google Shape;2370;p117"/>
            <p:cNvCxnSpPr/>
            <p:nvPr/>
          </p:nvCxnSpPr>
          <p:spPr>
            <a:xfrm rot="10800000">
              <a:off x="3711235" y="1405200"/>
              <a:ext cx="0" cy="242100"/>
            </a:xfrm>
            <a:prstGeom prst="straightConnector1">
              <a:avLst/>
            </a:prstGeom>
            <a:noFill/>
            <a:ln w="19050" cap="flat" cmpd="sng">
              <a:solidFill>
                <a:schemeClr val="accent2"/>
              </a:solidFill>
              <a:prstDash val="solid"/>
              <a:round/>
              <a:headEnd type="none" w="med" len="med"/>
              <a:tailEnd type="none" w="med" len="med"/>
            </a:ln>
          </p:spPr>
        </p:cxnSp>
      </p:grpSp>
      <p:sp>
        <p:nvSpPr>
          <p:cNvPr id="33" name="Google Shape;2353;p117"/>
          <p:cNvSpPr/>
          <p:nvPr/>
        </p:nvSpPr>
        <p:spPr>
          <a:xfrm>
            <a:off x="970622" y="1652863"/>
            <a:ext cx="3003252" cy="3333200"/>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sp>
        <p:nvSpPr>
          <p:cNvPr id="34" name="Rectangle 33"/>
          <p:cNvSpPr/>
          <p:nvPr/>
        </p:nvSpPr>
        <p:spPr>
          <a:xfrm>
            <a:off x="1053301" y="1975662"/>
            <a:ext cx="2825037" cy="3108543"/>
          </a:xfrm>
          <a:prstGeom prst="rect">
            <a:avLst/>
          </a:prstGeom>
        </p:spPr>
        <p:txBody>
          <a:bodyPr wrap="square">
            <a:spAutoFit/>
          </a:bodyPr>
          <a:lstStyle/>
          <a:p>
            <a:pPr lvl="0" algn="just">
              <a:defRPr/>
            </a:pPr>
            <a:r>
              <a:rPr lang="en-US" sz="2800" b="1" i="1" u="sng" dirty="0" err="1">
                <a:solidFill>
                  <a:srgbClr val="001A33"/>
                </a:solidFill>
                <a:latin typeface="Times New Roman" panose="02020603050405020304" pitchFamily="18" charset="0"/>
              </a:rPr>
              <a:t>Đoạn</a:t>
            </a:r>
            <a:r>
              <a:rPr lang="en-US" sz="2800" b="1" i="1" u="sng" dirty="0">
                <a:solidFill>
                  <a:srgbClr val="001A33"/>
                </a:solidFill>
                <a:latin typeface="Times New Roman" panose="02020603050405020304" pitchFamily="18" charset="0"/>
              </a:rPr>
              <a:t> </a:t>
            </a:r>
            <a:r>
              <a:rPr lang="en-US" sz="2800" b="1" i="1" u="sng" dirty="0" err="1">
                <a:solidFill>
                  <a:srgbClr val="001A33"/>
                </a:solidFill>
                <a:latin typeface="Times New Roman" panose="02020603050405020304" pitchFamily="18" charset="0"/>
              </a:rPr>
              <a:t>mở</a:t>
            </a:r>
            <a:r>
              <a:rPr lang="en-US" sz="2800" b="1" i="1" u="sng" dirty="0">
                <a:solidFill>
                  <a:srgbClr val="001A33"/>
                </a:solidFill>
                <a:latin typeface="Times New Roman" panose="02020603050405020304" pitchFamily="18" charset="0"/>
              </a:rPr>
              <a:t> </a:t>
            </a:r>
            <a:r>
              <a:rPr lang="en-US" sz="2800" b="1" i="1" u="sng" dirty="0" err="1">
                <a:solidFill>
                  <a:srgbClr val="001A33"/>
                </a:solidFill>
                <a:latin typeface="Times New Roman" panose="02020603050405020304" pitchFamily="18" charset="0"/>
              </a:rPr>
              <a:t>đầu</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tác</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giả</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kể</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một</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hồi</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ức</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tuổi</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học</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trò</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giáo</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viên</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giao</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một</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bài</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tập</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để</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học</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sinh</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tự</a:t>
            </a:r>
            <a:r>
              <a:rPr lang="en-US" sz="2800" i="1" dirty="0">
                <a:solidFill>
                  <a:srgbClr val="001A33"/>
                </a:solidFill>
                <a:latin typeface="Times New Roman" panose="02020603050405020304" pitchFamily="18" charset="0"/>
              </a:rPr>
              <a:t> do </a:t>
            </a:r>
            <a:r>
              <a:rPr lang="en-US" sz="2800" i="1" dirty="0" err="1">
                <a:solidFill>
                  <a:srgbClr val="001A33"/>
                </a:solidFill>
                <a:latin typeface="Times New Roman" panose="02020603050405020304" pitchFamily="18" charset="0"/>
              </a:rPr>
              <a:t>thể</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hiện</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sự</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khác</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biệt</a:t>
            </a:r>
            <a:endParaRPr lang="en-US" sz="2800" i="1" dirty="0">
              <a:solidFill>
                <a:prstClr val="black"/>
              </a:solidFill>
              <a:latin typeface="Calibri"/>
            </a:endParaRPr>
          </a:p>
        </p:txBody>
      </p:sp>
      <p:sp>
        <p:nvSpPr>
          <p:cNvPr id="36" name="Rectangle 35"/>
          <p:cNvSpPr/>
          <p:nvPr/>
        </p:nvSpPr>
        <p:spPr>
          <a:xfrm>
            <a:off x="4662068" y="1975662"/>
            <a:ext cx="2944680" cy="3108543"/>
          </a:xfrm>
          <a:prstGeom prst="rect">
            <a:avLst/>
          </a:prstGeom>
        </p:spPr>
        <p:txBody>
          <a:bodyPr wrap="square">
            <a:spAutoFit/>
          </a:bodyPr>
          <a:lstStyle/>
          <a:p>
            <a:pPr lvl="0" algn="just">
              <a:defRPr/>
            </a:pPr>
            <a:r>
              <a:rPr lang="en-US" sz="2800" b="1" i="1" u="sng" dirty="0" err="1">
                <a:solidFill>
                  <a:srgbClr val="001A33"/>
                </a:solidFill>
                <a:latin typeface="Times New Roman" panose="02020603050405020304" pitchFamily="18" charset="0"/>
              </a:rPr>
              <a:t>Các</a:t>
            </a:r>
            <a:r>
              <a:rPr lang="en-US" sz="2800" b="1" i="1" u="sng" dirty="0">
                <a:solidFill>
                  <a:srgbClr val="001A33"/>
                </a:solidFill>
                <a:latin typeface="Times New Roman" panose="02020603050405020304" pitchFamily="18" charset="0"/>
              </a:rPr>
              <a:t> </a:t>
            </a:r>
            <a:r>
              <a:rPr lang="en-US" sz="2800" b="1" i="1" u="sng" dirty="0" err="1">
                <a:solidFill>
                  <a:srgbClr val="001A33"/>
                </a:solidFill>
                <a:latin typeface="Times New Roman" panose="02020603050405020304" pitchFamily="18" charset="0"/>
              </a:rPr>
              <a:t>đoạn</a:t>
            </a:r>
            <a:r>
              <a:rPr lang="en-US" sz="2800" b="1" i="1" u="sng" dirty="0">
                <a:solidFill>
                  <a:srgbClr val="001A33"/>
                </a:solidFill>
                <a:latin typeface="Times New Roman" panose="02020603050405020304" pitchFamily="18" charset="0"/>
              </a:rPr>
              <a:t> </a:t>
            </a:r>
            <a:r>
              <a:rPr lang="en-US" sz="2800" b="1" i="1" u="sng" dirty="0" err="1">
                <a:solidFill>
                  <a:srgbClr val="001A33"/>
                </a:solidFill>
                <a:latin typeface="Times New Roman" panose="02020603050405020304" pitchFamily="18" charset="0"/>
              </a:rPr>
              <a:t>tiếp</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câu</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chuyện</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xoay</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quanh</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sự</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lựa</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chọn</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của</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các</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bạn</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học</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sinh</a:t>
            </a:r>
            <a:r>
              <a:rPr lang="en-US" sz="2800" i="1" dirty="0">
                <a:solidFill>
                  <a:srgbClr val="001A33"/>
                </a:solidFill>
                <a:latin typeface="Times New Roman" panose="02020603050405020304" pitchFamily="18" charset="0"/>
              </a:rPr>
              <a:t> </a:t>
            </a:r>
          </a:p>
          <a:p>
            <a:pPr lvl="0" algn="just">
              <a:defRPr/>
            </a:pPr>
            <a:r>
              <a:rPr lang="en-US" sz="2800" i="1" dirty="0">
                <a:solidFill>
                  <a:srgbClr val="001A33"/>
                </a:solidFill>
                <a:latin typeface="Times New Roman" panose="02020603050405020304" pitchFamily="18" charset="0"/>
                <a:sym typeface="Wingdings" panose="05000000000000000000" pitchFamily="2" charset="2"/>
              </a:rPr>
              <a:t> </a:t>
            </a:r>
            <a:r>
              <a:rPr lang="en-US" sz="2800" i="1" dirty="0" err="1">
                <a:solidFill>
                  <a:srgbClr val="001A33"/>
                </a:solidFill>
                <a:latin typeface="Times New Roman" panose="02020603050405020304" pitchFamily="18" charset="0"/>
                <a:sym typeface="Wingdings" panose="05000000000000000000" pitchFamily="2" charset="2"/>
              </a:rPr>
              <a:t>Khác</a:t>
            </a:r>
            <a:r>
              <a:rPr lang="en-US" sz="2800" i="1" dirty="0">
                <a:solidFill>
                  <a:srgbClr val="001A33"/>
                </a:solidFill>
                <a:latin typeface="Times New Roman" panose="02020603050405020304" pitchFamily="18" charset="0"/>
                <a:sym typeface="Wingdings" panose="05000000000000000000" pitchFamily="2" charset="2"/>
              </a:rPr>
              <a:t> </a:t>
            </a:r>
            <a:r>
              <a:rPr lang="en-US" sz="2800" i="1" dirty="0" err="1">
                <a:solidFill>
                  <a:srgbClr val="001A33"/>
                </a:solidFill>
                <a:latin typeface="Times New Roman" panose="02020603050405020304" pitchFamily="18" charset="0"/>
                <a:sym typeface="Wingdings" panose="05000000000000000000" pitchFamily="2" charset="2"/>
              </a:rPr>
              <a:t>biệt</a:t>
            </a:r>
            <a:r>
              <a:rPr lang="en-US" sz="2800" i="1" dirty="0">
                <a:solidFill>
                  <a:srgbClr val="001A33"/>
                </a:solidFill>
                <a:latin typeface="Times New Roman" panose="02020603050405020304" pitchFamily="18" charset="0"/>
                <a:sym typeface="Wingdings" panose="05000000000000000000" pitchFamily="2" charset="2"/>
              </a:rPr>
              <a:t> </a:t>
            </a:r>
            <a:r>
              <a:rPr lang="en-US" sz="2800" i="1" dirty="0" err="1">
                <a:solidFill>
                  <a:srgbClr val="001A33"/>
                </a:solidFill>
                <a:latin typeface="Times New Roman" panose="02020603050405020304" pitchFamily="18" charset="0"/>
                <a:sym typeface="Wingdings" panose="05000000000000000000" pitchFamily="2" charset="2"/>
              </a:rPr>
              <a:t>có</a:t>
            </a:r>
            <a:r>
              <a:rPr lang="en-US" sz="2800" i="1" dirty="0">
                <a:solidFill>
                  <a:srgbClr val="001A33"/>
                </a:solidFill>
                <a:latin typeface="Times New Roman" panose="02020603050405020304" pitchFamily="18" charset="0"/>
                <a:sym typeface="Wingdings" panose="05000000000000000000" pitchFamily="2" charset="2"/>
              </a:rPr>
              <a:t> </a:t>
            </a:r>
            <a:r>
              <a:rPr lang="en-US" sz="2800" i="1" dirty="0" err="1">
                <a:solidFill>
                  <a:srgbClr val="001A33"/>
                </a:solidFill>
                <a:latin typeface="Times New Roman" panose="02020603050405020304" pitchFamily="18" charset="0"/>
                <a:sym typeface="Wingdings" panose="05000000000000000000" pitchFamily="2" charset="2"/>
              </a:rPr>
              <a:t>nghĩa</a:t>
            </a:r>
            <a:r>
              <a:rPr lang="en-US" sz="2800" i="1" dirty="0">
                <a:solidFill>
                  <a:srgbClr val="001A33"/>
                </a:solidFill>
                <a:latin typeface="Times New Roman" panose="02020603050405020304" pitchFamily="18" charset="0"/>
                <a:sym typeface="Wingdings" panose="05000000000000000000" pitchFamily="2" charset="2"/>
              </a:rPr>
              <a:t> </a:t>
            </a:r>
            <a:r>
              <a:rPr lang="en-US" sz="2800" i="1" dirty="0" err="1">
                <a:solidFill>
                  <a:srgbClr val="001A33"/>
                </a:solidFill>
                <a:latin typeface="Times New Roman" panose="02020603050405020304" pitchFamily="18" charset="0"/>
                <a:sym typeface="Wingdings" panose="05000000000000000000" pitchFamily="2" charset="2"/>
              </a:rPr>
              <a:t>và</a:t>
            </a:r>
            <a:r>
              <a:rPr lang="en-US" sz="2800" i="1" dirty="0">
                <a:solidFill>
                  <a:srgbClr val="001A33"/>
                </a:solidFill>
                <a:latin typeface="Times New Roman" panose="02020603050405020304" pitchFamily="18" charset="0"/>
                <a:sym typeface="Wingdings" panose="05000000000000000000" pitchFamily="2" charset="2"/>
              </a:rPr>
              <a:t> </a:t>
            </a:r>
            <a:r>
              <a:rPr lang="en-US" sz="2800" i="1" dirty="0" err="1">
                <a:solidFill>
                  <a:srgbClr val="001A33"/>
                </a:solidFill>
                <a:latin typeface="Times New Roman" panose="02020603050405020304" pitchFamily="18" charset="0"/>
                <a:sym typeface="Wingdings" panose="05000000000000000000" pitchFamily="2" charset="2"/>
              </a:rPr>
              <a:t>khác</a:t>
            </a:r>
            <a:r>
              <a:rPr lang="en-US" sz="2800" i="1" dirty="0">
                <a:solidFill>
                  <a:srgbClr val="001A33"/>
                </a:solidFill>
                <a:latin typeface="Times New Roman" panose="02020603050405020304" pitchFamily="18" charset="0"/>
                <a:sym typeface="Wingdings" panose="05000000000000000000" pitchFamily="2" charset="2"/>
              </a:rPr>
              <a:t> </a:t>
            </a:r>
            <a:r>
              <a:rPr lang="en-US" sz="2800" i="1" dirty="0" err="1">
                <a:solidFill>
                  <a:srgbClr val="001A33"/>
                </a:solidFill>
                <a:latin typeface="Times New Roman" panose="02020603050405020304" pitchFamily="18" charset="0"/>
                <a:sym typeface="Wingdings" panose="05000000000000000000" pitchFamily="2" charset="2"/>
              </a:rPr>
              <a:t>biệt</a:t>
            </a:r>
            <a:r>
              <a:rPr lang="en-US" sz="2800" i="1" dirty="0">
                <a:solidFill>
                  <a:srgbClr val="001A33"/>
                </a:solidFill>
                <a:latin typeface="Times New Roman" panose="02020603050405020304" pitchFamily="18" charset="0"/>
                <a:sym typeface="Wingdings" panose="05000000000000000000" pitchFamily="2" charset="2"/>
              </a:rPr>
              <a:t> </a:t>
            </a:r>
            <a:r>
              <a:rPr lang="en-US" sz="2800" i="1" dirty="0" err="1">
                <a:solidFill>
                  <a:srgbClr val="001A33"/>
                </a:solidFill>
                <a:latin typeface="Times New Roman" panose="02020603050405020304" pitchFamily="18" charset="0"/>
                <a:sym typeface="Wingdings" panose="05000000000000000000" pitchFamily="2" charset="2"/>
              </a:rPr>
              <a:t>vô</a:t>
            </a:r>
            <a:r>
              <a:rPr lang="en-US" sz="2800" i="1" dirty="0">
                <a:solidFill>
                  <a:srgbClr val="001A33"/>
                </a:solidFill>
                <a:latin typeface="Times New Roman" panose="02020603050405020304" pitchFamily="18" charset="0"/>
                <a:sym typeface="Wingdings" panose="05000000000000000000" pitchFamily="2" charset="2"/>
              </a:rPr>
              <a:t> </a:t>
            </a:r>
            <a:r>
              <a:rPr lang="en-US" sz="2800" i="1" dirty="0" err="1">
                <a:solidFill>
                  <a:srgbClr val="001A33"/>
                </a:solidFill>
                <a:latin typeface="Times New Roman" panose="02020603050405020304" pitchFamily="18" charset="0"/>
                <a:sym typeface="Wingdings" panose="05000000000000000000" pitchFamily="2" charset="2"/>
              </a:rPr>
              <a:t>nghĩa</a:t>
            </a:r>
            <a:endParaRPr lang="en-US" sz="2800" i="1" dirty="0">
              <a:solidFill>
                <a:prstClr val="black"/>
              </a:solidFill>
              <a:latin typeface="Calibri"/>
            </a:endParaRPr>
          </a:p>
        </p:txBody>
      </p:sp>
      <p:sp>
        <p:nvSpPr>
          <p:cNvPr id="38" name="Rectangle 37"/>
          <p:cNvSpPr/>
          <p:nvPr/>
        </p:nvSpPr>
        <p:spPr>
          <a:xfrm>
            <a:off x="8224559" y="1990695"/>
            <a:ext cx="2940891" cy="2246769"/>
          </a:xfrm>
          <a:prstGeom prst="rect">
            <a:avLst/>
          </a:prstGeom>
        </p:spPr>
        <p:txBody>
          <a:bodyPr wrap="square">
            <a:spAutoFit/>
          </a:bodyPr>
          <a:lstStyle/>
          <a:p>
            <a:pPr lvl="0" algn="just">
              <a:defRPr/>
            </a:pPr>
            <a:r>
              <a:rPr lang="en-US" sz="2800" b="1" i="1" u="sng" dirty="0" err="1">
                <a:solidFill>
                  <a:srgbClr val="001A33"/>
                </a:solidFill>
                <a:latin typeface="Times New Roman" panose="02020603050405020304" pitchFamily="18" charset="0"/>
              </a:rPr>
              <a:t>Đoạn</a:t>
            </a:r>
            <a:r>
              <a:rPr lang="en-US" sz="2800" b="1" i="1" u="sng" dirty="0">
                <a:solidFill>
                  <a:srgbClr val="001A33"/>
                </a:solidFill>
                <a:latin typeface="Times New Roman" panose="02020603050405020304" pitchFamily="18" charset="0"/>
              </a:rPr>
              <a:t> </a:t>
            </a:r>
            <a:r>
              <a:rPr lang="en-US" sz="2800" b="1" i="1" u="sng" dirty="0" err="1">
                <a:solidFill>
                  <a:srgbClr val="001A33"/>
                </a:solidFill>
                <a:latin typeface="Times New Roman" panose="02020603050405020304" pitchFamily="18" charset="0"/>
              </a:rPr>
              <a:t>cuối</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khẳng</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định</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sự</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khác</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biệt</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có</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nghĩa</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mới</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là</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điều</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mà</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chúng</a:t>
            </a:r>
            <a:r>
              <a:rPr lang="en-US" sz="2800" i="1" dirty="0">
                <a:solidFill>
                  <a:srgbClr val="001A33"/>
                </a:solidFill>
                <a:latin typeface="Times New Roman" panose="02020603050405020304" pitchFamily="18" charset="0"/>
              </a:rPr>
              <a:t> ta </a:t>
            </a:r>
            <a:r>
              <a:rPr lang="en-US" sz="2800" i="1" dirty="0" err="1">
                <a:solidFill>
                  <a:srgbClr val="001A33"/>
                </a:solidFill>
                <a:latin typeface="Times New Roman" panose="02020603050405020304" pitchFamily="18" charset="0"/>
              </a:rPr>
              <a:t>hướng</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tới</a:t>
            </a:r>
            <a:endParaRPr lang="en-US" sz="2800" i="1" dirty="0">
              <a:solidFill>
                <a:prstClr val="black"/>
              </a:solidFill>
              <a:latin typeface="Calibri"/>
            </a:endParaRPr>
          </a:p>
        </p:txBody>
      </p:sp>
      <p:pic>
        <p:nvPicPr>
          <p:cNvPr id="2" name="Picture 1"/>
          <p:cNvPicPr>
            <a:picLocks noChangeAspect="1"/>
          </p:cNvPicPr>
          <p:nvPr/>
        </p:nvPicPr>
        <p:blipFill>
          <a:blip r:embed="rId3"/>
          <a:stretch>
            <a:fillRect/>
          </a:stretch>
        </p:blipFill>
        <p:spPr>
          <a:xfrm>
            <a:off x="2525257" y="216628"/>
            <a:ext cx="6931753" cy="1609483"/>
          </a:xfrm>
          <a:prstGeom prst="rect">
            <a:avLst/>
          </a:prstGeom>
        </p:spPr>
      </p:pic>
      <p:sp>
        <p:nvSpPr>
          <p:cNvPr id="19" name="Rectangle 18"/>
          <p:cNvSpPr/>
          <p:nvPr/>
        </p:nvSpPr>
        <p:spPr>
          <a:xfrm>
            <a:off x="1248733" y="5170922"/>
            <a:ext cx="9916717" cy="954107"/>
          </a:xfrm>
          <a:prstGeom prst="rect">
            <a:avLst/>
          </a:prstGeom>
        </p:spPr>
        <p:txBody>
          <a:bodyPr wrap="square">
            <a:spAutoFit/>
          </a:bodyPr>
          <a:lstStyle/>
          <a:p>
            <a:pPr algn="ctr"/>
            <a:r>
              <a:rPr lang="en-US" sz="2800" b="1" i="1" dirty="0" err="1" smtClean="0">
                <a:solidFill>
                  <a:srgbClr val="FF0000"/>
                </a:solidFill>
                <a:latin typeface="Times New Roman" panose="02020603050405020304" pitchFamily="18" charset="0"/>
                <a:ea typeface="Times New Roman" panose="02020603050405020304" pitchFamily="18" charset="0"/>
              </a:rPr>
              <a:t>Đi</a:t>
            </a: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2800" b="1" i="1" dirty="0" err="1" smtClean="0">
                <a:solidFill>
                  <a:srgbClr val="FF0000"/>
                </a:solidFill>
                <a:latin typeface="Times New Roman" panose="02020603050405020304" pitchFamily="18" charset="0"/>
                <a:ea typeface="Times New Roman" panose="02020603050405020304" pitchFamily="18" charset="0"/>
              </a:rPr>
              <a:t>từ</a:t>
            </a: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2800" b="1" i="1" dirty="0" err="1" smtClean="0">
                <a:solidFill>
                  <a:srgbClr val="FF0000"/>
                </a:solidFill>
                <a:latin typeface="Times New Roman" panose="02020603050405020304" pitchFamily="18" charset="0"/>
                <a:ea typeface="Times New Roman" panose="02020603050405020304" pitchFamily="18" charset="0"/>
              </a:rPr>
              <a:t>thực</a:t>
            </a: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2800" b="1" i="1" dirty="0" err="1" smtClean="0">
                <a:solidFill>
                  <a:srgbClr val="FF0000"/>
                </a:solidFill>
                <a:latin typeface="Times New Roman" panose="02020603050405020304" pitchFamily="18" charset="0"/>
                <a:ea typeface="Times New Roman" panose="02020603050405020304" pitchFamily="18" charset="0"/>
              </a:rPr>
              <a:t>tế</a:t>
            </a: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2800" b="1" i="1" dirty="0" err="1" smtClean="0">
                <a:solidFill>
                  <a:srgbClr val="FF0000"/>
                </a:solidFill>
                <a:latin typeface="Times New Roman" panose="02020603050405020304" pitchFamily="18" charset="0"/>
                <a:ea typeface="Times New Roman" panose="02020603050405020304" pitchFamily="18" charset="0"/>
              </a:rPr>
              <a:t>để</a:t>
            </a: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2800" b="1" i="1" dirty="0" err="1" smtClean="0">
                <a:solidFill>
                  <a:srgbClr val="FF0000"/>
                </a:solidFill>
                <a:latin typeface="Times New Roman" panose="02020603050405020304" pitchFamily="18" charset="0"/>
                <a:ea typeface="Times New Roman" panose="02020603050405020304" pitchFamily="18" charset="0"/>
              </a:rPr>
              <a:t>rút</a:t>
            </a: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2800" b="1" i="1" dirty="0" err="1" smtClean="0">
                <a:solidFill>
                  <a:srgbClr val="FF0000"/>
                </a:solidFill>
                <a:latin typeface="Times New Roman" panose="02020603050405020304" pitchFamily="18" charset="0"/>
                <a:ea typeface="Times New Roman" panose="02020603050405020304" pitchFamily="18" charset="0"/>
              </a:rPr>
              <a:t>ra</a:t>
            </a: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2800" b="1" i="1" dirty="0" err="1" smtClean="0">
                <a:solidFill>
                  <a:srgbClr val="FF0000"/>
                </a:solidFill>
                <a:latin typeface="Times New Roman" panose="02020603050405020304" pitchFamily="18" charset="0"/>
                <a:ea typeface="Times New Roman" panose="02020603050405020304" pitchFamily="18" charset="0"/>
              </a:rPr>
              <a:t>điều</a:t>
            </a: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2800" b="1" i="1" dirty="0" err="1" smtClean="0">
                <a:solidFill>
                  <a:srgbClr val="FF0000"/>
                </a:solidFill>
                <a:latin typeface="Times New Roman" panose="02020603050405020304" pitchFamily="18" charset="0"/>
                <a:ea typeface="Times New Roman" panose="02020603050405020304" pitchFamily="18" charset="0"/>
              </a:rPr>
              <a:t>cần</a:t>
            </a: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2800" b="1" i="1" dirty="0" err="1" smtClean="0">
                <a:solidFill>
                  <a:srgbClr val="FF0000"/>
                </a:solidFill>
                <a:latin typeface="Times New Roman" panose="02020603050405020304" pitchFamily="18" charset="0"/>
                <a:ea typeface="Times New Roman" panose="02020603050405020304" pitchFamily="18" charset="0"/>
              </a:rPr>
              <a:t>bàn</a:t>
            </a: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2800" b="1" i="1" dirty="0" err="1" smtClean="0">
                <a:solidFill>
                  <a:srgbClr val="FF0000"/>
                </a:solidFill>
                <a:latin typeface="Times New Roman" panose="02020603050405020304" pitchFamily="18" charset="0"/>
                <a:ea typeface="Times New Roman" panose="02020603050405020304" pitchFamily="18" charset="0"/>
              </a:rPr>
              <a:t>luận</a:t>
            </a: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28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Vấn</a:t>
            </a:r>
            <a:r>
              <a:rPr lang="en-US" sz="28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đề</a:t>
            </a:r>
            <a:r>
              <a:rPr lang="en-US" sz="28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trở</a:t>
            </a:r>
            <a:r>
              <a:rPr lang="en-US" sz="28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nên</a:t>
            </a:r>
            <a:r>
              <a:rPr lang="en-US" sz="28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gẫn</a:t>
            </a:r>
            <a:r>
              <a:rPr lang="en-US" sz="28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gũi</a:t>
            </a:r>
            <a:r>
              <a:rPr lang="en-US" sz="28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nhẹ</a:t>
            </a:r>
            <a:r>
              <a:rPr lang="en-US" sz="28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nhàng</a:t>
            </a:r>
            <a:r>
              <a:rPr lang="en-US" sz="28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dễ</a:t>
            </a:r>
            <a:r>
              <a:rPr lang="en-US" sz="28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tiếp</a:t>
            </a:r>
            <a:r>
              <a:rPr lang="en-US" sz="28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cận</a:t>
            </a:r>
            <a:endParaRPr lang="en-US" sz="2800" b="1" i="1"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6289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par>
                                <p:cTn id="11" presetID="16" presetClass="entr" presetSubtype="21"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par>
                                <p:cTn id="14" presetID="16" presetClass="entr" presetSubtype="21"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inVertical)">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barn(inVertical)">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barn(inVertical)">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barn(inVertical)">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3" grpId="0" animBg="1"/>
      <p:bldP spid="34" grpId="0"/>
      <p:bldP spid="36" grpId="0"/>
      <p:bldP spid="3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57900" y="850232"/>
            <a:ext cx="4368648" cy="3962450"/>
          </a:xfrm>
          <a:prstGeom prst="rect">
            <a:avLst/>
          </a:prstGeom>
        </p:spPr>
      </p:pic>
    </p:spTree>
    <p:extLst>
      <p:ext uri="{BB962C8B-B14F-4D97-AF65-F5344CB8AC3E}">
        <p14:creationId xmlns:p14="http://schemas.microsoft.com/office/powerpoint/2010/main" val="391186044"/>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472588" y="1071696"/>
            <a:ext cx="5822574" cy="4893869"/>
          </a:xfrm>
          <a:prstGeom prst="rect">
            <a:avLst/>
          </a:prstGeom>
        </p:spPr>
      </p:pic>
      <p:pic>
        <p:nvPicPr>
          <p:cNvPr id="9" name="Picture 5"/>
          <p:cNvPicPr>
            <a:picLocks noChangeAspect="1"/>
          </p:cNvPicPr>
          <p:nvPr/>
        </p:nvPicPr>
        <p:blipFill>
          <a:blip r:embed="rId4"/>
          <a:srcRect/>
          <a:stretch>
            <a:fillRect/>
          </a:stretch>
        </p:blipFill>
        <p:spPr>
          <a:xfrm>
            <a:off x="-2456843" y="-849063"/>
            <a:ext cx="7443835" cy="3228764"/>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598525" y="491639"/>
            <a:ext cx="6511608" cy="5740349"/>
          </a:xfrm>
          <a:prstGeom prst="rect">
            <a:avLst/>
          </a:prstGeom>
        </p:spPr>
      </p:pic>
      <p:sp>
        <p:nvSpPr>
          <p:cNvPr id="10" name="TextBox 9"/>
          <p:cNvSpPr txBox="1"/>
          <p:nvPr/>
        </p:nvSpPr>
        <p:spPr>
          <a:xfrm>
            <a:off x="8987868" y="4830122"/>
            <a:ext cx="2916183" cy="646331"/>
          </a:xfrm>
          <a:prstGeom prst="rect">
            <a:avLst/>
          </a:prstGeom>
          <a:noFill/>
        </p:spPr>
        <p:txBody>
          <a:bodyPr wrap="none" rtlCol="0">
            <a:spAutoFit/>
          </a:bodyPr>
          <a:lstStyle/>
          <a:p>
            <a:r>
              <a:rPr lang="en-US" sz="3600" dirty="0" err="1" smtClean="0">
                <a:solidFill>
                  <a:schemeClr val="tx1">
                    <a:lumMod val="50000"/>
                  </a:schemeClr>
                </a:solidFill>
                <a:latin typeface="Times New Roman" panose="02020603050405020304" pitchFamily="18" charset="0"/>
                <a:cs typeface="Times New Roman" panose="02020603050405020304" pitchFamily="18" charset="0"/>
              </a:rPr>
              <a:t>Giong</a:t>
            </a:r>
            <a:r>
              <a:rPr lang="en-US" sz="3600" dirty="0" smtClean="0">
                <a:solidFill>
                  <a:schemeClr val="tx1">
                    <a:lumMod val="50000"/>
                  </a:schemeClr>
                </a:solidFill>
                <a:latin typeface="Times New Roman" panose="02020603050405020304" pitchFamily="18" charset="0"/>
                <a:cs typeface="Times New Roman" panose="02020603050405020304" pitchFamily="18" charset="0"/>
              </a:rPr>
              <a:t>-mi </a:t>
            </a:r>
            <a:r>
              <a:rPr lang="en-US" sz="3600" dirty="0" err="1" smtClean="0">
                <a:solidFill>
                  <a:schemeClr val="tx1">
                    <a:lumMod val="50000"/>
                  </a:schemeClr>
                </a:solidFill>
                <a:latin typeface="Times New Roman" panose="02020603050405020304" pitchFamily="18" charset="0"/>
                <a:cs typeface="Times New Roman" panose="02020603050405020304" pitchFamily="18" charset="0"/>
              </a:rPr>
              <a:t>mun</a:t>
            </a:r>
            <a:endParaRPr lang="en-US" sz="3600" dirty="0">
              <a:solidFill>
                <a:schemeClr val="tx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4681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41"/>
        <p:cNvGrpSpPr/>
        <p:nvPr/>
      </p:nvGrpSpPr>
      <p:grpSpPr>
        <a:xfrm>
          <a:off x="0" y="0"/>
          <a:ext cx="0" cy="0"/>
          <a:chOff x="0" y="0"/>
          <a:chExt cx="0" cy="0"/>
        </a:xfrm>
      </p:grpSpPr>
      <p:pic>
        <p:nvPicPr>
          <p:cNvPr id="13" name="Google Shape;2289;p48"/>
          <p:cNvPicPr preferRelativeResize="0"/>
          <p:nvPr/>
        </p:nvPicPr>
        <p:blipFill>
          <a:blip r:embed="rId3">
            <a:alphaModFix amt="77000"/>
          </a:blip>
          <a:stretch>
            <a:fillRect/>
          </a:stretch>
        </p:blipFill>
        <p:spPr>
          <a:xfrm flipH="1">
            <a:off x="473841" y="1333596"/>
            <a:ext cx="3289977" cy="1526771"/>
          </a:xfrm>
          <a:prstGeom prst="rect">
            <a:avLst/>
          </a:prstGeom>
          <a:noFill/>
          <a:ln>
            <a:noFill/>
          </a:ln>
        </p:spPr>
      </p:pic>
      <p:pic>
        <p:nvPicPr>
          <p:cNvPr id="14" name="Google Shape;2319;p48"/>
          <p:cNvPicPr preferRelativeResize="0"/>
          <p:nvPr/>
        </p:nvPicPr>
        <p:blipFill>
          <a:blip r:embed="rId4">
            <a:alphaModFix amt="82000"/>
          </a:blip>
          <a:stretch>
            <a:fillRect/>
          </a:stretch>
        </p:blipFill>
        <p:spPr>
          <a:xfrm flipH="1">
            <a:off x="6153017" y="1336278"/>
            <a:ext cx="3289977" cy="1526771"/>
          </a:xfrm>
          <a:prstGeom prst="rect">
            <a:avLst/>
          </a:prstGeom>
          <a:noFill/>
          <a:ln>
            <a:noFill/>
          </a:ln>
        </p:spPr>
      </p:pic>
      <p:sp>
        <p:nvSpPr>
          <p:cNvPr id="15" name="Google Shape;2329;p48"/>
          <p:cNvSpPr txBox="1">
            <a:spLocks/>
          </p:cNvSpPr>
          <p:nvPr/>
        </p:nvSpPr>
        <p:spPr>
          <a:xfrm>
            <a:off x="591554" y="1796995"/>
            <a:ext cx="3052793" cy="7236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kern="0" dirty="0" smtClean="0">
                <a:latin typeface="Times New Roman" panose="02020603050405020304" pitchFamily="18" charset="0"/>
                <a:cs typeface="Times New Roman" panose="02020603050405020304" pitchFamily="18" charset="0"/>
              </a:rPr>
              <a:t>1. </a:t>
            </a:r>
            <a:r>
              <a:rPr lang="en-US" sz="3600" b="1" kern="0" dirty="0" err="1" smtClean="0">
                <a:latin typeface="Times New Roman" panose="02020603050405020304" pitchFamily="18" charset="0"/>
                <a:cs typeface="Times New Roman" panose="02020603050405020304" pitchFamily="18" charset="0"/>
              </a:rPr>
              <a:t>Nghệ</a:t>
            </a:r>
            <a:r>
              <a:rPr lang="en-US" sz="3600" b="1" kern="0" dirty="0" smtClean="0">
                <a:latin typeface="Times New Roman" panose="02020603050405020304" pitchFamily="18" charset="0"/>
                <a:cs typeface="Times New Roman" panose="02020603050405020304" pitchFamily="18" charset="0"/>
              </a:rPr>
              <a:t> </a:t>
            </a:r>
            <a:r>
              <a:rPr lang="en-US" sz="3600" b="1" kern="0" dirty="0" err="1" smtClean="0">
                <a:latin typeface="Times New Roman" panose="02020603050405020304" pitchFamily="18" charset="0"/>
                <a:cs typeface="Times New Roman" panose="02020603050405020304" pitchFamily="18" charset="0"/>
              </a:rPr>
              <a:t>thuật</a:t>
            </a:r>
            <a:endParaRPr lang="en" sz="3600" b="1" kern="0" dirty="0">
              <a:latin typeface="Times New Roman" panose="02020603050405020304" pitchFamily="18" charset="0"/>
              <a:cs typeface="Times New Roman" panose="02020603050405020304" pitchFamily="18" charset="0"/>
            </a:endParaRPr>
          </a:p>
        </p:txBody>
      </p:sp>
      <p:sp>
        <p:nvSpPr>
          <p:cNvPr id="16" name="Google Shape;2329;p48"/>
          <p:cNvSpPr txBox="1">
            <a:spLocks/>
          </p:cNvSpPr>
          <p:nvPr/>
        </p:nvSpPr>
        <p:spPr>
          <a:xfrm>
            <a:off x="6153017" y="1799678"/>
            <a:ext cx="2794174" cy="7236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kern="0" dirty="0" smtClean="0">
                <a:latin typeface="Times New Roman" panose="02020603050405020304" pitchFamily="18" charset="0"/>
                <a:cs typeface="Times New Roman" panose="02020603050405020304" pitchFamily="18" charset="0"/>
              </a:rPr>
              <a:t>2. </a:t>
            </a:r>
            <a:r>
              <a:rPr lang="en-US" sz="3600" b="1" kern="0" dirty="0" err="1" smtClean="0">
                <a:latin typeface="Times New Roman" panose="02020603050405020304" pitchFamily="18" charset="0"/>
                <a:cs typeface="Times New Roman" panose="02020603050405020304" pitchFamily="18" charset="0"/>
              </a:rPr>
              <a:t>Nội</a:t>
            </a:r>
            <a:r>
              <a:rPr lang="en-US" sz="3600" b="1" kern="0" dirty="0" smtClean="0">
                <a:latin typeface="Times New Roman" panose="02020603050405020304" pitchFamily="18" charset="0"/>
                <a:cs typeface="Times New Roman" panose="02020603050405020304" pitchFamily="18" charset="0"/>
              </a:rPr>
              <a:t> dung</a:t>
            </a:r>
            <a:endParaRPr lang="en" sz="3600" b="1" kern="0" dirty="0">
              <a:latin typeface="Times New Roman" panose="02020603050405020304" pitchFamily="18" charset="0"/>
              <a:cs typeface="Times New Roman" panose="02020603050405020304" pitchFamily="18" charset="0"/>
            </a:endParaRPr>
          </a:p>
        </p:txBody>
      </p:sp>
      <p:sp>
        <p:nvSpPr>
          <p:cNvPr id="9" name="Rectangle 11">
            <a:extLst>
              <a:ext uri="{FF2B5EF4-FFF2-40B4-BE49-F238E27FC236}">
                <a16:creationId xmlns="" xmlns:a16="http://schemas.microsoft.com/office/drawing/2014/main" id="{1B7D75AD-F202-4010-BA36-210A76F99956}"/>
              </a:ext>
            </a:extLst>
          </p:cNvPr>
          <p:cNvSpPr>
            <a:spLocks noChangeArrowheads="1"/>
          </p:cNvSpPr>
          <p:nvPr/>
        </p:nvSpPr>
        <p:spPr bwMode="gray">
          <a:xfrm>
            <a:off x="473841" y="2823292"/>
            <a:ext cx="4695214" cy="270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21917" tIns="60959" rIns="121917" bIns="60959">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buClr>
                <a:srgbClr val="FFFFFF"/>
              </a:buClr>
              <a:buSzPts val="2800"/>
            </a:pP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Lí</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lẽ</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dẫn</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chứng</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phù</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hợp</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cụ</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thể</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có</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tính</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thuyết</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phục</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cao</a:t>
            </a:r>
            <a:endParaRPr lang="en-US" sz="2800" kern="0" dirty="0" smtClean="0">
              <a:solidFill>
                <a:prstClr val="black"/>
              </a:solidFill>
              <a:latin typeface="Times New Roman"/>
              <a:ea typeface="Times New Roman"/>
              <a:cs typeface="Times New Roman"/>
              <a:sym typeface="Times New Roman"/>
            </a:endParaRPr>
          </a:p>
          <a:p>
            <a:pPr algn="just">
              <a:lnSpc>
                <a:spcPct val="150000"/>
              </a:lnSpc>
              <a:buClr>
                <a:srgbClr val="FFFFFF"/>
              </a:buClr>
              <a:buSzPts val="2800"/>
            </a:pP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Cách</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triển</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khai</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nhẹ</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nhàng</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không</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mang</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tính</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chất</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giáo</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lí</a:t>
            </a:r>
            <a:r>
              <a:rPr lang="en-US" sz="2800" kern="0" dirty="0" smtClean="0">
                <a:solidFill>
                  <a:prstClr val="black"/>
                </a:solidFill>
                <a:latin typeface="Times New Roman"/>
                <a:ea typeface="Times New Roman"/>
                <a:cs typeface="Times New Roman"/>
                <a:sym typeface="Times New Roman"/>
              </a:rPr>
              <a:t>.</a:t>
            </a:r>
          </a:p>
        </p:txBody>
      </p:sp>
      <p:sp>
        <p:nvSpPr>
          <p:cNvPr id="2" name="Rectangle 1"/>
          <p:cNvSpPr/>
          <p:nvPr/>
        </p:nvSpPr>
        <p:spPr>
          <a:xfrm>
            <a:off x="6153017" y="3030030"/>
            <a:ext cx="4403193" cy="1384995"/>
          </a:xfrm>
          <a:prstGeom prst="rect">
            <a:avLst/>
          </a:prstGeom>
        </p:spPr>
        <p:txBody>
          <a:bodyPr wrap="square">
            <a:spAutoFit/>
          </a:bodyPr>
          <a:lstStyle/>
          <a:p>
            <a:pPr algn="just">
              <a:lnSpc>
                <a:spcPct val="150000"/>
              </a:lnSpc>
              <a:buClr>
                <a:srgbClr val="000000"/>
              </a:buClr>
              <a:buFont typeface="Arial"/>
              <a:buNone/>
            </a:pPr>
            <a:r>
              <a:rPr lang="en-US" sz="2800" kern="0" dirty="0" err="1">
                <a:solidFill>
                  <a:schemeClr val="tx1">
                    <a:lumMod val="50000"/>
                  </a:schemeClr>
                </a:solidFill>
                <a:latin typeface="Times New Roman"/>
                <a:ea typeface="Times New Roman"/>
                <a:cs typeface="Times New Roman"/>
                <a:sym typeface="Times New Roman"/>
              </a:rPr>
              <a:t>Khẳng</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định</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sự</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khác</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biệt</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có</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nghĩa</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luôn</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là</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điều</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xã</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hội</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cần</a:t>
            </a:r>
            <a:r>
              <a:rPr lang="en-US" sz="2800" kern="0" dirty="0">
                <a:solidFill>
                  <a:schemeClr val="tx1">
                    <a:lumMod val="50000"/>
                  </a:schemeClr>
                </a:solidFill>
                <a:latin typeface="Times New Roman"/>
                <a:ea typeface="Times New Roman"/>
                <a:cs typeface="Times New Roman"/>
                <a:sym typeface="Times New Roman"/>
              </a:rPr>
              <a:t>.</a:t>
            </a:r>
            <a:endParaRPr lang="vi-VN" sz="2800" kern="0" dirty="0">
              <a:solidFill>
                <a:schemeClr val="tx1">
                  <a:lumMod val="50000"/>
                </a:schemeClr>
              </a:solidFill>
              <a:latin typeface="Times New Roman"/>
              <a:ea typeface="Times New Roman"/>
              <a:cs typeface="Times New Roman"/>
              <a:sym typeface="Times New Roman"/>
            </a:endParaRPr>
          </a:p>
        </p:txBody>
      </p:sp>
      <p:pic>
        <p:nvPicPr>
          <p:cNvPr id="11" name="Picture 10"/>
          <p:cNvPicPr>
            <a:picLocks noChangeAspect="1"/>
          </p:cNvPicPr>
          <p:nvPr/>
        </p:nvPicPr>
        <p:blipFill>
          <a:blip r:embed="rId5"/>
          <a:stretch>
            <a:fillRect/>
          </a:stretch>
        </p:blipFill>
        <p:spPr>
          <a:xfrm>
            <a:off x="3701364" y="-1601420"/>
            <a:ext cx="4368648" cy="3962450"/>
          </a:xfrm>
          <a:prstGeom prst="rect">
            <a:avLst/>
          </a:prstGeom>
        </p:spPr>
      </p:pic>
    </p:spTree>
    <p:extLst>
      <p:ext uri="{BB962C8B-B14F-4D97-AF65-F5344CB8AC3E}">
        <p14:creationId xmlns:p14="http://schemas.microsoft.com/office/powerpoint/2010/main" val="2044532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9"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p:cNvPicPr>
            <a:picLocks noChangeAspect="1"/>
          </p:cNvPicPr>
          <p:nvPr/>
        </p:nvPicPr>
        <p:blipFill>
          <a:blip r:embed="rId3"/>
          <a:srcRect/>
          <a:stretch>
            <a:fillRect/>
          </a:stretch>
        </p:blipFill>
        <p:spPr>
          <a:xfrm>
            <a:off x="-2456843" y="-849063"/>
            <a:ext cx="7443835" cy="3228764"/>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598525" y="491639"/>
            <a:ext cx="6511608" cy="5740349"/>
          </a:xfrm>
          <a:prstGeom prst="rect">
            <a:avLst/>
          </a:prstGeom>
        </p:spPr>
      </p:pic>
      <p:sp>
        <p:nvSpPr>
          <p:cNvPr id="3" name="Rectangle 2"/>
          <p:cNvSpPr/>
          <p:nvPr/>
        </p:nvSpPr>
        <p:spPr>
          <a:xfrm>
            <a:off x="7421217" y="1376654"/>
            <a:ext cx="3525078" cy="3970318"/>
          </a:xfrm>
          <a:prstGeom prst="rect">
            <a:avLst/>
          </a:prstGeom>
        </p:spPr>
        <p:txBody>
          <a:bodyPr wrap="square">
            <a:spAutoFit/>
          </a:bodyPr>
          <a:lstStyle/>
          <a:p>
            <a:pPr lvl="0" algn="just">
              <a:lnSpc>
                <a:spcPct val="150000"/>
              </a:lnSpc>
              <a:defRPr/>
            </a:pPr>
            <a:r>
              <a:rPr lang="en-US" sz="2800" dirty="0">
                <a:solidFill>
                  <a:schemeClr val="tx1">
                    <a:lumMod val="50000"/>
                  </a:schemeClr>
                </a:solidFill>
                <a:latin typeface="Times New Roman" panose="02020603050405020304" pitchFamily="18" charset="0"/>
                <a:cs typeface="Times New Roman" panose="02020603050405020304" pitchFamily="18" charset="0"/>
              </a:rPr>
              <a:t>Theo </a:t>
            </a:r>
            <a:r>
              <a:rPr lang="en-US" sz="2800" dirty="0" err="1">
                <a:solidFill>
                  <a:schemeClr val="tx1">
                    <a:lumMod val="50000"/>
                  </a:schemeClr>
                </a:solidFill>
                <a:latin typeface="Times New Roman" panose="02020603050405020304" pitchFamily="18" charset="0"/>
                <a:cs typeface="Times New Roman" panose="02020603050405020304" pitchFamily="18" charset="0"/>
              </a:rPr>
              <a:t>em</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bài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học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về</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sự</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khác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biệt</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rút</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ra</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từ</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văn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bản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này</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có</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phải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chỉ</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có</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giá</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trị</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đối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với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học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sinh</a:t>
            </a:r>
            <a:r>
              <a:rPr lang="en-US" sz="2800" dirty="0">
                <a:solidFill>
                  <a:schemeClr val="tx1">
                    <a:lumMod val="50000"/>
                  </a:schemeClr>
                </a:solidFill>
                <a:latin typeface="Times New Roman" panose="02020603050405020304" pitchFamily="18" charset="0"/>
                <a:cs typeface="Times New Roman" panose="02020603050405020304" pitchFamily="18" charset="0"/>
              </a:rPr>
              <a:t> hay </a:t>
            </a:r>
            <a:r>
              <a:rPr lang="en-US" sz="2800" dirty="0" err="1">
                <a:solidFill>
                  <a:schemeClr val="tx1">
                    <a:lumMod val="50000"/>
                  </a:schemeClr>
                </a:solidFill>
                <a:latin typeface="Times New Roman" panose="02020603050405020304" pitchFamily="18" charset="0"/>
                <a:cs typeface="Times New Roman" panose="02020603050405020304" pitchFamily="18" charset="0"/>
              </a:rPr>
              <a:t>không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Vì</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sao</a:t>
            </a:r>
            <a:r>
              <a:rPr lang="en-US" sz="2800" dirty="0">
                <a:solidFill>
                  <a:schemeClr val="tx1">
                    <a:lumMod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6167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0" y="-1"/>
            <a:ext cx="12192000" cy="6875517"/>
          </a:xfrm>
          <a:prstGeom prst="rect">
            <a:avLst/>
          </a:prstGeom>
        </p:spPr>
      </p:pic>
      <p:sp>
        <p:nvSpPr>
          <p:cNvPr id="5" name="TextBox 4"/>
          <p:cNvSpPr txBox="1"/>
          <p:nvPr/>
        </p:nvSpPr>
        <p:spPr>
          <a:xfrm>
            <a:off x="3839817" y="4598894"/>
            <a:ext cx="8230964" cy="2123658"/>
          </a:xfrm>
          <a:prstGeom prst="rect">
            <a:avLst/>
          </a:prstGeom>
          <a:ln>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Với</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câu</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mở</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đầu</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Tôi</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không</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muốn</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khác</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biệt</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vô</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nghĩa</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hãy</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viết</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tiếp</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5-7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câu</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để</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hoàn</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thành</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đoạn</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văn</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a:t>
            </a:r>
            <a:endParaRPr lang="en-US" sz="4400" dirty="0">
              <a:solidFill>
                <a:schemeClr val="tx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085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875628f2c63ac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28" y="0"/>
            <a:ext cx="1222752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C:\Users\ADMIN\Desktop\Doreamon cau ca\0x0ss-8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1" y="1730826"/>
            <a:ext cx="5050975" cy="50509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7" descr="Kết quả hình ảnh cho fish cartoon pn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10297" y1="44282" x2="72079" y2="47214"/>
                        <a14:foregroundMark x1="21980" y1="28446" x2="28317" y2="68915"/>
                        <a14:foregroundMark x1="26139" y1="25513" x2="32475" y2="78886"/>
                        <a14:foregroundMark x1="26733" y1="26100" x2="34851" y2="53666"/>
                        <a14:foregroundMark x1="41386" y1="25220" x2="62772" y2="58065"/>
                        <a14:foregroundMark x1="52475" y1="25220" x2="59406" y2="43109"/>
                        <a14:foregroundMark x1="58614" y1="29619" x2="39406" y2="50147"/>
                        <a14:foregroundMark x1="52277" y1="30205" x2="38218" y2="43988"/>
                        <a14:foregroundMark x1="56040" y1="23754" x2="63168" y2="53079"/>
                        <a14:foregroundMark x1="29901" y1="21994" x2="14455" y2="29912"/>
                        <a14:foregroundMark x1="16634" y1="36070" x2="11287" y2="56012"/>
                        <a14:foregroundMark x1="14455" y1="34604" x2="12871" y2="43695"/>
                        <a14:foregroundMark x1="80000" y1="46628" x2="91881" y2="40469"/>
                      </a14:backgroundRemoval>
                    </a14:imgEffect>
                  </a14:imgLayer>
                </a14:imgProps>
              </a:ext>
              <a:ext uri="{28A0092B-C50C-407E-A947-70E740481C1C}">
                <a14:useLocalDpi xmlns:a14="http://schemas.microsoft.com/office/drawing/2010/main" val="0"/>
              </a:ext>
            </a:extLst>
          </a:blip>
          <a:srcRect/>
          <a:stretch>
            <a:fillRect/>
          </a:stretch>
        </p:blipFill>
        <p:spPr bwMode="auto">
          <a:xfrm rot="4154894">
            <a:off x="3064777" y="2448297"/>
            <a:ext cx="3281545" cy="221585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descr="C:\Users\ADMIN\Desktop\Tai nguyen thiet ke tro choi\Angry birds epic birds\1505573783630 (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66400" y="5867400"/>
            <a:ext cx="1371600" cy="7509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348106" y="38816"/>
            <a:ext cx="5454372" cy="1754322"/>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00" b="0" i="0" u="none" strike="noStrike" kern="1200" cap="none" spc="0" normalizeH="0" baseline="0" noProof="0" dirty="0" smtClean="0">
                <a:ln>
                  <a:noFill/>
                </a:ln>
                <a:solidFill>
                  <a:srgbClr val="0033CC"/>
                </a:solidFill>
                <a:effectLst/>
                <a:uLnTx/>
                <a:uFillTx/>
                <a:latin typeface="UTM Than Chien Tranh" panose="02040403050506020204" pitchFamily="18" charset="0"/>
                <a:cs typeface="+mn-cs"/>
              </a:rPr>
              <a:t>CÂU CÁ CÙNG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00" b="0" i="0" u="none" strike="noStrike" kern="1200" cap="none" spc="0" normalizeH="0" baseline="0" noProof="0" dirty="0" smtClean="0">
                <a:ln>
                  <a:noFill/>
                </a:ln>
                <a:solidFill>
                  <a:srgbClr val="0033CC"/>
                </a:solidFill>
                <a:effectLst/>
                <a:uLnTx/>
                <a:uFillTx/>
                <a:latin typeface="UTM Than Chien Tranh" panose="02040403050506020204" pitchFamily="18" charset="0"/>
                <a:cs typeface="+mn-cs"/>
              </a:rPr>
              <a:t>DORAEMON</a:t>
            </a:r>
            <a:endParaRPr kumimoji="0" lang="en-US" sz="5300" b="0" i="0" u="none" strike="noStrike" kern="1200" cap="none" spc="0" normalizeH="0" baseline="0" noProof="0" dirty="0">
              <a:ln>
                <a:noFill/>
              </a:ln>
              <a:solidFill>
                <a:srgbClr val="0033CC"/>
              </a:solidFill>
              <a:effectLst/>
              <a:uLnTx/>
              <a:uFillTx/>
              <a:latin typeface="UTM Than Chien Tranh" panose="02040403050506020204" pitchFamily="18" charset="0"/>
              <a:cs typeface="+mn-cs"/>
            </a:endParaRPr>
          </a:p>
        </p:txBody>
      </p:sp>
    </p:spTree>
    <p:extLst>
      <p:ext uri="{BB962C8B-B14F-4D97-AF65-F5344CB8AC3E}">
        <p14:creationId xmlns:p14="http://schemas.microsoft.com/office/powerpoint/2010/main" val="44854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par>
                          <p:cTn id="11" fill="hold">
                            <p:stCondLst>
                              <p:cond delay="500"/>
                            </p:stCondLst>
                            <p:childTnLst>
                              <p:par>
                                <p:cTn id="12" presetID="27" presetClass="emph" presetSubtype="0" repeatCount="4000" fill="remove" nodeType="afterEffect">
                                  <p:stCondLst>
                                    <p:cond delay="0"/>
                                  </p:stCondLst>
                                  <p:childTnLst>
                                    <p:animClr clrSpc="rgb" dir="cw">
                                      <p:cBhvr override="childStyle">
                                        <p:cTn id="13" dur="250" autoRev="1" fill="remove"/>
                                        <p:tgtEl>
                                          <p:spTgt spid="6">
                                            <p:txEl>
                                              <p:pRg st="0" end="0"/>
                                            </p:txEl>
                                          </p:spTgt>
                                        </p:tgtEl>
                                        <p:attrNameLst>
                                          <p:attrName>style.color</p:attrName>
                                        </p:attrNameLst>
                                      </p:cBhvr>
                                      <p:to>
                                        <a:schemeClr val="bg1"/>
                                      </p:to>
                                    </p:animClr>
                                    <p:animClr clrSpc="rgb" dir="cw">
                                      <p:cBhvr>
                                        <p:cTn id="14" dur="250" autoRev="1" fill="remove"/>
                                        <p:tgtEl>
                                          <p:spTgt spid="6">
                                            <p:txEl>
                                              <p:pRg st="0" end="0"/>
                                            </p:txEl>
                                          </p:spTgt>
                                        </p:tgtEl>
                                        <p:attrNameLst>
                                          <p:attrName>fillcolor</p:attrName>
                                        </p:attrNameLst>
                                      </p:cBhvr>
                                      <p:to>
                                        <a:schemeClr val="bg1"/>
                                      </p:to>
                                    </p:animClr>
                                    <p:set>
                                      <p:cBhvr>
                                        <p:cTn id="15" dur="250" autoRev="1" fill="remove"/>
                                        <p:tgtEl>
                                          <p:spTgt spid="6">
                                            <p:txEl>
                                              <p:pRg st="0" end="0"/>
                                            </p:txEl>
                                          </p:spTgt>
                                        </p:tgtEl>
                                        <p:attrNameLst>
                                          <p:attrName>fill.type</p:attrName>
                                        </p:attrNameLst>
                                      </p:cBhvr>
                                      <p:to>
                                        <p:strVal val="solid"/>
                                      </p:to>
                                    </p:set>
                                    <p:set>
                                      <p:cBhvr>
                                        <p:cTn id="16" dur="250" autoRev="1" fill="remove"/>
                                        <p:tgtEl>
                                          <p:spTgt spid="6">
                                            <p:txEl>
                                              <p:pRg st="0" end="0"/>
                                            </p:txEl>
                                          </p:spTgt>
                                        </p:tgtEl>
                                        <p:attrNameLst>
                                          <p:attrName>fill.on</p:attrName>
                                        </p:attrNameLst>
                                      </p:cBhvr>
                                      <p:to>
                                        <p:strVal val="true"/>
                                      </p:to>
                                    </p:set>
                                  </p:childTnLst>
                                </p:cTn>
                              </p:par>
                              <p:par>
                                <p:cTn id="17" presetID="27" presetClass="emph" presetSubtype="0" repeatCount="4000" fill="remove" nodeType="withEffect">
                                  <p:stCondLst>
                                    <p:cond delay="0"/>
                                  </p:stCondLst>
                                  <p:childTnLst>
                                    <p:animClr clrSpc="rgb" dir="cw">
                                      <p:cBhvr override="childStyle">
                                        <p:cTn id="18" dur="250" autoRev="1" fill="remove"/>
                                        <p:tgtEl>
                                          <p:spTgt spid="6">
                                            <p:txEl>
                                              <p:pRg st="1" end="1"/>
                                            </p:txEl>
                                          </p:spTgt>
                                        </p:tgtEl>
                                        <p:attrNameLst>
                                          <p:attrName>style.color</p:attrName>
                                        </p:attrNameLst>
                                      </p:cBhvr>
                                      <p:to>
                                        <a:schemeClr val="bg1"/>
                                      </p:to>
                                    </p:animClr>
                                    <p:animClr clrSpc="rgb" dir="cw">
                                      <p:cBhvr>
                                        <p:cTn id="19" dur="250" autoRev="1" fill="remove"/>
                                        <p:tgtEl>
                                          <p:spTgt spid="6">
                                            <p:txEl>
                                              <p:pRg st="1" end="1"/>
                                            </p:txEl>
                                          </p:spTgt>
                                        </p:tgtEl>
                                        <p:attrNameLst>
                                          <p:attrName>fillcolor</p:attrName>
                                        </p:attrNameLst>
                                      </p:cBhvr>
                                      <p:to>
                                        <a:schemeClr val="bg1"/>
                                      </p:to>
                                    </p:animClr>
                                    <p:set>
                                      <p:cBhvr>
                                        <p:cTn id="20" dur="250" autoRev="1" fill="remove"/>
                                        <p:tgtEl>
                                          <p:spTgt spid="6">
                                            <p:txEl>
                                              <p:pRg st="1" end="1"/>
                                            </p:txEl>
                                          </p:spTgt>
                                        </p:tgtEl>
                                        <p:attrNameLst>
                                          <p:attrName>fill.type</p:attrName>
                                        </p:attrNameLst>
                                      </p:cBhvr>
                                      <p:to>
                                        <p:strVal val="solid"/>
                                      </p:to>
                                    </p:set>
                                    <p:set>
                                      <p:cBhvr>
                                        <p:cTn id="21" dur="250" autoRev="1" fill="remove"/>
                                        <p:tgtEl>
                                          <p:spTgt spid="6">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ame_scre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ết quả hình ảnh cho nobita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518400" y="1207834"/>
            <a:ext cx="1219200" cy="16725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Kết quả hình ảnh cho fish box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1172" r="100000"/>
                    </a14:imgEffect>
                  </a14:imgLayer>
                </a14:imgProps>
              </a:ext>
              <a:ext uri="{28A0092B-C50C-407E-A947-70E740481C1C}">
                <a14:useLocalDpi xmlns:a14="http://schemas.microsoft.com/office/drawing/2010/main" val="0"/>
              </a:ext>
            </a:extLst>
          </a:blip>
          <a:srcRect/>
          <a:stretch>
            <a:fillRect/>
          </a:stretch>
        </p:blipFill>
        <p:spPr bwMode="auto">
          <a:xfrm>
            <a:off x="4160764" y="1783080"/>
            <a:ext cx="121920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C:\Users\ADMIN\Desktop\Doreamon cau ca\allison-mcgrath-crayonsswimming.gif">
            <a:hlinkClick r:id="rId7" action="ppaction://hlinksldjump"/>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44000" y="5359400"/>
            <a:ext cx="1450656" cy="152318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C:\Users\ADMIN\Desktop\Doreamon cau ca\source (1).gif">
            <a:hlinkClick r:id="rId9" action="ppaction://hlinksldjump"/>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49603" y="5512527"/>
            <a:ext cx="1494972" cy="13454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Doreamon cau ca\giphy (4).gif">
            <a:hlinkClick r:id="rId11" action="ppaction://hlinksldjump"/>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12192000" y="3611881"/>
            <a:ext cx="1079501" cy="99430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7" descr="C:\Users\ADMIN\Desktop\Doreamon cau ca\animated-tropical-fish-5-2.gif">
            <a:hlinkClick r:id="rId13" action="ppaction://hlinksldjump"/>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66301" y="4511129"/>
            <a:ext cx="1066301" cy="8381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C:\Users\ADMIN\Desktop\Doreamon cau ca\largemouth_bass_swimming_hg_clr1.gif">
            <a:hlinkClick r:id="rId15" action="ppaction://hlinksldjump"/>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12044742" y="5180682"/>
            <a:ext cx="1875797" cy="10999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Doreamon cau ca\animated-emperor-fish.gif">
            <a:hlinkClick r:id="rId17" action="ppaction://hlinksldjump"/>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133600" y="3501190"/>
            <a:ext cx="1371600" cy="97155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Dore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355082" y="1452882"/>
            <a:ext cx="1569719" cy="1569719"/>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Doreamon cau ca\seahorse-animated-clipart-1.jpg"/>
          <p:cNvPicPr>
            <a:picLocks noChangeAspect="1" noChangeArrowheads="1" noCrop="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1600" y="5698067"/>
            <a:ext cx="812800" cy="108373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C:\Users\ADMIN\Desktop\Doreamon cau ca\largemouth_bass_swimming_hg_clr1.gif">
            <a:hlinkClick r:id="rId21" action="ppaction://hlinksldjump"/>
          </p:cNvPr>
          <p:cNvPicPr>
            <a:picLocks noChangeAspect="1" noChangeArrowheads="1" noCrop="1"/>
          </p:cNvPicPr>
          <p:nvPr/>
        </p:nvPicPr>
        <p:blipFill>
          <a:blip r:embed="rId16"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235200" y="5664200"/>
            <a:ext cx="1503741" cy="755443"/>
          </a:xfrm>
          <a:prstGeom prst="rect">
            <a:avLst/>
          </a:prstGeom>
          <a:noFill/>
          <a:extLst>
            <a:ext uri="{909E8E84-426E-40DD-AFC4-6F175D3DCCD1}">
              <a14:hiddenFill xmlns:a14="http://schemas.microsoft.com/office/drawing/2010/main">
                <a:solidFill>
                  <a:srgbClr val="FFFFFF"/>
                </a:solidFill>
              </a14:hiddenFill>
            </a:ext>
          </a:extLst>
        </p:spPr>
      </p:pic>
      <p:sp>
        <p:nvSpPr>
          <p:cNvPr id="2" name="Explosion 1 1"/>
          <p:cNvSpPr/>
          <p:nvPr/>
        </p:nvSpPr>
        <p:spPr>
          <a:xfrm>
            <a:off x="8996741" y="26924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FF"/>
                </a:solidFill>
                <a:effectLst/>
                <a:uLnTx/>
                <a:uFillTx/>
                <a:latin typeface="Arial" panose="020B0604020202020204" pitchFamily="34" charset="0"/>
                <a:cs typeface="Arial" panose="020B0604020202020204" pitchFamily="34" charset="0"/>
              </a:rPr>
              <a:t>CHÚC MỪNG</a:t>
            </a:r>
            <a:endParaRPr kumimoji="0" lang="en-US" sz="18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15" name="Explosion 1 14"/>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FF"/>
                </a:solidFill>
                <a:effectLst/>
                <a:uLnTx/>
                <a:uFillTx/>
                <a:latin typeface="Arial" panose="020B0604020202020204" pitchFamily="34" charset="0"/>
                <a:cs typeface="Arial" panose="020B0604020202020204" pitchFamily="34" charset="0"/>
              </a:rPr>
              <a:t>CHÚC MỪNG</a:t>
            </a:r>
            <a:endParaRPr kumimoji="0" lang="en-US" sz="18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16" name="Explosion 1 15"/>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FF"/>
                </a:solidFill>
                <a:effectLst/>
                <a:uLnTx/>
                <a:uFillTx/>
                <a:latin typeface="Arial" panose="020B0604020202020204" pitchFamily="34" charset="0"/>
                <a:cs typeface="Arial" panose="020B0604020202020204" pitchFamily="34" charset="0"/>
              </a:rPr>
              <a:t>CHÚC MỪNG</a:t>
            </a:r>
            <a:endParaRPr kumimoji="0" lang="en-US" sz="18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23" name="Explosion 1 22"/>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FF"/>
                </a:solidFill>
                <a:effectLst/>
                <a:uLnTx/>
                <a:uFillTx/>
                <a:latin typeface="Arial" panose="020B0604020202020204" pitchFamily="34" charset="0"/>
                <a:cs typeface="Arial" panose="020B0604020202020204" pitchFamily="34" charset="0"/>
              </a:rPr>
              <a:t>CHÚC MỪNG</a:t>
            </a:r>
            <a:endParaRPr kumimoji="0" lang="en-US" sz="18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24" name="Explosion 1 23"/>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FF"/>
                </a:solidFill>
                <a:effectLst/>
                <a:uLnTx/>
                <a:uFillTx/>
                <a:latin typeface="Arial" panose="020B0604020202020204" pitchFamily="34" charset="0"/>
                <a:cs typeface="Arial" panose="020B0604020202020204" pitchFamily="34" charset="0"/>
              </a:rPr>
              <a:t>CHÚC MỪNG</a:t>
            </a:r>
            <a:endParaRPr kumimoji="0" lang="en-US" sz="18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25" name="Explosion 1 24"/>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FF"/>
                </a:solidFill>
                <a:effectLst/>
                <a:uLnTx/>
                <a:uFillTx/>
                <a:latin typeface="Arial" panose="020B0604020202020204" pitchFamily="34" charset="0"/>
                <a:cs typeface="Arial" panose="020B0604020202020204" pitchFamily="34" charset="0"/>
              </a:rPr>
              <a:t>CHÚC MỪNG</a:t>
            </a:r>
            <a:endParaRPr kumimoji="0" lang="en-US" sz="18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26" name="Explosion 1 25"/>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FF"/>
                </a:solidFill>
                <a:effectLst/>
                <a:uLnTx/>
                <a:uFillTx/>
                <a:latin typeface="Arial" panose="020B0604020202020204" pitchFamily="34" charset="0"/>
                <a:cs typeface="Arial" panose="020B0604020202020204" pitchFamily="34" charset="0"/>
              </a:rPr>
              <a:t>CHÚC MỪNG</a:t>
            </a:r>
            <a:endParaRPr kumimoji="0" lang="en-US" sz="18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314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1028"/>
                                        </p:tgtEl>
                                        <p:attrNameLst>
                                          <p:attrName>r</p:attrName>
                                        </p:attrNameLst>
                                      </p:cBhvr>
                                    </p:animRot>
                                    <p:animRot by="-240000">
                                      <p:cBhvr>
                                        <p:cTn id="7" dur="1000" fill="hold">
                                          <p:stCondLst>
                                            <p:cond delay="1000"/>
                                          </p:stCondLst>
                                        </p:cTn>
                                        <p:tgtEl>
                                          <p:spTgt spid="1028"/>
                                        </p:tgtEl>
                                        <p:attrNameLst>
                                          <p:attrName>r</p:attrName>
                                        </p:attrNameLst>
                                      </p:cBhvr>
                                    </p:animRot>
                                    <p:animRot by="240000">
                                      <p:cBhvr>
                                        <p:cTn id="8" dur="1000" fill="hold">
                                          <p:stCondLst>
                                            <p:cond delay="2000"/>
                                          </p:stCondLst>
                                        </p:cTn>
                                        <p:tgtEl>
                                          <p:spTgt spid="1028"/>
                                        </p:tgtEl>
                                        <p:attrNameLst>
                                          <p:attrName>r</p:attrName>
                                        </p:attrNameLst>
                                      </p:cBhvr>
                                    </p:animRot>
                                    <p:animRot by="-240000">
                                      <p:cBhvr>
                                        <p:cTn id="9" dur="1000" fill="hold">
                                          <p:stCondLst>
                                            <p:cond delay="3000"/>
                                          </p:stCondLst>
                                        </p:cTn>
                                        <p:tgtEl>
                                          <p:spTgt spid="1028"/>
                                        </p:tgtEl>
                                        <p:attrNameLst>
                                          <p:attrName>r</p:attrName>
                                        </p:attrNameLst>
                                      </p:cBhvr>
                                    </p:animRot>
                                    <p:animRot by="120000">
                                      <p:cBhvr>
                                        <p:cTn id="10" dur="1000" fill="hold">
                                          <p:stCondLst>
                                            <p:cond delay="4000"/>
                                          </p:stCondLst>
                                        </p:cTn>
                                        <p:tgtEl>
                                          <p:spTgt spid="102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031"/>
                                        </p:tgtEl>
                                        <p:attrNameLst>
                                          <p:attrName>r</p:attrName>
                                        </p:attrNameLst>
                                      </p:cBhvr>
                                    </p:animRot>
                                    <p:animRot by="-240000">
                                      <p:cBhvr>
                                        <p:cTn id="13" dur="600" fill="hold">
                                          <p:stCondLst>
                                            <p:cond delay="600"/>
                                          </p:stCondLst>
                                        </p:cTn>
                                        <p:tgtEl>
                                          <p:spTgt spid="1031"/>
                                        </p:tgtEl>
                                        <p:attrNameLst>
                                          <p:attrName>r</p:attrName>
                                        </p:attrNameLst>
                                      </p:cBhvr>
                                    </p:animRot>
                                    <p:animRot by="240000">
                                      <p:cBhvr>
                                        <p:cTn id="14" dur="600" fill="hold">
                                          <p:stCondLst>
                                            <p:cond delay="1200"/>
                                          </p:stCondLst>
                                        </p:cTn>
                                        <p:tgtEl>
                                          <p:spTgt spid="1031"/>
                                        </p:tgtEl>
                                        <p:attrNameLst>
                                          <p:attrName>r</p:attrName>
                                        </p:attrNameLst>
                                      </p:cBhvr>
                                    </p:animRot>
                                    <p:animRot by="-240000">
                                      <p:cBhvr>
                                        <p:cTn id="15" dur="600" fill="hold">
                                          <p:stCondLst>
                                            <p:cond delay="1800"/>
                                          </p:stCondLst>
                                        </p:cTn>
                                        <p:tgtEl>
                                          <p:spTgt spid="1031"/>
                                        </p:tgtEl>
                                        <p:attrNameLst>
                                          <p:attrName>r</p:attrName>
                                        </p:attrNameLst>
                                      </p:cBhvr>
                                    </p:animRot>
                                    <p:animRot by="120000">
                                      <p:cBhvr>
                                        <p:cTn id="16" dur="600" fill="hold">
                                          <p:stCondLst>
                                            <p:cond delay="2400"/>
                                          </p:stCondLst>
                                        </p:cTn>
                                        <p:tgtEl>
                                          <p:spTgt spid="1031"/>
                                        </p:tgtEl>
                                        <p:attrNameLst>
                                          <p:attrName>r</p:attrName>
                                        </p:attrNameLst>
                                      </p:cBhvr>
                                    </p:animRot>
                                  </p:childTnLst>
                                </p:cTn>
                              </p:par>
                              <p:par>
                                <p:cTn id="17" presetID="38" presetClass="path" presetSubtype="0" repeatCount="indefinite" accel="50000" decel="50000" fill="hold" nodeType="withEffect">
                                  <p:stCondLst>
                                    <p:cond delay="0"/>
                                  </p:stCondLst>
                                  <p:childTnLst>
                                    <p:animMotion origin="layout" path="M 1.94444E-6 -0.02859 L 0.01597 0.03249 L 0.03107 -0.02859 L 0.04705 0.03249 L 0.06302 -0.02859 L 0.07795 0.03249 L 0.09392 -0.02859 L 0.10903 0.03249 L 0.125 -0.02859 L 0.14097 0.03249 L 0.15607 -0.02859 L 0.17205 0.03249 L 0.18698 -0.02859 L 0.20295 0.03249 L 0.21892 -0.02859 L 0.23403 0.03249 L 0.25 -0.02859 " pathEditMode="relative" rAng="0" ptsTypes="FFFFFFFFFFFFFFFFF">
                                      <p:cBhvr>
                                        <p:cTn id="18" dur="18000" fill="hold"/>
                                        <p:tgtEl>
                                          <p:spTgt spid="18"/>
                                        </p:tgtEl>
                                        <p:attrNameLst>
                                          <p:attrName>ppt_x</p:attrName>
                                          <p:attrName>ppt_y</p:attrName>
                                        </p:attrNameLst>
                                      </p:cBhvr>
                                      <p:rCtr x="12500" y="3054"/>
                                    </p:animMotion>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7"/>
                                        </p:tgtEl>
                                        <p:attrNameLst>
                                          <p:attrName>r</p:attrName>
                                        </p:attrNameLst>
                                      </p:cBhvr>
                                    </p:animRot>
                                    <p:animRot by="-240000">
                                      <p:cBhvr>
                                        <p:cTn id="21" dur="200" fill="hold">
                                          <p:stCondLst>
                                            <p:cond delay="200"/>
                                          </p:stCondLst>
                                        </p:cTn>
                                        <p:tgtEl>
                                          <p:spTgt spid="17"/>
                                        </p:tgtEl>
                                        <p:attrNameLst>
                                          <p:attrName>r</p:attrName>
                                        </p:attrNameLst>
                                      </p:cBhvr>
                                    </p:animRot>
                                    <p:animRot by="240000">
                                      <p:cBhvr>
                                        <p:cTn id="22" dur="200" fill="hold">
                                          <p:stCondLst>
                                            <p:cond delay="400"/>
                                          </p:stCondLst>
                                        </p:cTn>
                                        <p:tgtEl>
                                          <p:spTgt spid="17"/>
                                        </p:tgtEl>
                                        <p:attrNameLst>
                                          <p:attrName>r</p:attrName>
                                        </p:attrNameLst>
                                      </p:cBhvr>
                                    </p:animRot>
                                    <p:animRot by="-240000">
                                      <p:cBhvr>
                                        <p:cTn id="23" dur="200" fill="hold">
                                          <p:stCondLst>
                                            <p:cond delay="600"/>
                                          </p:stCondLst>
                                        </p:cTn>
                                        <p:tgtEl>
                                          <p:spTgt spid="17"/>
                                        </p:tgtEl>
                                        <p:attrNameLst>
                                          <p:attrName>r</p:attrName>
                                        </p:attrNameLst>
                                      </p:cBhvr>
                                    </p:animRot>
                                    <p:animRot by="120000">
                                      <p:cBhvr>
                                        <p:cTn id="24" dur="200" fill="hold">
                                          <p:stCondLst>
                                            <p:cond delay="800"/>
                                          </p:stCondLst>
                                        </p:cTn>
                                        <p:tgtEl>
                                          <p:spTgt spid="17"/>
                                        </p:tgtEl>
                                        <p:attrNameLst>
                                          <p:attrName>r</p:attrName>
                                        </p:attrNameLst>
                                      </p:cBhvr>
                                    </p:animRot>
                                  </p:childTnLst>
                                </p:cTn>
                              </p:par>
                              <p:par>
                                <p:cTn id="25" presetID="63" presetClass="path" presetSubtype="0" repeatCount="indefinite" accel="50000" decel="50000" fill="hold" nodeType="withEffect">
                                  <p:stCondLst>
                                    <p:cond delay="0"/>
                                  </p:stCondLst>
                                  <p:childTnLst>
                                    <p:animMotion origin="layout" path="M -6.93889E-18 -3.35805E-6 L 1.12708 0.0034 " pathEditMode="relative" rAng="0" ptsTypes="AA">
                                      <p:cBhvr>
                                        <p:cTn id="26" dur="27000" fill="hold"/>
                                        <p:tgtEl>
                                          <p:spTgt spid="20"/>
                                        </p:tgtEl>
                                        <p:attrNameLst>
                                          <p:attrName>ppt_x</p:attrName>
                                          <p:attrName>ppt_y</p:attrName>
                                        </p:attrNameLst>
                                      </p:cBhvr>
                                      <p:rCtr x="56354" y="154"/>
                                    </p:animMotion>
                                  </p:childTnLst>
                                </p:cTn>
                              </p:par>
                              <p:par>
                                <p:cTn id="27" presetID="63" presetClass="path" presetSubtype="0" repeatCount="indefinite" accel="50000" decel="50000" fill="hold" nodeType="withEffect">
                                  <p:stCondLst>
                                    <p:cond delay="0"/>
                                  </p:stCondLst>
                                  <p:childTnLst>
                                    <p:animMotion origin="layout" path="M -1.38778E-17 0.02255 L 1.16667 0.00711 " pathEditMode="relative" rAng="0" ptsTypes="AA">
                                      <p:cBhvr>
                                        <p:cTn id="28" dur="37000" fill="hold"/>
                                        <p:tgtEl>
                                          <p:spTgt spid="1030"/>
                                        </p:tgtEl>
                                        <p:attrNameLst>
                                          <p:attrName>ppt_x</p:attrName>
                                          <p:attrName>ppt_y</p:attrName>
                                        </p:attrNameLst>
                                      </p:cBhvr>
                                      <p:rCtr x="58333" y="-772"/>
                                    </p:animMotion>
                                  </p:childTnLst>
                                </p:cTn>
                              </p:par>
                              <p:par>
                                <p:cTn id="29" presetID="35" presetClass="path" presetSubtype="0" repeatCount="indefinite" accel="50000" decel="50000" fill="hold" nodeType="withEffect">
                                  <p:stCondLst>
                                    <p:cond delay="0"/>
                                  </p:stCondLst>
                                  <p:childTnLst>
                                    <p:animMotion origin="layout" path="M -0.00156 -0.00583 L -1.14427 0.00528 " pathEditMode="relative" rAng="0" ptsTypes="AA">
                                      <p:cBhvr>
                                        <p:cTn id="30" dur="30000" fill="hold"/>
                                        <p:tgtEl>
                                          <p:spTgt spid="19"/>
                                        </p:tgtEl>
                                        <p:attrNameLst>
                                          <p:attrName>ppt_x</p:attrName>
                                          <p:attrName>ppt_y</p:attrName>
                                        </p:attrNameLst>
                                      </p:cBhvr>
                                      <p:rCtr x="-57135" y="555"/>
                                    </p:animMotion>
                                  </p:childTnLst>
                                </p:cTn>
                              </p:par>
                              <p:par>
                                <p:cTn id="31" presetID="35" presetClass="path" presetSubtype="0" repeatCount="indefinite" accel="50000" decel="50000" fill="hold" nodeType="withEffect">
                                  <p:stCondLst>
                                    <p:cond delay="0"/>
                                  </p:stCondLst>
                                  <p:childTnLst>
                                    <p:animMotion origin="layout" path="M 3.05556E-6 -1.61577E-6 L -1.15643 0.02443 " pathEditMode="relative" rAng="0" ptsTypes="AA">
                                      <p:cBhvr>
                                        <p:cTn id="32" dur="31000" fill="hold"/>
                                        <p:tgtEl>
                                          <p:spTgt spid="21"/>
                                        </p:tgtEl>
                                        <p:attrNameLst>
                                          <p:attrName>ppt_x</p:attrName>
                                          <p:attrName>ppt_y</p:attrName>
                                        </p:attrNameLst>
                                      </p:cBhvr>
                                      <p:rCtr x="-57830" y="1222"/>
                                    </p:animMotion>
                                  </p:childTnLst>
                                </p:cTn>
                              </p:par>
                              <p:par>
                                <p:cTn id="33" presetID="35" presetClass="path" presetSubtype="0" repeatCount="indefinite" accel="50000" decel="50000" fill="hold" nodeType="withEffect">
                                  <p:stCondLst>
                                    <p:cond delay="0"/>
                                  </p:stCondLst>
                                  <p:childTnLst>
                                    <p:animMotion origin="layout" path="M 0.08195 0.03306 L 1.19827 -0.04109 " pathEditMode="relative" rAng="0" ptsTypes="AA">
                                      <p:cBhvr>
                                        <p:cTn id="34" dur="31000" fill="hold"/>
                                        <p:tgtEl>
                                          <p:spTgt spid="22"/>
                                        </p:tgtEl>
                                        <p:attrNameLst>
                                          <p:attrName>ppt_x</p:attrName>
                                          <p:attrName>ppt_y</p:attrName>
                                        </p:attrNameLst>
                                      </p:cBhvr>
                                      <p:rCtr x="55816" y="-370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7"/>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1.38889E-6 3.98517E-7 C -0.01598 -0.00927 -0.02986 -0.02843 -0.04601 -0.03677 C -0.05972 -0.04387 -0.07257 -0.04758 -0.08577 -0.05654 C -0.09445 -0.06241 -0.09584 -0.05592 -0.10643 -0.06766 C -0.12327 -0.0862 -0.14254 -0.09546 -0.16042 -0.10998 C -0.17709 -0.12358 -0.19167 -0.13902 -0.20955 -0.14674 C -0.21823 -0.15756 -0.22865 -0.16157 -0.2382 -0.1693 C -0.25365 -0.18165 -0.26789 -0.19463 -0.2842 -0.20328 C -0.28941 -0.20884 -0.29445 -0.21594 -0.3 -0.22027 C -0.30712 -0.22583 -0.31511 -0.22645 -0.32223 -0.2317 C -0.33716 -0.24282 -0.3507 -0.25981 -0.36667 -0.26537 C -0.37275 -0.27958 -0.375 -0.27989 -0.3842 -0.28514 C -0.3915 -0.29843 -0.40226 -0.30368 -0.40955 -0.31635 C -0.42032 -0.33581 -0.41476 -0.33087 -0.42379 -0.33612 C -0.43177 -0.35064 -0.44202 -0.3633 -0.44931 -0.37844 C -0.46355 -0.40779 -0.44532 -0.37442 -0.45868 -0.39821 C -0.46302 -0.41737 -0.47049 -0.43158 -0.47622 -0.44919 C -0.47674 -0.45289 -0.47657 -0.45722 -0.47778 -0.46031 C -0.47882 -0.46309 -0.4816 -0.46278 -0.48264 -0.46587 C -0.48403 -0.47019 -0.48334 -0.47544 -0.4842 -0.48008 C -0.48646 -0.49151 -0.49271 -0.49676 -0.49532 -0.5085 C -0.49705 -0.51684 -0.49775 -0.5258 -0.5 -0.53383 C -0.50313 -0.54464 -0.5066 -0.55577 -0.50799 -0.56781 C -0.51164 -0.59778 -0.50764 -0.57368 -0.51111 -0.59315 C -0.51667 -0.67347 -0.51493 -0.64072 -0.51111 -0.80198 C -0.51094 -0.81187 -0.50261 -0.81928 -0.49844 -0.82175 C -0.48212 -0.85234 -0.46736 -0.81588 -0.454 -0.80785 C -0.44983 -0.80229 -0.44566 -0.79611 -0.44132 -0.79086 C -0.4382 -0.78715 -0.43177 -0.77943 -0.43177 -0.77943 C -0.42674 -0.76615 -0.41945 -0.75472 -0.41598 -0.73989 C -0.41198 -0.7229 -0.41424 -0.73031 -0.40955 -0.71734 C -0.40764 -0.69386 -0.40157 -0.67038 -0.40157 -0.6469 " pathEditMode="relative" ptsTypes="fffffffffffffffffffffffffffffffA">
                                      <p:cBhvr>
                                        <p:cTn id="39" dur="2000" fill="hold"/>
                                        <p:tgtEl>
                                          <p:spTgt spid="17"/>
                                        </p:tgtEl>
                                        <p:attrNameLst>
                                          <p:attrName>ppt_x</p:attrName>
                                          <p:attrName>ppt_y</p:attrName>
                                        </p:attrNameLst>
                                      </p:cBhvr>
                                    </p:animMotion>
                                  </p:childTnLst>
                                </p:cTn>
                              </p:par>
                              <p:par>
                                <p:cTn id="40" presetID="1" presetClass="entr" presetSubtype="0"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childTnLst>
                                </p:cTn>
                              </p:par>
                            </p:childTnLst>
                          </p:cTn>
                        </p:par>
                        <p:par>
                          <p:cTn id="42" fill="hold">
                            <p:stCondLst>
                              <p:cond delay="2000"/>
                            </p:stCondLst>
                            <p:childTnLst>
                              <p:par>
                                <p:cTn id="43" presetID="1" presetClass="exit" presetSubtype="0" fill="hold" nodeType="afterEffect">
                                  <p:stCondLst>
                                    <p:cond delay="0"/>
                                  </p:stCondLst>
                                  <p:childTnLst>
                                    <p:set>
                                      <p:cBhvr>
                                        <p:cTn id="44" dur="1" fill="hold">
                                          <p:stCondLst>
                                            <p:cond delay="0"/>
                                          </p:stCondLst>
                                        </p:cTn>
                                        <p:tgtEl>
                                          <p:spTgt spid="17"/>
                                        </p:tgtEl>
                                        <p:attrNameLst>
                                          <p:attrName>style.visibility</p:attrName>
                                        </p:attrNameLst>
                                      </p:cBhvr>
                                      <p:to>
                                        <p:strVal val="hidden"/>
                                      </p:to>
                                    </p:set>
                                  </p:childTnLst>
                                </p:cTn>
                              </p:par>
                            </p:childTnLst>
                          </p:cTn>
                        </p:par>
                        <p:par>
                          <p:cTn id="45" fill="hold">
                            <p:stCondLst>
                              <p:cond delay="2000"/>
                            </p:stCondLst>
                            <p:childTnLst>
                              <p:par>
                                <p:cTn id="46" presetID="1" presetClass="exit" presetSubtype="0" fill="hold" grpId="1" nodeType="afterEffect">
                                  <p:stCondLst>
                                    <p:cond delay="0"/>
                                  </p:stCondLst>
                                  <p:childTnLst>
                                    <p:set>
                                      <p:cBhvr>
                                        <p:cTn id="47"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8"/>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1.38889E-6 -5.02317E-6 C -0.00851 -0.02565 -0.01875 -0.04913 -0.02865 -0.07353 C -0.03507 -0.08898 -0.03959 -0.10628 -0.04601 -0.12142 C -0.05018 -0.14459 -0.04757 -0.13316 -0.054 -0.1554 C -0.05712 -0.17764 -0.05295 -0.15509 -0.06198 -0.18073 C -0.06285 -0.1832 -0.06268 -0.18691 -0.06354 -0.18938 C -0.0665 -0.19772 -0.06945 -0.20266 -0.07309 -0.20915 C -0.07657 -0.24004 -0.08889 -0.26599 -0.09688 -0.29411 C -0.09861 -0.30585 -0.10191 -0.31388 -0.10469 -0.32469 C -0.11059 -0.34786 -0.11545 -0.37196 -0.12066 -0.39544 C -0.12483 -0.41459 -0.12327 -0.43374 -0.12865 -0.45197 C -0.12917 -0.4566 -0.12952 -0.46155 -0.13021 -0.46618 C -0.13108 -0.47174 -0.13334 -0.48286 -0.13334 -0.48286 C -0.13247 -0.56349 -0.14219 -0.62281 -0.1191 -0.68645 C -0.1165 -0.70467 -0.10973 -0.71518 -0.10313 -0.72877 C -0.08455 -0.76708 -0.0717 -0.79488 -0.04289 -0.80785 C -0.00209 -0.80538 0.04045 -0.82021 0.07465 -0.77665 C 0.08906 -0.75812 0.1 -0.7334 0.11111 -0.709 C 0.11527 -0.69973 0.12066 -0.6778 0.12066 -0.6778 C 0.12448 -0.64412 0.12378 -0.65926 0.12378 -0.63269 " pathEditMode="relative" ptsTypes="fffffffffffffffffffA">
                                      <p:cBhvr>
                                        <p:cTn id="52" dur="2000" fill="hold"/>
                                        <p:tgtEl>
                                          <p:spTgt spid="18"/>
                                        </p:tgtEl>
                                        <p:attrNameLst>
                                          <p:attrName>ppt_x</p:attrName>
                                          <p:attrName>ppt_y</p:attrName>
                                        </p:attrNameLst>
                                      </p:cBhvr>
                                    </p:animMotion>
                                  </p:childTnLst>
                                </p:cTn>
                              </p:par>
                              <p:par>
                                <p:cTn id="53" presetID="1"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p:stCondLst>
                              <p:cond delay="2000"/>
                            </p:stCondLst>
                            <p:childTnLst>
                              <p:par>
                                <p:cTn id="56" presetID="1" presetClass="exit" presetSubtype="0" fill="hold" grpId="1" nodeType="afterEffect">
                                  <p:stCondLst>
                                    <p:cond delay="0"/>
                                  </p:stCondLst>
                                  <p:childTnLst>
                                    <p:set>
                                      <p:cBhvr>
                                        <p:cTn id="57" dur="1" fill="hold">
                                          <p:stCondLst>
                                            <p:cond delay="0"/>
                                          </p:stCondLst>
                                        </p:cTn>
                                        <p:tgtEl>
                                          <p:spTgt spid="15"/>
                                        </p:tgtEl>
                                        <p:attrNameLst>
                                          <p:attrName>style.visibility</p:attrName>
                                        </p:attrNameLst>
                                      </p:cBhvr>
                                      <p:to>
                                        <p:strVal val="hidden"/>
                                      </p:to>
                                    </p:set>
                                  </p:childTnLst>
                                </p:cTn>
                              </p:par>
                            </p:childTnLst>
                          </p:cTn>
                        </p:par>
                        <p:par>
                          <p:cTn id="58" fill="hold">
                            <p:stCondLst>
                              <p:cond delay="2000"/>
                            </p:stCondLst>
                            <p:childTnLst>
                              <p:par>
                                <p:cTn id="59" presetID="1" presetClass="exit" presetSubtype="0" fill="hold" nodeType="afterEffect">
                                  <p:stCondLst>
                                    <p:cond delay="0"/>
                                  </p:stCondLst>
                                  <p:childTnLst>
                                    <p:set>
                                      <p:cBhvr>
                                        <p:cTn id="60"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1" restart="whenNotActive" fill="hold" evtFilter="cancelBubble" nodeType="interactiveSeq">
                <p:stCondLst>
                  <p:cond evt="onClick" delay="0">
                    <p:tgtEl>
                      <p:spTgt spid="19"/>
                    </p:tgtEl>
                  </p:cond>
                </p:stCondLst>
                <p:endSync evt="end" delay="0">
                  <p:rtn val="all"/>
                </p:endSync>
                <p:childTnLst>
                  <p:par>
                    <p:cTn id="62" fill="hold">
                      <p:stCondLst>
                        <p:cond delay="0"/>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33194 0.02166 C -0.33316 0.04165 -0.33125 0.05192 -0.34149 0.06525 C -0.34427 0.07607 -0.34219 0.06941 -0.3493 0.08385 C -0.35226 0.08968 -0.34948 0.09106 -0.35417 0.09634 C -0.3559 0.09828 -0.35833 0.09884 -0.36042 0.10023 C -0.36389 0.11244 -0.36753 0.12466 -0.37326 0.13548 C -0.37552 0.14492 -0.37864 0.15575 -0.38264 0.16436 C -0.38455 0.16852 -0.38698 0.17269 -0.38906 0.17685 C -0.3901 0.17879 -0.39219 0.18324 -0.39219 0.18324 C -0.39392 0.1924 -0.39757 0.19878 -0.40017 0.20794 C -0.40347 0.21905 -0.41094 0.24348 -0.41771 0.25347 C -0.41944 0.25597 -0.42205 0.25708 -0.42396 0.25958 C -0.43177 0.26985 -0.43802 0.2829 -0.44774 0.29068 C -0.45642 0.29762 -0.46545 0.30012 -0.47483 0.30511 C -0.48542 0.31094 -0.49549 0.31872 -0.5066 0.32177 C -0.51424 0.32704 -0.52187 0.32788 -0.53038 0.3301 C -0.54028 0.33676 -0.55121 0.33843 -0.56215 0.34065 C -0.5743 0.33982 -0.58663 0.34037 -0.59861 0.33815 C -0.6158 0.33537 -0.63281 0.31705 -0.6493 0.30928 C -0.65642 0.30012 -0.6658 0.29428 -0.67483 0.28873 C -0.68264 0.27818 -0.68385 0.28179 -0.69062 0.2743 C -0.69566 0.26847 -0.70174 0.26319 -0.70486 0.2557 C -0.7059 0.25292 -0.7066 0.24959 -0.70816 0.24709 C -0.71285 0.23987 -0.71996 0.23487 -0.72396 0.22654 C -0.73038 0.2135 -0.73437 0.20073 -0.73993 0.18712 C -0.75555 0.14964 -0.73837 0.19406 -0.75104 0.16658 C -0.75295 0.16269 -0.75399 0.15825 -0.75573 0.15409 C -0.75764 0.14992 -0.76007 0.14576 -0.76215 0.14159 C -0.76267 0.13965 -0.76285 0.13715 -0.76371 0.13548 C -0.76649 0.12938 -0.77083 0.12493 -0.77326 0.11883 C -0.77656 0.11022 -0.77882 0.10245 -0.78264 0.09412 C -0.78698 0.0683 -0.78073 0.09662 -0.78906 0.07746 C -0.7901 0.07496 -0.78976 0.07163 -0.79062 0.06913 C -0.79184 0.06552 -0.79392 0.06219 -0.79549 0.05886 C -0.79965 0.0397 -0.80312 0.0186 -0.80972 0.00084 C -0.81371 -0.02637 -0.80781 0.00611 -0.81597 -0.01776 C -0.81753 -0.02221 -0.81858 -0.03914 -0.81927 -0.04247 C -0.8217 -0.05524 -0.82292 -0.05108 -0.82708 -0.06329 C -0.83351 -0.08134 -0.83437 -0.10133 -0.84149 -0.1191 C -0.84444 -0.14325 -0.84896 -0.16518 -0.85104 -0.18961 C -0.85069 -0.21599 -0.86094 -0.294 -0.84774 -0.34064 C -0.84479 -0.35063 -0.84097 -0.37229 -0.83507 -0.38006 C -0.82986 -0.38673 -0.82465 -0.3895 -0.81771 -0.39228 C -0.79861 -0.39172 -0.77951 -0.39172 -0.76042 -0.39033 C -0.75573 -0.39006 -0.75503 -0.38673 -0.75104 -0.38395 C -0.74739 -0.38145 -0.73976 -0.38062 -0.73663 -0.38006 C -0.7309 -0.37507 -0.72413 -0.37035 -0.71771 -0.36757 C -0.71354 -0.36229 -0.70868 -0.36063 -0.7033 -0.3573 C -0.69427 -0.34536 -0.69896 -0.34841 -0.69062 -0.3448 C -0.68542 -0.33814 -0.68003 -0.33092 -0.67483 -0.32398 C -0.67326 -0.32204 -0.67205 -0.31871 -0.66996 -0.31787 C -0.6684 -0.31732 -0.66528 -0.31593 -0.66528 -0.31565 " pathEditMode="relative" rAng="0" ptsTypes="fffffffffffffffffffffffffffffffffffffffffffffffffffA">
                                      <p:cBhvr>
                                        <p:cTn id="65" dur="2000" fill="hold"/>
                                        <p:tgtEl>
                                          <p:spTgt spid="19"/>
                                        </p:tgtEl>
                                        <p:attrNameLst>
                                          <p:attrName>ppt_x</p:attrName>
                                          <p:attrName>ppt_y</p:attrName>
                                        </p:attrNameLst>
                                      </p:cBhvr>
                                      <p:rCtr x="-26424" y="-4747"/>
                                    </p:animMotion>
                                  </p:childTnLst>
                                </p:cTn>
                              </p:par>
                              <p:par>
                                <p:cTn id="66" presetID="1" presetClass="entr" presetSubtype="0" fill="hold" grpId="0" nodeType="withEffect">
                                  <p:stCondLst>
                                    <p:cond delay="0"/>
                                  </p:stCondLst>
                                  <p:childTnLst>
                                    <p:set>
                                      <p:cBhvr>
                                        <p:cTn id="67" dur="1" fill="hold">
                                          <p:stCondLst>
                                            <p:cond delay="0"/>
                                          </p:stCondLst>
                                        </p:cTn>
                                        <p:tgtEl>
                                          <p:spTgt spid="16"/>
                                        </p:tgtEl>
                                        <p:attrNameLst>
                                          <p:attrName>style.visibility</p:attrName>
                                        </p:attrNameLst>
                                      </p:cBhvr>
                                      <p:to>
                                        <p:strVal val="visible"/>
                                      </p:to>
                                    </p:set>
                                  </p:childTnLst>
                                </p:cTn>
                              </p:par>
                            </p:childTnLst>
                          </p:cTn>
                        </p:par>
                        <p:par>
                          <p:cTn id="68" fill="hold">
                            <p:stCondLst>
                              <p:cond delay="2000"/>
                            </p:stCondLst>
                            <p:childTnLst>
                              <p:par>
                                <p:cTn id="69" presetID="1" presetClass="exit" presetSubtype="0" fill="hold" grpId="1" nodeType="afterEffect">
                                  <p:stCondLst>
                                    <p:cond delay="0"/>
                                  </p:stCondLst>
                                  <p:childTnLst>
                                    <p:set>
                                      <p:cBhvr>
                                        <p:cTn id="70" dur="1" fill="hold">
                                          <p:stCondLst>
                                            <p:cond delay="0"/>
                                          </p:stCondLst>
                                        </p:cTn>
                                        <p:tgtEl>
                                          <p:spTgt spid="16"/>
                                        </p:tgtEl>
                                        <p:attrNameLst>
                                          <p:attrName>style.visibility</p:attrName>
                                        </p:attrNameLst>
                                      </p:cBhvr>
                                      <p:to>
                                        <p:strVal val="hidden"/>
                                      </p:to>
                                    </p:set>
                                  </p:childTnLst>
                                </p:cTn>
                              </p:par>
                            </p:childTnLst>
                          </p:cTn>
                        </p:par>
                        <p:par>
                          <p:cTn id="71" fill="hold">
                            <p:stCondLst>
                              <p:cond delay="2000"/>
                            </p:stCondLst>
                            <p:childTnLst>
                              <p:par>
                                <p:cTn id="72" presetID="1" presetClass="exit" presetSubtype="0" fill="hold" nodeType="afterEffect">
                                  <p:stCondLst>
                                    <p:cond delay="200"/>
                                  </p:stCondLst>
                                  <p:childTnLst>
                                    <p:set>
                                      <p:cBhvr>
                                        <p:cTn id="73"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4" restart="whenNotActive" fill="hold" evtFilter="cancelBubble" nodeType="interactiveSeq">
                <p:stCondLst>
                  <p:cond evt="onClick" delay="0">
                    <p:tgtEl>
                      <p:spTgt spid="21"/>
                    </p:tgtEl>
                  </p:cond>
                </p:stCondLst>
                <p:endSync evt="end" delay="0">
                  <p:rtn val="all"/>
                </p:endSync>
                <p:childTnLst>
                  <p:par>
                    <p:cTn id="75" fill="hold">
                      <p:stCondLst>
                        <p:cond delay="0"/>
                      </p:stCondLst>
                      <p:childTnLst>
                        <p:par>
                          <p:cTn id="76" fill="hold">
                            <p:stCondLst>
                              <p:cond delay="0"/>
                            </p:stCondLst>
                            <p:childTnLst>
                              <p:par>
                                <p:cTn id="77" presetID="0" presetClass="path" presetSubtype="0" accel="50000" decel="50000" fill="hold" nodeType="clickEffect">
                                  <p:stCondLst>
                                    <p:cond delay="0"/>
                                  </p:stCondLst>
                                  <p:childTnLst>
                                    <p:animMotion origin="layout" path="M -0.44844 -0.26568 C -0.45104 -0.25347 -0.44966 -0.23931 -0.45469 -0.22876 C -0.45712 -0.22154 -0.46007 -0.21516 -0.4625 -0.20849 C -0.4691 -0.17268 -0.46077 -0.21155 -0.47153 -0.17851 C -0.47327 -0.17268 -0.47448 -0.16574 -0.47639 -0.15991 C -0.47795 -0.15352 -0.48004 -0.14825 -0.48247 -0.1427 C -0.48907 -0.09939 -0.48177 -0.13159 -0.49827 -0.09411 C -0.51129 -0.06413 -0.52361 -0.0322 -0.53663 -0.00194 C -0.61476 0.11383 -0.57413 0.07496 -0.629 0.10439 C -0.65938 0.09217 -0.68733 0.06274 -0.71476 0.03193 C -0.73143 0.00333 -0.74948 -0.02443 -0.76545 -0.05497 C -0.77136 -0.06635 -0.77101 -0.09245 -0.77014 -0.1005 C -0.76528 -0.14409 -0.74948 -0.17212 -0.73368 -0.20461 C -0.70104 -0.24625 -0.69514 -0.28789 -0.65243 -0.26652 C -0.64427 -0.25708 -0.63368 -0.2457 -0.62431 -0.23376 C -0.60243 -0.19767 -0.57518 -0.17379 -0.57153 -0.12882 C -0.56302 -0.10661 -0.57188 -0.08662 -0.57761 -0.07024 C -0.60295 -0.03831 -0.62761 -0.00472 -0.65504 0.02388 C -0.66181 0.0311 -0.67153 0.03026 -0.67917 0.03554 C -0.7191 0.06247 -0.7592 0.09856 -0.80695 0.09995 C -0.8165 0.10022 -0.82587 0.09495 -0.83577 0.09273 C -0.84479 0.08495 -0.85365 0.0744 -0.86285 0.06719 C -0.8967 0.04053 -0.85365 0.0744 -0.88004 0.05775 C -0.8908 0.05108 -0.9007 0.03776 -0.91077 0.0261 C -0.93889 -0.01971 -0.98646 -0.0608 -0.99202 -0.11854 C -0.99809 -0.13381 -0.99809 -0.1452 -0.99966 -0.16324 C -1.00243 -0.19878 -0.99219 -0.21044 -0.98177 -0.23737 C -0.97275 -0.2593 -0.96337 -0.27957 -0.95573 -0.30233 C -0.94306 -0.32065 -0.9316 -0.34092 -0.91719 -0.35619 C -0.91424 -0.35897 -0.9092 -0.35563 -0.90469 -0.35702 C -0.89931 -0.35813 -0.8941 -0.36174 -0.88872 -0.36369 C -0.88247 -0.3623 -0.87882 -0.36424 -0.87275 -0.35841 C -0.85157 -0.3226 -0.83611 -0.31177 -0.8474 -0.27679 C -0.85417 -0.26735 -0.87188 -0.23126 -0.8882 -0.22349 C -0.89375 -0.22099 -0.9 -0.21877 -0.90625 -0.21766 C -0.9092 -0.21654 -0.91233 -0.21543 -0.91528 -0.2146 C -0.91841 -0.21516 -0.92136 -0.2121 -0.92118 -0.21183 C -0.94028 -0.23015 -0.94132 -0.22793 -0.96025 -0.27151 C -0.96285 -0.27679 -0.96111 -0.28345 -0.96181 -0.28789 C -0.96407 -0.30705 -0.96285 -0.31954 -0.96025 -0.33648 C -0.95851 -0.34814 -0.95452 -0.35924 -0.95313 -0.37146 C -0.95157 -0.37951 -0.95313 -0.38867 -0.95157 -0.39589 C -0.9507 -0.40089 -0.94827 -0.40394 -0.94653 -0.40866 C -0.93924 -0.42698 -0.93507 -0.44586 -0.92657 -0.46224 C -0.90417 -0.52804 -0.86684 -0.56746 -0.83299 -0.61965 C -0.82639 -0.6241 -0.82014 -0.62882 -0.81337 -0.63298 C -0.80747 -0.63631 -0.79288 -0.6352 -0.79254 -0.63492 C -0.77587 -0.62715 -0.8033 -0.63909 -0.77813 -0.63215 C -0.75886 -0.62687 -0.77153 -0.62854 -0.75851 -0.62188 C -0.74931 -0.6166 -0.73959 -0.61493 -0.73038 -0.60994 C -0.72066 -0.60355 -0.71059 -0.59578 -0.70104 -0.58856 " pathEditMode="relative" rAng="-2701046" ptsTypes="ffffffffffffffffffffffffffffffffffffffffffffffffffA">
                                      <p:cBhvr>
                                        <p:cTn id="78" dur="3000" fill="hold"/>
                                        <p:tgtEl>
                                          <p:spTgt spid="21"/>
                                        </p:tgtEl>
                                        <p:attrNameLst>
                                          <p:attrName>ppt_x</p:attrName>
                                          <p:attrName>ppt_y</p:attrName>
                                        </p:attrNameLst>
                                      </p:cBhvr>
                                      <p:rCtr x="-29965" y="5358"/>
                                    </p:animMotion>
                                  </p:childTnLst>
                                </p:cTn>
                              </p:par>
                              <p:par>
                                <p:cTn id="79" presetID="1" presetClass="entr" presetSubtype="0" fill="hold" grpId="0" nodeType="withEffect">
                                  <p:stCondLst>
                                    <p:cond delay="0"/>
                                  </p:stCondLst>
                                  <p:childTnLst>
                                    <p:set>
                                      <p:cBhvr>
                                        <p:cTn id="80" dur="1" fill="hold">
                                          <p:stCondLst>
                                            <p:cond delay="0"/>
                                          </p:stCondLst>
                                        </p:cTn>
                                        <p:tgtEl>
                                          <p:spTgt spid="23"/>
                                        </p:tgtEl>
                                        <p:attrNameLst>
                                          <p:attrName>style.visibility</p:attrName>
                                        </p:attrNameLst>
                                      </p:cBhvr>
                                      <p:to>
                                        <p:strVal val="visible"/>
                                      </p:to>
                                    </p:set>
                                  </p:childTnLst>
                                </p:cTn>
                              </p:par>
                            </p:childTnLst>
                          </p:cTn>
                        </p:par>
                        <p:par>
                          <p:cTn id="81" fill="hold">
                            <p:stCondLst>
                              <p:cond delay="3000"/>
                            </p:stCondLst>
                            <p:childTnLst>
                              <p:par>
                                <p:cTn id="82" presetID="1" presetClass="exit" presetSubtype="0" fill="hold" grpId="1" nodeType="afterEffect">
                                  <p:stCondLst>
                                    <p:cond delay="0"/>
                                  </p:stCondLst>
                                  <p:childTnLst>
                                    <p:set>
                                      <p:cBhvr>
                                        <p:cTn id="83" dur="1" fill="hold">
                                          <p:stCondLst>
                                            <p:cond delay="0"/>
                                          </p:stCondLst>
                                        </p:cTn>
                                        <p:tgtEl>
                                          <p:spTgt spid="23"/>
                                        </p:tgtEl>
                                        <p:attrNameLst>
                                          <p:attrName>style.visibility</p:attrName>
                                        </p:attrNameLst>
                                      </p:cBhvr>
                                      <p:to>
                                        <p:strVal val="hidden"/>
                                      </p:to>
                                    </p:set>
                                  </p:childTnLst>
                                </p:cTn>
                              </p:par>
                            </p:childTnLst>
                          </p:cTn>
                        </p:par>
                        <p:par>
                          <p:cTn id="84" fill="hold">
                            <p:stCondLst>
                              <p:cond delay="3000"/>
                            </p:stCondLst>
                            <p:childTnLst>
                              <p:par>
                                <p:cTn id="85" presetID="1" presetClass="exit" presetSubtype="0" fill="hold" nodeType="afterEffect">
                                  <p:stCondLst>
                                    <p:cond delay="200"/>
                                  </p:stCondLst>
                                  <p:childTnLst>
                                    <p:set>
                                      <p:cBhvr>
                                        <p:cTn id="86"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7" restart="whenNotActive" fill="hold" evtFilter="cancelBubble" nodeType="interactiveSeq">
                <p:stCondLst>
                  <p:cond evt="onClick" delay="0">
                    <p:tgtEl>
                      <p:spTgt spid="20"/>
                    </p:tgtEl>
                  </p:cond>
                </p:stCondLst>
                <p:endSync evt="end" delay="0">
                  <p:rtn val="all"/>
                </p:endSync>
                <p:childTnLst>
                  <p:par>
                    <p:cTn id="88" fill="hold">
                      <p:stCondLst>
                        <p:cond delay="0"/>
                      </p:stCondLst>
                      <p:childTnLst>
                        <p:par>
                          <p:cTn id="89" fill="hold">
                            <p:stCondLst>
                              <p:cond delay="0"/>
                            </p:stCondLst>
                            <p:childTnLst>
                              <p:par>
                                <p:cTn id="90" presetID="0" presetClass="path" presetSubtype="0" accel="50000" decel="50000" fill="hold" nodeType="clickEffect">
                                  <p:stCondLst>
                                    <p:cond delay="0"/>
                                  </p:stCondLst>
                                  <p:childTnLst>
                                    <p:animMotion origin="layout" path="M 0.33733 -0.05004 C 0.33854 -0.03367 0.33924 -0.02039 0.34219 -0.00494 C 0.34375 0.01267 0.3474 0.02225 0.35174 0.03738 C 0.35642 0.05376 0.35295 0.04851 0.35799 0.06302 C 0.36181 0.07446 0.36649 0.08558 0.37066 0.0967 C 0.37517 0.10875 0.3816 0.10998 0.38819 0.11647 C 0.39531 0.12327 0.40174 0.13192 0.40885 0.13902 C 0.42101 0.15107 0.43663 0.15478 0.45017 0.15879 C 0.45868 0.16435 0.46823 0.16682 0.47708 0.17022 C 0.54427 0.16837 0.61146 0.16899 0.67865 0.16466 C 0.69688 0.16343 0.71476 0.14335 0.73264 0.13902 C 0.75313 0.12697 0.77396 0.11709 0.79462 0.10535 C 0.80017 0.10226 0.81042 0.09114 0.81042 0.09114 C 0.8125 0.08743 0.81441 0.0828 0.81684 0.07971 C 0.81823 0.07785 0.82014 0.07878 0.82153 0.07693 C 0.83229 0.06272 0.83507 0.05407 0.84844 0.04603 C 0.86528 0.02564 0.88003 0.00247 0.89774 -0.01606 C 0.9059 -0.0244 0.91076 -0.04016 0.9184 -0.05004 C 0.92587 -0.07043 0.92188 -0.0624 0.92951 -0.07538 C 0.93299 -0.09453 0.93021 -0.08155 0.94063 -0.11214 C 0.94288 -0.11893 0.9434 -0.12758 0.94531 -0.13469 C 0.94809 -0.14581 0.95191 -0.15755 0.95486 -0.16867 C 0.95885 -0.20512 0.95608 -0.18813 0.96285 -0.21964 C 0.96875 -0.30985 0.96719 -0.26475 0.96285 -0.40871 C 0.96233 -0.42323 0.9625 -0.42107 0.95799 -0.42848 C 0.9559 -0.45072 0.95243 -0.46895 0.94531 -0.48779 C 0.93993 -0.51776 0.93229 -0.54186 0.9184 -0.56132 C 0.9151 -0.56595 0.91458 -0.56935 0.91042 -0.57275 C 0.89792 -0.58263 0.88507 -0.59005 0.8724 -0.59808 C 0.85069 -0.61167 0.82882 -0.62496 0.80573 -0.62897 C 0.78264 -0.64597 0.75295 -0.6438 0.72795 -0.64597 C 0.65017 -0.64473 0.6 -0.6679 0.53733 -0.63206 C 0.53194 -0.62187 0.52465 -0.6231 0.5184 -0.61507 C 0.50799 -0.60179 0.51892 -0.60951 0.50885 -0.60364 C 0.50052 -0.58912 0.49878 -0.57584 0.49288 -0.55854 C 0.48542 -0.5366 0.47552 -0.51745 0.46753 -0.49644 C 0.46528 -0.4844 0.46285 -0.48501 0.45799 -0.47667 C 0.45486 -0.45968 0.44688 -0.46061 0.44688 -0.44269 " pathEditMode="relative" ptsTypes="fffffffffffffffffffffffffffffffffffffA">
                                      <p:cBhvr>
                                        <p:cTn id="91" dur="2000" fill="hold"/>
                                        <p:tgtEl>
                                          <p:spTgt spid="20"/>
                                        </p:tgtEl>
                                        <p:attrNameLst>
                                          <p:attrName>ppt_x</p:attrName>
                                          <p:attrName>ppt_y</p:attrName>
                                        </p:attrNameLst>
                                      </p:cBhvr>
                                    </p:animMotion>
                                  </p:childTnLst>
                                </p:cTn>
                              </p:par>
                              <p:par>
                                <p:cTn id="92" presetID="1" presetClass="entr" presetSubtype="0" fill="hold" grpId="0" nodeType="withEffect">
                                  <p:stCondLst>
                                    <p:cond delay="0"/>
                                  </p:stCondLst>
                                  <p:childTnLst>
                                    <p:set>
                                      <p:cBhvr>
                                        <p:cTn id="93" dur="1" fill="hold">
                                          <p:stCondLst>
                                            <p:cond delay="0"/>
                                          </p:stCondLst>
                                        </p:cTn>
                                        <p:tgtEl>
                                          <p:spTgt spid="24"/>
                                        </p:tgtEl>
                                        <p:attrNameLst>
                                          <p:attrName>style.visibility</p:attrName>
                                        </p:attrNameLst>
                                      </p:cBhvr>
                                      <p:to>
                                        <p:strVal val="visible"/>
                                      </p:to>
                                    </p:set>
                                  </p:childTnLst>
                                </p:cTn>
                              </p:par>
                            </p:childTnLst>
                          </p:cTn>
                        </p:par>
                        <p:par>
                          <p:cTn id="94" fill="hold">
                            <p:stCondLst>
                              <p:cond delay="2000"/>
                            </p:stCondLst>
                            <p:childTnLst>
                              <p:par>
                                <p:cTn id="95" presetID="1" presetClass="exit" presetSubtype="0" fill="hold" grpId="1" nodeType="afterEffect">
                                  <p:stCondLst>
                                    <p:cond delay="0"/>
                                  </p:stCondLst>
                                  <p:childTnLst>
                                    <p:set>
                                      <p:cBhvr>
                                        <p:cTn id="96" dur="1" fill="hold">
                                          <p:stCondLst>
                                            <p:cond delay="0"/>
                                          </p:stCondLst>
                                        </p:cTn>
                                        <p:tgtEl>
                                          <p:spTgt spid="24"/>
                                        </p:tgtEl>
                                        <p:attrNameLst>
                                          <p:attrName>style.visibility</p:attrName>
                                        </p:attrNameLst>
                                      </p:cBhvr>
                                      <p:to>
                                        <p:strVal val="hidden"/>
                                      </p:to>
                                    </p:set>
                                  </p:childTnLst>
                                </p:cTn>
                              </p:par>
                            </p:childTnLst>
                          </p:cTn>
                        </p:par>
                        <p:par>
                          <p:cTn id="97" fill="hold">
                            <p:stCondLst>
                              <p:cond delay="2000"/>
                            </p:stCondLst>
                            <p:childTnLst>
                              <p:par>
                                <p:cTn id="98" presetID="1" presetClass="exit" presetSubtype="0" fill="hold" nodeType="afterEffect">
                                  <p:stCondLst>
                                    <p:cond delay="200"/>
                                  </p:stCondLst>
                                  <p:childTnLst>
                                    <p:set>
                                      <p:cBhvr>
                                        <p:cTn id="99"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00" restart="whenNotActive" fill="hold" evtFilter="cancelBubble" nodeType="interactiveSeq">
                <p:stCondLst>
                  <p:cond evt="onClick" delay="0">
                    <p:tgtEl>
                      <p:spTgt spid="1030"/>
                    </p:tgtEl>
                  </p:cond>
                </p:stCondLst>
                <p:endSync evt="end" delay="0">
                  <p:rtn val="all"/>
                </p:endSync>
                <p:childTnLst>
                  <p:par>
                    <p:cTn id="101" fill="hold">
                      <p:stCondLst>
                        <p:cond delay="0"/>
                      </p:stCondLst>
                      <p:childTnLst>
                        <p:par>
                          <p:cTn id="102" fill="hold">
                            <p:stCondLst>
                              <p:cond delay="0"/>
                            </p:stCondLst>
                            <p:childTnLst>
                              <p:par>
                                <p:cTn id="103" presetID="0" presetClass="path" presetSubtype="0" accel="50000" decel="50000" fill="hold" nodeType="clickEffect">
                                  <p:stCondLst>
                                    <p:cond delay="0"/>
                                  </p:stCondLst>
                                  <p:childTnLst>
                                    <p:animMotion origin="layout" path="M 0.4967 0.08187 C 0.4908 0.09762 0.48524 0.11091 0.47448 0.11585 C 0.46198 0.13222 0.44462 0.12975 0.43003 0.1384 C 0.40104 0.13747 0.36597 0.14705 0.33628 0.13006 C 0.32934 0.11739 0.32101 0.11647 0.3125 0.1072 C 0.3059 0.10009 0.29948 0.09299 0.29323 0.08465 C 0.29115 0.08156 0.28976 0.076 0.28715 0.07353 C 0.2842 0.07105 0.28073 0.07167 0.2776 0.07075 C 0.27292 0.06271 0.26962 0.05252 0.26476 0.0451 C 0.2592 0.03676 0.2474 0.02255 0.2474 0.02286 C 0.24358 0.00216 0.24965 0.02842 0.23785 0.00556 C 0.23038 -0.00927 0.22656 -0.03707 0.21736 -0.04788 C 0.20764 -0.07569 0.2125 -0.06395 0.20295 -0.08464 C 0.20087 -0.09608 0.19618 -0.10164 0.1934 -0.11307 C 0.18958 -0.12851 0.18924 -0.14643 0.18229 -0.15817 C 0.17726 -0.17701 0.175 -0.19771 0.17118 -0.21748 C 0.1651 -0.28916 0.15208 -0.38276 0.1776 -0.44331 C 0.17778 -0.44516 0.17969 -0.46772 0.18073 -0.47173 C 0.18142 -0.47451 0.18316 -0.47513 0.18403 -0.47729 C 0.18941 -0.48934 0.19253 -0.50262 0.19983 -0.51127 C 0.20903 -0.53568 0.19653 -0.50633 0.20781 -0.5224 C 0.20938 -0.52456 0.20938 -0.52919 0.21094 -0.53105 C 0.21979 -0.54217 0.22587 -0.54031 0.23472 -0.54804 C 0.24913 -0.5607 0.22865 -0.54618 0.24583 -0.55916 C 0.26198 -0.57152 0.2809 -0.57831 0.29826 -0.58171 C 0.32205 -0.58078 0.34566 -0.58109 0.36962 -0.57893 C 0.37813 -0.578 0.40608 -0.56657 0.4125 -0.55916 C 0.41563 -0.55545 0.41823 -0.54958 0.42188 -0.54804 C 0.42431 -0.54711 0.43073 -0.54464 0.43299 -0.54217 C 0.43958 -0.53537 0.44514 -0.52363 0.45226 -0.51962 C 0.46302 -0.50015 0.45799 -0.50695 0.46649 -0.49706 C 0.4684 -0.49212 0.47118 -0.4881 0.47292 -0.48285 C 0.48003 -0.46215 0.46684 -0.4881 0.47917 -0.46617 C 0.48542 -0.43126 0.50174 -0.40439 0.50938 -0.37009 C 0.5151 -0.34445 0.51563 -0.32159 0.51563 -0.29379 " pathEditMode="relative" rAng="0" ptsTypes="ffffffffffffffffffffffffffffffffffA">
                                      <p:cBhvr>
                                        <p:cTn id="104" dur="2000" fill="hold"/>
                                        <p:tgtEl>
                                          <p:spTgt spid="1030"/>
                                        </p:tgtEl>
                                        <p:attrNameLst>
                                          <p:attrName>ppt_x</p:attrName>
                                          <p:attrName>ppt_y</p:attrName>
                                        </p:attrNameLst>
                                      </p:cBhvr>
                                      <p:rCtr x="-16285" y="-29935"/>
                                    </p:animMotion>
                                  </p:childTnLst>
                                </p:cTn>
                              </p:par>
                              <p:par>
                                <p:cTn id="105" presetID="1" presetClass="entr" presetSubtype="0" fill="hold" grpId="0" nodeType="withEffect">
                                  <p:stCondLst>
                                    <p:cond delay="0"/>
                                  </p:stCondLst>
                                  <p:childTnLst>
                                    <p:set>
                                      <p:cBhvr>
                                        <p:cTn id="106" dur="1" fill="hold">
                                          <p:stCondLst>
                                            <p:cond delay="0"/>
                                          </p:stCondLst>
                                        </p:cTn>
                                        <p:tgtEl>
                                          <p:spTgt spid="25"/>
                                        </p:tgtEl>
                                        <p:attrNameLst>
                                          <p:attrName>style.visibility</p:attrName>
                                        </p:attrNameLst>
                                      </p:cBhvr>
                                      <p:to>
                                        <p:strVal val="visible"/>
                                      </p:to>
                                    </p:set>
                                  </p:childTnLst>
                                </p:cTn>
                              </p:par>
                            </p:childTnLst>
                          </p:cTn>
                        </p:par>
                        <p:par>
                          <p:cTn id="107" fill="hold">
                            <p:stCondLst>
                              <p:cond delay="2000"/>
                            </p:stCondLst>
                            <p:childTnLst>
                              <p:par>
                                <p:cTn id="108" presetID="1" presetClass="exit" presetSubtype="0" fill="hold" grpId="1" nodeType="afterEffect">
                                  <p:stCondLst>
                                    <p:cond delay="0"/>
                                  </p:stCondLst>
                                  <p:childTnLst>
                                    <p:set>
                                      <p:cBhvr>
                                        <p:cTn id="109" dur="1" fill="hold">
                                          <p:stCondLst>
                                            <p:cond delay="0"/>
                                          </p:stCondLst>
                                        </p:cTn>
                                        <p:tgtEl>
                                          <p:spTgt spid="25"/>
                                        </p:tgtEl>
                                        <p:attrNameLst>
                                          <p:attrName>style.visibility</p:attrName>
                                        </p:attrNameLst>
                                      </p:cBhvr>
                                      <p:to>
                                        <p:strVal val="hidden"/>
                                      </p:to>
                                    </p:set>
                                  </p:childTnLst>
                                </p:cTn>
                              </p:par>
                            </p:childTnLst>
                          </p:cTn>
                        </p:par>
                        <p:par>
                          <p:cTn id="110" fill="hold">
                            <p:stCondLst>
                              <p:cond delay="2000"/>
                            </p:stCondLst>
                            <p:childTnLst>
                              <p:par>
                                <p:cTn id="111" presetID="1" presetClass="exit" presetSubtype="0" fill="hold" nodeType="afterEffect">
                                  <p:stCondLst>
                                    <p:cond delay="200"/>
                                  </p:stCondLst>
                                  <p:childTnLst>
                                    <p:set>
                                      <p:cBhvr>
                                        <p:cTn id="112" dur="1" fill="hold">
                                          <p:stCondLst>
                                            <p:cond delay="0"/>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113" restart="whenNotActive" fill="hold" evtFilter="cancelBubble" nodeType="interactiveSeq">
                <p:stCondLst>
                  <p:cond evt="onClick" delay="0">
                    <p:tgtEl>
                      <p:spTgt spid="22"/>
                    </p:tgtEl>
                  </p:cond>
                </p:stCondLst>
                <p:endSync evt="end" delay="0">
                  <p:rtn val="all"/>
                </p:endSync>
                <p:childTnLst>
                  <p:par>
                    <p:cTn id="114" fill="hold">
                      <p:stCondLst>
                        <p:cond delay="0"/>
                      </p:stCondLst>
                      <p:childTnLst>
                        <p:par>
                          <p:cTn id="115" fill="hold">
                            <p:stCondLst>
                              <p:cond delay="0"/>
                            </p:stCondLst>
                            <p:childTnLst>
                              <p:par>
                                <p:cTn id="116" presetID="0" presetClass="path" presetSubtype="0" accel="50000" decel="50000" fill="hold" nodeType="clickEffect">
                                  <p:stCondLst>
                                    <p:cond delay="0"/>
                                  </p:stCondLst>
                                  <p:childTnLst>
                                    <p:animMotion origin="layout" path="M 0.5717 -0.06605 C 0.56805 -0.05 0.56805 -0.05154 0.5592 -0.04629 C 0.53819 -0.01635 0.50885 -0.01358 0.48281 -0.00926 C 0.47483 -0.00463 0.46701 -0.00493 0.4592 0.00062 C 0.45226 -0.0003 0.44531 -4.19753E-6 0.43819 -0.00185 C 0.42951 -0.00401 0.42187 -0.01543 0.41337 -0.01913 C 0.40781 -0.0216 0.40226 -0.02407 0.3967 -0.02654 C 0.37726 -0.04722 0.3566 -0.06543 0.33698 -0.0858 C 0.33437 -0.08858 0.32378 -0.09969 0.32031 -0.10555 C 0.3151 -0.11419 0.30503 -0.13271 0.30503 -0.13271 C 0.30312 -0.14938 0.29774 -0.15679 0.29253 -0.16975 C 0.29045 -0.1753 0.28941 -0.18209 0.28698 -0.18703 C 0.28351 -0.19382 0.27812 -0.19784 0.27448 -0.20432 C 0.26302 -0.26543 0.2401 -0.31697 0.23559 -0.38209 C 0.23507 -0.40586 0.23403 -0.42993 0.2342 -0.4537 C 0.23455 -0.49197 0.23646 -0.59351 0.25642 -0.62901 C 0.25798 -0.6429 0.26007 -0.64753 0.26476 -0.65864 C 0.2651 -0.66049 0.26875 -0.6895 0.27031 -0.69321 C 0.27778 -0.71142 0.28646 -0.71975 0.2967 -0.73024 C 0.30017 -0.73364 0.30278 -0.73981 0.30642 -0.74259 C 0.31545 -0.74969 0.32917 -0.75246 0.33837 -0.75493 C 0.35694 -0.75277 0.37292 -0.74629 0.39114 -0.74012 C 0.39548 -0.73858 0.40191 -0.73827 0.40642 -0.73518 C 0.41423 -0.72993 0.42187 -0.72654 0.42986 -0.72284 C 0.43802 -0.71944 0.44167 -0.71327 0.45087 -0.71049 C 0.4559 -0.70432 0.46996 -0.68426 0.47569 -0.68086 C 0.47899 -0.66944 0.48246 -0.6679 0.48698 -0.65864 C 0.49358 -0.64506 0.49774 -0.62777 0.50226 -0.61172 " pathEditMode="relative" ptsTypes="fffffffffffffffffffffffffffA">
                                      <p:cBhvr>
                                        <p:cTn id="117" dur="2000" fill="hold"/>
                                        <p:tgtEl>
                                          <p:spTgt spid="22"/>
                                        </p:tgtEl>
                                        <p:attrNameLst>
                                          <p:attrName>ppt_x</p:attrName>
                                          <p:attrName>ppt_y</p:attrName>
                                        </p:attrNameLst>
                                      </p:cBhvr>
                                    </p:animMotion>
                                  </p:childTnLst>
                                </p:cTn>
                              </p:par>
                              <p:par>
                                <p:cTn id="118" presetID="1" presetClass="entr" presetSubtype="0" fill="hold" grpId="0" nodeType="withEffect">
                                  <p:stCondLst>
                                    <p:cond delay="0"/>
                                  </p:stCondLst>
                                  <p:childTnLst>
                                    <p:set>
                                      <p:cBhvr>
                                        <p:cTn id="119" dur="1" fill="hold">
                                          <p:stCondLst>
                                            <p:cond delay="0"/>
                                          </p:stCondLst>
                                        </p:cTn>
                                        <p:tgtEl>
                                          <p:spTgt spid="26"/>
                                        </p:tgtEl>
                                        <p:attrNameLst>
                                          <p:attrName>style.visibility</p:attrName>
                                        </p:attrNameLst>
                                      </p:cBhvr>
                                      <p:to>
                                        <p:strVal val="visible"/>
                                      </p:to>
                                    </p:set>
                                  </p:childTnLst>
                                </p:cTn>
                              </p:par>
                            </p:childTnLst>
                          </p:cTn>
                        </p:par>
                        <p:par>
                          <p:cTn id="120" fill="hold">
                            <p:stCondLst>
                              <p:cond delay="2000"/>
                            </p:stCondLst>
                            <p:childTnLst>
                              <p:par>
                                <p:cTn id="121" presetID="1" presetClass="exit" presetSubtype="0" fill="hold" grpId="1" nodeType="afterEffect">
                                  <p:stCondLst>
                                    <p:cond delay="0"/>
                                  </p:stCondLst>
                                  <p:childTnLst>
                                    <p:set>
                                      <p:cBhvr>
                                        <p:cTn id="122" dur="1" fill="hold">
                                          <p:stCondLst>
                                            <p:cond delay="0"/>
                                          </p:stCondLst>
                                        </p:cTn>
                                        <p:tgtEl>
                                          <p:spTgt spid="26"/>
                                        </p:tgtEl>
                                        <p:attrNameLst>
                                          <p:attrName>style.visibility</p:attrName>
                                        </p:attrNameLst>
                                      </p:cBhvr>
                                      <p:to>
                                        <p:strVal val="hidden"/>
                                      </p:to>
                                    </p:set>
                                  </p:childTnLst>
                                </p:cTn>
                              </p:par>
                            </p:childTnLst>
                          </p:cTn>
                        </p:par>
                        <p:par>
                          <p:cTn id="123" fill="hold">
                            <p:stCondLst>
                              <p:cond delay="2000"/>
                            </p:stCondLst>
                            <p:childTnLst>
                              <p:par>
                                <p:cTn id="124" presetID="1" presetClass="exit" presetSubtype="0" fill="hold" nodeType="afterEffect">
                                  <p:stCondLst>
                                    <p:cond delay="200"/>
                                  </p:stCondLst>
                                  <p:childTnLst>
                                    <p:set>
                                      <p:cBhvr>
                                        <p:cTn id="125"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 grpId="0" animBg="1"/>
      <p:bldP spid="2" grpId="1" animBg="1"/>
      <p:bldP spid="15" grpId="0" animBg="1"/>
      <p:bldP spid="15" grpId="1" animBg="1"/>
      <p:bldP spid="16" grpId="0" animBg="1"/>
      <p:bldP spid="16" grpId="1" animBg="1"/>
      <p:bldP spid="23" grpId="0" animBg="1"/>
      <p:bldP spid="23" grpId="1" animBg="1"/>
      <p:bldP spid="24" grpId="0" animBg="1"/>
      <p:bldP spid="24" grpId="1" animBg="1"/>
      <p:bldP spid="25" grpId="0" animBg="1"/>
      <p:bldP spid="25" grpId="1" animBg="1"/>
      <p:bldP spid="26" grpId="0" animBg="1"/>
      <p:bldP spid="2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Doreamon cau ca\Hon da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192000" cy="69215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3883063" y="-2612736"/>
            <a:ext cx="4394204" cy="99752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6222173" y="4038107"/>
            <a:ext cx="1080325" cy="4048164"/>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ADMIN\Desktop\Doreamon cau ca\Dore 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15516" y="4491566"/>
            <a:ext cx="2438401" cy="2438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44436" y="863929"/>
            <a:ext cx="7849589" cy="3077762"/>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32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1: </a:t>
            </a:r>
            <a:r>
              <a:rPr kumimoji="0" lang="en-US" sz="32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Văn</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bản</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“Hai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loại</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khác</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biệt</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bàn</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về</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vấn</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đề</a:t>
            </a:r>
            <a:r>
              <a:rPr kumimoji="0" lang="en-US" sz="32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gì</a:t>
            </a:r>
            <a:r>
              <a:rPr kumimoji="0" lang="en-US" sz="32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Quan</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điểm</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sống</a:t>
            </a:r>
            <a:endPar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B: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Việc</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họ</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tập</a:t>
            </a:r>
            <a:endPar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C.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cầu</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tiến</a:t>
            </a:r>
            <a:endPar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D: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Nhân</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cách</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con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người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TextBox 23"/>
          <p:cNvSpPr txBox="1"/>
          <p:nvPr/>
        </p:nvSpPr>
        <p:spPr>
          <a:xfrm>
            <a:off x="6583826" y="5709430"/>
            <a:ext cx="557198" cy="738660"/>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33CC"/>
                </a:solidFill>
                <a:latin typeface="Calibri"/>
              </a:rPr>
              <a:t>A</a:t>
            </a:r>
            <a:endParaRPr kumimoji="0" lang="en-US" sz="4000" b="1" i="0" u="none" strike="noStrike" kern="1200" cap="none" spc="0" normalizeH="0" baseline="0" noProof="0" dirty="0">
              <a:ln>
                <a:noFill/>
              </a:ln>
              <a:solidFill>
                <a:srgbClr val="0033CC"/>
              </a:solidFill>
              <a:effectLst/>
              <a:uLnTx/>
              <a:uFillTx/>
              <a:latin typeface="Calibri"/>
              <a:cs typeface="+mn-cs"/>
            </a:endParaRPr>
          </a:p>
        </p:txBody>
      </p:sp>
    </p:spTree>
    <p:extLst>
      <p:ext uri="{BB962C8B-B14F-4D97-AF65-F5344CB8AC3E}">
        <p14:creationId xmlns:p14="http://schemas.microsoft.com/office/powerpoint/2010/main" val="144198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37"/>
                                        </p:tgtEl>
                                        <p:attrNameLst>
                                          <p:attrName>style.visibility</p:attrName>
                                        </p:attrNameLst>
                                      </p:cBhvr>
                                      <p:to>
                                        <p:strVal val="visible"/>
                                      </p:to>
                                    </p:set>
                                    <p:animEffect transition="in" filter="fade">
                                      <p:cBhvr>
                                        <p:cTn id="29" dur="1000"/>
                                        <p:tgtEl>
                                          <p:spTgt spid="1037"/>
                                        </p:tgtEl>
                                      </p:cBhvr>
                                    </p:animEffect>
                                    <p:anim calcmode="lin" valueType="num">
                                      <p:cBhvr>
                                        <p:cTn id="30" dur="1000" fill="hold"/>
                                        <p:tgtEl>
                                          <p:spTgt spid="1037"/>
                                        </p:tgtEl>
                                        <p:attrNameLst>
                                          <p:attrName>ppt_x</p:attrName>
                                        </p:attrNameLst>
                                      </p:cBhvr>
                                      <p:tavLst>
                                        <p:tav tm="0">
                                          <p:val>
                                            <p:strVal val="#ppt_x"/>
                                          </p:val>
                                        </p:tav>
                                        <p:tav tm="100000">
                                          <p:val>
                                            <p:strVal val="#ppt_x"/>
                                          </p:val>
                                        </p:tav>
                                      </p:tavLst>
                                    </p:anim>
                                    <p:anim calcmode="lin" valueType="num">
                                      <p:cBhvr>
                                        <p:cTn id="31" dur="1000" fill="hold"/>
                                        <p:tgtEl>
                                          <p:spTgt spid="10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Doreamon cau ca\Hon da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3749"/>
            <a:ext cx="12192000" cy="6921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019628" y="-2404918"/>
            <a:ext cx="4168574" cy="933400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534229" y="3172030"/>
            <a:ext cx="1555338" cy="5257801"/>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ADMIN\Desktop\Doreamon cau ca\Dore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5516" y="4491566"/>
            <a:ext cx="2438401" cy="2438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24164" y="899553"/>
            <a:ext cx="7272976" cy="2708430"/>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2: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Bài</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tập</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mà</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giáo</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viên</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đưa</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ra</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trong</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bài</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học</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là</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gì</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24h</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trở</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nên</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khác</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biệt</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mọi</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người</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B: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24h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trở</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nên</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hòa</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đồng</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mọi</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người</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lvl="0"/>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smtClean="0">
                <a:solidFill>
                  <a:prstClr val="black"/>
                </a:solidFill>
                <a:latin typeface="Times New Roman" panose="02020603050405020304" pitchFamily="18" charset="0"/>
                <a:cs typeface="Times New Roman" panose="02020603050405020304" pitchFamily="18" charset="0"/>
              </a:rPr>
              <a:t>12h </a:t>
            </a:r>
            <a:r>
              <a:rPr lang="en-US" sz="2800" dirty="0" err="1">
                <a:solidFill>
                  <a:prstClr val="black"/>
                </a:solidFill>
                <a:latin typeface="Times New Roman" panose="02020603050405020304" pitchFamily="18" charset="0"/>
                <a:cs typeface="Times New Roman" panose="02020603050405020304" pitchFamily="18" charset="0"/>
              </a:rPr>
              <a:t>trở</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biệt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mọi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người</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lvl="0">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D</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smtClean="0">
                <a:solidFill>
                  <a:prstClr val="black"/>
                </a:solidFill>
                <a:latin typeface="Times New Roman" panose="02020603050405020304" pitchFamily="18" charset="0"/>
                <a:cs typeface="Times New Roman" panose="02020603050405020304" pitchFamily="18" charset="0"/>
              </a:rPr>
              <a:t>12h </a:t>
            </a:r>
            <a:r>
              <a:rPr lang="en-US" sz="2800" dirty="0" err="1">
                <a:solidFill>
                  <a:prstClr val="black"/>
                </a:solidFill>
                <a:latin typeface="Times New Roman" panose="02020603050405020304" pitchFamily="18" charset="0"/>
                <a:cs typeface="Times New Roman" panose="02020603050405020304" pitchFamily="18" charset="0"/>
              </a:rPr>
              <a:t>trở</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hòa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đồng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mọi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người</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5863291" y="5388800"/>
            <a:ext cx="557198" cy="738660"/>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33CC"/>
                </a:solidFill>
                <a:latin typeface="Calibri"/>
              </a:rPr>
              <a:t>A</a:t>
            </a:r>
            <a:endParaRPr kumimoji="0" lang="en-US" sz="4000" b="1" i="0" u="none" strike="noStrike" kern="1200" cap="none" spc="0" normalizeH="0" baseline="0" noProof="0" dirty="0">
              <a:ln>
                <a:noFill/>
              </a:ln>
              <a:solidFill>
                <a:srgbClr val="0033CC"/>
              </a:solidFill>
              <a:effectLst/>
              <a:uLnTx/>
              <a:uFillTx/>
              <a:latin typeface="Calibri"/>
              <a:cs typeface="+mn-cs"/>
            </a:endParaRPr>
          </a:p>
        </p:txBody>
      </p:sp>
      <p:pic>
        <p:nvPicPr>
          <p:cNvPr id="9"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30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37"/>
                                        </p:tgtEl>
                                        <p:attrNameLst>
                                          <p:attrName>style.visibility</p:attrName>
                                        </p:attrNameLst>
                                      </p:cBhvr>
                                      <p:to>
                                        <p:strVal val="visible"/>
                                      </p:to>
                                    </p:set>
                                    <p:animEffect transition="in" filter="fade">
                                      <p:cBhvr>
                                        <p:cTn id="29" dur="1000"/>
                                        <p:tgtEl>
                                          <p:spTgt spid="1037"/>
                                        </p:tgtEl>
                                      </p:cBhvr>
                                    </p:animEffect>
                                    <p:anim calcmode="lin" valueType="num">
                                      <p:cBhvr>
                                        <p:cTn id="30" dur="1000" fill="hold"/>
                                        <p:tgtEl>
                                          <p:spTgt spid="1037"/>
                                        </p:tgtEl>
                                        <p:attrNameLst>
                                          <p:attrName>ppt_x</p:attrName>
                                        </p:attrNameLst>
                                      </p:cBhvr>
                                      <p:tavLst>
                                        <p:tav tm="0">
                                          <p:val>
                                            <p:strVal val="#ppt_x"/>
                                          </p:val>
                                        </p:tav>
                                        <p:tav tm="100000">
                                          <p:val>
                                            <p:strVal val="#ppt_x"/>
                                          </p:val>
                                        </p:tav>
                                      </p:tavLst>
                                    </p:anim>
                                    <p:anim calcmode="lin" valueType="num">
                                      <p:cBhvr>
                                        <p:cTn id="31" dur="1000" fill="hold"/>
                                        <p:tgtEl>
                                          <p:spTgt spid="10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Doreamon cau ca\Hon da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0" cy="6921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912913" y="-2713512"/>
            <a:ext cx="4286992" cy="971401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682672" y="3320473"/>
            <a:ext cx="1258453" cy="5257801"/>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ADMIN\Desktop\Doreamon cau ca\Dore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5516" y="4491566"/>
            <a:ext cx="2438401" cy="2438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149432" y="602678"/>
            <a:ext cx="7659586" cy="2708430"/>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3: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Văn</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bản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smtClean="0">
                <a:solidFill>
                  <a:srgbClr val="FF0000"/>
                </a:solidFill>
                <a:latin typeface="Times New Roman" panose="02020603050405020304" pitchFamily="18" charset="0"/>
                <a:cs typeface="Times New Roman" panose="02020603050405020304" pitchFamily="18" charset="0"/>
              </a:rPr>
              <a:t>“Hai </a:t>
            </a:r>
            <a:r>
              <a:rPr lang="en-US" sz="2800" b="1" i="1" dirty="0" err="1" smtClean="0">
                <a:solidFill>
                  <a:srgbClr val="FF0000"/>
                </a:solidFill>
                <a:latin typeface="Times New Roman" panose="02020603050405020304" pitchFamily="18" charset="0"/>
                <a:cs typeface="Times New Roman" panose="02020603050405020304" pitchFamily="18" charset="0"/>
              </a:rPr>
              <a:t>loại</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khác</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biệt</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thuộc</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thể</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loại</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gì</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Hồi</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Kí</a:t>
            </a:r>
            <a:endPar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lang="en-US" sz="2800" baseline="0" dirty="0" err="1" smtClean="0">
                <a:solidFill>
                  <a:prstClr val="black"/>
                </a:solidFill>
                <a:latin typeface="Times New Roman" panose="02020603050405020304" pitchFamily="18" charset="0"/>
                <a:cs typeface="Times New Roman" panose="02020603050405020304" pitchFamily="18" charset="0"/>
              </a:rPr>
              <a:t>Tiểu</a:t>
            </a:r>
            <a:r>
              <a:rPr lang="en-US" sz="2800" baseline="0" dirty="0" smtClean="0">
                <a:solidFill>
                  <a:prstClr val="black"/>
                </a:solidFill>
                <a:latin typeface="Times New Roman" panose="02020603050405020304" pitchFamily="18" charset="0"/>
                <a:cs typeface="Times New Roman" panose="02020603050405020304" pitchFamily="18" charset="0"/>
              </a:rPr>
              <a:t> </a:t>
            </a:r>
            <a:r>
              <a:rPr lang="en-US" sz="2800" baseline="0" dirty="0" err="1" smtClean="0">
                <a:solidFill>
                  <a:prstClr val="black"/>
                </a:solidFill>
                <a:latin typeface="Times New Roman" panose="02020603050405020304" pitchFamily="18" charset="0"/>
                <a:cs typeface="Times New Roman" panose="02020603050405020304" pitchFamily="18" charset="0"/>
              </a:rPr>
              <a:t>thuyết</a:t>
            </a:r>
            <a:endParaRPr lang="en-US" sz="2800" baseline="0" dirty="0" smtClean="0">
              <a:solidFill>
                <a:prstClr val="black"/>
              </a:solidFill>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nghị</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luận</a:t>
            </a:r>
            <a:endPar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lang="en-US" sz="2800" baseline="0" dirty="0" err="1" smtClean="0">
                <a:solidFill>
                  <a:prstClr val="black"/>
                </a:solidFill>
                <a:latin typeface="Times New Roman" panose="02020603050405020304" pitchFamily="18" charset="0"/>
                <a:cs typeface="Times New Roman" panose="02020603050405020304" pitchFamily="18" charset="0"/>
              </a:rPr>
              <a:t>Kịch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TextBox 23"/>
          <p:cNvSpPr txBox="1"/>
          <p:nvPr/>
        </p:nvSpPr>
        <p:spPr>
          <a:xfrm>
            <a:off x="5808364" y="5531303"/>
            <a:ext cx="517123" cy="738660"/>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33CC"/>
                </a:solidFill>
                <a:latin typeface="Calibri"/>
              </a:rPr>
              <a:t>C</a:t>
            </a:r>
            <a:endParaRPr kumimoji="0" lang="en-US" sz="4000" b="1" i="0" u="none" strike="noStrike" kern="1200" cap="none" spc="0" normalizeH="0" baseline="0" noProof="0" dirty="0">
              <a:ln>
                <a:noFill/>
              </a:ln>
              <a:solidFill>
                <a:srgbClr val="0033CC"/>
              </a:solidFill>
              <a:effectLst/>
              <a:uLnTx/>
              <a:uFillTx/>
              <a:latin typeface="Calibri"/>
              <a:cs typeface="+mn-cs"/>
            </a:endParaRPr>
          </a:p>
        </p:txBody>
      </p:sp>
      <p:pic>
        <p:nvPicPr>
          <p:cNvPr id="9"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43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37"/>
                                        </p:tgtEl>
                                        <p:attrNameLst>
                                          <p:attrName>style.visibility</p:attrName>
                                        </p:attrNameLst>
                                      </p:cBhvr>
                                      <p:to>
                                        <p:strVal val="visible"/>
                                      </p:to>
                                    </p:set>
                                    <p:animEffect transition="in" filter="fade">
                                      <p:cBhvr>
                                        <p:cTn id="29" dur="1000"/>
                                        <p:tgtEl>
                                          <p:spTgt spid="1037"/>
                                        </p:tgtEl>
                                      </p:cBhvr>
                                    </p:animEffect>
                                    <p:anim calcmode="lin" valueType="num">
                                      <p:cBhvr>
                                        <p:cTn id="30" dur="1000" fill="hold"/>
                                        <p:tgtEl>
                                          <p:spTgt spid="1037"/>
                                        </p:tgtEl>
                                        <p:attrNameLst>
                                          <p:attrName>ppt_x</p:attrName>
                                        </p:attrNameLst>
                                      </p:cBhvr>
                                      <p:tavLst>
                                        <p:tav tm="0">
                                          <p:val>
                                            <p:strVal val="#ppt_x"/>
                                          </p:val>
                                        </p:tav>
                                        <p:tav tm="100000">
                                          <p:val>
                                            <p:strVal val="#ppt_x"/>
                                          </p:val>
                                        </p:tav>
                                      </p:tavLst>
                                    </p:anim>
                                    <p:anim calcmode="lin" valueType="num">
                                      <p:cBhvr>
                                        <p:cTn id="31" dur="1000" fill="hold"/>
                                        <p:tgtEl>
                                          <p:spTgt spid="10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Doreamon cau ca\Hon da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0" cy="69215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883063" y="-2612736"/>
            <a:ext cx="4394204" cy="99752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6222173" y="4038107"/>
            <a:ext cx="1080325" cy="4048164"/>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ADMIN\Desktop\Doreamon cau ca\Dore 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15516" y="4491566"/>
            <a:ext cx="2438401" cy="2438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44436" y="863929"/>
            <a:ext cx="7849589" cy="3077762"/>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32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4: </a:t>
            </a:r>
            <a:r>
              <a:rPr kumimoji="0" lang="en-US" sz="32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Nhân</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vật</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tôi</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trong</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văn</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bản</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đã</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trở</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nên</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khác</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biệt</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bằng</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cách</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nào</a:t>
            </a:r>
            <a:r>
              <a:rPr kumimoji="0" lang="en-US" sz="32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Làm</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gây</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chú</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ý</a:t>
            </a:r>
            <a:endPar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B: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Trang</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điểm</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kì</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quặc</a:t>
            </a:r>
            <a:endPar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C.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Trang</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phục</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kì</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lạ</a:t>
            </a:r>
            <a:endPar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D: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Để</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kiểu</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tóc</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kì</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lạ</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TextBox 23"/>
          <p:cNvSpPr txBox="1"/>
          <p:nvPr/>
        </p:nvSpPr>
        <p:spPr>
          <a:xfrm>
            <a:off x="6603864" y="5709430"/>
            <a:ext cx="517123" cy="738660"/>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33CC"/>
                </a:solidFill>
                <a:latin typeface="Calibri"/>
              </a:rPr>
              <a:t>C</a:t>
            </a:r>
            <a:endParaRPr kumimoji="0" lang="en-US" sz="4000" b="1" i="0" u="none" strike="noStrike" kern="1200" cap="none" spc="0" normalizeH="0" baseline="0" noProof="0" dirty="0">
              <a:ln>
                <a:noFill/>
              </a:ln>
              <a:solidFill>
                <a:srgbClr val="0033CC"/>
              </a:solidFill>
              <a:effectLst/>
              <a:uLnTx/>
              <a:uFillTx/>
              <a:latin typeface="Calibri"/>
              <a:cs typeface="+mn-cs"/>
            </a:endParaRPr>
          </a:p>
        </p:txBody>
      </p:sp>
    </p:spTree>
    <p:extLst>
      <p:ext uri="{BB962C8B-B14F-4D97-AF65-F5344CB8AC3E}">
        <p14:creationId xmlns:p14="http://schemas.microsoft.com/office/powerpoint/2010/main" val="59593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37"/>
                                        </p:tgtEl>
                                        <p:attrNameLst>
                                          <p:attrName>style.visibility</p:attrName>
                                        </p:attrNameLst>
                                      </p:cBhvr>
                                      <p:to>
                                        <p:strVal val="visible"/>
                                      </p:to>
                                    </p:set>
                                    <p:animEffect transition="in" filter="fade">
                                      <p:cBhvr>
                                        <p:cTn id="29" dur="1000"/>
                                        <p:tgtEl>
                                          <p:spTgt spid="1037"/>
                                        </p:tgtEl>
                                      </p:cBhvr>
                                    </p:animEffect>
                                    <p:anim calcmode="lin" valueType="num">
                                      <p:cBhvr>
                                        <p:cTn id="30" dur="1000" fill="hold"/>
                                        <p:tgtEl>
                                          <p:spTgt spid="1037"/>
                                        </p:tgtEl>
                                        <p:attrNameLst>
                                          <p:attrName>ppt_x</p:attrName>
                                        </p:attrNameLst>
                                      </p:cBhvr>
                                      <p:tavLst>
                                        <p:tav tm="0">
                                          <p:val>
                                            <p:strVal val="#ppt_x"/>
                                          </p:val>
                                        </p:tav>
                                        <p:tav tm="100000">
                                          <p:val>
                                            <p:strVal val="#ppt_x"/>
                                          </p:val>
                                        </p:tav>
                                      </p:tavLst>
                                    </p:anim>
                                    <p:anim calcmode="lin" valueType="num">
                                      <p:cBhvr>
                                        <p:cTn id="31" dur="1000" fill="hold"/>
                                        <p:tgtEl>
                                          <p:spTgt spid="10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Doreamon cau ca\Hon da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3749"/>
            <a:ext cx="12192000" cy="6921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019628" y="-2404918"/>
            <a:ext cx="4168574" cy="933400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534229" y="3172030"/>
            <a:ext cx="1555338" cy="5257801"/>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ADMIN\Desktop\Doreamon cau ca\Dore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5516" y="4491566"/>
            <a:ext cx="2438401" cy="2438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24164" y="899553"/>
            <a:ext cx="7272976" cy="2708430"/>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5: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Trong</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văn</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bản</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ý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nào</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KHÔNG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phải</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là</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sự</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khác</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biệt</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mà</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các</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bạn</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học</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sinh</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lựa</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chọn</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Mặc</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quần</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kì</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lạ</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B: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Nhào</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lộn</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Tụ</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tập</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chơi</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nhạc</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cụ</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Để</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kiểu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tóc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kì</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quặc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TextBox 23"/>
          <p:cNvSpPr txBox="1"/>
          <p:nvPr/>
        </p:nvSpPr>
        <p:spPr>
          <a:xfrm>
            <a:off x="5883329" y="5388800"/>
            <a:ext cx="517123" cy="738660"/>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33CC"/>
                </a:solidFill>
                <a:latin typeface="Calibri"/>
              </a:rPr>
              <a:t>C</a:t>
            </a:r>
            <a:endParaRPr kumimoji="0" lang="en-US" sz="4000" b="1" i="0" u="none" strike="noStrike" kern="1200" cap="none" spc="0" normalizeH="0" baseline="0" noProof="0" dirty="0">
              <a:ln>
                <a:noFill/>
              </a:ln>
              <a:solidFill>
                <a:srgbClr val="0033CC"/>
              </a:solidFill>
              <a:effectLst/>
              <a:uLnTx/>
              <a:uFillTx/>
              <a:latin typeface="Calibri"/>
              <a:cs typeface="+mn-cs"/>
            </a:endParaRPr>
          </a:p>
        </p:txBody>
      </p:sp>
      <p:pic>
        <p:nvPicPr>
          <p:cNvPr id="9"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21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37"/>
                                        </p:tgtEl>
                                        <p:attrNameLst>
                                          <p:attrName>style.visibility</p:attrName>
                                        </p:attrNameLst>
                                      </p:cBhvr>
                                      <p:to>
                                        <p:strVal val="visible"/>
                                      </p:to>
                                    </p:set>
                                    <p:animEffect transition="in" filter="fade">
                                      <p:cBhvr>
                                        <p:cTn id="29" dur="1000"/>
                                        <p:tgtEl>
                                          <p:spTgt spid="1037"/>
                                        </p:tgtEl>
                                      </p:cBhvr>
                                    </p:animEffect>
                                    <p:anim calcmode="lin" valueType="num">
                                      <p:cBhvr>
                                        <p:cTn id="30" dur="1000" fill="hold"/>
                                        <p:tgtEl>
                                          <p:spTgt spid="1037"/>
                                        </p:tgtEl>
                                        <p:attrNameLst>
                                          <p:attrName>ppt_x</p:attrName>
                                        </p:attrNameLst>
                                      </p:cBhvr>
                                      <p:tavLst>
                                        <p:tav tm="0">
                                          <p:val>
                                            <p:strVal val="#ppt_x"/>
                                          </p:val>
                                        </p:tav>
                                        <p:tav tm="100000">
                                          <p:val>
                                            <p:strVal val="#ppt_x"/>
                                          </p:val>
                                        </p:tav>
                                      </p:tavLst>
                                    </p:anim>
                                    <p:anim calcmode="lin" valueType="num">
                                      <p:cBhvr>
                                        <p:cTn id="31" dur="1000" fill="hold"/>
                                        <p:tgtEl>
                                          <p:spTgt spid="10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82814" y="522406"/>
            <a:ext cx="8882642" cy="4828450"/>
          </a:xfrm>
          <a:prstGeom prst="rect">
            <a:avLst/>
          </a:prstGeom>
        </p:spPr>
      </p:pic>
    </p:spTree>
    <p:extLst>
      <p:ext uri="{BB962C8B-B14F-4D97-AF65-F5344CB8AC3E}">
        <p14:creationId xmlns:p14="http://schemas.microsoft.com/office/powerpoint/2010/main" val="3105710423"/>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Doreamon cau ca\Hon da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0" cy="6921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912913" y="-2713512"/>
            <a:ext cx="4286992" cy="971401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682672" y="3320473"/>
            <a:ext cx="1258453" cy="5257801"/>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ADMIN\Desktop\Doreamon cau ca\Dore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5516" y="4491566"/>
            <a:ext cx="2438401" cy="2438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149432" y="602678"/>
            <a:ext cx="7659586" cy="2708430"/>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6: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Văn</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bản</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“Hai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loại</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khác</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biệt</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được</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trích</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từ</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đâu</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Khác</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biệt</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thoát</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khỏi</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bầy</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đàn</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cạnh</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tranh</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Tạp</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chí</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sông</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Lam</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cuộc</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sống</a:t>
            </a:r>
            <a:endPar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lang="en-US" sz="2800" baseline="0" dirty="0" err="1" smtClean="0">
                <a:solidFill>
                  <a:prstClr val="black"/>
                </a:solidFill>
                <a:latin typeface="Times New Roman" panose="02020603050405020304" pitchFamily="18" charset="0"/>
                <a:cs typeface="Times New Roman" panose="02020603050405020304" pitchFamily="18" charset="0"/>
              </a:rPr>
              <a:t>Văn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học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trường</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TextBox 23"/>
          <p:cNvSpPr txBox="1"/>
          <p:nvPr/>
        </p:nvSpPr>
        <p:spPr>
          <a:xfrm>
            <a:off x="5788326" y="5531303"/>
            <a:ext cx="557198" cy="738660"/>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a:solidFill>
                  <a:srgbClr val="0033CC"/>
                </a:solidFill>
                <a:latin typeface="Calibri"/>
              </a:rPr>
              <a:t>A</a:t>
            </a:r>
            <a:endParaRPr kumimoji="0" lang="en-US" sz="4000" b="1" i="0" u="none" strike="noStrike" kern="1200" cap="none" spc="0" normalizeH="0" baseline="0" noProof="0" dirty="0">
              <a:ln>
                <a:noFill/>
              </a:ln>
              <a:solidFill>
                <a:srgbClr val="0033CC"/>
              </a:solidFill>
              <a:effectLst/>
              <a:uLnTx/>
              <a:uFillTx/>
              <a:latin typeface="Calibri"/>
              <a:cs typeface="+mn-cs"/>
            </a:endParaRPr>
          </a:p>
        </p:txBody>
      </p:sp>
      <p:pic>
        <p:nvPicPr>
          <p:cNvPr id="9"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66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37"/>
                                        </p:tgtEl>
                                        <p:attrNameLst>
                                          <p:attrName>style.visibility</p:attrName>
                                        </p:attrNameLst>
                                      </p:cBhvr>
                                      <p:to>
                                        <p:strVal val="visible"/>
                                      </p:to>
                                    </p:set>
                                    <p:animEffect transition="in" filter="fade">
                                      <p:cBhvr>
                                        <p:cTn id="29" dur="1000"/>
                                        <p:tgtEl>
                                          <p:spTgt spid="1037"/>
                                        </p:tgtEl>
                                      </p:cBhvr>
                                    </p:animEffect>
                                    <p:anim calcmode="lin" valueType="num">
                                      <p:cBhvr>
                                        <p:cTn id="30" dur="1000" fill="hold"/>
                                        <p:tgtEl>
                                          <p:spTgt spid="1037"/>
                                        </p:tgtEl>
                                        <p:attrNameLst>
                                          <p:attrName>ppt_x</p:attrName>
                                        </p:attrNameLst>
                                      </p:cBhvr>
                                      <p:tavLst>
                                        <p:tav tm="0">
                                          <p:val>
                                            <p:strVal val="#ppt_x"/>
                                          </p:val>
                                        </p:tav>
                                        <p:tav tm="100000">
                                          <p:val>
                                            <p:strVal val="#ppt_x"/>
                                          </p:val>
                                        </p:tav>
                                      </p:tavLst>
                                    </p:anim>
                                    <p:anim calcmode="lin" valueType="num">
                                      <p:cBhvr>
                                        <p:cTn id="31" dur="1000" fill="hold"/>
                                        <p:tgtEl>
                                          <p:spTgt spid="10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Doreamon cau ca\Hon da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0" cy="6921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393043" y="-1431102"/>
            <a:ext cx="3691005" cy="69088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092699" y="2730500"/>
            <a:ext cx="2438400" cy="5257801"/>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ADMIN\Desktop\Doreamon cau ca\Dore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5516" y="4491566"/>
            <a:ext cx="2438401" cy="24384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821373" y="1023580"/>
            <a:ext cx="4708477"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Nêu</a:t>
            </a:r>
            <a:r>
              <a:rPr kumimoji="0" lang="en-US" sz="36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cảm</a:t>
            </a:r>
            <a:r>
              <a:rPr kumimoji="0" lang="en-US" sz="36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nghĩ</a:t>
            </a:r>
            <a:r>
              <a:rPr kumimoji="0" lang="en-US" sz="36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36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em</a:t>
            </a:r>
            <a:r>
              <a:rPr kumimoji="0" lang="en-US" sz="36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về</a:t>
            </a:r>
            <a:r>
              <a:rPr kumimoji="0" lang="en-US" sz="36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nhân</a:t>
            </a:r>
            <a:r>
              <a:rPr kumimoji="0" lang="en-US" sz="3600" b="0"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vật</a:t>
            </a:r>
            <a:r>
              <a:rPr kumimoji="0" lang="en-US" sz="3600" b="0"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J  </a:t>
            </a:r>
            <a:r>
              <a:rPr kumimoji="0" lang="en-US" sz="3600" b="0"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trong</a:t>
            </a:r>
            <a:r>
              <a:rPr kumimoji="0" lang="en-US" sz="3600" b="0"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bài</a:t>
            </a:r>
            <a:r>
              <a:rPr kumimoji="0" lang="en-US" sz="3600" b="0"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0"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188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36"/>
                                        </p:tgtEl>
                                        <p:attrNameLst>
                                          <p:attrName>style.visibility</p:attrName>
                                        </p:attrNameLst>
                                      </p:cBhvr>
                                      <p:to>
                                        <p:strVal val="visible"/>
                                      </p:to>
                                    </p:set>
                                    <p:animEffect transition="in" filter="fade">
                                      <p:cBhvr>
                                        <p:cTn id="14" dur="1000"/>
                                        <p:tgtEl>
                                          <p:spTgt spid="1036"/>
                                        </p:tgtEl>
                                      </p:cBhvr>
                                    </p:animEffect>
                                    <p:anim calcmode="lin" valueType="num">
                                      <p:cBhvr>
                                        <p:cTn id="15" dur="1000" fill="hold"/>
                                        <p:tgtEl>
                                          <p:spTgt spid="1036"/>
                                        </p:tgtEl>
                                        <p:attrNameLst>
                                          <p:attrName>ppt_x</p:attrName>
                                        </p:attrNameLst>
                                      </p:cBhvr>
                                      <p:tavLst>
                                        <p:tav tm="0">
                                          <p:val>
                                            <p:strVal val="#ppt_x"/>
                                          </p:val>
                                        </p:tav>
                                        <p:tav tm="100000">
                                          <p:val>
                                            <p:strVal val="#ppt_x"/>
                                          </p:val>
                                        </p:tav>
                                      </p:tavLst>
                                    </p:anim>
                                    <p:anim calcmode="lin" valueType="num">
                                      <p:cBhvr>
                                        <p:cTn id="16" dur="1000" fill="hold"/>
                                        <p:tgtEl>
                                          <p:spTgt spid="103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37"/>
                                        </p:tgtEl>
                                        <p:attrNameLst>
                                          <p:attrName>style.visibility</p:attrName>
                                        </p:attrNameLst>
                                      </p:cBhvr>
                                      <p:to>
                                        <p:strVal val="visible"/>
                                      </p:to>
                                    </p:set>
                                    <p:animEffect transition="in" filter="fade">
                                      <p:cBhvr>
                                        <p:cTn id="19" dur="1000"/>
                                        <p:tgtEl>
                                          <p:spTgt spid="1037"/>
                                        </p:tgtEl>
                                      </p:cBhvr>
                                    </p:animEffect>
                                    <p:anim calcmode="lin" valueType="num">
                                      <p:cBhvr>
                                        <p:cTn id="20" dur="1000" fill="hold"/>
                                        <p:tgtEl>
                                          <p:spTgt spid="1037"/>
                                        </p:tgtEl>
                                        <p:attrNameLst>
                                          <p:attrName>ppt_x</p:attrName>
                                        </p:attrNameLst>
                                      </p:cBhvr>
                                      <p:tavLst>
                                        <p:tav tm="0">
                                          <p:val>
                                            <p:strVal val="#ppt_x"/>
                                          </p:val>
                                        </p:tav>
                                        <p:tav tm="100000">
                                          <p:val>
                                            <p:strVal val="#ppt_x"/>
                                          </p:val>
                                        </p:tav>
                                      </p:tavLst>
                                    </p:anim>
                                    <p:anim calcmode="lin" valueType="num">
                                      <p:cBhvr>
                                        <p:cTn id="21" dur="1000" fill="hold"/>
                                        <p:tgtEl>
                                          <p:spTgt spid="10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sp>
        <p:nvSpPr>
          <p:cNvPr id="3" name="TextBox 2"/>
          <p:cNvSpPr txBox="1"/>
          <p:nvPr/>
        </p:nvSpPr>
        <p:spPr>
          <a:xfrm>
            <a:off x="714125" y="1145856"/>
            <a:ext cx="10843708" cy="1175578"/>
          </a:xfrm>
          <a:prstGeom prst="rect">
            <a:avLst/>
          </a:prstGeom>
          <a:noFill/>
        </p:spPr>
        <p:txBody>
          <a:bodyPr wrap="square" rtlCol="0">
            <a:spAutoFit/>
          </a:bodyPr>
          <a:lstStyle/>
          <a:p>
            <a:pPr algn="just">
              <a:lnSpc>
                <a:spcPct val="120000"/>
              </a:lnSpc>
              <a:buClr>
                <a:srgbClr val="000000"/>
              </a:buClr>
            </a:pPr>
            <a:r>
              <a:rPr lang="en-US" sz="2933" b="1" kern="0" dirty="0" smtClean="0">
                <a:solidFill>
                  <a:schemeClr val="tx1">
                    <a:lumMod val="50000"/>
                  </a:schemeClr>
                </a:solidFill>
                <a:latin typeface="Times New Roman" panose="02020603050405020304" pitchFamily="18" charset="0"/>
                <a:cs typeface="Times New Roman" panose="02020603050405020304" pitchFamily="18" charset="0"/>
                <a:sym typeface="Arial"/>
              </a:rPr>
              <a:t>a. </a:t>
            </a:r>
            <a:r>
              <a:rPr lang="en-US" sz="2933" b="1"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Đọc</a:t>
            </a:r>
            <a:endParaRPr lang="en-US" sz="2933" b="1" kern="0" dirty="0" smtClean="0">
              <a:solidFill>
                <a:schemeClr val="tx1">
                  <a:lumMod val="50000"/>
                </a:schemeClr>
              </a:solidFill>
              <a:latin typeface="Times New Roman" panose="02020603050405020304" pitchFamily="18" charset="0"/>
              <a:cs typeface="Times New Roman" panose="02020603050405020304" pitchFamily="18" charset="0"/>
              <a:sym typeface="Arial"/>
            </a:endParaRPr>
          </a:p>
          <a:p>
            <a:pPr marL="457200" indent="-457200" algn="just">
              <a:lnSpc>
                <a:spcPct val="120000"/>
              </a:lnSpc>
              <a:buClr>
                <a:srgbClr val="000000"/>
              </a:buClr>
              <a:buFontTx/>
              <a:buChar char="-"/>
            </a:pPr>
            <a:r>
              <a:rPr lang="en-US" sz="2933" kern="0" dirty="0" smtClean="0">
                <a:solidFill>
                  <a:schemeClr val="tx1">
                    <a:lumMod val="50000"/>
                  </a:schemeClr>
                </a:solidFill>
                <a:latin typeface="Times New Roman" panose="02020603050405020304" pitchFamily="18" charset="0"/>
                <a:cs typeface="Times New Roman" panose="02020603050405020304" pitchFamily="18" charset="0"/>
                <a:sym typeface="Arial"/>
              </a:rPr>
              <a:t>GV </a:t>
            </a:r>
            <a:r>
              <a:rPr lang="en-US" sz="2933"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gọi</a:t>
            </a:r>
            <a:r>
              <a:rPr lang="en-US" sz="2933" kern="0" dirty="0" smtClean="0">
                <a:solidFill>
                  <a:schemeClr val="tx1">
                    <a:lumMod val="50000"/>
                  </a:schemeClr>
                </a:solidFill>
                <a:latin typeface="Times New Roman" panose="02020603050405020304" pitchFamily="18" charset="0"/>
                <a:cs typeface="Times New Roman" panose="02020603050405020304" pitchFamily="18" charset="0"/>
                <a:sym typeface="Arial"/>
              </a:rPr>
              <a:t> 2 </a:t>
            </a:r>
            <a:r>
              <a:rPr lang="en-US" sz="2933"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bạn</a:t>
            </a:r>
            <a:r>
              <a:rPr lang="en-US" sz="2933"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2933"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đọc</a:t>
            </a:r>
            <a:r>
              <a:rPr lang="en-US" sz="2933"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2933"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nối</a:t>
            </a:r>
            <a:r>
              <a:rPr lang="en-US" sz="2933"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2933"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tiếp</a:t>
            </a:r>
            <a:endParaRPr lang="en-US" sz="2933" kern="0" dirty="0" smtClean="0">
              <a:solidFill>
                <a:schemeClr val="tx1">
                  <a:lumMod val="50000"/>
                </a:schemeClr>
              </a:solidFill>
              <a:latin typeface="Times New Roman" panose="02020603050405020304" pitchFamily="18" charset="0"/>
              <a:cs typeface="Times New Roman" panose="02020603050405020304" pitchFamily="18" charset="0"/>
              <a:sym typeface="Arial"/>
            </a:endParaRPr>
          </a:p>
        </p:txBody>
      </p:sp>
      <p:graphicFrame>
        <p:nvGraphicFramePr>
          <p:cNvPr id="7" name="Table 14"/>
          <p:cNvGraphicFramePr>
            <a:graphicFrameLocks noGrp="1"/>
          </p:cNvGraphicFramePr>
          <p:nvPr>
            <p:extLst>
              <p:ext uri="{D42A27DB-BD31-4B8C-83A1-F6EECF244321}">
                <p14:modId xmlns:p14="http://schemas.microsoft.com/office/powerpoint/2010/main" val="2691260911"/>
              </p:ext>
            </p:extLst>
          </p:nvPr>
        </p:nvGraphicFramePr>
        <p:xfrm>
          <a:off x="508411" y="2609163"/>
          <a:ext cx="11255135" cy="3230880"/>
        </p:xfrm>
        <a:graphic>
          <a:graphicData uri="http://schemas.openxmlformats.org/drawingml/2006/table">
            <a:tbl>
              <a:tblPr>
                <a:tableStyleId>{5C22544A-7EE6-4342-B048-85BDC9FD1C3A}</a:tableStyleId>
              </a:tblPr>
              <a:tblGrid>
                <a:gridCol w="7636046">
                  <a:extLst>
                    <a:ext uri="{9D8B030D-6E8A-4147-A177-3AD203B41FA5}">
                      <a16:colId xmlns="" xmlns:a16="http://schemas.microsoft.com/office/drawing/2014/main" val="20000"/>
                    </a:ext>
                  </a:extLst>
                </a:gridCol>
                <a:gridCol w="1296839">
                  <a:extLst>
                    <a:ext uri="{9D8B030D-6E8A-4147-A177-3AD203B41FA5}">
                      <a16:colId xmlns="" xmlns:a16="http://schemas.microsoft.com/office/drawing/2014/main" val="20001"/>
                    </a:ext>
                  </a:extLst>
                </a:gridCol>
                <a:gridCol w="2322250">
                  <a:extLst>
                    <a:ext uri="{9D8B030D-6E8A-4147-A177-3AD203B41FA5}">
                      <a16:colId xmlns="" xmlns:a16="http://schemas.microsoft.com/office/drawing/2014/main" val="20002"/>
                    </a:ext>
                  </a:extLst>
                </a:gridCol>
              </a:tblGrid>
              <a:tr h="548640">
                <a:tc>
                  <a:txBody>
                    <a:bodyPr/>
                    <a:lstStyle/>
                    <a:p>
                      <a:pPr algn="ctr">
                        <a:defRPr/>
                      </a:pPr>
                      <a:r>
                        <a:rPr lang="en-US" sz="3200" b="1" dirty="0">
                          <a:solidFill>
                            <a:schemeClr val="bg1"/>
                          </a:solidFill>
                          <a:latin typeface="Times New Roman" panose="02020603050405020304" pitchFamily="18" charset="0"/>
                          <a:cs typeface="Times New Roman" panose="02020603050405020304" pitchFamily="18" charset="0"/>
                        </a:rPr>
                        <a:t>BẢNG KIỂM KĨ NĂNG </a:t>
                      </a:r>
                      <a:r>
                        <a:rPr lang="en-US" sz="3200" b="1" dirty="0" smtClean="0">
                          <a:solidFill>
                            <a:schemeClr val="bg1"/>
                          </a:solidFill>
                          <a:latin typeface="Times New Roman" panose="02020603050405020304" pitchFamily="18" charset="0"/>
                          <a:cs typeface="Times New Roman" panose="02020603050405020304" pitchFamily="18" charset="0"/>
                        </a:rPr>
                        <a:t>ĐỌC</a:t>
                      </a:r>
                      <a:endParaRPr lang="en-US" sz="3200" b="1" dirty="0">
                        <a:solidFill>
                          <a:schemeClr val="bg1"/>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defRPr/>
                      </a:pPr>
                      <a:r>
                        <a:rPr lang="en-US" sz="3200" b="1" dirty="0" smtClean="0">
                          <a:solidFill>
                            <a:schemeClr val="bg1"/>
                          </a:solidFill>
                          <a:latin typeface="Times New Roman" panose="02020603050405020304" pitchFamily="18" charset="0"/>
                          <a:cs typeface="Times New Roman" panose="02020603050405020304" pitchFamily="18" charset="0"/>
                        </a:rPr>
                        <a:t>ĐẠT</a:t>
                      </a:r>
                      <a:endParaRPr lang="en-US" sz="3200" b="1" dirty="0">
                        <a:solidFill>
                          <a:schemeClr val="bg1"/>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defRPr/>
                      </a:pPr>
                      <a:r>
                        <a:rPr lang="en-US" sz="3200" b="1" dirty="0" smtClean="0">
                          <a:solidFill>
                            <a:schemeClr val="bg1"/>
                          </a:solidFill>
                          <a:latin typeface="Times New Roman" panose="02020603050405020304" pitchFamily="18" charset="0"/>
                          <a:cs typeface="Times New Roman" panose="02020603050405020304" pitchFamily="18" charset="0"/>
                        </a:rPr>
                        <a:t>CHƯA ĐẠT</a:t>
                      </a:r>
                      <a:endParaRPr lang="en-US" sz="3200" b="1" dirty="0">
                        <a:solidFill>
                          <a:schemeClr val="bg1"/>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 xmlns:a16="http://schemas.microsoft.com/office/drawing/2014/main" val="10000"/>
                  </a:ext>
                </a:extLst>
              </a:tr>
              <a:tr h="548640">
                <a:tc>
                  <a:txBody>
                    <a:bodyPr/>
                    <a:lstStyle/>
                    <a:p>
                      <a:pPr algn="just">
                        <a:defRPr/>
                      </a:pPr>
                      <a:r>
                        <a:rPr lang="en-US" sz="3200" dirty="0" err="1" smtClean="0">
                          <a:solidFill>
                            <a:schemeClr val="tx1">
                              <a:lumMod val="50000"/>
                            </a:schemeClr>
                          </a:solidFill>
                          <a:latin typeface="Times New Roman" panose="02020603050405020304" pitchFamily="18" charset="0"/>
                          <a:cs typeface="Times New Roman" panose="02020603050405020304" pitchFamily="18" charset="0"/>
                        </a:rPr>
                        <a:t>Đọc</a:t>
                      </a:r>
                      <a:r>
                        <a:rPr lang="en-US" sz="3200" dirty="0" smtClean="0">
                          <a:solidFill>
                            <a:schemeClr val="tx1">
                              <a:lumMod val="50000"/>
                            </a:schemeClr>
                          </a:solidFill>
                          <a:latin typeface="Times New Roman" panose="02020603050405020304" pitchFamily="18" charset="0"/>
                          <a:cs typeface="Times New Roman" panose="02020603050405020304" pitchFamily="18" charset="0"/>
                        </a:rPr>
                        <a:t> to, </a:t>
                      </a:r>
                      <a:r>
                        <a:rPr lang="en-US" sz="3200" dirty="0" err="1" smtClean="0">
                          <a:solidFill>
                            <a:schemeClr val="tx1">
                              <a:lumMod val="50000"/>
                            </a:schemeClr>
                          </a:solidFill>
                          <a:latin typeface="Times New Roman" panose="02020603050405020304" pitchFamily="18" charset="0"/>
                          <a:cs typeface="Times New Roman" panose="02020603050405020304" pitchFamily="18" charset="0"/>
                        </a:rPr>
                        <a:t>rõ</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ràng</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trôi</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chảy</a:t>
                      </a: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548640">
                <a:tc>
                  <a:txBody>
                    <a:bodyPr/>
                    <a:lstStyle/>
                    <a:p>
                      <a:pPr algn="just">
                        <a:defRPr/>
                      </a:pPr>
                      <a:r>
                        <a:rPr lang="en-US" sz="32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smtClean="0">
                          <a:solidFill>
                            <a:schemeClr val="tx1">
                              <a:lumMod val="50000"/>
                            </a:schemeClr>
                          </a:solidFill>
                          <a:latin typeface="Times New Roman" panose="02020603050405020304" pitchFamily="18" charset="0"/>
                          <a:cs typeface="Times New Roman" panose="02020603050405020304" pitchFamily="18" charset="0"/>
                        </a:rPr>
                        <a:t>đúng</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không</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thêm</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từ</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bớt</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từ</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a:t>
                      </a: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548640">
                <a:tc>
                  <a:txBody>
                    <a:bodyPr/>
                    <a:lstStyle/>
                    <a:p>
                      <a:pPr algn="just">
                        <a:defRPr/>
                      </a:pPr>
                      <a:r>
                        <a:rPr lang="en-US" sz="3200" dirty="0" err="1">
                          <a:solidFill>
                            <a:schemeClr val="tx1">
                              <a:lumMod val="50000"/>
                            </a:schemeClr>
                          </a:solidFill>
                          <a:latin typeface="Times New Roman" panose="02020603050405020304" pitchFamily="18" charset="0"/>
                          <a:cs typeface="Times New Roman" panose="02020603050405020304" pitchFamily="18" charset="0"/>
                        </a:rPr>
                        <a:t>Tốc</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smtClean="0">
                          <a:solidFill>
                            <a:schemeClr val="tx1">
                              <a:lumMod val="50000"/>
                            </a:schemeClr>
                          </a:solidFill>
                          <a:latin typeface="Times New Roman" panose="02020603050405020304" pitchFamily="18" charset="0"/>
                          <a:cs typeface="Times New Roman" panose="02020603050405020304" pitchFamily="18" charset="0"/>
                        </a:rPr>
                        <a:t>độ</a:t>
                      </a:r>
                      <a:r>
                        <a:rPr lang="en-US" sz="3200" dirty="0" smtClean="0">
                          <a:solidFill>
                            <a:schemeClr val="tx1">
                              <a:lumMod val="50000"/>
                            </a:schemeClr>
                          </a:solidFill>
                          <a:latin typeface="Times New Roman" panose="02020603050405020304" pitchFamily="18" charset="0"/>
                          <a:cs typeface="Times New Roman" panose="02020603050405020304" pitchFamily="18" charset="0"/>
                        </a:rPr>
                        <a:t>,</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âm</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lượng</a:t>
                      </a:r>
                      <a:r>
                        <a:rPr lang="en-US" sz="32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phù</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hợp</a:t>
                      </a:r>
                      <a:r>
                        <a:rPr lang="en-US" sz="3200" dirty="0">
                          <a:solidFill>
                            <a:schemeClr val="tx1">
                              <a:lumMod val="50000"/>
                            </a:schemeClr>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1036320">
                <a:tc>
                  <a:txBody>
                    <a:bodyPr/>
                    <a:lstStyle/>
                    <a:p>
                      <a:pPr algn="just">
                        <a:defRPr/>
                      </a:pPr>
                      <a:r>
                        <a:rPr lang="en-US" sz="3200" dirty="0" err="1" smtClean="0">
                          <a:solidFill>
                            <a:schemeClr val="tx1">
                              <a:lumMod val="50000"/>
                            </a:schemeClr>
                          </a:solidFill>
                          <a:latin typeface="Times New Roman" panose="02020603050405020304" pitchFamily="18" charset="0"/>
                          <a:cs typeface="Times New Roman" panose="02020603050405020304" pitchFamily="18" charset="0"/>
                        </a:rPr>
                        <a:t>Giọng</a:t>
                      </a:r>
                      <a:r>
                        <a:rPr lang="en-US" sz="32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diễn</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smtClean="0">
                          <a:solidFill>
                            <a:schemeClr val="tx1">
                              <a:lumMod val="50000"/>
                            </a:schemeClr>
                          </a:solidFill>
                          <a:latin typeface="Times New Roman" panose="02020603050405020304" pitchFamily="18" charset="0"/>
                          <a:cs typeface="Times New Roman" panose="02020603050405020304" pitchFamily="18" charset="0"/>
                        </a:rPr>
                        <a:t>cảm</a:t>
                      </a:r>
                      <a:r>
                        <a:rPr lang="en-US" sz="3200" dirty="0" smtClean="0">
                          <a:solidFill>
                            <a:schemeClr val="tx1">
                              <a:lumMod val="50000"/>
                            </a:schemeClr>
                          </a:solidFill>
                          <a:latin typeface="Times New Roman" panose="02020603050405020304" pitchFamily="18" charset="0"/>
                          <a:cs typeface="Times New Roman" panose="02020603050405020304" pitchFamily="18" charset="0"/>
                        </a:rPr>
                        <a:t>,</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thể</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hiện</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được</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cảm</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xúc</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của</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nhân</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vật</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a:t>
                      </a: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pic>
        <p:nvPicPr>
          <p:cNvPr id="4" name="Picture 3"/>
          <p:cNvPicPr>
            <a:picLocks noChangeAspect="1"/>
          </p:cNvPicPr>
          <p:nvPr/>
        </p:nvPicPr>
        <p:blipFill>
          <a:blip r:embed="rId3"/>
          <a:stretch>
            <a:fillRect/>
          </a:stretch>
        </p:blipFill>
        <p:spPr>
          <a:xfrm>
            <a:off x="2947190" y="-544085"/>
            <a:ext cx="5200339" cy="3078747"/>
          </a:xfrm>
          <a:prstGeom prst="rect">
            <a:avLst/>
          </a:prstGeom>
        </p:spPr>
      </p:pic>
    </p:spTree>
    <p:extLst>
      <p:ext uri="{BB962C8B-B14F-4D97-AF65-F5344CB8AC3E}">
        <p14:creationId xmlns:p14="http://schemas.microsoft.com/office/powerpoint/2010/main" val="237023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sp>
        <p:nvSpPr>
          <p:cNvPr id="3" name="TextBox 2"/>
          <p:cNvSpPr txBox="1"/>
          <p:nvPr/>
        </p:nvSpPr>
        <p:spPr>
          <a:xfrm>
            <a:off x="868870" y="1131788"/>
            <a:ext cx="10843708" cy="4228850"/>
          </a:xfrm>
          <a:prstGeom prst="rect">
            <a:avLst/>
          </a:prstGeom>
          <a:noFill/>
        </p:spPr>
        <p:txBody>
          <a:bodyPr wrap="square" rtlCol="0">
            <a:spAutoFit/>
          </a:bodyPr>
          <a:lstStyle/>
          <a:p>
            <a:pPr algn="just">
              <a:lnSpc>
                <a:spcPct val="120000"/>
              </a:lnSpc>
              <a:buClr>
                <a:srgbClr val="000000"/>
              </a:buClr>
            </a:pPr>
            <a:r>
              <a:rPr lang="en-US" sz="3200" b="1" kern="0" dirty="0" smtClean="0">
                <a:solidFill>
                  <a:schemeClr val="tx1">
                    <a:lumMod val="50000"/>
                  </a:schemeClr>
                </a:solidFill>
                <a:latin typeface="Times New Roman" panose="02020603050405020304" pitchFamily="18" charset="0"/>
                <a:cs typeface="Times New Roman" panose="02020603050405020304" pitchFamily="18" charset="0"/>
                <a:sym typeface="Arial"/>
              </a:rPr>
              <a:t>b. </a:t>
            </a:r>
            <a:r>
              <a:rPr lang="en-US" sz="3200" b="1"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Chú</a:t>
            </a:r>
            <a:r>
              <a:rPr lang="en-US" sz="3200" b="1"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thích</a:t>
            </a:r>
            <a:endParaRPr lang="en-US" sz="3200" b="1" kern="0" dirty="0" smtClean="0">
              <a:solidFill>
                <a:schemeClr val="tx1">
                  <a:lumMod val="50000"/>
                </a:schemeClr>
              </a:solidFill>
              <a:latin typeface="Times New Roman" panose="02020603050405020304" pitchFamily="18" charset="0"/>
              <a:cs typeface="Times New Roman" panose="02020603050405020304" pitchFamily="18" charset="0"/>
              <a:sym typeface="Arial"/>
            </a:endParaRPr>
          </a:p>
          <a:p>
            <a:pPr algn="just">
              <a:lnSpc>
                <a:spcPct val="120000"/>
              </a:lnSpc>
              <a:buClr>
                <a:srgbClr val="000000"/>
              </a:buClr>
            </a:pPr>
            <a:endParaRPr lang="en-US" sz="3200" b="1" kern="0" dirty="0" smtClean="0">
              <a:solidFill>
                <a:schemeClr val="tx1">
                  <a:lumMod val="50000"/>
                </a:schemeClr>
              </a:solidFill>
              <a:latin typeface="Times New Roman" panose="02020603050405020304" pitchFamily="18" charset="0"/>
              <a:cs typeface="Times New Roman" panose="02020603050405020304" pitchFamily="18" charset="0"/>
              <a:sym typeface="Arial"/>
            </a:endParaRPr>
          </a:p>
          <a:p>
            <a:pPr marL="457200" indent="-457200" algn="just">
              <a:lnSpc>
                <a:spcPct val="120000"/>
              </a:lnSpc>
              <a:buClr>
                <a:srgbClr val="000000"/>
              </a:buClr>
              <a:buFontTx/>
              <a:buChar char="-"/>
            </a:pPr>
            <a:r>
              <a:rPr lang="en-US" sz="3200" b="1"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Phiên</a:t>
            </a:r>
            <a:r>
              <a:rPr lang="en-US" sz="3200" b="1"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bản</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bản</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sao</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lại</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từ</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một</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bản</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chính</a:t>
            </a:r>
            <a:endPar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endParaRPr>
          </a:p>
          <a:p>
            <a:pPr marL="457200" indent="-457200" algn="just">
              <a:lnSpc>
                <a:spcPct val="120000"/>
              </a:lnSpc>
              <a:buClr>
                <a:srgbClr val="000000"/>
              </a:buClr>
              <a:buFontTx/>
              <a:buChar char="-"/>
            </a:pPr>
            <a:r>
              <a:rPr lang="en-US" sz="3200" b="1" kern="0" dirty="0" smtClean="0">
                <a:solidFill>
                  <a:schemeClr val="tx1">
                    <a:lumMod val="50000"/>
                  </a:schemeClr>
                </a:solidFill>
                <a:latin typeface="Times New Roman" panose="02020603050405020304" pitchFamily="18" charset="0"/>
                <a:cs typeface="Times New Roman" panose="02020603050405020304" pitchFamily="18" charset="0"/>
                <a:sym typeface="Arial"/>
              </a:rPr>
              <a:t>Pi-</a:t>
            </a:r>
            <a:r>
              <a:rPr lang="en-US" sz="3200" b="1"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gia</a:t>
            </a:r>
            <a:r>
              <a:rPr lang="en-US" sz="3200" b="1" kern="0" dirty="0" smtClean="0">
                <a:solidFill>
                  <a:schemeClr val="tx1">
                    <a:lumMod val="50000"/>
                  </a:schemeClr>
                </a:solidFill>
                <a:latin typeface="Times New Roman" panose="02020603050405020304" pitchFamily="18" charset="0"/>
                <a:cs typeface="Times New Roman" panose="02020603050405020304" pitchFamily="18" charset="0"/>
                <a:sym typeface="Arial"/>
              </a:rPr>
              <a:t>-ma</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bộ</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đồ</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mặc</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ở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nhà</a:t>
            </a:r>
            <a:endPar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endParaRPr>
          </a:p>
          <a:p>
            <a:pPr marL="457200" indent="-457200" algn="just">
              <a:lnSpc>
                <a:spcPct val="120000"/>
              </a:lnSpc>
              <a:buClr>
                <a:srgbClr val="000000"/>
              </a:buClr>
              <a:buFontTx/>
              <a:buChar char="-"/>
            </a:pPr>
            <a:r>
              <a:rPr lang="en-US" sz="3200" b="1"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Quái</a:t>
            </a:r>
            <a:r>
              <a:rPr lang="en-US" sz="3200" b="1"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đản</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kì</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quái</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đến</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mức</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khó</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tin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là</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có</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thật</a:t>
            </a:r>
            <a:endPar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endParaRPr>
          </a:p>
          <a:p>
            <a:pPr marL="457200" indent="-457200" algn="just">
              <a:lnSpc>
                <a:spcPct val="120000"/>
              </a:lnSpc>
              <a:buClr>
                <a:srgbClr val="000000"/>
              </a:buClr>
              <a:buFontTx/>
              <a:buChar char="-"/>
            </a:pPr>
            <a:r>
              <a:rPr lang="en-US" sz="3200" b="1"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Quái</a:t>
            </a:r>
            <a:r>
              <a:rPr lang="en-US" sz="3200" b="1"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dị</a:t>
            </a:r>
            <a:r>
              <a:rPr lang="en-US" sz="3200" b="1"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rất</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khác</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với</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những</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gì</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thường</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thấy</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gây</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cảm</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giác</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khó</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coi</a:t>
            </a:r>
            <a:endPar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endParaRPr>
          </a:p>
        </p:txBody>
      </p:sp>
      <p:pic>
        <p:nvPicPr>
          <p:cNvPr id="4" name="Picture 3"/>
          <p:cNvPicPr>
            <a:picLocks noChangeAspect="1"/>
          </p:cNvPicPr>
          <p:nvPr/>
        </p:nvPicPr>
        <p:blipFill>
          <a:blip r:embed="rId3"/>
          <a:stretch>
            <a:fillRect/>
          </a:stretch>
        </p:blipFill>
        <p:spPr>
          <a:xfrm>
            <a:off x="2947190" y="-544085"/>
            <a:ext cx="5200339" cy="3078747"/>
          </a:xfrm>
          <a:prstGeom prst="rect">
            <a:avLst/>
          </a:prstGeom>
        </p:spPr>
      </p:pic>
    </p:spTree>
    <p:extLst>
      <p:ext uri="{BB962C8B-B14F-4D97-AF65-F5344CB8AC3E}">
        <p14:creationId xmlns:p14="http://schemas.microsoft.com/office/powerpoint/2010/main" val="139388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41"/>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749006" y="-558152"/>
            <a:ext cx="6693988" cy="3078747"/>
          </a:xfrm>
          <a:prstGeom prst="rect">
            <a:avLst/>
          </a:prstGeom>
        </p:spPr>
      </p:pic>
      <p:pic>
        <p:nvPicPr>
          <p:cNvPr id="13" name="Google Shape;2289;p48"/>
          <p:cNvPicPr preferRelativeResize="0"/>
          <p:nvPr/>
        </p:nvPicPr>
        <p:blipFill>
          <a:blip r:embed="rId4">
            <a:alphaModFix amt="77000"/>
          </a:blip>
          <a:stretch>
            <a:fillRect/>
          </a:stretch>
        </p:blipFill>
        <p:spPr>
          <a:xfrm flipH="1">
            <a:off x="473841" y="1333596"/>
            <a:ext cx="3289977" cy="1526771"/>
          </a:xfrm>
          <a:prstGeom prst="rect">
            <a:avLst/>
          </a:prstGeom>
          <a:noFill/>
          <a:ln>
            <a:noFill/>
          </a:ln>
        </p:spPr>
      </p:pic>
      <p:pic>
        <p:nvPicPr>
          <p:cNvPr id="14" name="Google Shape;2319;p48"/>
          <p:cNvPicPr preferRelativeResize="0"/>
          <p:nvPr/>
        </p:nvPicPr>
        <p:blipFill>
          <a:blip r:embed="rId5">
            <a:alphaModFix amt="82000"/>
          </a:blip>
          <a:stretch>
            <a:fillRect/>
          </a:stretch>
        </p:blipFill>
        <p:spPr>
          <a:xfrm flipH="1">
            <a:off x="4958417" y="1333595"/>
            <a:ext cx="3289977" cy="1526771"/>
          </a:xfrm>
          <a:prstGeom prst="rect">
            <a:avLst/>
          </a:prstGeom>
          <a:noFill/>
          <a:ln>
            <a:noFill/>
          </a:ln>
        </p:spPr>
      </p:pic>
      <p:sp>
        <p:nvSpPr>
          <p:cNvPr id="15" name="Google Shape;2329;p48"/>
          <p:cNvSpPr txBox="1">
            <a:spLocks/>
          </p:cNvSpPr>
          <p:nvPr/>
        </p:nvSpPr>
        <p:spPr>
          <a:xfrm>
            <a:off x="591555" y="1796995"/>
            <a:ext cx="2482400" cy="7236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kern="0" dirty="0" smtClean="0">
                <a:latin typeface="Times New Roman" panose="02020603050405020304" pitchFamily="18" charset="0"/>
                <a:cs typeface="Times New Roman" panose="02020603050405020304" pitchFamily="18" charset="0"/>
              </a:rPr>
              <a:t>a. T</a:t>
            </a:r>
            <a:r>
              <a:rPr lang="en" sz="3600" b="1" kern="0" dirty="0" smtClean="0">
                <a:latin typeface="Times New Roman" panose="02020603050405020304" pitchFamily="18" charset="0"/>
                <a:cs typeface="Times New Roman" panose="02020603050405020304" pitchFamily="18" charset="0"/>
              </a:rPr>
              <a:t>ác giả</a:t>
            </a:r>
            <a:endParaRPr lang="en" sz="3600" b="1" kern="0" dirty="0">
              <a:latin typeface="Times New Roman" panose="02020603050405020304" pitchFamily="18" charset="0"/>
              <a:cs typeface="Times New Roman" panose="02020603050405020304" pitchFamily="18" charset="0"/>
            </a:endParaRPr>
          </a:p>
        </p:txBody>
      </p:sp>
      <p:sp>
        <p:nvSpPr>
          <p:cNvPr id="16" name="Google Shape;2329;p48"/>
          <p:cNvSpPr txBox="1">
            <a:spLocks/>
          </p:cNvSpPr>
          <p:nvPr/>
        </p:nvSpPr>
        <p:spPr>
          <a:xfrm>
            <a:off x="4958417" y="1796995"/>
            <a:ext cx="2794174" cy="7236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kern="0" dirty="0">
                <a:latin typeface="Times New Roman" panose="02020603050405020304" pitchFamily="18" charset="0"/>
                <a:cs typeface="Times New Roman" panose="02020603050405020304" pitchFamily="18" charset="0"/>
              </a:rPr>
              <a:t>b</a:t>
            </a:r>
            <a:r>
              <a:rPr lang="en-US" sz="3600" b="1" kern="0" dirty="0" smtClean="0">
                <a:latin typeface="Times New Roman" panose="02020603050405020304" pitchFamily="18" charset="0"/>
                <a:cs typeface="Times New Roman" panose="02020603050405020304" pitchFamily="18" charset="0"/>
              </a:rPr>
              <a:t>. T</a:t>
            </a:r>
            <a:r>
              <a:rPr lang="en" sz="3600" b="1" kern="0" dirty="0" smtClean="0">
                <a:latin typeface="Times New Roman" panose="02020603050405020304" pitchFamily="18" charset="0"/>
                <a:cs typeface="Times New Roman" panose="02020603050405020304" pitchFamily="18" charset="0"/>
              </a:rPr>
              <a:t>ác phẩm</a:t>
            </a:r>
            <a:endParaRPr lang="en" sz="3600" b="1" kern="0" dirty="0">
              <a:latin typeface="Times New Roman" panose="02020603050405020304" pitchFamily="18" charset="0"/>
              <a:cs typeface="Times New Roman" panose="02020603050405020304" pitchFamily="18" charset="0"/>
            </a:endParaRPr>
          </a:p>
        </p:txBody>
      </p:sp>
      <p:sp>
        <p:nvSpPr>
          <p:cNvPr id="17" name="Rectangle 16"/>
          <p:cNvSpPr/>
          <p:nvPr/>
        </p:nvSpPr>
        <p:spPr>
          <a:xfrm>
            <a:off x="293244" y="2750349"/>
            <a:ext cx="3694433" cy="3323987"/>
          </a:xfrm>
          <a:prstGeom prst="rect">
            <a:avLst/>
          </a:prstGeom>
        </p:spPr>
        <p:txBody>
          <a:bodyPr wrap="square">
            <a:spAutoFit/>
          </a:bodyPr>
          <a:lstStyle/>
          <a:p>
            <a:pPr algn="just">
              <a:lnSpc>
                <a:spcPct val="150000"/>
              </a:lnSpc>
              <a:buClr>
                <a:srgbClr val="000000"/>
              </a:buClr>
            </a:pPr>
            <a:r>
              <a:rPr lang="en-US" sz="2800" dirty="0" smtClean="0">
                <a:solidFill>
                  <a:prstClr val="black"/>
                </a:solidFill>
                <a:latin typeface="Times New Roman" panose="02020603050405020304" pitchFamily="18" charset="0"/>
                <a:ea typeface="Calibri" panose="020F0502020204030204" pitchFamily="34" charset="0"/>
              </a:rPr>
              <a:t>- </a:t>
            </a:r>
            <a:r>
              <a:rPr lang="en-US" sz="2800" b="1" dirty="0" err="1" smtClean="0">
                <a:solidFill>
                  <a:prstClr val="black"/>
                </a:solidFill>
                <a:latin typeface="Times New Roman" panose="02020603050405020304" pitchFamily="18" charset="0"/>
                <a:ea typeface="Calibri" panose="020F0502020204030204" pitchFamily="34" charset="0"/>
              </a:rPr>
              <a:t>Giong</a:t>
            </a:r>
            <a:r>
              <a:rPr lang="en-US" sz="2800" b="1" dirty="0" smtClean="0">
                <a:solidFill>
                  <a:prstClr val="black"/>
                </a:solidFill>
                <a:latin typeface="Times New Roman" panose="02020603050405020304" pitchFamily="18" charset="0"/>
                <a:ea typeface="Calibri" panose="020F0502020204030204" pitchFamily="34" charset="0"/>
              </a:rPr>
              <a:t>-mi </a:t>
            </a:r>
            <a:r>
              <a:rPr lang="en-US" sz="2800" b="1" dirty="0" err="1">
                <a:solidFill>
                  <a:prstClr val="black"/>
                </a:solidFill>
                <a:latin typeface="Times New Roman" panose="02020603050405020304" pitchFamily="18" charset="0"/>
                <a:ea typeface="Calibri" panose="020F0502020204030204" pitchFamily="34" charset="0"/>
              </a:rPr>
              <a:t>Mun</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sinh</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năm</a:t>
            </a:r>
            <a:r>
              <a:rPr lang="en-US" sz="2800" dirty="0">
                <a:solidFill>
                  <a:prstClr val="black"/>
                </a:solidFill>
                <a:latin typeface="Times New Roman" panose="02020603050405020304" pitchFamily="18" charset="0"/>
                <a:ea typeface="Calibri" panose="020F0502020204030204" pitchFamily="34" charset="0"/>
              </a:rPr>
              <a:t> 1964, </a:t>
            </a:r>
            <a:endParaRPr lang="en-US" sz="2800" dirty="0" smtClean="0">
              <a:solidFill>
                <a:prstClr val="black"/>
              </a:solidFill>
              <a:latin typeface="Times New Roman" panose="02020603050405020304" pitchFamily="18" charset="0"/>
              <a:ea typeface="Calibri" panose="020F0502020204030204" pitchFamily="34" charset="0"/>
            </a:endParaRPr>
          </a:p>
          <a:p>
            <a:pPr algn="just">
              <a:lnSpc>
                <a:spcPct val="150000"/>
              </a:lnSpc>
              <a:buClr>
                <a:srgbClr val="000000"/>
              </a:buClr>
            </a:pPr>
            <a:r>
              <a:rPr lang="en-US" sz="2800" dirty="0" smtClean="0">
                <a:solidFill>
                  <a:prstClr val="black"/>
                </a:solidFill>
                <a:latin typeface="Times New Roman" panose="02020603050405020304" pitchFamily="18" charset="0"/>
                <a:ea typeface="Calibri" panose="020F0502020204030204" pitchFamily="34" charset="0"/>
              </a:rPr>
              <a:t>- </a:t>
            </a:r>
            <a:r>
              <a:rPr lang="en-US" sz="2800" dirty="0" err="1" smtClean="0">
                <a:solidFill>
                  <a:prstClr val="black"/>
                </a:solidFill>
                <a:latin typeface="Times New Roman" panose="02020603050405020304" pitchFamily="18" charset="0"/>
                <a:ea typeface="Calibri" panose="020F0502020204030204" pitchFamily="34" charset="0"/>
              </a:rPr>
              <a:t>Quê</a:t>
            </a:r>
            <a:r>
              <a:rPr lang="en-US" sz="2800" dirty="0" smtClean="0">
                <a:solidFill>
                  <a:prstClr val="black"/>
                </a:solidFill>
                <a:latin typeface="Times New Roman" panose="02020603050405020304" pitchFamily="18" charset="0"/>
                <a:ea typeface="Calibri" panose="020F0502020204030204" pitchFamily="34" charset="0"/>
              </a:rPr>
              <a:t>: </a:t>
            </a:r>
            <a:r>
              <a:rPr lang="en-US" sz="2800" dirty="0" err="1" smtClean="0">
                <a:solidFill>
                  <a:prstClr val="black"/>
                </a:solidFill>
                <a:latin typeface="Times New Roman" panose="02020603050405020304" pitchFamily="18" charset="0"/>
                <a:ea typeface="Calibri" panose="020F0502020204030204" pitchFamily="34" charset="0"/>
              </a:rPr>
              <a:t>Hàn</a:t>
            </a:r>
            <a:r>
              <a:rPr lang="en-US" sz="2800" dirty="0" smtClean="0">
                <a:solidFill>
                  <a:prstClr val="black"/>
                </a:solidFill>
                <a:latin typeface="Times New Roman" panose="02020603050405020304" pitchFamily="18" charset="0"/>
                <a:ea typeface="Calibri" panose="020F0502020204030204" pitchFamily="34" charset="0"/>
              </a:rPr>
              <a:t> </a:t>
            </a:r>
            <a:r>
              <a:rPr lang="en-US" sz="2800" dirty="0" err="1" smtClean="0">
                <a:solidFill>
                  <a:prstClr val="black"/>
                </a:solidFill>
                <a:latin typeface="Times New Roman" panose="02020603050405020304" pitchFamily="18" charset="0"/>
                <a:ea typeface="Calibri" panose="020F0502020204030204" pitchFamily="34" charset="0"/>
              </a:rPr>
              <a:t>Quốc</a:t>
            </a:r>
            <a:endParaRPr lang="en-US" sz="2800" dirty="0" smtClean="0">
              <a:solidFill>
                <a:prstClr val="black"/>
              </a:solidFill>
              <a:latin typeface="Times New Roman" panose="02020603050405020304" pitchFamily="18" charset="0"/>
              <a:ea typeface="Calibri" panose="020F0502020204030204" pitchFamily="34" charset="0"/>
            </a:endParaRPr>
          </a:p>
          <a:p>
            <a:pPr algn="just">
              <a:lnSpc>
                <a:spcPct val="150000"/>
              </a:lnSpc>
              <a:buClr>
                <a:srgbClr val="000000"/>
              </a:buClr>
            </a:pPr>
            <a:r>
              <a:rPr lang="en-US" sz="2800" dirty="0" smtClean="0">
                <a:solidFill>
                  <a:prstClr val="black"/>
                </a:solidFill>
                <a:latin typeface="Times New Roman" panose="02020603050405020304" pitchFamily="18" charset="0"/>
                <a:ea typeface="Calibri" panose="020F0502020204030204" pitchFamily="34" charset="0"/>
              </a:rPr>
              <a:t>- </a:t>
            </a:r>
            <a:r>
              <a:rPr lang="en-US" sz="2800" dirty="0" err="1" smtClean="0">
                <a:solidFill>
                  <a:prstClr val="black"/>
                </a:solidFill>
                <a:latin typeface="Times New Roman" panose="02020603050405020304" pitchFamily="18" charset="0"/>
                <a:ea typeface="Calibri" panose="020F0502020204030204" pitchFamily="34" charset="0"/>
              </a:rPr>
              <a:t>Tiến</a:t>
            </a:r>
            <a:r>
              <a:rPr lang="en-US" sz="2800" dirty="0" smtClean="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sĩ</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trường</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Đại</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học</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Kinh</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doanh</a:t>
            </a:r>
            <a:r>
              <a:rPr lang="en-US" sz="2800" dirty="0">
                <a:solidFill>
                  <a:prstClr val="black"/>
                </a:solidFill>
                <a:latin typeface="Times New Roman" panose="02020603050405020304" pitchFamily="18" charset="0"/>
                <a:ea typeface="Calibri" panose="020F0502020204030204" pitchFamily="34" charset="0"/>
              </a:rPr>
              <a:t> Ha- </a:t>
            </a:r>
            <a:r>
              <a:rPr lang="en-US" sz="2800" dirty="0" err="1">
                <a:solidFill>
                  <a:prstClr val="black"/>
                </a:solidFill>
                <a:latin typeface="Times New Roman" panose="02020603050405020304" pitchFamily="18" charset="0"/>
                <a:ea typeface="Calibri" panose="020F0502020204030204" pitchFamily="34" charset="0"/>
              </a:rPr>
              <a:t>vớt</a:t>
            </a:r>
            <a:endParaRPr lang="vi-VN" sz="2800" b="1" i="1" kern="0" dirty="0">
              <a:solidFill>
                <a:prstClr val="black"/>
              </a:solidFill>
              <a:latin typeface="Times New Roman"/>
              <a:ea typeface="Times New Roman"/>
              <a:cs typeface="Times New Roman"/>
              <a:sym typeface="Times New Roman"/>
            </a:endParaRPr>
          </a:p>
        </p:txBody>
      </p:sp>
      <p:sp>
        <p:nvSpPr>
          <p:cNvPr id="18" name="Rectangle 17"/>
          <p:cNvSpPr/>
          <p:nvPr/>
        </p:nvSpPr>
        <p:spPr>
          <a:xfrm>
            <a:off x="4697353" y="2750349"/>
            <a:ext cx="7102081" cy="4154984"/>
          </a:xfrm>
          <a:prstGeom prst="rect">
            <a:avLst/>
          </a:prstGeom>
        </p:spPr>
        <p:txBody>
          <a:bodyPr wrap="square">
            <a:spAutoFit/>
          </a:bodyPr>
          <a:lstStyle/>
          <a:p>
            <a:pPr marL="457200" indent="-457200" algn="just">
              <a:spcAft>
                <a:spcPts val="1200"/>
              </a:spcAft>
              <a:buFontTx/>
              <a:buChar char="-"/>
            </a:pPr>
            <a:r>
              <a:rPr lang="en-US" sz="2800" b="1" dirty="0" err="1" smtClean="0">
                <a:solidFill>
                  <a:srgbClr val="000000"/>
                </a:solidFill>
                <a:latin typeface="Times New Roman" panose="02020603050405020304" pitchFamily="18" charset="0"/>
                <a:ea typeface="Times New Roman" panose="02020603050405020304" pitchFamily="18" charset="0"/>
              </a:rPr>
              <a:t>Xuất</a:t>
            </a:r>
            <a:r>
              <a:rPr lang="en-US" sz="2800" b="1" dirty="0" smtClean="0">
                <a:solidFill>
                  <a:srgbClr val="000000"/>
                </a:solidFill>
                <a:latin typeface="Times New Roman" panose="02020603050405020304" pitchFamily="18" charset="0"/>
                <a:ea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rPr>
              <a:t>xứ</a:t>
            </a:r>
            <a:r>
              <a:rPr lang="en-US" sz="2800" b="1"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Trích</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cuốn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sách</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rPr>
              <a:t>“</a:t>
            </a:r>
            <a:r>
              <a:rPr lang="en-US" sz="2800" i="1" dirty="0" err="1">
                <a:solidFill>
                  <a:srgbClr val="000000"/>
                </a:solidFill>
                <a:latin typeface="Times New Roman" panose="02020603050405020304" pitchFamily="18" charset="0"/>
                <a:ea typeface="Times New Roman" panose="02020603050405020304" pitchFamily="18" charset="0"/>
              </a:rPr>
              <a:t>Khác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smtClean="0">
                <a:solidFill>
                  <a:srgbClr val="000000"/>
                </a:solidFill>
                <a:latin typeface="Times New Roman" panose="02020603050405020304" pitchFamily="18" charset="0"/>
                <a:ea typeface="Times New Roman" panose="02020603050405020304" pitchFamily="18" charset="0"/>
              </a:rPr>
              <a:t>biệt</a:t>
            </a:r>
            <a:r>
              <a:rPr lang="en-US" sz="2800" i="1" dirty="0" smtClean="0">
                <a:solidFill>
                  <a:srgbClr val="000000"/>
                </a:solidFill>
                <a:latin typeface="Times New Roman" panose="02020603050405020304" pitchFamily="18" charset="0"/>
                <a:ea typeface="Times New Roman" panose="02020603050405020304" pitchFamily="18" charset="0"/>
              </a:rPr>
              <a:t> - </a:t>
            </a:r>
            <a:r>
              <a:rPr lang="en-US" sz="2800" i="1" dirty="0" err="1">
                <a:solidFill>
                  <a:srgbClr val="000000"/>
                </a:solidFill>
                <a:latin typeface="Times New Roman" panose="02020603050405020304" pitchFamily="18" charset="0"/>
                <a:ea typeface="Times New Roman" panose="02020603050405020304" pitchFamily="18" charset="0"/>
              </a:rPr>
              <a:t>thoát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khỏi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bầy</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đàn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cạnh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tranh</a:t>
            </a:r>
            <a:r>
              <a:rPr lang="en-US" sz="2800" i="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theo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Dương</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a:t>
            </a:r>
            <a:r>
              <a:rPr lang="en-US" sz="2800" dirty="0" err="1" smtClean="0">
                <a:solidFill>
                  <a:srgbClr val="000000"/>
                </a:solidFill>
                <a:latin typeface="Times New Roman" panose="02020603050405020304" pitchFamily="18" charset="0"/>
                <a:ea typeface="Times New Roman" panose="02020603050405020304" pitchFamily="18" charset="0"/>
              </a:rPr>
              <a:t>gọc</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Lâm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dịch</a:t>
            </a:r>
            <a:r>
              <a:rPr lang="en-US" sz="2800" dirty="0" smtClean="0">
                <a:solidFill>
                  <a:srgbClr val="000000"/>
                </a:solidFill>
                <a:latin typeface="Times New Roman" panose="02020603050405020304" pitchFamily="18" charset="0"/>
                <a:ea typeface="Times New Roman" panose="02020603050405020304" pitchFamily="18" charset="0"/>
              </a:rPr>
              <a:t>.</a:t>
            </a:r>
          </a:p>
          <a:p>
            <a:pPr marL="457200" indent="-457200" algn="just">
              <a:spcAft>
                <a:spcPts val="1200"/>
              </a:spcAft>
              <a:buFontTx/>
              <a:buChar char="-"/>
            </a:pPr>
            <a:r>
              <a:rPr lang="en-US" sz="2800" b="1" dirty="0" err="1" smtClean="0">
                <a:solidFill>
                  <a:srgbClr val="000000"/>
                </a:solidFill>
                <a:latin typeface="Times New Roman" panose="02020603050405020304" pitchFamily="18" charset="0"/>
                <a:ea typeface="Calibri" panose="020F0502020204030204" pitchFamily="34" charset="0"/>
              </a:rPr>
              <a:t>Thể</a:t>
            </a:r>
            <a:r>
              <a:rPr lang="en-US" sz="2800" b="1" dirty="0" smtClean="0">
                <a:solidFill>
                  <a:srgbClr val="000000"/>
                </a:solidFill>
                <a:latin typeface="Times New Roman" panose="02020603050405020304" pitchFamily="18" charset="0"/>
                <a:ea typeface="Calibri" panose="020F0502020204030204" pitchFamily="34" charset="0"/>
              </a:rPr>
              <a:t> </a:t>
            </a:r>
            <a:r>
              <a:rPr lang="en-US" sz="2800" b="1" dirty="0" err="1" smtClean="0">
                <a:solidFill>
                  <a:srgbClr val="000000"/>
                </a:solidFill>
                <a:latin typeface="Times New Roman" panose="02020603050405020304" pitchFamily="18" charset="0"/>
                <a:ea typeface="Calibri" panose="020F0502020204030204" pitchFamily="34" charset="0"/>
              </a:rPr>
              <a:t>loại</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văn</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bản</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nghị</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luận</a:t>
            </a:r>
            <a:endParaRPr lang="en-US" sz="2800" dirty="0" smtClean="0">
              <a:solidFill>
                <a:srgbClr val="000000"/>
              </a:solidFill>
              <a:latin typeface="Times New Roman" panose="02020603050405020304" pitchFamily="18" charset="0"/>
              <a:ea typeface="Calibri" panose="020F0502020204030204" pitchFamily="34" charset="0"/>
            </a:endParaRPr>
          </a:p>
          <a:p>
            <a:pPr marL="457200" indent="-457200" algn="just">
              <a:spcAft>
                <a:spcPts val="1200"/>
              </a:spcAft>
              <a:buFontTx/>
              <a:buChar char="-"/>
            </a:pPr>
            <a:r>
              <a:rPr lang="en-US" sz="2800" b="1" dirty="0" smtClean="0">
                <a:solidFill>
                  <a:srgbClr val="000000"/>
                </a:solidFill>
                <a:latin typeface="Times New Roman" panose="02020603050405020304" pitchFamily="18" charset="0"/>
                <a:ea typeface="Calibri" panose="020F0502020204030204" pitchFamily="34" charset="0"/>
              </a:rPr>
              <a:t>PTBĐ</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nghị</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luận</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kết</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hợp</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tự</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sự</a:t>
            </a:r>
            <a:endParaRPr lang="en-US" sz="2800" dirty="0" smtClean="0">
              <a:solidFill>
                <a:srgbClr val="000000"/>
              </a:solidFill>
              <a:latin typeface="Times New Roman" panose="02020603050405020304" pitchFamily="18" charset="0"/>
              <a:ea typeface="Calibri" panose="020F0502020204030204" pitchFamily="34" charset="0"/>
            </a:endParaRPr>
          </a:p>
          <a:p>
            <a:pPr marL="457200" indent="-457200" algn="just">
              <a:spcAft>
                <a:spcPts val="1200"/>
              </a:spcAft>
              <a:buFontTx/>
              <a:buChar char="-"/>
            </a:pPr>
            <a:r>
              <a:rPr lang="pt-BR" sz="2800" b="1" dirty="0" smtClean="0">
                <a:solidFill>
                  <a:srgbClr val="0D0D0D"/>
                </a:solidFill>
                <a:latin typeface="Times New Roman" panose="02020603050405020304" pitchFamily="18" charset="0"/>
                <a:ea typeface="Calibri" panose="020F0502020204030204" pitchFamily="34" charset="0"/>
              </a:rPr>
              <a:t>VĐ nghị luận</a:t>
            </a:r>
            <a:r>
              <a:rPr lang="pt-BR" sz="2800" dirty="0" smtClean="0">
                <a:solidFill>
                  <a:srgbClr val="0D0D0D"/>
                </a:solidFill>
                <a:latin typeface="Times New Roman" panose="02020603050405020304" pitchFamily="18" charset="0"/>
                <a:ea typeface="Calibri" panose="020F0502020204030204" pitchFamily="34" charset="0"/>
              </a:rPr>
              <a:t>: Bàn </a:t>
            </a:r>
            <a:r>
              <a:rPr lang="pt-BR" sz="2800" dirty="0">
                <a:solidFill>
                  <a:srgbClr val="0D0D0D"/>
                </a:solidFill>
                <a:latin typeface="Times New Roman" panose="02020603050405020304" pitchFamily="18" charset="0"/>
                <a:ea typeface="Calibri" panose="020F0502020204030204" pitchFamily="34" charset="0"/>
              </a:rPr>
              <a:t>về</a:t>
            </a:r>
            <a:r>
              <a:rPr lang="pt-BR" sz="2800" b="1" dirty="0">
                <a:solidFill>
                  <a:srgbClr val="0D0D0D"/>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giá trị của sự khác biệt, nhưng phải là khác biệt có ý nghĩa</a:t>
            </a:r>
            <a:endParaRPr lang="en-US" sz="2800" dirty="0">
              <a:solidFill>
                <a:prstClr val="black"/>
              </a:solidFill>
              <a:latin typeface="Times New Roman" panose="02020603050405020304" pitchFamily="18" charset="0"/>
              <a:ea typeface="Calibri" panose="020F0502020204030204" pitchFamily="34" charset="0"/>
            </a:endParaRPr>
          </a:p>
          <a:p>
            <a:pPr marL="457200" indent="-457200" algn="just">
              <a:spcAft>
                <a:spcPts val="1200"/>
              </a:spcAft>
              <a:buFontTx/>
              <a:buChar char="-"/>
            </a:pPr>
            <a:endParaRPr lang="en-US" sz="2800" dirty="0">
              <a:solidFill>
                <a:prstClr val="white"/>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35746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sp>
        <p:nvSpPr>
          <p:cNvPr id="25" name="Google Shape;2353;p117"/>
          <p:cNvSpPr/>
          <p:nvPr/>
        </p:nvSpPr>
        <p:spPr>
          <a:xfrm>
            <a:off x="4639792" y="2661809"/>
            <a:ext cx="3003252" cy="3333200"/>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sp>
        <p:nvSpPr>
          <p:cNvPr id="26" name="Google Shape;2354;p117"/>
          <p:cNvSpPr/>
          <p:nvPr/>
        </p:nvSpPr>
        <p:spPr>
          <a:xfrm>
            <a:off x="8207092" y="2661809"/>
            <a:ext cx="3161493" cy="3333200"/>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cxnSp>
        <p:nvCxnSpPr>
          <p:cNvPr id="27" name="Google Shape;2368;p117"/>
          <p:cNvCxnSpPr/>
          <p:nvPr/>
        </p:nvCxnSpPr>
        <p:spPr>
          <a:xfrm rot="10800000">
            <a:off x="1956339" y="2323976"/>
            <a:ext cx="0" cy="322800"/>
          </a:xfrm>
          <a:prstGeom prst="straightConnector1">
            <a:avLst/>
          </a:prstGeom>
          <a:noFill/>
          <a:ln w="19050" cap="flat" cmpd="sng">
            <a:solidFill>
              <a:schemeClr val="accent2"/>
            </a:solidFill>
            <a:prstDash val="solid"/>
            <a:round/>
            <a:headEnd type="none" w="med" len="med"/>
            <a:tailEnd type="none" w="med" len="med"/>
          </a:ln>
        </p:spPr>
      </p:cxnSp>
      <p:grpSp>
        <p:nvGrpSpPr>
          <p:cNvPr id="28" name="Group 27"/>
          <p:cNvGrpSpPr/>
          <p:nvPr/>
        </p:nvGrpSpPr>
        <p:grpSpPr>
          <a:xfrm>
            <a:off x="1943530" y="2323976"/>
            <a:ext cx="7318903" cy="322800"/>
            <a:chOff x="1437176" y="1405200"/>
            <a:chExt cx="5489177" cy="242100"/>
          </a:xfrm>
        </p:grpSpPr>
        <p:cxnSp>
          <p:nvCxnSpPr>
            <p:cNvPr id="29" name="Google Shape;2367;p117"/>
            <p:cNvCxnSpPr/>
            <p:nvPr/>
          </p:nvCxnSpPr>
          <p:spPr>
            <a:xfrm>
              <a:off x="1437176" y="1405200"/>
              <a:ext cx="5489177" cy="0"/>
            </a:xfrm>
            <a:prstGeom prst="straightConnector1">
              <a:avLst/>
            </a:prstGeom>
            <a:noFill/>
            <a:ln w="19050" cap="flat" cmpd="sng">
              <a:solidFill>
                <a:schemeClr val="accent2"/>
              </a:solidFill>
              <a:prstDash val="solid"/>
              <a:round/>
              <a:headEnd type="none" w="med" len="med"/>
              <a:tailEnd type="none" w="med" len="med"/>
            </a:ln>
          </p:spPr>
        </p:cxnSp>
        <p:cxnSp>
          <p:nvCxnSpPr>
            <p:cNvPr id="30" name="Google Shape;2369;p117"/>
            <p:cNvCxnSpPr/>
            <p:nvPr/>
          </p:nvCxnSpPr>
          <p:spPr>
            <a:xfrm rot="10800000">
              <a:off x="6915962" y="1405200"/>
              <a:ext cx="0" cy="242100"/>
            </a:xfrm>
            <a:prstGeom prst="straightConnector1">
              <a:avLst/>
            </a:prstGeom>
            <a:noFill/>
            <a:ln w="19050" cap="flat" cmpd="sng">
              <a:solidFill>
                <a:schemeClr val="accent2"/>
              </a:solidFill>
              <a:prstDash val="solid"/>
              <a:round/>
              <a:headEnd type="none" w="med" len="med"/>
              <a:tailEnd type="none" w="med" len="med"/>
            </a:ln>
          </p:spPr>
        </p:cxnSp>
        <p:cxnSp>
          <p:nvCxnSpPr>
            <p:cNvPr id="31" name="Google Shape;2370;p117"/>
            <p:cNvCxnSpPr/>
            <p:nvPr/>
          </p:nvCxnSpPr>
          <p:spPr>
            <a:xfrm rot="10800000">
              <a:off x="3711235" y="1405200"/>
              <a:ext cx="0" cy="242100"/>
            </a:xfrm>
            <a:prstGeom prst="straightConnector1">
              <a:avLst/>
            </a:prstGeom>
            <a:noFill/>
            <a:ln w="19050" cap="flat" cmpd="sng">
              <a:solidFill>
                <a:schemeClr val="accent2"/>
              </a:solidFill>
              <a:prstDash val="solid"/>
              <a:round/>
              <a:headEnd type="none" w="med" len="med"/>
              <a:tailEnd type="none" w="med" len="med"/>
            </a:ln>
          </p:spPr>
        </p:cxnSp>
      </p:grpSp>
      <p:pic>
        <p:nvPicPr>
          <p:cNvPr id="32" name="Picture 31"/>
          <p:cNvPicPr>
            <a:picLocks noChangeAspect="1"/>
          </p:cNvPicPr>
          <p:nvPr/>
        </p:nvPicPr>
        <p:blipFill>
          <a:blip r:embed="rId3"/>
          <a:stretch>
            <a:fillRect/>
          </a:stretch>
        </p:blipFill>
        <p:spPr>
          <a:xfrm>
            <a:off x="3931347" y="270209"/>
            <a:ext cx="3920251" cy="2391600"/>
          </a:xfrm>
          <a:prstGeom prst="rect">
            <a:avLst/>
          </a:prstGeom>
        </p:spPr>
      </p:pic>
      <p:sp>
        <p:nvSpPr>
          <p:cNvPr id="33" name="Google Shape;2353;p117"/>
          <p:cNvSpPr/>
          <p:nvPr/>
        </p:nvSpPr>
        <p:spPr>
          <a:xfrm>
            <a:off x="1023631" y="2646776"/>
            <a:ext cx="3003252" cy="3333200"/>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sp>
        <p:nvSpPr>
          <p:cNvPr id="34" name="Rectangle 33"/>
          <p:cNvSpPr/>
          <p:nvPr/>
        </p:nvSpPr>
        <p:spPr>
          <a:xfrm>
            <a:off x="1106310" y="2969575"/>
            <a:ext cx="2825037" cy="1384995"/>
          </a:xfrm>
          <a:prstGeom prst="rect">
            <a:avLst/>
          </a:prstGeom>
        </p:spPr>
        <p:txBody>
          <a:bodyPr wrap="square">
            <a:spAutoFit/>
          </a:bodyPr>
          <a:lstStyle/>
          <a:p>
            <a:pPr algn="just">
              <a:buClr>
                <a:srgbClr val="000000"/>
              </a:buClr>
              <a:defRPr/>
            </a:pPr>
            <a:r>
              <a:rPr lang="vi-VN" sz="2800" b="1" i="1" kern="0" dirty="0">
                <a:solidFill>
                  <a:srgbClr val="EDECDF">
                    <a:lumMod val="10000"/>
                  </a:srgbClr>
                </a:solidFill>
                <a:latin typeface="Times New Roman"/>
                <a:ea typeface="Times New Roman"/>
                <a:cs typeface="Times New Roman"/>
                <a:sym typeface="Times New Roman"/>
              </a:rPr>
              <a:t>Phần 1:</a:t>
            </a:r>
            <a:r>
              <a:rPr lang="vi-VN" sz="2800" b="1" kern="0" dirty="0">
                <a:solidFill>
                  <a:srgbClr val="EDECDF">
                    <a:lumMod val="10000"/>
                  </a:srgbClr>
                </a:solidFill>
                <a:latin typeface="Times New Roman"/>
                <a:ea typeface="Times New Roman"/>
                <a:cs typeface="Times New Roman"/>
                <a:sym typeface="Times New Roman"/>
              </a:rPr>
              <a:t> </a:t>
            </a:r>
            <a:r>
              <a:rPr lang="en-US" sz="2800" dirty="0">
                <a:solidFill>
                  <a:srgbClr val="3A3A3A"/>
                </a:solidFill>
                <a:latin typeface="Times New Roman" panose="02020603050405020304" pitchFamily="18" charset="0"/>
                <a:cs typeface="Times New Roman" panose="02020603050405020304" pitchFamily="18" charset="0"/>
              </a:rPr>
              <a:t>(</a:t>
            </a:r>
            <a:r>
              <a:rPr lang="en-US" sz="2800" dirty="0" err="1">
                <a:solidFill>
                  <a:srgbClr val="3A3A3A"/>
                </a:solidFill>
                <a:latin typeface="Times New Roman" panose="02020603050405020304" pitchFamily="18" charset="0"/>
                <a:cs typeface="Times New Roman" panose="02020603050405020304" pitchFamily="18" charset="0"/>
              </a:rPr>
              <a:t>Từ</a:t>
            </a:r>
            <a:r>
              <a:rPr lang="en-US" sz="2800" dirty="0">
                <a:solidFill>
                  <a:srgbClr val="3A3A3A"/>
                </a:solidFill>
                <a:latin typeface="Times New Roman" panose="02020603050405020304" pitchFamily="18" charset="0"/>
                <a:cs typeface="Times New Roman" panose="02020603050405020304" pitchFamily="18" charset="0"/>
              </a:rPr>
              <a:t> </a:t>
            </a:r>
            <a:r>
              <a:rPr lang="en-US" sz="2800" dirty="0" err="1">
                <a:solidFill>
                  <a:srgbClr val="3A3A3A"/>
                </a:solidFill>
                <a:latin typeface="Times New Roman" panose="02020603050405020304" pitchFamily="18" charset="0"/>
                <a:cs typeface="Times New Roman" panose="02020603050405020304" pitchFamily="18" charset="0"/>
              </a:rPr>
              <a:t>đầu</a:t>
            </a:r>
            <a:r>
              <a:rPr lang="en-US" sz="2800" dirty="0">
                <a:solidFill>
                  <a:srgbClr val="3A3A3A"/>
                </a:solidFill>
                <a:latin typeface="Times New Roman" panose="02020603050405020304" pitchFamily="18" charset="0"/>
                <a:cs typeface="Times New Roman" panose="02020603050405020304" pitchFamily="18" charset="0"/>
              </a:rPr>
              <a:t> … </a:t>
            </a:r>
            <a:r>
              <a:rPr lang="en-US" sz="2800" dirty="0" err="1">
                <a:solidFill>
                  <a:srgbClr val="3A3A3A"/>
                </a:solidFill>
                <a:latin typeface="Times New Roman" panose="02020603050405020304" pitchFamily="18" charset="0"/>
                <a:cs typeface="Times New Roman" panose="02020603050405020304" pitchFamily="18" charset="0"/>
              </a:rPr>
              <a:t>đến</a:t>
            </a:r>
            <a:r>
              <a:rPr lang="en-US" sz="2800" dirty="0">
                <a:solidFill>
                  <a:srgbClr val="3A3A3A"/>
                </a:solidFill>
                <a:latin typeface="Times New Roman" panose="02020603050405020304" pitchFamily="18" charset="0"/>
                <a:cs typeface="Times New Roman" panose="02020603050405020304" pitchFamily="18" charset="0"/>
              </a:rPr>
              <a:t> </a:t>
            </a:r>
            <a:r>
              <a:rPr lang="en-US" sz="2800" i="1" dirty="0" err="1" smtClean="0">
                <a:solidFill>
                  <a:srgbClr val="3A3A3A"/>
                </a:solidFill>
                <a:latin typeface="Times New Roman" panose="02020603050405020304" pitchFamily="18" charset="0"/>
                <a:cs typeface="Times New Roman" panose="02020603050405020304" pitchFamily="18" charset="0"/>
              </a:rPr>
              <a:t>nội</a:t>
            </a:r>
            <a:r>
              <a:rPr lang="en-US" sz="2800" i="1" dirty="0" smtClean="0">
                <a:solidFill>
                  <a:srgbClr val="3A3A3A"/>
                </a:solidFill>
                <a:latin typeface="Times New Roman" panose="02020603050405020304" pitchFamily="18" charset="0"/>
                <a:cs typeface="Times New Roman" panose="02020603050405020304" pitchFamily="18" charset="0"/>
              </a:rPr>
              <a:t> </a:t>
            </a:r>
            <a:r>
              <a:rPr lang="en-US" sz="2800" i="1" dirty="0" err="1" smtClean="0">
                <a:solidFill>
                  <a:srgbClr val="3A3A3A"/>
                </a:solidFill>
                <a:latin typeface="Times New Roman" panose="02020603050405020304" pitchFamily="18" charset="0"/>
                <a:cs typeface="Times New Roman" panose="02020603050405020304" pitchFamily="18" charset="0"/>
              </a:rPr>
              <a:t>quy</a:t>
            </a:r>
            <a:r>
              <a:rPr lang="en-US" sz="2800" i="1" dirty="0" smtClean="0">
                <a:solidFill>
                  <a:srgbClr val="3A3A3A"/>
                </a:solidFill>
                <a:latin typeface="Times New Roman" panose="02020603050405020304" pitchFamily="18" charset="0"/>
                <a:cs typeface="Times New Roman" panose="02020603050405020304" pitchFamily="18" charset="0"/>
              </a:rPr>
              <a:t> </a:t>
            </a:r>
            <a:r>
              <a:rPr lang="en-US" sz="2800" i="1" dirty="0" err="1" smtClean="0">
                <a:solidFill>
                  <a:srgbClr val="3A3A3A"/>
                </a:solidFill>
                <a:latin typeface="Times New Roman" panose="02020603050405020304" pitchFamily="18" charset="0"/>
                <a:cs typeface="Times New Roman" panose="02020603050405020304" pitchFamily="18" charset="0"/>
              </a:rPr>
              <a:t>nhà</a:t>
            </a:r>
            <a:r>
              <a:rPr lang="en-US" sz="2800" i="1" dirty="0" smtClean="0">
                <a:solidFill>
                  <a:srgbClr val="3A3A3A"/>
                </a:solidFill>
                <a:latin typeface="Times New Roman" panose="02020603050405020304" pitchFamily="18" charset="0"/>
                <a:cs typeface="Times New Roman" panose="02020603050405020304" pitchFamily="18" charset="0"/>
              </a:rPr>
              <a:t> </a:t>
            </a:r>
            <a:r>
              <a:rPr lang="en-US" sz="2800" i="1" dirty="0" err="1" smtClean="0">
                <a:solidFill>
                  <a:srgbClr val="3A3A3A"/>
                </a:solidFill>
                <a:latin typeface="Times New Roman" panose="02020603050405020304" pitchFamily="18" charset="0"/>
                <a:cs typeface="Times New Roman" panose="02020603050405020304" pitchFamily="18" charset="0"/>
              </a:rPr>
              <a:t>trường</a:t>
            </a:r>
            <a:r>
              <a:rPr lang="en-US" sz="2800" i="1" dirty="0" smtClean="0">
                <a:solidFill>
                  <a:srgbClr val="3A3A3A"/>
                </a:solidFill>
                <a:latin typeface="Times New Roman" panose="02020603050405020304" pitchFamily="18" charset="0"/>
                <a:cs typeface="Times New Roman" panose="02020603050405020304" pitchFamily="18" charset="0"/>
              </a:rPr>
              <a:t>)</a:t>
            </a:r>
            <a:endParaRPr lang="vi-VN" sz="2800" b="1" kern="0" dirty="0">
              <a:solidFill>
                <a:srgbClr val="EDECDF">
                  <a:lumMod val="10000"/>
                </a:srgbClr>
              </a:solidFill>
              <a:latin typeface="Times New Roman"/>
              <a:ea typeface="Times New Roman"/>
              <a:cs typeface="Times New Roman"/>
              <a:sym typeface="Times New Roman"/>
            </a:endParaRPr>
          </a:p>
        </p:txBody>
      </p:sp>
      <p:sp>
        <p:nvSpPr>
          <p:cNvPr id="35" name="Rectangle 34"/>
          <p:cNvSpPr/>
          <p:nvPr/>
        </p:nvSpPr>
        <p:spPr>
          <a:xfrm>
            <a:off x="1106310" y="4475510"/>
            <a:ext cx="2726159" cy="867930"/>
          </a:xfrm>
          <a:prstGeom prst="rect">
            <a:avLst/>
          </a:prstGeom>
        </p:spPr>
        <p:txBody>
          <a:bodyPr wrap="square">
            <a:spAutoFit/>
          </a:bodyPr>
          <a:lstStyle/>
          <a:p>
            <a:pPr algn="ctr" defTabSz="1066800">
              <a:lnSpc>
                <a:spcPct val="90000"/>
              </a:lnSpc>
              <a:spcBef>
                <a:spcPct val="0"/>
              </a:spcBef>
              <a:spcAft>
                <a:spcPct val="35000"/>
              </a:spcAft>
            </a:pPr>
            <a:r>
              <a:rPr lang="vi-VN" sz="2800" kern="0" dirty="0" smtClean="0">
                <a:solidFill>
                  <a:srgbClr val="FF0000"/>
                </a:solidFill>
                <a:latin typeface="Times New Roman"/>
                <a:ea typeface="Times New Roman"/>
                <a:cs typeface="Times New Roman"/>
                <a:sym typeface="Wingdings" panose="05000000000000000000" pitchFamily="2" charset="2"/>
              </a:rPr>
              <a:t> </a:t>
            </a:r>
            <a:r>
              <a:rPr lang="nl-NL" sz="2800" dirty="0">
                <a:solidFill>
                  <a:srgbClr val="FF0000"/>
                </a:solidFill>
                <a:latin typeface="Times New Roman" panose="02020603050405020304" pitchFamily="18" charset="0"/>
                <a:cs typeface="Times New Roman" panose="02020603050405020304" pitchFamily="18" charset="0"/>
              </a:rPr>
              <a:t>Nêu vấn đề nghị luận</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4715077" y="2969575"/>
            <a:ext cx="2852681" cy="1384995"/>
          </a:xfrm>
          <a:prstGeom prst="rect">
            <a:avLst/>
          </a:prstGeom>
        </p:spPr>
        <p:txBody>
          <a:bodyPr wrap="square">
            <a:spAutoFit/>
          </a:bodyPr>
          <a:lstStyle/>
          <a:p>
            <a:pPr algn="just">
              <a:buClr>
                <a:srgbClr val="000000"/>
              </a:buClr>
              <a:defRPr/>
            </a:pPr>
            <a:r>
              <a:rPr lang="vi-VN" sz="2800" b="1" i="1" kern="0" dirty="0">
                <a:solidFill>
                  <a:srgbClr val="EDECDF">
                    <a:lumMod val="10000"/>
                  </a:srgbClr>
                </a:solidFill>
                <a:latin typeface="Times New Roman"/>
                <a:ea typeface="Times New Roman"/>
                <a:cs typeface="Times New Roman"/>
                <a:sym typeface="Times New Roman"/>
              </a:rPr>
              <a:t>Phần </a:t>
            </a:r>
            <a:r>
              <a:rPr lang="vi-VN" sz="2800" b="1" i="1" kern="0" dirty="0" smtClean="0">
                <a:solidFill>
                  <a:srgbClr val="EDECDF">
                    <a:lumMod val="10000"/>
                  </a:srgbClr>
                </a:solidFill>
                <a:latin typeface="Times New Roman"/>
                <a:ea typeface="Times New Roman"/>
                <a:cs typeface="Times New Roman"/>
                <a:sym typeface="Times New Roman"/>
              </a:rPr>
              <a:t>2:</a:t>
            </a:r>
            <a:r>
              <a:rPr lang="vi-VN" sz="2800" b="1" kern="0" dirty="0" smtClean="0">
                <a:solidFill>
                  <a:srgbClr val="EDECDF">
                    <a:lumMod val="10000"/>
                  </a:srgbClr>
                </a:solidFill>
                <a:latin typeface="Times New Roman"/>
                <a:ea typeface="Times New Roman"/>
                <a:cs typeface="Times New Roman"/>
                <a:sym typeface="Times New Roman"/>
              </a:rPr>
              <a:t> </a:t>
            </a:r>
            <a:r>
              <a:rPr lang="en-US" sz="2800" dirty="0">
                <a:solidFill>
                  <a:srgbClr val="3A3A3A"/>
                </a:solidFill>
                <a:latin typeface="Times New Roman" panose="02020603050405020304" pitchFamily="18" charset="0"/>
                <a:cs typeface="Times New Roman" panose="02020603050405020304" pitchFamily="18" charset="0"/>
              </a:rPr>
              <a:t> (</a:t>
            </a:r>
            <a:r>
              <a:rPr lang="en-US" sz="2800" dirty="0" err="1">
                <a:solidFill>
                  <a:srgbClr val="3A3A3A"/>
                </a:solidFill>
                <a:latin typeface="Times New Roman" panose="02020603050405020304" pitchFamily="18" charset="0"/>
                <a:cs typeface="Times New Roman" panose="02020603050405020304" pitchFamily="18" charset="0"/>
              </a:rPr>
              <a:t>Tiếp</a:t>
            </a:r>
            <a:r>
              <a:rPr lang="en-US" sz="2800" dirty="0">
                <a:solidFill>
                  <a:srgbClr val="3A3A3A"/>
                </a:solidFill>
                <a:latin typeface="Times New Roman" panose="02020603050405020304" pitchFamily="18" charset="0"/>
                <a:cs typeface="Times New Roman" panose="02020603050405020304" pitchFamily="18" charset="0"/>
              </a:rPr>
              <a:t> … </a:t>
            </a:r>
            <a:r>
              <a:rPr lang="en-US" sz="2800" dirty="0" err="1">
                <a:solidFill>
                  <a:srgbClr val="3A3A3A"/>
                </a:solidFill>
                <a:latin typeface="Times New Roman" panose="02020603050405020304" pitchFamily="18" charset="0"/>
                <a:cs typeface="Times New Roman" panose="02020603050405020304" pitchFamily="18" charset="0"/>
              </a:rPr>
              <a:t>đến</a:t>
            </a:r>
            <a:r>
              <a:rPr lang="en-US" sz="2800" dirty="0">
                <a:solidFill>
                  <a:srgbClr val="3A3A3A"/>
                </a:solidFill>
                <a:latin typeface="Times New Roman" panose="02020603050405020304" pitchFamily="18" charset="0"/>
                <a:cs typeface="Times New Roman" panose="02020603050405020304" pitchFamily="18" charset="0"/>
              </a:rPr>
              <a:t> </a:t>
            </a:r>
            <a:r>
              <a:rPr lang="en-US" sz="2800" i="1" dirty="0" err="1" smtClean="0">
                <a:solidFill>
                  <a:srgbClr val="3A3A3A"/>
                </a:solidFill>
                <a:latin typeface="Times New Roman" panose="02020603050405020304" pitchFamily="18" charset="0"/>
                <a:cs typeface="Times New Roman" panose="02020603050405020304" pitchFamily="18" charset="0"/>
              </a:rPr>
              <a:t>không</a:t>
            </a:r>
            <a:r>
              <a:rPr lang="en-US" sz="2800" i="1" dirty="0" smtClean="0">
                <a:solidFill>
                  <a:srgbClr val="3A3A3A"/>
                </a:solidFill>
                <a:latin typeface="Times New Roman" panose="02020603050405020304" pitchFamily="18" charset="0"/>
                <a:cs typeface="Times New Roman" panose="02020603050405020304" pitchFamily="18" charset="0"/>
              </a:rPr>
              <a:t> </a:t>
            </a:r>
            <a:r>
              <a:rPr lang="en-US" sz="2800" i="1" dirty="0" err="1" smtClean="0">
                <a:solidFill>
                  <a:srgbClr val="3A3A3A"/>
                </a:solidFill>
                <a:latin typeface="Times New Roman" panose="02020603050405020304" pitchFamily="18" charset="0"/>
                <a:cs typeface="Times New Roman" panose="02020603050405020304" pitchFamily="18" charset="0"/>
              </a:rPr>
              <a:t>nể</a:t>
            </a:r>
            <a:r>
              <a:rPr lang="en-US" sz="2800" i="1" dirty="0" smtClean="0">
                <a:solidFill>
                  <a:srgbClr val="3A3A3A"/>
                </a:solidFill>
                <a:latin typeface="Times New Roman" panose="02020603050405020304" pitchFamily="18" charset="0"/>
                <a:cs typeface="Times New Roman" panose="02020603050405020304" pitchFamily="18" charset="0"/>
              </a:rPr>
              <a:t> </a:t>
            </a:r>
            <a:r>
              <a:rPr lang="en-US" sz="2800" i="1" dirty="0" err="1" smtClean="0">
                <a:solidFill>
                  <a:srgbClr val="3A3A3A"/>
                </a:solidFill>
                <a:latin typeface="Times New Roman" panose="02020603050405020304" pitchFamily="18" charset="0"/>
                <a:cs typeface="Times New Roman" panose="02020603050405020304" pitchFamily="18" charset="0"/>
              </a:rPr>
              <a:t>phục</a:t>
            </a:r>
            <a:r>
              <a:rPr lang="en-US" sz="2800" i="1" dirty="0" smtClean="0">
                <a:solidFill>
                  <a:srgbClr val="3A3A3A"/>
                </a:solidFill>
                <a:latin typeface="Times New Roman" panose="02020603050405020304" pitchFamily="18" charset="0"/>
                <a:cs typeface="Times New Roman" panose="02020603050405020304" pitchFamily="18" charset="0"/>
              </a:rPr>
              <a:t> </a:t>
            </a:r>
            <a:r>
              <a:rPr lang="en-US" sz="2800" i="1" dirty="0" err="1" smtClean="0">
                <a:solidFill>
                  <a:srgbClr val="3A3A3A"/>
                </a:solidFill>
                <a:latin typeface="Times New Roman" panose="02020603050405020304" pitchFamily="18" charset="0"/>
                <a:cs typeface="Times New Roman" panose="02020603050405020304" pitchFamily="18" charset="0"/>
              </a:rPr>
              <a:t>cậu</a:t>
            </a:r>
            <a:r>
              <a:rPr lang="en-US" sz="2800" dirty="0" smtClean="0">
                <a:solidFill>
                  <a:srgbClr val="3A3A3A"/>
                </a:solidFill>
                <a:latin typeface="Times New Roman" panose="02020603050405020304" pitchFamily="18" charset="0"/>
                <a:cs typeface="Times New Roman" panose="02020603050405020304" pitchFamily="18" charset="0"/>
              </a:rPr>
              <a:t>)</a:t>
            </a:r>
            <a:endParaRPr lang="vi-VN" sz="2800" b="1" kern="0" dirty="0">
              <a:solidFill>
                <a:srgbClr val="EDECDF">
                  <a:lumMod val="10000"/>
                </a:srgbClr>
              </a:solidFill>
              <a:latin typeface="Times New Roman"/>
              <a:ea typeface="Times New Roman"/>
              <a:cs typeface="Times New Roman"/>
              <a:sym typeface="Times New Roman"/>
            </a:endParaRPr>
          </a:p>
        </p:txBody>
      </p:sp>
      <p:sp>
        <p:nvSpPr>
          <p:cNvPr id="37" name="Rectangle 36"/>
          <p:cNvSpPr/>
          <p:nvPr/>
        </p:nvSpPr>
        <p:spPr>
          <a:xfrm>
            <a:off x="4639792" y="4475510"/>
            <a:ext cx="2954964" cy="480131"/>
          </a:xfrm>
          <a:prstGeom prst="rect">
            <a:avLst/>
          </a:prstGeom>
        </p:spPr>
        <p:txBody>
          <a:bodyPr wrap="square">
            <a:spAutoFit/>
          </a:bodyPr>
          <a:lstStyle/>
          <a:p>
            <a:pPr algn="ctr" defTabSz="1066800">
              <a:lnSpc>
                <a:spcPct val="90000"/>
              </a:lnSpc>
              <a:spcBef>
                <a:spcPct val="0"/>
              </a:spcBef>
              <a:spcAft>
                <a:spcPct val="35000"/>
              </a:spcAft>
            </a:pPr>
            <a:r>
              <a:rPr lang="vi-VN" sz="2800" kern="0" dirty="0" smtClean="0">
                <a:solidFill>
                  <a:srgbClr val="FF0000"/>
                </a:solidFill>
                <a:latin typeface="Times New Roman"/>
                <a:ea typeface="Times New Roman"/>
                <a:cs typeface="Times New Roman"/>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rPr>
              <a:t>Bàn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luận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vấn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đề</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8" name="Rectangle 37"/>
          <p:cNvSpPr/>
          <p:nvPr/>
        </p:nvSpPr>
        <p:spPr>
          <a:xfrm>
            <a:off x="8277568" y="2984608"/>
            <a:ext cx="2940891" cy="954107"/>
          </a:xfrm>
          <a:prstGeom prst="rect">
            <a:avLst/>
          </a:prstGeom>
        </p:spPr>
        <p:txBody>
          <a:bodyPr wrap="square">
            <a:spAutoFit/>
          </a:bodyPr>
          <a:lstStyle/>
          <a:p>
            <a:pPr algn="just">
              <a:buClr>
                <a:srgbClr val="000000"/>
              </a:buClr>
              <a:defRPr/>
            </a:pPr>
            <a:r>
              <a:rPr lang="vi-VN" sz="2800" b="1" i="1" kern="0" dirty="0">
                <a:solidFill>
                  <a:srgbClr val="EDECDF">
                    <a:lumMod val="10000"/>
                  </a:srgbClr>
                </a:solidFill>
                <a:latin typeface="Times New Roman"/>
                <a:ea typeface="Times New Roman"/>
                <a:cs typeface="Times New Roman"/>
                <a:sym typeface="Times New Roman"/>
              </a:rPr>
              <a:t>Phần </a:t>
            </a:r>
            <a:r>
              <a:rPr lang="vi-VN" sz="2800" b="1" i="1" kern="0" dirty="0" smtClean="0">
                <a:solidFill>
                  <a:srgbClr val="EDECDF">
                    <a:lumMod val="10000"/>
                  </a:srgbClr>
                </a:solidFill>
                <a:latin typeface="Times New Roman"/>
                <a:ea typeface="Times New Roman"/>
                <a:cs typeface="Times New Roman"/>
                <a:sym typeface="Times New Roman"/>
              </a:rPr>
              <a:t>3:</a:t>
            </a:r>
            <a:r>
              <a:rPr lang="vi-VN" sz="2800" b="1" kern="0" dirty="0" smtClean="0">
                <a:solidFill>
                  <a:srgbClr val="EDECDF">
                    <a:lumMod val="10000"/>
                  </a:srgbClr>
                </a:solidFill>
                <a:latin typeface="Times New Roman"/>
                <a:ea typeface="Times New Roman"/>
                <a:cs typeface="Times New Roman"/>
                <a:sym typeface="Times New Roman"/>
              </a:rPr>
              <a:t> </a:t>
            </a:r>
            <a:r>
              <a:rPr lang="vi-VN" sz="2800" kern="0" dirty="0" smtClean="0">
                <a:solidFill>
                  <a:srgbClr val="EDECDF">
                    <a:lumMod val="10000"/>
                  </a:srgbClr>
                </a:solidFill>
                <a:latin typeface="Times New Roman"/>
                <a:ea typeface="Times New Roman"/>
                <a:cs typeface="Times New Roman"/>
                <a:sym typeface="Times New Roman"/>
              </a:rPr>
              <a:t>Phần còn lại</a:t>
            </a:r>
            <a:endParaRPr lang="vi-VN" sz="2800" kern="0" dirty="0">
              <a:solidFill>
                <a:srgbClr val="EDECDF">
                  <a:lumMod val="10000"/>
                </a:srgbClr>
              </a:solidFill>
              <a:latin typeface="Times New Roman"/>
              <a:ea typeface="Times New Roman"/>
              <a:cs typeface="Times New Roman"/>
              <a:sym typeface="Times New Roman"/>
            </a:endParaRPr>
          </a:p>
        </p:txBody>
      </p:sp>
      <p:sp>
        <p:nvSpPr>
          <p:cNvPr id="39" name="Rectangle 38"/>
          <p:cNvSpPr/>
          <p:nvPr/>
        </p:nvSpPr>
        <p:spPr>
          <a:xfrm>
            <a:off x="8320703" y="4475510"/>
            <a:ext cx="2934269" cy="480131"/>
          </a:xfrm>
          <a:prstGeom prst="rect">
            <a:avLst/>
          </a:prstGeom>
        </p:spPr>
        <p:txBody>
          <a:bodyPr wrap="square">
            <a:spAutoFit/>
          </a:bodyPr>
          <a:lstStyle/>
          <a:p>
            <a:pPr algn="ctr" defTabSz="1066800">
              <a:lnSpc>
                <a:spcPct val="90000"/>
              </a:lnSpc>
              <a:spcBef>
                <a:spcPct val="0"/>
              </a:spcBef>
              <a:spcAft>
                <a:spcPct val="35000"/>
              </a:spcAft>
            </a:pPr>
            <a:r>
              <a:rPr lang="vi-VN" sz="2800" kern="0" dirty="0" smtClean="0">
                <a:solidFill>
                  <a:srgbClr val="FF0000"/>
                </a:solidFill>
                <a:latin typeface="Times New Roman"/>
                <a:ea typeface="Times New Roman"/>
                <a:cs typeface="Times New Roman"/>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rPr>
              <a:t>Kết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thúc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vấn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đề</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027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par>
                                <p:cTn id="11" presetID="16" presetClass="entr" presetSubtype="21"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par>
                                <p:cTn id="14" presetID="16" presetClass="entr" presetSubtype="21"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inVertical)">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barn(inVertical)">
                                      <p:cBhvr>
                                        <p:cTn id="24" dur="500"/>
                                        <p:tgtEl>
                                          <p:spTgt spid="3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arn(inVertical)">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barn(inVertical)">
                                      <p:cBhvr>
                                        <p:cTn id="32" dur="500"/>
                                        <p:tgtEl>
                                          <p:spTgt spid="3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barn(inVertical)">
                                      <p:cBhvr>
                                        <p:cTn id="40" dur="500"/>
                                        <p:tgtEl>
                                          <p:spTgt spid="3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barn(inVertical)">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3" grpId="0" animBg="1"/>
      <p:bldP spid="34" grpId="0"/>
      <p:bldP spid="35" grpId="0"/>
      <p:bldP spid="36" grpId="0"/>
      <p:bldP spid="37" grpId="0"/>
      <p:bldP spid="38" grpId="0"/>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80"/>
        <p:cNvGrpSpPr/>
        <p:nvPr/>
      </p:nvGrpSpPr>
      <p:grpSpPr>
        <a:xfrm>
          <a:off x="0" y="0"/>
          <a:ext cx="0" cy="0"/>
          <a:chOff x="0" y="0"/>
          <a:chExt cx="0" cy="0"/>
        </a:xfrm>
      </p:grpSpPr>
      <p:grpSp>
        <p:nvGrpSpPr>
          <p:cNvPr id="4" name="Group 3"/>
          <p:cNvGrpSpPr/>
          <p:nvPr/>
        </p:nvGrpSpPr>
        <p:grpSpPr>
          <a:xfrm>
            <a:off x="2849217" y="523606"/>
            <a:ext cx="5976530" cy="728230"/>
            <a:chOff x="383166" y="1481172"/>
            <a:chExt cx="5364330" cy="944640"/>
          </a:xfrm>
          <a:solidFill>
            <a:srgbClr val="009999"/>
          </a:solidFill>
        </p:grpSpPr>
        <p:sp>
          <p:nvSpPr>
            <p:cNvPr id="5" name="Rounded Rectangle 4"/>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6"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a:buClr>
                  <a:srgbClr val="000000"/>
                </a:buClr>
                <a:buFont typeface="Arial"/>
                <a:buNone/>
              </a:pPr>
              <a:r>
                <a:rPr lang="en-US" sz="3600" kern="0" dirty="0" smtClean="0">
                  <a:solidFill>
                    <a:prstClr val="white"/>
                  </a:solidFill>
                  <a:latin typeface="Times New Roman"/>
                  <a:ea typeface="Times New Roman"/>
                  <a:cs typeface="Times New Roman"/>
                  <a:sym typeface="Times New Roman"/>
                </a:rPr>
                <a:t>TÓM TẮT VĂN BẢN</a:t>
              </a:r>
              <a:endParaRPr lang="en-US" sz="3600" kern="0" dirty="0">
                <a:solidFill>
                  <a:prstClr val="white"/>
                </a:solidFill>
                <a:ea typeface="Calibri"/>
                <a:cs typeface="Calibri"/>
                <a:sym typeface="Calibri"/>
              </a:endParaRPr>
            </a:p>
          </p:txBody>
        </p:sp>
      </p:grpSp>
      <p:sp>
        <p:nvSpPr>
          <p:cNvPr id="7" name="Rectangle 6"/>
          <p:cNvSpPr/>
          <p:nvPr/>
        </p:nvSpPr>
        <p:spPr>
          <a:xfrm>
            <a:off x="543340" y="1449490"/>
            <a:ext cx="11092068" cy="4832092"/>
          </a:xfrm>
          <a:prstGeom prst="rect">
            <a:avLst/>
          </a:prstGeom>
          <a:solidFill>
            <a:schemeClr val="bg1"/>
          </a:solidFill>
        </p:spPr>
        <p:txBody>
          <a:bodyPr wrap="square">
            <a:spAutoFit/>
          </a:bodyPr>
          <a:lstStyle/>
          <a:p>
            <a:pPr algn="just"/>
            <a:r>
              <a:rPr lang="en-US" sz="2800" dirty="0" smtClean="0">
                <a:solidFill>
                  <a:srgbClr val="001A33"/>
                </a:solidFill>
                <a:latin typeface="+mj-lt"/>
              </a:rPr>
              <a:t>        </a:t>
            </a:r>
            <a:r>
              <a:rPr lang="vi-VN" sz="2800" dirty="0" smtClean="0">
                <a:solidFill>
                  <a:srgbClr val="001A33"/>
                </a:solidFill>
                <a:latin typeface="+mj-lt"/>
              </a:rPr>
              <a:t>Khi </a:t>
            </a:r>
            <a:r>
              <a:rPr lang="vi-VN" sz="2800" dirty="0">
                <a:solidFill>
                  <a:srgbClr val="001A33"/>
                </a:solidFill>
                <a:latin typeface="+mj-lt"/>
              </a:rPr>
              <a:t>còn học ở trung học nhân vật tôi và cả lớp được cô giáo giao cho bài tập trong 24h phải cố gắng trở nên khác biệt. Nhân vật tôi và đông đảo các bạn đã tạo nên sự khác việt bằng cách ăn mặc nhàu nhĩ, các kiểu tóc kì lạ, hay các hành động khác thường nhằm gây sự ấn tượng. Chỉ duy có J cậu ta đến trường với diện mạo lịch sự như học sinh bình thường, khi trả lời thầy cô giáo thì rất </a:t>
            </a:r>
            <a:r>
              <a:rPr lang="vi-VN" sz="2800" dirty="0">
                <a:solidFill>
                  <a:srgbClr val="001A33"/>
                </a:solidFill>
                <a:latin typeface="Times New Roman" panose="02020603050405020304" pitchFamily="18" charset="0"/>
                <a:cs typeface="Times New Roman" panose="02020603050405020304" pitchFamily="18" charset="0"/>
              </a:rPr>
              <a:t>lễ </a:t>
            </a:r>
            <a:r>
              <a:rPr lang="vi-VN" sz="2800" dirty="0" smtClean="0">
                <a:solidFill>
                  <a:srgbClr val="001A33"/>
                </a:solidFill>
                <a:latin typeface="Times New Roman" panose="02020603050405020304" pitchFamily="18" charset="0"/>
                <a:cs typeface="Times New Roman" panose="02020603050405020304" pitchFamily="18" charset="0"/>
              </a:rPr>
              <a:t>đ</a:t>
            </a:r>
            <a:r>
              <a:rPr lang="en-US" sz="2800" dirty="0" smtClean="0">
                <a:solidFill>
                  <a:srgbClr val="001A33"/>
                </a:solidFill>
                <a:latin typeface="Times New Roman" panose="02020603050405020304" pitchFamily="18" charset="0"/>
                <a:cs typeface="Times New Roman" panose="02020603050405020304" pitchFamily="18" charset="0"/>
              </a:rPr>
              <a:t>ộ</a:t>
            </a:r>
            <a:r>
              <a:rPr lang="vi-VN" sz="2800" dirty="0" smtClean="0">
                <a:solidFill>
                  <a:srgbClr val="001A33"/>
                </a:solidFill>
                <a:latin typeface="Times New Roman" panose="02020603050405020304" pitchFamily="18" charset="0"/>
                <a:cs typeface="Times New Roman" panose="02020603050405020304" pitchFamily="18" charset="0"/>
              </a:rPr>
              <a:t> </a:t>
            </a:r>
            <a:r>
              <a:rPr lang="vi-VN" sz="2800" dirty="0">
                <a:solidFill>
                  <a:srgbClr val="001A33"/>
                </a:solidFill>
                <a:latin typeface="+mj-lt"/>
              </a:rPr>
              <a:t>và các câu trả lời rất cẩn thận tỉ mỉ, như thể cậu muốn câu trả lời của mình có giá trị nhất định. J cũng là người đã thu hút được sự chú ý từ mọi người nhiều nhất. Bài tập này đã giúp nhân vật tôi nhận ra rằng có hai sự khác biệt: khác biệt vô nghĩa và khác biệt có nghĩa. Phần đông đều chỉ tạo ra những khác biệt vô nghĩa nhất thời. Còn những người tạo ra sự khác biệt có nghĩa mới khiến cho chúng ta đặc biệt chú ý tới.</a:t>
            </a:r>
            <a:endParaRPr lang="en-US" sz="2800" dirty="0">
              <a:latin typeface="+mj-lt"/>
            </a:endParaRPr>
          </a:p>
        </p:txBody>
      </p:sp>
    </p:spTree>
    <p:extLst>
      <p:ext uri="{BB962C8B-B14F-4D97-AF65-F5344CB8AC3E}">
        <p14:creationId xmlns:p14="http://schemas.microsoft.com/office/powerpoint/2010/main" val="2901390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18181" y="1103451"/>
            <a:ext cx="6352583" cy="3694496"/>
          </a:xfrm>
          <a:prstGeom prst="rect">
            <a:avLst/>
          </a:prstGeom>
        </p:spPr>
      </p:pic>
    </p:spTree>
    <p:extLst>
      <p:ext uri="{BB962C8B-B14F-4D97-AF65-F5344CB8AC3E}">
        <p14:creationId xmlns:p14="http://schemas.microsoft.com/office/powerpoint/2010/main" val="1600989194"/>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Light"/>
        <a:ea typeface="方正姚体"/>
        <a:cs typeface=""/>
      </a:majorFont>
      <a:minorFont>
        <a:latin typeface="Calibri"/>
        <a:ea typeface="方正姚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4444</TotalTime>
  <Words>1707</Words>
  <PresentationFormat>Widescreen</PresentationFormat>
  <Paragraphs>179</Paragraphs>
  <Slides>31</Slides>
  <Notes>25</Notes>
  <HiddenSlides>0</HiddenSlides>
  <MMClips>0</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31</vt:i4>
      </vt:variant>
    </vt:vector>
  </HeadingPairs>
  <TitlesOfParts>
    <vt:vector size="51" baseType="lpstr">
      <vt:lpstr>SimSun</vt:lpstr>
      <vt:lpstr>Arial</vt:lpstr>
      <vt:lpstr>Calibri</vt:lpstr>
      <vt:lpstr>Calibri Light</vt:lpstr>
      <vt:lpstr>Fira Sans Extra Condensed Medium</vt:lpstr>
      <vt:lpstr>方正姚体</vt:lpstr>
      <vt:lpstr>Open Sans</vt:lpstr>
      <vt:lpstr>Overpass Black</vt:lpstr>
      <vt:lpstr>Times New Roman</vt:lpstr>
      <vt:lpstr>UTM Than Chien Tranh</vt:lpstr>
      <vt:lpstr>Wingdings</vt:lpstr>
      <vt:lpstr>3_Office Theme</vt:lpstr>
      <vt:lpstr>6_Office Theme</vt:lpstr>
      <vt:lpstr>4_Office Theme</vt:lpstr>
      <vt:lpstr>https://www.freeppt7.com</vt:lpstr>
      <vt:lpstr>Office 主题</vt:lpstr>
      <vt:lpstr>Aqua Marketing Plan by Slidego</vt:lpstr>
      <vt:lpstr>1_Aqua Marketing Plan by Slidego</vt:lpstr>
      <vt:lpstr>2_Aqua Marketing Plan by Slidego</vt:lpstr>
      <vt:lpstr>3_Aqua Marketing Plan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2022-02-10T03:12:31Z</dcterms:created>
  <dcterms:modified xsi:type="dcterms:W3CDTF">2023-01-02T03:42:58Z</dcterms:modified>
</cp:coreProperties>
</file>