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71" r:id="rId2"/>
    <p:sldId id="256" r:id="rId3"/>
    <p:sldId id="275" r:id="rId4"/>
    <p:sldId id="302" r:id="rId5"/>
    <p:sldId id="356" r:id="rId6"/>
    <p:sldId id="281" r:id="rId7"/>
    <p:sldId id="276" r:id="rId8"/>
    <p:sldId id="339" r:id="rId9"/>
    <p:sldId id="341" r:id="rId10"/>
    <p:sldId id="335" r:id="rId11"/>
    <p:sldId id="314" r:id="rId12"/>
    <p:sldId id="330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00B2A5"/>
    <a:srgbClr val="FFDAAB"/>
    <a:srgbClr val="F7941E"/>
    <a:srgbClr val="CBEAF0"/>
    <a:srgbClr val="48C0B6"/>
    <a:srgbClr val="FBB040"/>
    <a:srgbClr val="FF9801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F51B76-0BCC-4211-9726-8C6099210181}" v="238" dt="2022-03-25T03:35:23.1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9" autoAdjust="0"/>
    <p:restoredTop sz="94624"/>
  </p:normalViewPr>
  <p:slideViewPr>
    <p:cSldViewPr snapToGrid="0" showGuides="1">
      <p:cViewPr varScale="1">
        <p:scale>
          <a:sx n="63" d="100"/>
          <a:sy n="63" d="100"/>
        </p:scale>
        <p:origin x="964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8AF51B76-0BCC-4211-9726-8C6099210181}"/>
    <pc:docChg chg="custSel addSld delSld modSld sldOrd">
      <pc:chgData name="Thuy Linh Do" userId="f60f9f76584ec879" providerId="LiveId" clId="{8AF51B76-0BCC-4211-9726-8C6099210181}" dt="2022-03-25T03:35:52.042" v="554" actId="2696"/>
      <pc:docMkLst>
        <pc:docMk/>
      </pc:docMkLst>
      <pc:sldChg chg="modSp mod">
        <pc:chgData name="Thuy Linh Do" userId="f60f9f76584ec879" providerId="LiveId" clId="{8AF51B76-0BCC-4211-9726-8C6099210181}" dt="2022-03-25T02:59:13.473" v="12" actId="20577"/>
        <pc:sldMkLst>
          <pc:docMk/>
          <pc:sldMk cId="252621157" sldId="256"/>
        </pc:sldMkLst>
        <pc:spChg chg="mod">
          <ac:chgData name="Thuy Linh Do" userId="f60f9f76584ec879" providerId="LiveId" clId="{8AF51B76-0BCC-4211-9726-8C6099210181}" dt="2022-03-25T02:59:13.473" v="12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8AF51B76-0BCC-4211-9726-8C6099210181}" dt="2022-03-25T02:59:06.269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8AF51B76-0BCC-4211-9726-8C6099210181}" dt="2022-03-25T02:59:27.342" v="13"/>
        <pc:sldMkLst>
          <pc:docMk/>
          <pc:sldMk cId="2021924275" sldId="275"/>
        </pc:sldMkLst>
        <pc:spChg chg="mod">
          <ac:chgData name="Thuy Linh Do" userId="f60f9f76584ec879" providerId="LiveId" clId="{8AF51B76-0BCC-4211-9726-8C6099210181}" dt="2022-03-25T02:59:27.342" v="13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8AF51B76-0BCC-4211-9726-8C6099210181}" dt="2022-03-25T03:31:19.116" v="505" actId="1076"/>
        <pc:sldMkLst>
          <pc:docMk/>
          <pc:sldMk cId="1529224504" sldId="276"/>
        </pc:sldMkLst>
        <pc:spChg chg="mod">
          <ac:chgData name="Thuy Linh Do" userId="f60f9f76584ec879" providerId="LiveId" clId="{8AF51B76-0BCC-4211-9726-8C6099210181}" dt="2022-03-25T03:10:10.432" v="81" actId="20577"/>
          <ac:spMkLst>
            <pc:docMk/>
            <pc:sldMk cId="1529224504" sldId="276"/>
            <ac:spMk id="2" creationId="{00000000-0000-0000-0000-000000000000}"/>
          </ac:spMkLst>
        </pc:spChg>
        <pc:spChg chg="add mod">
          <ac:chgData name="Thuy Linh Do" userId="f60f9f76584ec879" providerId="LiveId" clId="{8AF51B76-0BCC-4211-9726-8C6099210181}" dt="2022-03-25T03:09:22.391" v="69" actId="1076"/>
          <ac:spMkLst>
            <pc:docMk/>
            <pc:sldMk cId="1529224504" sldId="276"/>
            <ac:spMk id="4" creationId="{8158B455-9B4C-44A8-9A16-5CA3FEC2FD61}"/>
          </ac:spMkLst>
        </pc:spChg>
        <pc:spChg chg="mod ord">
          <ac:chgData name="Thuy Linh Do" userId="f60f9f76584ec879" providerId="LiveId" clId="{8AF51B76-0BCC-4211-9726-8C6099210181}" dt="2022-03-25T03:31:19.116" v="505" actId="1076"/>
          <ac:spMkLst>
            <pc:docMk/>
            <pc:sldMk cId="1529224504" sldId="276"/>
            <ac:spMk id="6" creationId="{60742882-D96F-4D15-B794-E0A7D6DA18BB}"/>
          </ac:spMkLst>
        </pc:spChg>
        <pc:spChg chg="mod">
          <ac:chgData name="Thuy Linh Do" userId="f60f9f76584ec879" providerId="LiveId" clId="{8AF51B76-0BCC-4211-9726-8C6099210181}" dt="2022-03-25T03:08:48.092" v="63"/>
          <ac:spMkLst>
            <pc:docMk/>
            <pc:sldMk cId="1529224504" sldId="276"/>
            <ac:spMk id="12" creationId="{00000000-0000-0000-0000-000000000000}"/>
          </ac:spMkLst>
        </pc:spChg>
        <pc:spChg chg="mod ord">
          <ac:chgData name="Thuy Linh Do" userId="f60f9f76584ec879" providerId="LiveId" clId="{8AF51B76-0BCC-4211-9726-8C6099210181}" dt="2022-03-25T03:10:59.873" v="115" actId="1076"/>
          <ac:spMkLst>
            <pc:docMk/>
            <pc:sldMk cId="1529224504" sldId="276"/>
            <ac:spMk id="13" creationId="{D34965CC-4B22-4515-BF6C-FA09F10DAD91}"/>
          </ac:spMkLst>
        </pc:spChg>
        <pc:spChg chg="mod ord">
          <ac:chgData name="Thuy Linh Do" userId="f60f9f76584ec879" providerId="LiveId" clId="{8AF51B76-0BCC-4211-9726-8C6099210181}" dt="2022-03-25T03:11:15.435" v="122" actId="1076"/>
          <ac:spMkLst>
            <pc:docMk/>
            <pc:sldMk cId="1529224504" sldId="276"/>
            <ac:spMk id="14" creationId="{B2E66587-60ED-464B-A7D0-CF2C0F94EF81}"/>
          </ac:spMkLst>
        </pc:spChg>
        <pc:spChg chg="mod ord">
          <ac:chgData name="Thuy Linh Do" userId="f60f9f76584ec879" providerId="LiveId" clId="{8AF51B76-0BCC-4211-9726-8C6099210181}" dt="2022-03-25T03:11:30.927" v="129" actId="1076"/>
          <ac:spMkLst>
            <pc:docMk/>
            <pc:sldMk cId="1529224504" sldId="276"/>
            <ac:spMk id="15" creationId="{C618BA55-E8F0-49CF-A13B-26E5ABA03039}"/>
          </ac:spMkLst>
        </pc:spChg>
        <pc:spChg chg="mod">
          <ac:chgData name="Thuy Linh Do" userId="f60f9f76584ec879" providerId="LiveId" clId="{8AF51B76-0BCC-4211-9726-8C6099210181}" dt="2022-03-25T03:08:28.409" v="62" actId="20577"/>
          <ac:spMkLst>
            <pc:docMk/>
            <pc:sldMk cId="1529224504" sldId="276"/>
            <ac:spMk id="17" creationId="{00000000-0000-0000-0000-000000000000}"/>
          </ac:spMkLst>
        </pc:spChg>
        <pc:spChg chg="mod ord">
          <ac:chgData name="Thuy Linh Do" userId="f60f9f76584ec879" providerId="LiveId" clId="{8AF51B76-0BCC-4211-9726-8C6099210181}" dt="2022-03-25T03:11:50.069" v="148" actId="1076"/>
          <ac:spMkLst>
            <pc:docMk/>
            <pc:sldMk cId="1529224504" sldId="276"/>
            <ac:spMk id="18" creationId="{80B3BEBD-7EB4-4873-8DBC-1FF09A7413C3}"/>
          </ac:spMkLst>
        </pc:spChg>
        <pc:graphicFrameChg chg="del">
          <ac:chgData name="Thuy Linh Do" userId="f60f9f76584ec879" providerId="LiveId" clId="{8AF51B76-0BCC-4211-9726-8C6099210181}" dt="2022-03-25T03:09:02.911" v="66" actId="478"/>
          <ac:graphicFrameMkLst>
            <pc:docMk/>
            <pc:sldMk cId="1529224504" sldId="276"/>
            <ac:graphicFrameMk id="5" creationId="{2623C214-2865-41EF-B50B-C2059E5F2A3F}"/>
          </ac:graphicFrameMkLst>
        </pc:graphicFrameChg>
        <pc:graphicFrameChg chg="add mod">
          <ac:chgData name="Thuy Linh Do" userId="f60f9f76584ec879" providerId="LiveId" clId="{8AF51B76-0BCC-4211-9726-8C6099210181}" dt="2022-03-25T03:09:53.164" v="79" actId="14100"/>
          <ac:graphicFrameMkLst>
            <pc:docMk/>
            <pc:sldMk cId="1529224504" sldId="276"/>
            <ac:graphicFrameMk id="9" creationId="{9F38C3DE-3AA6-4AAC-A682-D3B98DE9A1D4}"/>
          </ac:graphicFrameMkLst>
        </pc:graphicFrameChg>
      </pc:sldChg>
      <pc:sldChg chg="addSp delSp modSp mod modAnim">
        <pc:chgData name="Thuy Linh Do" userId="f60f9f76584ec879" providerId="LiveId" clId="{8AF51B76-0BCC-4211-9726-8C6099210181}" dt="2022-03-25T03:07:35.995" v="57" actId="1076"/>
        <pc:sldMkLst>
          <pc:docMk/>
          <pc:sldMk cId="3563799751" sldId="281"/>
        </pc:sldMkLst>
        <pc:spChg chg="add mod">
          <ac:chgData name="Thuy Linh Do" userId="f60f9f76584ec879" providerId="LiveId" clId="{8AF51B76-0BCC-4211-9726-8C6099210181}" dt="2022-03-25T03:05:01.757" v="55" actId="207"/>
          <ac:spMkLst>
            <pc:docMk/>
            <pc:sldMk cId="3563799751" sldId="281"/>
            <ac:spMk id="5" creationId="{A5CC6B70-E839-4399-ADD3-A52C4D52AAF7}"/>
          </ac:spMkLst>
        </pc:spChg>
        <pc:spChg chg="mod">
          <ac:chgData name="Thuy Linh Do" userId="f60f9f76584ec879" providerId="LiveId" clId="{8AF51B76-0BCC-4211-9726-8C6099210181}" dt="2022-03-25T03:01:30.576" v="39"/>
          <ac:spMkLst>
            <pc:docMk/>
            <pc:sldMk cId="3563799751" sldId="281"/>
            <ac:spMk id="9" creationId="{00000000-0000-0000-0000-000000000000}"/>
          </ac:spMkLst>
        </pc:spChg>
        <pc:picChg chg="del">
          <ac:chgData name="Thuy Linh Do" userId="f60f9f76584ec879" providerId="LiveId" clId="{8AF51B76-0BCC-4211-9726-8C6099210181}" dt="2022-03-25T03:01:33.343" v="40" actId="478"/>
          <ac:picMkLst>
            <pc:docMk/>
            <pc:sldMk cId="3563799751" sldId="281"/>
            <ac:picMk id="3" creationId="{A27489D2-0D52-4320-84E2-147EDA982F0F}"/>
          </ac:picMkLst>
        </pc:picChg>
        <pc:picChg chg="add mod">
          <ac:chgData name="Thuy Linh Do" userId="f60f9f76584ec879" providerId="LiveId" clId="{8AF51B76-0BCC-4211-9726-8C6099210181}" dt="2022-03-25T03:02:26.832" v="44" actId="1076"/>
          <ac:picMkLst>
            <pc:docMk/>
            <pc:sldMk cId="3563799751" sldId="281"/>
            <ac:picMk id="4" creationId="{B9BB01C0-3814-43F4-944F-0A8E9DC41097}"/>
          </ac:picMkLst>
        </pc:picChg>
        <pc:picChg chg="add mod">
          <ac:chgData name="Thuy Linh Do" userId="f60f9f76584ec879" providerId="LiveId" clId="{8AF51B76-0BCC-4211-9726-8C6099210181}" dt="2022-03-25T03:07:35.995" v="57" actId="1076"/>
          <ac:picMkLst>
            <pc:docMk/>
            <pc:sldMk cId="3563799751" sldId="281"/>
            <ac:picMk id="6" creationId="{D674DAAE-47B2-41DD-A807-3982BC9BD26B}"/>
          </ac:picMkLst>
        </pc:picChg>
        <pc:picChg chg="del">
          <ac:chgData name="Thuy Linh Do" userId="f60f9f76584ec879" providerId="LiveId" clId="{8AF51B76-0BCC-4211-9726-8C6099210181}" dt="2022-03-25T03:01:40.766" v="41" actId="478"/>
          <ac:picMkLst>
            <pc:docMk/>
            <pc:sldMk cId="3563799751" sldId="281"/>
            <ac:picMk id="16" creationId="{A9B1799E-B720-4D07-A00B-9BAAC622115C}"/>
          </ac:picMkLst>
        </pc:picChg>
        <pc:picChg chg="del">
          <ac:chgData name="Thuy Linh Do" userId="f60f9f76584ec879" providerId="LiveId" clId="{8AF51B76-0BCC-4211-9726-8C6099210181}" dt="2022-03-25T03:01:40.766" v="41" actId="478"/>
          <ac:picMkLst>
            <pc:docMk/>
            <pc:sldMk cId="3563799751" sldId="281"/>
            <ac:picMk id="17" creationId="{1A6E0E39-B041-4C57-8BD2-D2B464A437F7}"/>
          </ac:picMkLst>
        </pc:picChg>
        <pc:picChg chg="del">
          <ac:chgData name="Thuy Linh Do" userId="f60f9f76584ec879" providerId="LiveId" clId="{8AF51B76-0BCC-4211-9726-8C6099210181}" dt="2022-03-25T03:01:40.766" v="41" actId="478"/>
          <ac:picMkLst>
            <pc:docMk/>
            <pc:sldMk cId="3563799751" sldId="281"/>
            <ac:picMk id="3074" creationId="{64035116-831F-4B4B-8D4F-6B1CB213BCD0}"/>
          </ac:picMkLst>
        </pc:picChg>
      </pc:sldChg>
      <pc:sldChg chg="modSp mod">
        <pc:chgData name="Thuy Linh Do" userId="f60f9f76584ec879" providerId="LiveId" clId="{8AF51B76-0BCC-4211-9726-8C6099210181}" dt="2022-03-25T03:00:39.178" v="25" actId="14100"/>
        <pc:sldMkLst>
          <pc:docMk/>
          <pc:sldMk cId="658201877" sldId="302"/>
        </pc:sldMkLst>
        <pc:spChg chg="mod">
          <ac:chgData name="Thuy Linh Do" userId="f60f9f76584ec879" providerId="LiveId" clId="{8AF51B76-0BCC-4211-9726-8C6099210181}" dt="2022-03-25T03:00:33.811" v="23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8AF51B76-0BCC-4211-9726-8C6099210181}" dt="2022-03-25T03:00:36.690" v="24" actId="1076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8AF51B76-0BCC-4211-9726-8C6099210181}" dt="2022-03-25T03:00:39.178" v="25" actId="14100"/>
          <ac:spMkLst>
            <pc:docMk/>
            <pc:sldMk cId="658201877" sldId="302"/>
            <ac:spMk id="30" creationId="{00000000-0000-0000-0000-000000000000}"/>
          </ac:spMkLst>
        </pc:spChg>
      </pc:sldChg>
      <pc:sldChg chg="modSp mod">
        <pc:chgData name="Thuy Linh Do" userId="f60f9f76584ec879" providerId="LiveId" clId="{8AF51B76-0BCC-4211-9726-8C6099210181}" dt="2022-03-25T03:00:52.432" v="36" actId="20577"/>
        <pc:sldMkLst>
          <pc:docMk/>
          <pc:sldMk cId="1899537031" sldId="308"/>
        </pc:sldMkLst>
        <pc:spChg chg="mod">
          <ac:chgData name="Thuy Linh Do" userId="f60f9f76584ec879" providerId="LiveId" clId="{8AF51B76-0BCC-4211-9726-8C6099210181}" dt="2022-03-25T03:00:52.432" v="36" actId="20577"/>
          <ac:spMkLst>
            <pc:docMk/>
            <pc:sldMk cId="1899537031" sldId="308"/>
            <ac:spMk id="3" creationId="{00000000-0000-0000-0000-000000000000}"/>
          </ac:spMkLst>
        </pc:spChg>
      </pc:sldChg>
      <pc:sldChg chg="addSp delSp modSp mod">
        <pc:chgData name="Thuy Linh Do" userId="f60f9f76584ec879" providerId="LiveId" clId="{8AF51B76-0BCC-4211-9726-8C6099210181}" dt="2022-03-25T03:01:08.475" v="38"/>
        <pc:sldMkLst>
          <pc:docMk/>
          <pc:sldMk cId="3326368629" sldId="309"/>
        </pc:sldMkLst>
        <pc:spChg chg="add mod">
          <ac:chgData name="Thuy Linh Do" userId="f60f9f76584ec879" providerId="LiveId" clId="{8AF51B76-0BCC-4211-9726-8C6099210181}" dt="2022-03-25T03:01:08.475" v="38"/>
          <ac:spMkLst>
            <pc:docMk/>
            <pc:sldMk cId="3326368629" sldId="309"/>
            <ac:spMk id="13" creationId="{EBD3F5CF-B275-4296-938B-2AB6173C2E20}"/>
          </ac:spMkLst>
        </pc:spChg>
        <pc:spChg chg="del">
          <ac:chgData name="Thuy Linh Do" userId="f60f9f76584ec879" providerId="LiveId" clId="{8AF51B76-0BCC-4211-9726-8C6099210181}" dt="2022-03-25T03:01:06.615" v="37" actId="478"/>
          <ac:spMkLst>
            <pc:docMk/>
            <pc:sldMk cId="3326368629" sldId="309"/>
            <ac:spMk id="18" creationId="{11425DA8-EC77-490B-A121-C5D1C557D610}"/>
          </ac:spMkLst>
        </pc:spChg>
      </pc:sldChg>
      <pc:sldChg chg="del">
        <pc:chgData name="Thuy Linh Do" userId="f60f9f76584ec879" providerId="LiveId" clId="{8AF51B76-0BCC-4211-9726-8C6099210181}" dt="2022-03-25T03:07:54.421" v="58" actId="2696"/>
        <pc:sldMkLst>
          <pc:docMk/>
          <pc:sldMk cId="2649557584" sldId="331"/>
        </pc:sldMkLst>
      </pc:sldChg>
      <pc:sldChg chg="addSp delSp modSp mod delAnim modAnim">
        <pc:chgData name="Thuy Linh Do" userId="f60f9f76584ec879" providerId="LiveId" clId="{8AF51B76-0BCC-4211-9726-8C6099210181}" dt="2022-03-25T03:35:27.650" v="550" actId="1076"/>
        <pc:sldMkLst>
          <pc:docMk/>
          <pc:sldMk cId="477199827" sldId="335"/>
        </pc:sldMkLst>
        <pc:spChg chg="del">
          <ac:chgData name="Thuy Linh Do" userId="f60f9f76584ec879" providerId="LiveId" clId="{8AF51B76-0BCC-4211-9726-8C6099210181}" dt="2022-03-25T03:21:54.563" v="491" actId="478"/>
          <ac:spMkLst>
            <pc:docMk/>
            <pc:sldMk cId="477199827" sldId="335"/>
            <ac:spMk id="2" creationId="{26FAF4A7-F049-4900-B90A-B4D70ABC9AFD}"/>
          </ac:spMkLst>
        </pc:spChg>
        <pc:spChg chg="mod">
          <ac:chgData name="Thuy Linh Do" userId="f60f9f76584ec879" providerId="LiveId" clId="{8AF51B76-0BCC-4211-9726-8C6099210181}" dt="2022-03-25T03:21:50.481" v="490"/>
          <ac:spMkLst>
            <pc:docMk/>
            <pc:sldMk cId="477199827" sldId="335"/>
            <ac:spMk id="10" creationId="{00000000-0000-0000-0000-000000000000}"/>
          </ac:spMkLst>
        </pc:spChg>
        <pc:spChg chg="del">
          <ac:chgData name="Thuy Linh Do" userId="f60f9f76584ec879" providerId="LiveId" clId="{8AF51B76-0BCC-4211-9726-8C6099210181}" dt="2022-03-25T03:22:09.394" v="498" actId="478"/>
          <ac:spMkLst>
            <pc:docMk/>
            <pc:sldMk cId="477199827" sldId="335"/>
            <ac:spMk id="15" creationId="{F4EAF423-1830-4CB9-BB75-E848EEDA3EB7}"/>
          </ac:spMkLst>
        </pc:spChg>
        <pc:spChg chg="mod">
          <ac:chgData name="Thuy Linh Do" userId="f60f9f76584ec879" providerId="LiveId" clId="{8AF51B76-0BCC-4211-9726-8C6099210181}" dt="2022-03-25T03:21:33.700" v="489" actId="20577"/>
          <ac:spMkLst>
            <pc:docMk/>
            <pc:sldMk cId="477199827" sldId="335"/>
            <ac:spMk id="17" creationId="{00000000-0000-0000-0000-000000000000}"/>
          </ac:spMkLst>
        </pc:spChg>
        <pc:spChg chg="add mod">
          <ac:chgData name="Thuy Linh Do" userId="f60f9f76584ec879" providerId="LiveId" clId="{8AF51B76-0BCC-4211-9726-8C6099210181}" dt="2022-03-25T03:33:47.606" v="521" actId="1076"/>
          <ac:spMkLst>
            <pc:docMk/>
            <pc:sldMk cId="477199827" sldId="335"/>
            <ac:spMk id="18" creationId="{EA374F2E-7555-4E1A-93B8-6870FC1A10DE}"/>
          </ac:spMkLst>
        </pc:spChg>
        <pc:spChg chg="add mod">
          <ac:chgData name="Thuy Linh Do" userId="f60f9f76584ec879" providerId="LiveId" clId="{8AF51B76-0BCC-4211-9726-8C6099210181}" dt="2022-03-25T03:34:05.957" v="528" actId="1076"/>
          <ac:spMkLst>
            <pc:docMk/>
            <pc:sldMk cId="477199827" sldId="335"/>
            <ac:spMk id="19" creationId="{5D1E236C-8934-4405-9767-604A45E3DBE7}"/>
          </ac:spMkLst>
        </pc:spChg>
        <pc:spChg chg="add mod">
          <ac:chgData name="Thuy Linh Do" userId="f60f9f76584ec879" providerId="LiveId" clId="{8AF51B76-0BCC-4211-9726-8C6099210181}" dt="2022-03-25T03:34:35.088" v="534" actId="1076"/>
          <ac:spMkLst>
            <pc:docMk/>
            <pc:sldMk cId="477199827" sldId="335"/>
            <ac:spMk id="20" creationId="{A5373B19-D8CE-4E29-A9A2-5CAECECAE5FF}"/>
          </ac:spMkLst>
        </pc:spChg>
        <pc:spChg chg="add mod">
          <ac:chgData name="Thuy Linh Do" userId="f60f9f76584ec879" providerId="LiveId" clId="{8AF51B76-0BCC-4211-9726-8C6099210181}" dt="2022-03-25T03:34:51.508" v="540" actId="1076"/>
          <ac:spMkLst>
            <pc:docMk/>
            <pc:sldMk cId="477199827" sldId="335"/>
            <ac:spMk id="21" creationId="{D1C4BA64-1E92-471C-83EB-9185B0AB4D07}"/>
          </ac:spMkLst>
        </pc:spChg>
        <pc:spChg chg="add mod">
          <ac:chgData name="Thuy Linh Do" userId="f60f9f76584ec879" providerId="LiveId" clId="{8AF51B76-0BCC-4211-9726-8C6099210181}" dt="2022-03-25T03:35:06.714" v="543" actId="1076"/>
          <ac:spMkLst>
            <pc:docMk/>
            <pc:sldMk cId="477199827" sldId="335"/>
            <ac:spMk id="22" creationId="{D4773EE0-2127-4F75-B6DC-7EB3DFA44063}"/>
          </ac:spMkLst>
        </pc:spChg>
        <pc:spChg chg="del">
          <ac:chgData name="Thuy Linh Do" userId="f60f9f76584ec879" providerId="LiveId" clId="{8AF51B76-0BCC-4211-9726-8C6099210181}" dt="2022-03-25T03:22:07.790" v="497" actId="478"/>
          <ac:spMkLst>
            <pc:docMk/>
            <pc:sldMk cId="477199827" sldId="335"/>
            <ac:spMk id="23" creationId="{9471D90B-07BA-48C1-A0B0-C3F6B3DFAA86}"/>
          </ac:spMkLst>
        </pc:spChg>
        <pc:spChg chg="del">
          <ac:chgData name="Thuy Linh Do" userId="f60f9f76584ec879" providerId="LiveId" clId="{8AF51B76-0BCC-4211-9726-8C6099210181}" dt="2022-03-25T03:22:05.895" v="496" actId="478"/>
          <ac:spMkLst>
            <pc:docMk/>
            <pc:sldMk cId="477199827" sldId="335"/>
            <ac:spMk id="24" creationId="{B413BAEF-027A-4356-A998-AC2F93779826}"/>
          </ac:spMkLst>
        </pc:spChg>
        <pc:spChg chg="del mod">
          <ac:chgData name="Thuy Linh Do" userId="f60f9f76584ec879" providerId="LiveId" clId="{8AF51B76-0BCC-4211-9726-8C6099210181}" dt="2022-03-25T03:22:03.726" v="495" actId="478"/>
          <ac:spMkLst>
            <pc:docMk/>
            <pc:sldMk cId="477199827" sldId="335"/>
            <ac:spMk id="25" creationId="{0353B1CA-8892-46E7-AC15-8F8980B17D5B}"/>
          </ac:spMkLst>
        </pc:spChg>
        <pc:spChg chg="add mod">
          <ac:chgData name="Thuy Linh Do" userId="f60f9f76584ec879" providerId="LiveId" clId="{8AF51B76-0BCC-4211-9726-8C6099210181}" dt="2022-03-25T03:35:27.650" v="550" actId="1076"/>
          <ac:spMkLst>
            <pc:docMk/>
            <pc:sldMk cId="477199827" sldId="335"/>
            <ac:spMk id="26" creationId="{02C002C5-6D15-4D8B-825B-BFDCD9D9458C}"/>
          </ac:spMkLst>
        </pc:spChg>
        <pc:spChg chg="del">
          <ac:chgData name="Thuy Linh Do" userId="f60f9f76584ec879" providerId="LiveId" clId="{8AF51B76-0BCC-4211-9726-8C6099210181}" dt="2022-03-25T03:21:59.088" v="492" actId="478"/>
          <ac:spMkLst>
            <pc:docMk/>
            <pc:sldMk cId="477199827" sldId="335"/>
            <ac:spMk id="27" creationId="{8553CE79-577D-423B-BFDA-44B6FB210CDB}"/>
          </ac:spMkLst>
        </pc:spChg>
        <pc:picChg chg="add mod">
          <ac:chgData name="Thuy Linh Do" userId="f60f9f76584ec879" providerId="LiveId" clId="{8AF51B76-0BCC-4211-9726-8C6099210181}" dt="2022-03-25T03:30:35.333" v="504" actId="14100"/>
          <ac:picMkLst>
            <pc:docMk/>
            <pc:sldMk cId="477199827" sldId="335"/>
            <ac:picMk id="4" creationId="{1FC7486C-AE6D-462B-B106-B2942B5B1399}"/>
          </ac:picMkLst>
        </pc:picChg>
      </pc:sldChg>
      <pc:sldChg chg="addSp delSp modSp mod delAnim modAnim">
        <pc:chgData name="Thuy Linh Do" userId="f60f9f76584ec879" providerId="LiveId" clId="{8AF51B76-0BCC-4211-9726-8C6099210181}" dt="2022-03-25T03:16:21.550" v="344" actId="20577"/>
        <pc:sldMkLst>
          <pc:docMk/>
          <pc:sldMk cId="3210256851" sldId="339"/>
        </pc:sldMkLst>
        <pc:spChg chg="mod">
          <ac:chgData name="Thuy Linh Do" userId="f60f9f76584ec879" providerId="LiveId" clId="{8AF51B76-0BCC-4211-9726-8C6099210181}" dt="2022-03-25T03:13:12.615" v="226" actId="14100"/>
          <ac:spMkLst>
            <pc:docMk/>
            <pc:sldMk cId="3210256851" sldId="339"/>
            <ac:spMk id="2" creationId="{BA4ACB56-C314-47C8-8FB2-5F20E0B2C1CE}"/>
          </ac:spMkLst>
        </pc:spChg>
        <pc:spChg chg="del">
          <ac:chgData name="Thuy Linh Do" userId="f60f9f76584ec879" providerId="LiveId" clId="{8AF51B76-0BCC-4211-9726-8C6099210181}" dt="2022-03-25T03:13:21.667" v="228" actId="478"/>
          <ac:spMkLst>
            <pc:docMk/>
            <pc:sldMk cId="3210256851" sldId="339"/>
            <ac:spMk id="3" creationId="{B0AB36A4-064F-4F93-912B-C3B480AA1E74}"/>
          </ac:spMkLst>
        </pc:spChg>
        <pc:spChg chg="add mod">
          <ac:chgData name="Thuy Linh Do" userId="f60f9f76584ec879" providerId="LiveId" clId="{8AF51B76-0BCC-4211-9726-8C6099210181}" dt="2022-03-25T03:15:00.025" v="279" actId="20577"/>
          <ac:spMkLst>
            <pc:docMk/>
            <pc:sldMk cId="3210256851" sldId="339"/>
            <ac:spMk id="4" creationId="{C48E703F-AD2C-40A5-8F77-5B54AE232334}"/>
          </ac:spMkLst>
        </pc:spChg>
        <pc:spChg chg="mod">
          <ac:chgData name="Thuy Linh Do" userId="f60f9f76584ec879" providerId="LiveId" clId="{8AF51B76-0BCC-4211-9726-8C6099210181}" dt="2022-03-25T03:12:35.458" v="151"/>
          <ac:spMkLst>
            <pc:docMk/>
            <pc:sldMk cId="3210256851" sldId="339"/>
            <ac:spMk id="12" creationId="{00000000-0000-0000-0000-000000000000}"/>
          </ac:spMkLst>
        </pc:spChg>
        <pc:spChg chg="add mod">
          <ac:chgData name="Thuy Linh Do" userId="f60f9f76584ec879" providerId="LiveId" clId="{8AF51B76-0BCC-4211-9726-8C6099210181}" dt="2022-03-25T03:15:28.400" v="295" actId="20577"/>
          <ac:spMkLst>
            <pc:docMk/>
            <pc:sldMk cId="3210256851" sldId="339"/>
            <ac:spMk id="15" creationId="{E795037E-679F-4172-A413-9E5134202D5E}"/>
          </ac:spMkLst>
        </pc:spChg>
        <pc:spChg chg="mod">
          <ac:chgData name="Thuy Linh Do" userId="f60f9f76584ec879" providerId="LiveId" clId="{8AF51B76-0BCC-4211-9726-8C6099210181}" dt="2022-03-25T03:12:18.491" v="150" actId="20577"/>
          <ac:spMkLst>
            <pc:docMk/>
            <pc:sldMk cId="3210256851" sldId="339"/>
            <ac:spMk id="17" creationId="{00000000-0000-0000-0000-000000000000}"/>
          </ac:spMkLst>
        </pc:spChg>
        <pc:spChg chg="add mod">
          <ac:chgData name="Thuy Linh Do" userId="f60f9f76584ec879" providerId="LiveId" clId="{8AF51B76-0BCC-4211-9726-8C6099210181}" dt="2022-03-25T03:15:39.885" v="305" actId="20577"/>
          <ac:spMkLst>
            <pc:docMk/>
            <pc:sldMk cId="3210256851" sldId="339"/>
            <ac:spMk id="18" creationId="{0E8156DC-C54F-4760-AA30-FA5CA54C796F}"/>
          </ac:spMkLst>
        </pc:spChg>
        <pc:spChg chg="mod">
          <ac:chgData name="Thuy Linh Do" userId="f60f9f76584ec879" providerId="LiveId" clId="{8AF51B76-0BCC-4211-9726-8C6099210181}" dt="2022-03-25T03:15:17.795" v="286" actId="1076"/>
          <ac:spMkLst>
            <pc:docMk/>
            <pc:sldMk cId="3210256851" sldId="339"/>
            <ac:spMk id="19" creationId="{02EAA441-5153-4818-B747-5089205B799C}"/>
          </ac:spMkLst>
        </pc:spChg>
        <pc:spChg chg="del">
          <ac:chgData name="Thuy Linh Do" userId="f60f9f76584ec879" providerId="LiveId" clId="{8AF51B76-0BCC-4211-9726-8C6099210181}" dt="2022-03-25T03:13:30.603" v="229" actId="478"/>
          <ac:spMkLst>
            <pc:docMk/>
            <pc:sldMk cId="3210256851" sldId="339"/>
            <ac:spMk id="20" creationId="{D6A290EC-3B91-4CED-8DF7-C6E45A371EE6}"/>
          </ac:spMkLst>
        </pc:spChg>
        <pc:spChg chg="del">
          <ac:chgData name="Thuy Linh Do" userId="f60f9f76584ec879" providerId="LiveId" clId="{8AF51B76-0BCC-4211-9726-8C6099210181}" dt="2022-03-25T03:13:32.381" v="230" actId="478"/>
          <ac:spMkLst>
            <pc:docMk/>
            <pc:sldMk cId="3210256851" sldId="339"/>
            <ac:spMk id="21" creationId="{B6AA8E6E-7EC5-46EA-B991-FE393C9F96B1}"/>
          </ac:spMkLst>
        </pc:spChg>
        <pc:spChg chg="del">
          <ac:chgData name="Thuy Linh Do" userId="f60f9f76584ec879" providerId="LiveId" clId="{8AF51B76-0BCC-4211-9726-8C6099210181}" dt="2022-03-25T03:13:34.083" v="231" actId="478"/>
          <ac:spMkLst>
            <pc:docMk/>
            <pc:sldMk cId="3210256851" sldId="339"/>
            <ac:spMk id="22" creationId="{6E471508-9A81-44C8-9935-7F0DF8AAE318}"/>
          </ac:spMkLst>
        </pc:spChg>
        <pc:spChg chg="add mod">
          <ac:chgData name="Thuy Linh Do" userId="f60f9f76584ec879" providerId="LiveId" clId="{8AF51B76-0BCC-4211-9726-8C6099210181}" dt="2022-03-25T03:15:57.057" v="324" actId="20577"/>
          <ac:spMkLst>
            <pc:docMk/>
            <pc:sldMk cId="3210256851" sldId="339"/>
            <ac:spMk id="23" creationId="{699C4432-62E3-44E6-913E-9AF944A2680D}"/>
          </ac:spMkLst>
        </pc:spChg>
        <pc:spChg chg="del">
          <ac:chgData name="Thuy Linh Do" userId="f60f9f76584ec879" providerId="LiveId" clId="{8AF51B76-0BCC-4211-9726-8C6099210181}" dt="2022-03-25T03:13:34.083" v="231" actId="478"/>
          <ac:spMkLst>
            <pc:docMk/>
            <pc:sldMk cId="3210256851" sldId="339"/>
            <ac:spMk id="24" creationId="{212D1301-00A7-4384-B4B6-E87C8D54819F}"/>
          </ac:spMkLst>
        </pc:spChg>
        <pc:spChg chg="add mod">
          <ac:chgData name="Thuy Linh Do" userId="f60f9f76584ec879" providerId="LiveId" clId="{8AF51B76-0BCC-4211-9726-8C6099210181}" dt="2022-03-25T03:16:11.157" v="332" actId="20577"/>
          <ac:spMkLst>
            <pc:docMk/>
            <pc:sldMk cId="3210256851" sldId="339"/>
            <ac:spMk id="25" creationId="{2FFAE66C-5BCD-4CCE-B0C1-5528B82250E8}"/>
          </ac:spMkLst>
        </pc:spChg>
        <pc:spChg chg="add mod">
          <ac:chgData name="Thuy Linh Do" userId="f60f9f76584ec879" providerId="LiveId" clId="{8AF51B76-0BCC-4211-9726-8C6099210181}" dt="2022-03-25T03:16:21.550" v="344" actId="20577"/>
          <ac:spMkLst>
            <pc:docMk/>
            <pc:sldMk cId="3210256851" sldId="339"/>
            <ac:spMk id="26" creationId="{7BFDAA74-E8F3-47B3-A8F0-CFF8332A57D6}"/>
          </ac:spMkLst>
        </pc:spChg>
      </pc:sldChg>
      <pc:sldChg chg="addSp delSp modSp mod delAnim modAnim">
        <pc:chgData name="Thuy Linh Do" userId="f60f9f76584ec879" providerId="LiveId" clId="{8AF51B76-0BCC-4211-9726-8C6099210181}" dt="2022-03-25T03:21:25.713" v="487" actId="1076"/>
        <pc:sldMkLst>
          <pc:docMk/>
          <pc:sldMk cId="863501350" sldId="341"/>
        </pc:sldMkLst>
        <pc:spChg chg="mod">
          <ac:chgData name="Thuy Linh Do" userId="f60f9f76584ec879" providerId="LiveId" clId="{8AF51B76-0BCC-4211-9726-8C6099210181}" dt="2022-03-25T03:17:58.446" v="355"/>
          <ac:spMkLst>
            <pc:docMk/>
            <pc:sldMk cId="863501350" sldId="341"/>
            <ac:spMk id="2" creationId="{00000000-0000-0000-0000-000000000000}"/>
          </ac:spMkLst>
        </pc:spChg>
        <pc:spChg chg="add mod">
          <ac:chgData name="Thuy Linh Do" userId="f60f9f76584ec879" providerId="LiveId" clId="{8AF51B76-0BCC-4211-9726-8C6099210181}" dt="2022-03-25T03:20:06.859" v="413" actId="20577"/>
          <ac:spMkLst>
            <pc:docMk/>
            <pc:sldMk cId="863501350" sldId="341"/>
            <ac:spMk id="3" creationId="{67509CAF-72DD-49D4-9967-5DAFF7BB678B}"/>
          </ac:spMkLst>
        </pc:spChg>
        <pc:spChg chg="del">
          <ac:chgData name="Thuy Linh Do" userId="f60f9f76584ec879" providerId="LiveId" clId="{8AF51B76-0BCC-4211-9726-8C6099210181}" dt="2022-03-25T03:18:11.653" v="357" actId="478"/>
          <ac:spMkLst>
            <pc:docMk/>
            <pc:sldMk cId="863501350" sldId="341"/>
            <ac:spMk id="9" creationId="{32CDA6E9-ABD9-4645-81F4-1CC8741EE7FE}"/>
          </ac:spMkLst>
        </pc:spChg>
        <pc:spChg chg="mod">
          <ac:chgData name="Thuy Linh Do" userId="f60f9f76584ec879" providerId="LiveId" clId="{8AF51B76-0BCC-4211-9726-8C6099210181}" dt="2022-03-25T03:17:46.923" v="354" actId="20577"/>
          <ac:spMkLst>
            <pc:docMk/>
            <pc:sldMk cId="863501350" sldId="341"/>
            <ac:spMk id="12" creationId="{00000000-0000-0000-0000-000000000000}"/>
          </ac:spMkLst>
        </pc:spChg>
        <pc:spChg chg="mod">
          <ac:chgData name="Thuy Linh Do" userId="f60f9f76584ec879" providerId="LiveId" clId="{8AF51B76-0BCC-4211-9726-8C6099210181}" dt="2022-03-25T03:20:31.115" v="432" actId="1076"/>
          <ac:spMkLst>
            <pc:docMk/>
            <pc:sldMk cId="863501350" sldId="341"/>
            <ac:spMk id="13" creationId="{A504BF9A-6291-4079-A64B-2829148C27FD}"/>
          </ac:spMkLst>
        </pc:spChg>
        <pc:spChg chg="del">
          <ac:chgData name="Thuy Linh Do" userId="f60f9f76584ec879" providerId="LiveId" clId="{8AF51B76-0BCC-4211-9726-8C6099210181}" dt="2022-03-25T03:18:13.334" v="358" actId="478"/>
          <ac:spMkLst>
            <pc:docMk/>
            <pc:sldMk cId="863501350" sldId="341"/>
            <ac:spMk id="14" creationId="{7F77A5AF-B666-4F83-AF72-E9951E86E7DC}"/>
          </ac:spMkLst>
        </pc:spChg>
        <pc:spChg chg="del">
          <ac:chgData name="Thuy Linh Do" userId="f60f9f76584ec879" providerId="LiveId" clId="{8AF51B76-0BCC-4211-9726-8C6099210181}" dt="2022-03-25T03:18:40.745" v="361" actId="478"/>
          <ac:spMkLst>
            <pc:docMk/>
            <pc:sldMk cId="863501350" sldId="341"/>
            <ac:spMk id="15" creationId="{980FD925-5F97-4AA8-ABF0-610555520B56}"/>
          </ac:spMkLst>
        </pc:spChg>
        <pc:spChg chg="mod">
          <ac:chgData name="Thuy Linh Do" userId="f60f9f76584ec879" providerId="LiveId" clId="{8AF51B76-0BCC-4211-9726-8C6099210181}" dt="2022-03-25T03:17:33.470" v="352" actId="20577"/>
          <ac:spMkLst>
            <pc:docMk/>
            <pc:sldMk cId="863501350" sldId="341"/>
            <ac:spMk id="17" creationId="{00000000-0000-0000-0000-000000000000}"/>
          </ac:spMkLst>
        </pc:spChg>
        <pc:spChg chg="del">
          <ac:chgData name="Thuy Linh Do" userId="f60f9f76584ec879" providerId="LiveId" clId="{8AF51B76-0BCC-4211-9726-8C6099210181}" dt="2022-03-25T03:18:11.653" v="357" actId="478"/>
          <ac:spMkLst>
            <pc:docMk/>
            <pc:sldMk cId="863501350" sldId="341"/>
            <ac:spMk id="18" creationId="{EC4606E1-D064-4FD8-A485-FE4224A3E154}"/>
          </ac:spMkLst>
        </pc:spChg>
        <pc:spChg chg="del">
          <ac:chgData name="Thuy Linh Do" userId="f60f9f76584ec879" providerId="LiveId" clId="{8AF51B76-0BCC-4211-9726-8C6099210181}" dt="2022-03-25T03:18:42.687" v="362" actId="478"/>
          <ac:spMkLst>
            <pc:docMk/>
            <pc:sldMk cId="863501350" sldId="341"/>
            <ac:spMk id="19" creationId="{7804623E-6FBD-4FEF-8EFB-EF7E794201B9}"/>
          </ac:spMkLst>
        </pc:spChg>
        <pc:spChg chg="del">
          <ac:chgData name="Thuy Linh Do" userId="f60f9f76584ec879" providerId="LiveId" clId="{8AF51B76-0BCC-4211-9726-8C6099210181}" dt="2022-03-25T03:18:15.024" v="359" actId="478"/>
          <ac:spMkLst>
            <pc:docMk/>
            <pc:sldMk cId="863501350" sldId="341"/>
            <ac:spMk id="20" creationId="{B1E415C9-6C2B-4A4A-BA8D-DB739C0B9F52}"/>
          </ac:spMkLst>
        </pc:spChg>
        <pc:spChg chg="del">
          <ac:chgData name="Thuy Linh Do" userId="f60f9f76584ec879" providerId="LiveId" clId="{8AF51B76-0BCC-4211-9726-8C6099210181}" dt="2022-03-25T03:18:43.996" v="363" actId="478"/>
          <ac:spMkLst>
            <pc:docMk/>
            <pc:sldMk cId="863501350" sldId="341"/>
            <ac:spMk id="21" creationId="{25C113F8-7B49-45C5-8AC3-9C78957790DB}"/>
          </ac:spMkLst>
        </pc:spChg>
        <pc:spChg chg="del">
          <ac:chgData name="Thuy Linh Do" userId="f60f9f76584ec879" providerId="LiveId" clId="{8AF51B76-0BCC-4211-9726-8C6099210181}" dt="2022-03-25T03:18:16.776" v="360" actId="478"/>
          <ac:spMkLst>
            <pc:docMk/>
            <pc:sldMk cId="863501350" sldId="341"/>
            <ac:spMk id="22" creationId="{6667380C-D89B-4185-912D-FCAF67AFFD57}"/>
          </ac:spMkLst>
        </pc:spChg>
        <pc:spChg chg="del">
          <ac:chgData name="Thuy Linh Do" userId="f60f9f76584ec879" providerId="LiveId" clId="{8AF51B76-0BCC-4211-9726-8C6099210181}" dt="2022-03-25T03:18:45.229" v="364" actId="478"/>
          <ac:spMkLst>
            <pc:docMk/>
            <pc:sldMk cId="863501350" sldId="341"/>
            <ac:spMk id="23" creationId="{79D0D6AD-52CA-4388-A1E3-30301F390D98}"/>
          </ac:spMkLst>
        </pc:spChg>
        <pc:spChg chg="add mod">
          <ac:chgData name="Thuy Linh Do" userId="f60f9f76584ec879" providerId="LiveId" clId="{8AF51B76-0BCC-4211-9726-8C6099210181}" dt="2022-03-25T03:20:45.398" v="449" actId="1076"/>
          <ac:spMkLst>
            <pc:docMk/>
            <pc:sldMk cId="863501350" sldId="341"/>
            <ac:spMk id="24" creationId="{9AAAB11C-F17D-41FF-A964-DDF0AB9BE23F}"/>
          </ac:spMkLst>
        </pc:spChg>
        <pc:spChg chg="add mod">
          <ac:chgData name="Thuy Linh Do" userId="f60f9f76584ec879" providerId="LiveId" clId="{8AF51B76-0BCC-4211-9726-8C6099210181}" dt="2022-03-25T03:20:56.023" v="459" actId="1076"/>
          <ac:spMkLst>
            <pc:docMk/>
            <pc:sldMk cId="863501350" sldId="341"/>
            <ac:spMk id="25" creationId="{3419207C-6E12-4425-BD42-25A624521EC8}"/>
          </ac:spMkLst>
        </pc:spChg>
        <pc:spChg chg="add mod">
          <ac:chgData name="Thuy Linh Do" userId="f60f9f76584ec879" providerId="LiveId" clId="{8AF51B76-0BCC-4211-9726-8C6099210181}" dt="2022-03-25T03:21:12.776" v="473" actId="1076"/>
          <ac:spMkLst>
            <pc:docMk/>
            <pc:sldMk cId="863501350" sldId="341"/>
            <ac:spMk id="26" creationId="{DB69054E-C528-4025-836F-1D910E2CFC19}"/>
          </ac:spMkLst>
        </pc:spChg>
        <pc:spChg chg="add mod">
          <ac:chgData name="Thuy Linh Do" userId="f60f9f76584ec879" providerId="LiveId" clId="{8AF51B76-0BCC-4211-9726-8C6099210181}" dt="2022-03-25T03:21:25.713" v="487" actId="1076"/>
          <ac:spMkLst>
            <pc:docMk/>
            <pc:sldMk cId="863501350" sldId="341"/>
            <ac:spMk id="27" creationId="{C401144D-7C4A-4032-87BB-4A3093CC6E89}"/>
          </ac:spMkLst>
        </pc:spChg>
        <pc:picChg chg="del">
          <ac:chgData name="Thuy Linh Do" userId="f60f9f76584ec879" providerId="LiveId" clId="{8AF51B76-0BCC-4211-9726-8C6099210181}" dt="2022-03-25T03:18:03.610" v="356" actId="478"/>
          <ac:picMkLst>
            <pc:docMk/>
            <pc:sldMk cId="863501350" sldId="341"/>
            <ac:picMk id="6" creationId="{B4F2B963-90B6-44D2-81A1-6FEE8B278DA0}"/>
          </ac:picMkLst>
        </pc:picChg>
      </pc:sldChg>
      <pc:sldChg chg="addSp delSp modSp mod">
        <pc:chgData name="Thuy Linh Do" userId="f60f9f76584ec879" providerId="LiveId" clId="{8AF51B76-0BCC-4211-9726-8C6099210181}" dt="2022-03-25T03:08:21.864" v="60"/>
        <pc:sldMkLst>
          <pc:docMk/>
          <pc:sldMk cId="4131059145" sldId="343"/>
        </pc:sldMkLst>
        <pc:spChg chg="add mod">
          <ac:chgData name="Thuy Linh Do" userId="f60f9f76584ec879" providerId="LiveId" clId="{8AF51B76-0BCC-4211-9726-8C6099210181}" dt="2022-03-25T03:08:21.864" v="60"/>
          <ac:spMkLst>
            <pc:docMk/>
            <pc:sldMk cId="4131059145" sldId="343"/>
            <ac:spMk id="15" creationId="{BC121073-C3D3-460F-A53D-0EA691A2194C}"/>
          </ac:spMkLst>
        </pc:spChg>
        <pc:spChg chg="add mod">
          <ac:chgData name="Thuy Linh Do" userId="f60f9f76584ec879" providerId="LiveId" clId="{8AF51B76-0BCC-4211-9726-8C6099210181}" dt="2022-03-25T03:08:21.864" v="60"/>
          <ac:spMkLst>
            <pc:docMk/>
            <pc:sldMk cId="4131059145" sldId="343"/>
            <ac:spMk id="19" creationId="{AF0F503F-408D-4454-83B0-1553C5BE25D0}"/>
          </ac:spMkLst>
        </pc:spChg>
        <pc:spChg chg="del">
          <ac:chgData name="Thuy Linh Do" userId="f60f9f76584ec879" providerId="LiveId" clId="{8AF51B76-0BCC-4211-9726-8C6099210181}" dt="2022-03-25T03:08:19.502" v="59" actId="478"/>
          <ac:spMkLst>
            <pc:docMk/>
            <pc:sldMk cId="4131059145" sldId="343"/>
            <ac:spMk id="22" creationId="{00000000-0000-0000-0000-000000000000}"/>
          </ac:spMkLst>
        </pc:spChg>
        <pc:spChg chg="del">
          <ac:chgData name="Thuy Linh Do" userId="f60f9f76584ec879" providerId="LiveId" clId="{8AF51B76-0BCC-4211-9726-8C6099210181}" dt="2022-03-25T03:08:19.502" v="59" actId="478"/>
          <ac:spMkLst>
            <pc:docMk/>
            <pc:sldMk cId="4131059145" sldId="343"/>
            <ac:spMk id="23" creationId="{00000000-0000-0000-0000-000000000000}"/>
          </ac:spMkLst>
        </pc:spChg>
      </pc:sldChg>
      <pc:sldChg chg="del">
        <pc:chgData name="Thuy Linh Do" userId="f60f9f76584ec879" providerId="LiveId" clId="{8AF51B76-0BCC-4211-9726-8C6099210181}" dt="2022-03-25T03:35:52.042" v="554" actId="2696"/>
        <pc:sldMkLst>
          <pc:docMk/>
          <pc:sldMk cId="2494234999" sldId="344"/>
        </pc:sldMkLst>
      </pc:sldChg>
      <pc:sldChg chg="delSp add mod ord">
        <pc:chgData name="Thuy Linh Do" userId="f60f9f76584ec879" providerId="LiveId" clId="{8AF51B76-0BCC-4211-9726-8C6099210181}" dt="2022-03-25T03:17:20.084" v="350" actId="478"/>
        <pc:sldMkLst>
          <pc:docMk/>
          <pc:sldMk cId="3508915405" sldId="345"/>
        </pc:sldMkLst>
        <pc:spChg chg="del">
          <ac:chgData name="Thuy Linh Do" userId="f60f9f76584ec879" providerId="LiveId" clId="{8AF51B76-0BCC-4211-9726-8C6099210181}" dt="2022-03-25T03:17:15.722" v="348" actId="478"/>
          <ac:spMkLst>
            <pc:docMk/>
            <pc:sldMk cId="3508915405" sldId="345"/>
            <ac:spMk id="27" creationId="{00000000-0000-0000-0000-000000000000}"/>
          </ac:spMkLst>
        </pc:spChg>
        <pc:spChg chg="del">
          <ac:chgData name="Thuy Linh Do" userId="f60f9f76584ec879" providerId="LiveId" clId="{8AF51B76-0BCC-4211-9726-8C6099210181}" dt="2022-03-25T03:17:20.084" v="350" actId="478"/>
          <ac:spMkLst>
            <pc:docMk/>
            <pc:sldMk cId="3508915405" sldId="345"/>
            <ac:spMk id="29" creationId="{00000000-0000-0000-0000-000000000000}"/>
          </ac:spMkLst>
        </pc:spChg>
        <pc:cxnChg chg="del">
          <ac:chgData name="Thuy Linh Do" userId="f60f9f76584ec879" providerId="LiveId" clId="{8AF51B76-0BCC-4211-9726-8C6099210181}" dt="2022-03-25T03:17:17.693" v="349" actId="478"/>
          <ac:cxnSpMkLst>
            <pc:docMk/>
            <pc:sldMk cId="3508915405" sldId="345"/>
            <ac:cxnSpMk id="28" creationId="{00000000-0000-0000-0000-000000000000}"/>
          </ac:cxnSpMkLst>
        </pc:cxnChg>
      </pc:sldChg>
      <pc:sldChg chg="add ord">
        <pc:chgData name="Thuy Linh Do" userId="f60f9f76584ec879" providerId="LiveId" clId="{8AF51B76-0BCC-4211-9726-8C6099210181}" dt="2022-03-25T03:35:47.634" v="553"/>
        <pc:sldMkLst>
          <pc:docMk/>
          <pc:sldMk cId="4034525034" sldId="34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 custT="1"/>
      <dgm:spPr/>
      <dgm:t>
        <a:bodyPr/>
        <a:lstStyle/>
        <a:p>
          <a:r>
            <a:rPr lang="en-US" sz="2200" b="1" dirty="0"/>
            <a:t>Pronunciation review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 custT="1"/>
      <dgm:spPr/>
      <dgm:t>
        <a:bodyPr/>
        <a:lstStyle/>
        <a:p>
          <a:r>
            <a:rPr lang="en-US" sz="2200" b="1" dirty="0"/>
            <a:t>Vocabulary review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 custT="1"/>
      <dgm:spPr/>
      <dgm:t>
        <a:bodyPr/>
        <a:lstStyle/>
        <a:p>
          <a:r>
            <a:rPr lang="en-US" sz="2200" b="1" dirty="0"/>
            <a:t>Grammar review</a:t>
          </a:r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DD1A2B-2A99-4A9C-86DA-7080FFAECBDF}" type="presOf" srcId="{7E720DC9-A326-4280-AD54-230CB08BDB67}" destId="{68AF96BA-2B11-4470-B9C3-000D46886C52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1B3E0685-7369-4AFB-99AF-97276EC8F144}" type="presOf" srcId="{F359A7F1-BCE8-4CF0-887C-4286C958CB8E}" destId="{F55AF14A-86B0-4B67-A18B-AB596E826A68}" srcOrd="0" destOrd="0" presId="urn:microsoft.com/office/officeart/2008/layout/VerticalAccentList"/>
    <dgm:cxn modelId="{DD0C59A2-3F8F-48FB-B149-63BA3906D34F}" type="presOf" srcId="{D0361850-F820-4483-BE64-DB2A8B913F44}" destId="{87C1876D-D292-4260-AE19-EFE00827F60D}" srcOrd="0" destOrd="0" presId="urn:microsoft.com/office/officeart/2008/layout/VerticalAccentList"/>
    <dgm:cxn modelId="{8017B814-79AE-49BD-95BA-605396ADEEA2}" type="presOf" srcId="{BDC1493D-FBBD-4B1B-8D02-EF9346592A01}" destId="{7EE42D12-6FC0-432E-B13D-348FAA3019E8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39038F92-A168-4A4A-812A-5360F420851C}" type="presOf" srcId="{7C374F37-6E76-4D85-98D1-1E3389BE0E74}" destId="{58013576-29AF-479D-8A1F-0D285327867C}" srcOrd="0" destOrd="0" presId="urn:microsoft.com/office/officeart/2008/layout/VerticalAccentList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3A1905DC-A5FB-4DAE-8FE3-FB4C66807687}" type="presOf" srcId="{4B3AF590-F5B3-4E50-983F-332FF45B0BF3}" destId="{CE9643F3-B266-43EE-939B-D2CA20AAA601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51E5F0C3-0AFD-442E-ACDA-28C1A76771E3}" type="presOf" srcId="{ACAB3453-E635-455B-AFA7-F68631D0FCE5}" destId="{E846787F-960D-4743-AFC6-C0DAC4E32B1A}" srcOrd="0" destOrd="0" presId="urn:microsoft.com/office/officeart/2008/layout/VerticalAccentList"/>
    <dgm:cxn modelId="{7BFE86A5-56FD-43FE-84F9-BC238B4CDACC}" type="presParOf" srcId="{E846787F-960D-4743-AFC6-C0DAC4E32B1A}" destId="{FBECC6BC-35C8-4D73-8C82-F6242B5D12A7}" srcOrd="0" destOrd="0" presId="urn:microsoft.com/office/officeart/2008/layout/VerticalAccentList"/>
    <dgm:cxn modelId="{4291F7C7-3572-479A-843F-632D5A72123A}" type="presParOf" srcId="{FBECC6BC-35C8-4D73-8C82-F6242B5D12A7}" destId="{F55AF14A-86B0-4B67-A18B-AB596E826A68}" srcOrd="0" destOrd="0" presId="urn:microsoft.com/office/officeart/2008/layout/VerticalAccentList"/>
    <dgm:cxn modelId="{E03F0B08-D24E-4649-A95C-E4652495539E}" type="presParOf" srcId="{E846787F-960D-4743-AFC6-C0DAC4E32B1A}" destId="{68E1015F-0882-4FA8-8FDE-1AFB66FCD4DA}" srcOrd="1" destOrd="0" presId="urn:microsoft.com/office/officeart/2008/layout/VerticalAccentList"/>
    <dgm:cxn modelId="{1980B2B3-2CEB-40E9-B0B7-FB023E61E844}" type="presParOf" srcId="{68E1015F-0882-4FA8-8FDE-1AFB66FCD4DA}" destId="{F097B7CF-60C7-4E50-9224-C78313D55970}" srcOrd="0" destOrd="0" presId="urn:microsoft.com/office/officeart/2008/layout/VerticalAccentList"/>
    <dgm:cxn modelId="{8CE1A0C7-C987-43E5-81DB-83A3D184005E}" type="presParOf" srcId="{68E1015F-0882-4FA8-8FDE-1AFB66FCD4DA}" destId="{F3E8A5E3-98CD-438E-9484-0DEB08FEF9D4}" srcOrd="1" destOrd="0" presId="urn:microsoft.com/office/officeart/2008/layout/VerticalAccentList"/>
    <dgm:cxn modelId="{C9144AAA-8E19-440F-B39A-A8E07120D0AF}" type="presParOf" srcId="{68E1015F-0882-4FA8-8FDE-1AFB66FCD4DA}" destId="{D4A5C8F4-EFE4-4167-A6FA-01CFC1C55E0D}" srcOrd="2" destOrd="0" presId="urn:microsoft.com/office/officeart/2008/layout/VerticalAccentList"/>
    <dgm:cxn modelId="{CDBFBD83-5197-4D41-B821-9C49F4B20255}" type="presParOf" srcId="{68E1015F-0882-4FA8-8FDE-1AFB66FCD4DA}" destId="{6D302C33-5C2D-445A-B2A7-A423E9E4C411}" srcOrd="3" destOrd="0" presId="urn:microsoft.com/office/officeart/2008/layout/VerticalAccentList"/>
    <dgm:cxn modelId="{756215DD-B2BE-441E-B960-B36C1E9D342A}" type="presParOf" srcId="{68E1015F-0882-4FA8-8FDE-1AFB66FCD4DA}" destId="{6B499179-454E-4A73-92FB-AF8A159DAAA9}" srcOrd="4" destOrd="0" presId="urn:microsoft.com/office/officeart/2008/layout/VerticalAccentList"/>
    <dgm:cxn modelId="{FA551A00-5503-470D-9323-5E5D3007ADB3}" type="presParOf" srcId="{68E1015F-0882-4FA8-8FDE-1AFB66FCD4DA}" destId="{DDEB82FA-73D1-46AB-AB81-361DFACA0A4C}" srcOrd="5" destOrd="0" presId="urn:microsoft.com/office/officeart/2008/layout/VerticalAccentList"/>
    <dgm:cxn modelId="{787F098C-E620-49CA-BE71-DDA8612B6514}" type="presParOf" srcId="{68E1015F-0882-4FA8-8FDE-1AFB66FCD4DA}" destId="{87CB067E-A715-4E4C-AE3F-03C2D0F2E46A}" srcOrd="6" destOrd="0" presId="urn:microsoft.com/office/officeart/2008/layout/VerticalAccentList"/>
    <dgm:cxn modelId="{53D4511B-6F3E-498E-9975-575A73C4A80B}" type="presParOf" srcId="{68E1015F-0882-4FA8-8FDE-1AFB66FCD4DA}" destId="{87C1876D-D292-4260-AE19-EFE00827F60D}" srcOrd="7" destOrd="0" presId="urn:microsoft.com/office/officeart/2008/layout/VerticalAccentList"/>
    <dgm:cxn modelId="{5C76B023-A735-4387-A872-DAA8626B7BB3}" type="presParOf" srcId="{E846787F-960D-4743-AFC6-C0DAC4E32B1A}" destId="{426BA95E-35A4-4EDD-AB7D-CBD3ACBF5FAC}" srcOrd="2" destOrd="0" presId="urn:microsoft.com/office/officeart/2008/layout/VerticalAccentList"/>
    <dgm:cxn modelId="{21A5E5C4-7253-43EA-86E3-4771E99FDE77}" type="presParOf" srcId="{E846787F-960D-4743-AFC6-C0DAC4E32B1A}" destId="{253B6541-FA96-4E99-A6F4-E99E92EF007A}" srcOrd="3" destOrd="0" presId="urn:microsoft.com/office/officeart/2008/layout/VerticalAccentList"/>
    <dgm:cxn modelId="{99B32E21-6D3D-4F74-8D63-AC8978605A9D}" type="presParOf" srcId="{253B6541-FA96-4E99-A6F4-E99E92EF007A}" destId="{CE9643F3-B266-43EE-939B-D2CA20AAA601}" srcOrd="0" destOrd="0" presId="urn:microsoft.com/office/officeart/2008/layout/VerticalAccentList"/>
    <dgm:cxn modelId="{E1E0EA6C-988E-4A0C-BF37-E33AC8AA3A6F}" type="presParOf" srcId="{E846787F-960D-4743-AFC6-C0DAC4E32B1A}" destId="{6B49BE83-BF86-4346-B4AA-D14E2D1EE8D3}" srcOrd="4" destOrd="0" presId="urn:microsoft.com/office/officeart/2008/layout/VerticalAccentList"/>
    <dgm:cxn modelId="{5699DA3B-2A7A-4AB8-B76F-BC427A0968E5}" type="presParOf" srcId="{6B49BE83-BF86-4346-B4AA-D14E2D1EE8D3}" destId="{6932007E-BFF1-474A-AAEB-7AC2F683094E}" srcOrd="0" destOrd="0" presId="urn:microsoft.com/office/officeart/2008/layout/VerticalAccentList"/>
    <dgm:cxn modelId="{52968989-CBD8-4AEE-BEB6-C3AD7B68AD3D}" type="presParOf" srcId="{6B49BE83-BF86-4346-B4AA-D14E2D1EE8D3}" destId="{B44D1DF5-76B2-4FA5-A1B7-6513455CDC7C}" srcOrd="1" destOrd="0" presId="urn:microsoft.com/office/officeart/2008/layout/VerticalAccentList"/>
    <dgm:cxn modelId="{A928F29B-A6B3-4E0F-916F-5B84668BB229}" type="presParOf" srcId="{6B49BE83-BF86-4346-B4AA-D14E2D1EE8D3}" destId="{1890C6C4-FE54-458F-841C-1E6F98E93A81}" srcOrd="2" destOrd="0" presId="urn:microsoft.com/office/officeart/2008/layout/VerticalAccentList"/>
    <dgm:cxn modelId="{A63FAED7-2FE7-40EB-ADF6-093D7D398489}" type="presParOf" srcId="{6B49BE83-BF86-4346-B4AA-D14E2D1EE8D3}" destId="{DBF430FF-772F-4E76-A32B-4FDF2C3F4739}" srcOrd="3" destOrd="0" presId="urn:microsoft.com/office/officeart/2008/layout/VerticalAccentList"/>
    <dgm:cxn modelId="{D57827CB-4805-47AE-905D-76A678982C07}" type="presParOf" srcId="{6B49BE83-BF86-4346-B4AA-D14E2D1EE8D3}" destId="{5D3FB7F4-6951-4FA8-B484-78C45CCC6F69}" srcOrd="4" destOrd="0" presId="urn:microsoft.com/office/officeart/2008/layout/VerticalAccentList"/>
    <dgm:cxn modelId="{6330D6E2-E308-4D75-925C-A9BA9D027D96}" type="presParOf" srcId="{6B49BE83-BF86-4346-B4AA-D14E2D1EE8D3}" destId="{D3726249-2DC6-40D9-8E4D-818EFFC8A2D0}" srcOrd="5" destOrd="0" presId="urn:microsoft.com/office/officeart/2008/layout/VerticalAccentList"/>
    <dgm:cxn modelId="{2DA93655-1008-41AA-9189-D489279DA5B5}" type="presParOf" srcId="{6B49BE83-BF86-4346-B4AA-D14E2D1EE8D3}" destId="{9609BAC6-C356-41DB-B1E7-93332BB75278}" srcOrd="6" destOrd="0" presId="urn:microsoft.com/office/officeart/2008/layout/VerticalAccentList"/>
    <dgm:cxn modelId="{A59D1601-8725-4163-B1FB-18560FCAE57A}" type="presParOf" srcId="{6B49BE83-BF86-4346-B4AA-D14E2D1EE8D3}" destId="{7EE42D12-6FC0-432E-B13D-348FAA3019E8}" srcOrd="7" destOrd="0" presId="urn:microsoft.com/office/officeart/2008/layout/VerticalAccentList"/>
    <dgm:cxn modelId="{DC90856E-7507-43EF-A055-55BB462A1916}" type="presParOf" srcId="{E846787F-960D-4743-AFC6-C0DAC4E32B1A}" destId="{BE9B0E33-941C-49DE-ACE8-C0B809929C89}" srcOrd="5" destOrd="0" presId="urn:microsoft.com/office/officeart/2008/layout/VerticalAccentList"/>
    <dgm:cxn modelId="{8C3ED0DE-7C0A-468C-9E66-DE53834264BB}" type="presParOf" srcId="{E846787F-960D-4743-AFC6-C0DAC4E32B1A}" destId="{D9A248E0-174F-4A54-AB78-40BD213867F8}" srcOrd="6" destOrd="0" presId="urn:microsoft.com/office/officeart/2008/layout/VerticalAccentList"/>
    <dgm:cxn modelId="{CC68F113-3C02-433C-BF7E-7AD3B11DBDF5}" type="presParOf" srcId="{D9A248E0-174F-4A54-AB78-40BD213867F8}" destId="{68AF96BA-2B11-4470-B9C3-000D46886C52}" srcOrd="0" destOrd="0" presId="urn:microsoft.com/office/officeart/2008/layout/VerticalAccentList"/>
    <dgm:cxn modelId="{835AA747-0583-4250-902A-AB608AB9D4C3}" type="presParOf" srcId="{E846787F-960D-4743-AFC6-C0DAC4E32B1A}" destId="{414A5E32-3BD1-4A8E-9A3F-8E3DA3A90AC0}" srcOrd="7" destOrd="0" presId="urn:microsoft.com/office/officeart/2008/layout/VerticalAccentList"/>
    <dgm:cxn modelId="{F439A964-7511-4552-89B8-C64C775FA57B}" type="presParOf" srcId="{414A5E32-3BD1-4A8E-9A3F-8E3DA3A90AC0}" destId="{B8FB2B6F-DBFF-4A1D-9DEB-91D3C5AA6CAF}" srcOrd="0" destOrd="0" presId="urn:microsoft.com/office/officeart/2008/layout/VerticalAccentList"/>
    <dgm:cxn modelId="{2B68B6D6-0DA3-4A84-8A97-99432ADFEA94}" type="presParOf" srcId="{414A5E32-3BD1-4A8E-9A3F-8E3DA3A90AC0}" destId="{388A6533-04E5-4573-8CC4-8D5782C69BE7}" srcOrd="1" destOrd="0" presId="urn:microsoft.com/office/officeart/2008/layout/VerticalAccentList"/>
    <dgm:cxn modelId="{874A87E3-C9D4-416E-96A2-DD4E4FB90606}" type="presParOf" srcId="{414A5E32-3BD1-4A8E-9A3F-8E3DA3A90AC0}" destId="{E8FE21CC-2A3F-4F7C-B09D-E8FEAD3765CF}" srcOrd="2" destOrd="0" presId="urn:microsoft.com/office/officeart/2008/layout/VerticalAccentList"/>
    <dgm:cxn modelId="{564FE2F6-9A80-46BD-B127-ED6C1A52C67B}" type="presParOf" srcId="{414A5E32-3BD1-4A8E-9A3F-8E3DA3A90AC0}" destId="{22C713CD-67F8-4A7C-AB78-5D636FD64CE1}" srcOrd="3" destOrd="0" presId="urn:microsoft.com/office/officeart/2008/layout/VerticalAccentList"/>
    <dgm:cxn modelId="{1E0F71C2-8CFE-4D00-9EB8-757A8FA97DE4}" type="presParOf" srcId="{414A5E32-3BD1-4A8E-9A3F-8E3DA3A90AC0}" destId="{84623B81-9945-4B56-BC32-56587510BD00}" srcOrd="4" destOrd="0" presId="urn:microsoft.com/office/officeart/2008/layout/VerticalAccentList"/>
    <dgm:cxn modelId="{2AA5555E-A370-4535-B343-C4F3E3038332}" type="presParOf" srcId="{414A5E32-3BD1-4A8E-9A3F-8E3DA3A90AC0}" destId="{2A910F6E-7F08-4C6E-9656-D0C6E3C12348}" srcOrd="5" destOrd="0" presId="urn:microsoft.com/office/officeart/2008/layout/VerticalAccentList"/>
    <dgm:cxn modelId="{70CD6D2D-5C36-4367-A603-C32CFF82EFBD}" type="presParOf" srcId="{414A5E32-3BD1-4A8E-9A3F-8E3DA3A90AC0}" destId="{9F583B51-3E4D-4E06-BC9A-6512E6BAF584}" srcOrd="6" destOrd="0" presId="urn:microsoft.com/office/officeart/2008/layout/VerticalAccentList"/>
    <dgm:cxn modelId="{287F87A0-C788-4A5F-AC8E-8D84CA732713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 custT="1"/>
      <dgm:spPr/>
      <dgm:t>
        <a:bodyPr/>
        <a:lstStyle/>
        <a:p>
          <a:r>
            <a:rPr lang="en-US" sz="2200" b="1" dirty="0"/>
            <a:t>Pronunciation review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 custT="1"/>
      <dgm:spPr/>
      <dgm:t>
        <a:bodyPr/>
        <a:lstStyle/>
        <a:p>
          <a:r>
            <a:rPr lang="en-US" sz="2200" b="1" dirty="0"/>
            <a:t>Vocabulary review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 custT="1"/>
      <dgm:spPr/>
      <dgm:t>
        <a:bodyPr/>
        <a:lstStyle/>
        <a:p>
          <a:r>
            <a:rPr lang="en-US" sz="2200" b="1" dirty="0"/>
            <a:t>Grammar review</a:t>
          </a:r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DD1A2B-2A99-4A9C-86DA-7080FFAECBDF}" type="presOf" srcId="{7E720DC9-A326-4280-AD54-230CB08BDB67}" destId="{68AF96BA-2B11-4470-B9C3-000D46886C52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1B3E0685-7369-4AFB-99AF-97276EC8F144}" type="presOf" srcId="{F359A7F1-BCE8-4CF0-887C-4286C958CB8E}" destId="{F55AF14A-86B0-4B67-A18B-AB596E826A68}" srcOrd="0" destOrd="0" presId="urn:microsoft.com/office/officeart/2008/layout/VerticalAccentList"/>
    <dgm:cxn modelId="{DD0C59A2-3F8F-48FB-B149-63BA3906D34F}" type="presOf" srcId="{D0361850-F820-4483-BE64-DB2A8B913F44}" destId="{87C1876D-D292-4260-AE19-EFE00827F60D}" srcOrd="0" destOrd="0" presId="urn:microsoft.com/office/officeart/2008/layout/VerticalAccentList"/>
    <dgm:cxn modelId="{8017B814-79AE-49BD-95BA-605396ADEEA2}" type="presOf" srcId="{BDC1493D-FBBD-4B1B-8D02-EF9346592A01}" destId="{7EE42D12-6FC0-432E-B13D-348FAA3019E8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39038F92-A168-4A4A-812A-5360F420851C}" type="presOf" srcId="{7C374F37-6E76-4D85-98D1-1E3389BE0E74}" destId="{58013576-29AF-479D-8A1F-0D285327867C}" srcOrd="0" destOrd="0" presId="urn:microsoft.com/office/officeart/2008/layout/VerticalAccentList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3A1905DC-A5FB-4DAE-8FE3-FB4C66807687}" type="presOf" srcId="{4B3AF590-F5B3-4E50-983F-332FF45B0BF3}" destId="{CE9643F3-B266-43EE-939B-D2CA20AAA601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51E5F0C3-0AFD-442E-ACDA-28C1A76771E3}" type="presOf" srcId="{ACAB3453-E635-455B-AFA7-F68631D0FCE5}" destId="{E846787F-960D-4743-AFC6-C0DAC4E32B1A}" srcOrd="0" destOrd="0" presId="urn:microsoft.com/office/officeart/2008/layout/VerticalAccentList"/>
    <dgm:cxn modelId="{7BFE86A5-56FD-43FE-84F9-BC238B4CDACC}" type="presParOf" srcId="{E846787F-960D-4743-AFC6-C0DAC4E32B1A}" destId="{FBECC6BC-35C8-4D73-8C82-F6242B5D12A7}" srcOrd="0" destOrd="0" presId="urn:microsoft.com/office/officeart/2008/layout/VerticalAccentList"/>
    <dgm:cxn modelId="{4291F7C7-3572-479A-843F-632D5A72123A}" type="presParOf" srcId="{FBECC6BC-35C8-4D73-8C82-F6242B5D12A7}" destId="{F55AF14A-86B0-4B67-A18B-AB596E826A68}" srcOrd="0" destOrd="0" presId="urn:microsoft.com/office/officeart/2008/layout/VerticalAccentList"/>
    <dgm:cxn modelId="{E03F0B08-D24E-4649-A95C-E4652495539E}" type="presParOf" srcId="{E846787F-960D-4743-AFC6-C0DAC4E32B1A}" destId="{68E1015F-0882-4FA8-8FDE-1AFB66FCD4DA}" srcOrd="1" destOrd="0" presId="urn:microsoft.com/office/officeart/2008/layout/VerticalAccentList"/>
    <dgm:cxn modelId="{1980B2B3-2CEB-40E9-B0B7-FB023E61E844}" type="presParOf" srcId="{68E1015F-0882-4FA8-8FDE-1AFB66FCD4DA}" destId="{F097B7CF-60C7-4E50-9224-C78313D55970}" srcOrd="0" destOrd="0" presId="urn:microsoft.com/office/officeart/2008/layout/VerticalAccentList"/>
    <dgm:cxn modelId="{8CE1A0C7-C987-43E5-81DB-83A3D184005E}" type="presParOf" srcId="{68E1015F-0882-4FA8-8FDE-1AFB66FCD4DA}" destId="{F3E8A5E3-98CD-438E-9484-0DEB08FEF9D4}" srcOrd="1" destOrd="0" presId="urn:microsoft.com/office/officeart/2008/layout/VerticalAccentList"/>
    <dgm:cxn modelId="{C9144AAA-8E19-440F-B39A-A8E07120D0AF}" type="presParOf" srcId="{68E1015F-0882-4FA8-8FDE-1AFB66FCD4DA}" destId="{D4A5C8F4-EFE4-4167-A6FA-01CFC1C55E0D}" srcOrd="2" destOrd="0" presId="urn:microsoft.com/office/officeart/2008/layout/VerticalAccentList"/>
    <dgm:cxn modelId="{CDBFBD83-5197-4D41-B821-9C49F4B20255}" type="presParOf" srcId="{68E1015F-0882-4FA8-8FDE-1AFB66FCD4DA}" destId="{6D302C33-5C2D-445A-B2A7-A423E9E4C411}" srcOrd="3" destOrd="0" presId="urn:microsoft.com/office/officeart/2008/layout/VerticalAccentList"/>
    <dgm:cxn modelId="{756215DD-B2BE-441E-B960-B36C1E9D342A}" type="presParOf" srcId="{68E1015F-0882-4FA8-8FDE-1AFB66FCD4DA}" destId="{6B499179-454E-4A73-92FB-AF8A159DAAA9}" srcOrd="4" destOrd="0" presId="urn:microsoft.com/office/officeart/2008/layout/VerticalAccentList"/>
    <dgm:cxn modelId="{FA551A00-5503-470D-9323-5E5D3007ADB3}" type="presParOf" srcId="{68E1015F-0882-4FA8-8FDE-1AFB66FCD4DA}" destId="{DDEB82FA-73D1-46AB-AB81-361DFACA0A4C}" srcOrd="5" destOrd="0" presId="urn:microsoft.com/office/officeart/2008/layout/VerticalAccentList"/>
    <dgm:cxn modelId="{787F098C-E620-49CA-BE71-DDA8612B6514}" type="presParOf" srcId="{68E1015F-0882-4FA8-8FDE-1AFB66FCD4DA}" destId="{87CB067E-A715-4E4C-AE3F-03C2D0F2E46A}" srcOrd="6" destOrd="0" presId="urn:microsoft.com/office/officeart/2008/layout/VerticalAccentList"/>
    <dgm:cxn modelId="{53D4511B-6F3E-498E-9975-575A73C4A80B}" type="presParOf" srcId="{68E1015F-0882-4FA8-8FDE-1AFB66FCD4DA}" destId="{87C1876D-D292-4260-AE19-EFE00827F60D}" srcOrd="7" destOrd="0" presId="urn:microsoft.com/office/officeart/2008/layout/VerticalAccentList"/>
    <dgm:cxn modelId="{5C76B023-A735-4387-A872-DAA8626B7BB3}" type="presParOf" srcId="{E846787F-960D-4743-AFC6-C0DAC4E32B1A}" destId="{426BA95E-35A4-4EDD-AB7D-CBD3ACBF5FAC}" srcOrd="2" destOrd="0" presId="urn:microsoft.com/office/officeart/2008/layout/VerticalAccentList"/>
    <dgm:cxn modelId="{21A5E5C4-7253-43EA-86E3-4771E99FDE77}" type="presParOf" srcId="{E846787F-960D-4743-AFC6-C0DAC4E32B1A}" destId="{253B6541-FA96-4E99-A6F4-E99E92EF007A}" srcOrd="3" destOrd="0" presId="urn:microsoft.com/office/officeart/2008/layout/VerticalAccentList"/>
    <dgm:cxn modelId="{99B32E21-6D3D-4F74-8D63-AC8978605A9D}" type="presParOf" srcId="{253B6541-FA96-4E99-A6F4-E99E92EF007A}" destId="{CE9643F3-B266-43EE-939B-D2CA20AAA601}" srcOrd="0" destOrd="0" presId="urn:microsoft.com/office/officeart/2008/layout/VerticalAccentList"/>
    <dgm:cxn modelId="{E1E0EA6C-988E-4A0C-BF37-E33AC8AA3A6F}" type="presParOf" srcId="{E846787F-960D-4743-AFC6-C0DAC4E32B1A}" destId="{6B49BE83-BF86-4346-B4AA-D14E2D1EE8D3}" srcOrd="4" destOrd="0" presId="urn:microsoft.com/office/officeart/2008/layout/VerticalAccentList"/>
    <dgm:cxn modelId="{5699DA3B-2A7A-4AB8-B76F-BC427A0968E5}" type="presParOf" srcId="{6B49BE83-BF86-4346-B4AA-D14E2D1EE8D3}" destId="{6932007E-BFF1-474A-AAEB-7AC2F683094E}" srcOrd="0" destOrd="0" presId="urn:microsoft.com/office/officeart/2008/layout/VerticalAccentList"/>
    <dgm:cxn modelId="{52968989-CBD8-4AEE-BEB6-C3AD7B68AD3D}" type="presParOf" srcId="{6B49BE83-BF86-4346-B4AA-D14E2D1EE8D3}" destId="{B44D1DF5-76B2-4FA5-A1B7-6513455CDC7C}" srcOrd="1" destOrd="0" presId="urn:microsoft.com/office/officeart/2008/layout/VerticalAccentList"/>
    <dgm:cxn modelId="{A928F29B-A6B3-4E0F-916F-5B84668BB229}" type="presParOf" srcId="{6B49BE83-BF86-4346-B4AA-D14E2D1EE8D3}" destId="{1890C6C4-FE54-458F-841C-1E6F98E93A81}" srcOrd="2" destOrd="0" presId="urn:microsoft.com/office/officeart/2008/layout/VerticalAccentList"/>
    <dgm:cxn modelId="{A63FAED7-2FE7-40EB-ADF6-093D7D398489}" type="presParOf" srcId="{6B49BE83-BF86-4346-B4AA-D14E2D1EE8D3}" destId="{DBF430FF-772F-4E76-A32B-4FDF2C3F4739}" srcOrd="3" destOrd="0" presId="urn:microsoft.com/office/officeart/2008/layout/VerticalAccentList"/>
    <dgm:cxn modelId="{D57827CB-4805-47AE-905D-76A678982C07}" type="presParOf" srcId="{6B49BE83-BF86-4346-B4AA-D14E2D1EE8D3}" destId="{5D3FB7F4-6951-4FA8-B484-78C45CCC6F69}" srcOrd="4" destOrd="0" presId="urn:microsoft.com/office/officeart/2008/layout/VerticalAccentList"/>
    <dgm:cxn modelId="{6330D6E2-E308-4D75-925C-A9BA9D027D96}" type="presParOf" srcId="{6B49BE83-BF86-4346-B4AA-D14E2D1EE8D3}" destId="{D3726249-2DC6-40D9-8E4D-818EFFC8A2D0}" srcOrd="5" destOrd="0" presId="urn:microsoft.com/office/officeart/2008/layout/VerticalAccentList"/>
    <dgm:cxn modelId="{2DA93655-1008-41AA-9189-D489279DA5B5}" type="presParOf" srcId="{6B49BE83-BF86-4346-B4AA-D14E2D1EE8D3}" destId="{9609BAC6-C356-41DB-B1E7-93332BB75278}" srcOrd="6" destOrd="0" presId="urn:microsoft.com/office/officeart/2008/layout/VerticalAccentList"/>
    <dgm:cxn modelId="{A59D1601-8725-4163-B1FB-18560FCAE57A}" type="presParOf" srcId="{6B49BE83-BF86-4346-B4AA-D14E2D1EE8D3}" destId="{7EE42D12-6FC0-432E-B13D-348FAA3019E8}" srcOrd="7" destOrd="0" presId="urn:microsoft.com/office/officeart/2008/layout/VerticalAccentList"/>
    <dgm:cxn modelId="{DC90856E-7507-43EF-A055-55BB462A1916}" type="presParOf" srcId="{E846787F-960D-4743-AFC6-C0DAC4E32B1A}" destId="{BE9B0E33-941C-49DE-ACE8-C0B809929C89}" srcOrd="5" destOrd="0" presId="urn:microsoft.com/office/officeart/2008/layout/VerticalAccentList"/>
    <dgm:cxn modelId="{8C3ED0DE-7C0A-468C-9E66-DE53834264BB}" type="presParOf" srcId="{E846787F-960D-4743-AFC6-C0DAC4E32B1A}" destId="{D9A248E0-174F-4A54-AB78-40BD213867F8}" srcOrd="6" destOrd="0" presId="urn:microsoft.com/office/officeart/2008/layout/VerticalAccentList"/>
    <dgm:cxn modelId="{CC68F113-3C02-433C-BF7E-7AD3B11DBDF5}" type="presParOf" srcId="{D9A248E0-174F-4A54-AB78-40BD213867F8}" destId="{68AF96BA-2B11-4470-B9C3-000D46886C52}" srcOrd="0" destOrd="0" presId="urn:microsoft.com/office/officeart/2008/layout/VerticalAccentList"/>
    <dgm:cxn modelId="{835AA747-0583-4250-902A-AB608AB9D4C3}" type="presParOf" srcId="{E846787F-960D-4743-AFC6-C0DAC4E32B1A}" destId="{414A5E32-3BD1-4A8E-9A3F-8E3DA3A90AC0}" srcOrd="7" destOrd="0" presId="urn:microsoft.com/office/officeart/2008/layout/VerticalAccentList"/>
    <dgm:cxn modelId="{F439A964-7511-4552-89B8-C64C775FA57B}" type="presParOf" srcId="{414A5E32-3BD1-4A8E-9A3F-8E3DA3A90AC0}" destId="{B8FB2B6F-DBFF-4A1D-9DEB-91D3C5AA6CAF}" srcOrd="0" destOrd="0" presId="urn:microsoft.com/office/officeart/2008/layout/VerticalAccentList"/>
    <dgm:cxn modelId="{2B68B6D6-0DA3-4A84-8A97-99432ADFEA94}" type="presParOf" srcId="{414A5E32-3BD1-4A8E-9A3F-8E3DA3A90AC0}" destId="{388A6533-04E5-4573-8CC4-8D5782C69BE7}" srcOrd="1" destOrd="0" presId="urn:microsoft.com/office/officeart/2008/layout/VerticalAccentList"/>
    <dgm:cxn modelId="{874A87E3-C9D4-416E-96A2-DD4E4FB90606}" type="presParOf" srcId="{414A5E32-3BD1-4A8E-9A3F-8E3DA3A90AC0}" destId="{E8FE21CC-2A3F-4F7C-B09D-E8FEAD3765CF}" srcOrd="2" destOrd="0" presId="urn:microsoft.com/office/officeart/2008/layout/VerticalAccentList"/>
    <dgm:cxn modelId="{564FE2F6-9A80-46BD-B127-ED6C1A52C67B}" type="presParOf" srcId="{414A5E32-3BD1-4A8E-9A3F-8E3DA3A90AC0}" destId="{22C713CD-67F8-4A7C-AB78-5D636FD64CE1}" srcOrd="3" destOrd="0" presId="urn:microsoft.com/office/officeart/2008/layout/VerticalAccentList"/>
    <dgm:cxn modelId="{1E0F71C2-8CFE-4D00-9EB8-757A8FA97DE4}" type="presParOf" srcId="{414A5E32-3BD1-4A8E-9A3F-8E3DA3A90AC0}" destId="{84623B81-9945-4B56-BC32-56587510BD00}" srcOrd="4" destOrd="0" presId="urn:microsoft.com/office/officeart/2008/layout/VerticalAccentList"/>
    <dgm:cxn modelId="{2AA5555E-A370-4535-B343-C4F3E3038332}" type="presParOf" srcId="{414A5E32-3BD1-4A8E-9A3F-8E3DA3A90AC0}" destId="{2A910F6E-7F08-4C6E-9656-D0C6E3C12348}" srcOrd="5" destOrd="0" presId="urn:microsoft.com/office/officeart/2008/layout/VerticalAccentList"/>
    <dgm:cxn modelId="{70CD6D2D-5C36-4367-A603-C32CFF82EFBD}" type="presParOf" srcId="{414A5E32-3BD1-4A8E-9A3F-8E3DA3A90AC0}" destId="{9F583B51-3E4D-4E06-BC9A-6512E6BAF584}" srcOrd="6" destOrd="0" presId="urn:microsoft.com/office/officeart/2008/layout/VerticalAccentList"/>
    <dgm:cxn modelId="{287F87A0-C788-4A5F-AC8E-8D84CA732713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1022357" y="6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65"/>
        <a:ext cx="5087770" cy="462524"/>
      </dsp:txXfrm>
    </dsp:sp>
    <dsp:sp modelId="{F097B7CF-60C7-4E50-9224-C78313D55970}">
      <dsp:nvSpPr>
        <dsp:cNvPr id="0" name=""/>
        <dsp:cNvSpPr/>
      </dsp:nvSpPr>
      <dsp:spPr>
        <a:xfrm>
          <a:off x="1022357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37472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453151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168266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3883945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59906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31474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1022357" y="556807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Pronunciation review</a:t>
          </a:r>
        </a:p>
      </dsp:txBody>
      <dsp:txXfrm>
        <a:off x="1022357" y="556807"/>
        <a:ext cx="5153911" cy="753743"/>
      </dsp:txXfrm>
    </dsp:sp>
    <dsp:sp modelId="{CE9643F3-B266-43EE-939B-D2CA20AAA601}">
      <dsp:nvSpPr>
        <dsp:cNvPr id="0" name=""/>
        <dsp:cNvSpPr/>
      </dsp:nvSpPr>
      <dsp:spPr>
        <a:xfrm>
          <a:off x="1022357" y="147002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1470025"/>
        <a:ext cx="5087770" cy="462524"/>
      </dsp:txXfrm>
    </dsp:sp>
    <dsp:sp modelId="{6932007E-BFF1-474A-AAEB-7AC2F683094E}">
      <dsp:nvSpPr>
        <dsp:cNvPr id="0" name=""/>
        <dsp:cNvSpPr/>
      </dsp:nvSpPr>
      <dsp:spPr>
        <a:xfrm>
          <a:off x="1022357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37472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453151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168266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3883945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59906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31474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1022357" y="202676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Vocabulary review</a:t>
          </a:r>
        </a:p>
      </dsp:txBody>
      <dsp:txXfrm>
        <a:off x="1022357" y="2026768"/>
        <a:ext cx="5153911" cy="753743"/>
      </dsp:txXfrm>
    </dsp:sp>
    <dsp:sp modelId="{68AF96BA-2B11-4470-B9C3-000D46886C52}">
      <dsp:nvSpPr>
        <dsp:cNvPr id="0" name=""/>
        <dsp:cNvSpPr/>
      </dsp:nvSpPr>
      <dsp:spPr>
        <a:xfrm>
          <a:off x="1022357" y="2939986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2939986"/>
        <a:ext cx="5087770" cy="462524"/>
      </dsp:txXfrm>
    </dsp:sp>
    <dsp:sp modelId="{B8FB2B6F-DBFF-4A1D-9DEB-91D3C5AA6CAF}">
      <dsp:nvSpPr>
        <dsp:cNvPr id="0" name=""/>
        <dsp:cNvSpPr/>
      </dsp:nvSpPr>
      <dsp:spPr>
        <a:xfrm>
          <a:off x="1022357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37472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453151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168266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3883945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59906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31474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1022357" y="349672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Grammar review</a:t>
          </a:r>
        </a:p>
      </dsp:txBody>
      <dsp:txXfrm>
        <a:off x="1022357" y="3496728"/>
        <a:ext cx="5153911" cy="7537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1022357" y="6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65"/>
        <a:ext cx="5087770" cy="462524"/>
      </dsp:txXfrm>
    </dsp:sp>
    <dsp:sp modelId="{F097B7CF-60C7-4E50-9224-C78313D55970}">
      <dsp:nvSpPr>
        <dsp:cNvPr id="0" name=""/>
        <dsp:cNvSpPr/>
      </dsp:nvSpPr>
      <dsp:spPr>
        <a:xfrm>
          <a:off x="1022357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37472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453151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168266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3883945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59906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31474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1022357" y="556807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Pronunciation review</a:t>
          </a:r>
        </a:p>
      </dsp:txBody>
      <dsp:txXfrm>
        <a:off x="1022357" y="556807"/>
        <a:ext cx="5153911" cy="753743"/>
      </dsp:txXfrm>
    </dsp:sp>
    <dsp:sp modelId="{CE9643F3-B266-43EE-939B-D2CA20AAA601}">
      <dsp:nvSpPr>
        <dsp:cNvPr id="0" name=""/>
        <dsp:cNvSpPr/>
      </dsp:nvSpPr>
      <dsp:spPr>
        <a:xfrm>
          <a:off x="1022357" y="147002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1470025"/>
        <a:ext cx="5087770" cy="462524"/>
      </dsp:txXfrm>
    </dsp:sp>
    <dsp:sp modelId="{6932007E-BFF1-474A-AAEB-7AC2F683094E}">
      <dsp:nvSpPr>
        <dsp:cNvPr id="0" name=""/>
        <dsp:cNvSpPr/>
      </dsp:nvSpPr>
      <dsp:spPr>
        <a:xfrm>
          <a:off x="1022357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37472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453151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168266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3883945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59906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31474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1022357" y="202676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Vocabulary review</a:t>
          </a:r>
        </a:p>
      </dsp:txBody>
      <dsp:txXfrm>
        <a:off x="1022357" y="2026768"/>
        <a:ext cx="5153911" cy="753743"/>
      </dsp:txXfrm>
    </dsp:sp>
    <dsp:sp modelId="{68AF96BA-2B11-4470-B9C3-000D46886C52}">
      <dsp:nvSpPr>
        <dsp:cNvPr id="0" name=""/>
        <dsp:cNvSpPr/>
      </dsp:nvSpPr>
      <dsp:spPr>
        <a:xfrm>
          <a:off x="1022357" y="2939986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2939986"/>
        <a:ext cx="5087770" cy="462524"/>
      </dsp:txXfrm>
    </dsp:sp>
    <dsp:sp modelId="{B8FB2B6F-DBFF-4A1D-9DEB-91D3C5AA6CAF}">
      <dsp:nvSpPr>
        <dsp:cNvPr id="0" name=""/>
        <dsp:cNvSpPr/>
      </dsp:nvSpPr>
      <dsp:spPr>
        <a:xfrm>
          <a:off x="1022357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37472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453151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168266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3883945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59906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31474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1022357" y="349672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Grammar review</a:t>
          </a:r>
        </a:p>
      </dsp:txBody>
      <dsp:txXfrm>
        <a:off x="1022357" y="3496728"/>
        <a:ext cx="5153911" cy="753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76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63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46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5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tif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14326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4062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9672" y="1172640"/>
            <a:ext cx="1078106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Find and cross (––) ONE incorrect article in each sentence and write the correct one.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374F2E-7555-4E1A-93B8-6870FC1A10DE}"/>
              </a:ext>
            </a:extLst>
          </p:cNvPr>
          <p:cNvSpPr txBox="1"/>
          <p:nvPr/>
        </p:nvSpPr>
        <p:spPr>
          <a:xfrm>
            <a:off x="9451808" y="2210558"/>
            <a:ext cx="21145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the </a:t>
            </a: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 an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1E236C-8934-4405-9767-604A45E3DBE7}"/>
              </a:ext>
            </a:extLst>
          </p:cNvPr>
          <p:cNvSpPr txBox="1"/>
          <p:nvPr/>
        </p:nvSpPr>
        <p:spPr>
          <a:xfrm>
            <a:off x="9451808" y="2749697"/>
            <a:ext cx="21145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a </a:t>
            </a: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 the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373B19-D8CE-4E29-A9A2-5CAECECAE5FF}"/>
              </a:ext>
            </a:extLst>
          </p:cNvPr>
          <p:cNvSpPr txBox="1"/>
          <p:nvPr/>
        </p:nvSpPr>
        <p:spPr>
          <a:xfrm>
            <a:off x="9451808" y="3369639"/>
            <a:ext cx="21145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A </a:t>
            </a: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 The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C4BA64-1E92-471C-83EB-9185B0AB4D07}"/>
              </a:ext>
            </a:extLst>
          </p:cNvPr>
          <p:cNvSpPr txBox="1"/>
          <p:nvPr/>
        </p:nvSpPr>
        <p:spPr>
          <a:xfrm>
            <a:off x="9451808" y="3989581"/>
            <a:ext cx="21145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a </a:t>
            </a: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 the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773EE0-2127-4F75-B6DC-7EB3DFA44063}"/>
              </a:ext>
            </a:extLst>
          </p:cNvPr>
          <p:cNvSpPr txBox="1"/>
          <p:nvPr/>
        </p:nvSpPr>
        <p:spPr>
          <a:xfrm>
            <a:off x="9451808" y="4609523"/>
            <a:ext cx="21145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a </a:t>
            </a: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 an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A9D3F5-C6CE-1645-9B2A-CCF7F56BB288}"/>
              </a:ext>
            </a:extLst>
          </p:cNvPr>
          <p:cNvSpPr txBox="1"/>
          <p:nvPr/>
        </p:nvSpPr>
        <p:spPr>
          <a:xfrm>
            <a:off x="487067" y="2083483"/>
            <a:ext cx="8487604" cy="3631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1. ﻿A Roadster is the automatic electric car.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2. ﻿What is the meaning of a word ‘eco-friendly’?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3. ﻿A Statue of Liberty is in the USA.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4. ﻿The Maori are a native people of New Zealand.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5. ﻿Can you give me a example of an electrical appliance?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6. ﻿The teacher is talking about means of transport in a future.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C002C5-6D15-4D8B-825B-BFDCD9D9458C}"/>
              </a:ext>
            </a:extLst>
          </p:cNvPr>
          <p:cNvSpPr txBox="1"/>
          <p:nvPr/>
        </p:nvSpPr>
        <p:spPr>
          <a:xfrm>
            <a:off x="9451808" y="5192917"/>
            <a:ext cx="21145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a </a:t>
            </a: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 the</a:t>
            </a:r>
            <a:endParaRPr lang="en-US" sz="2600" dirty="0">
              <a:solidFill>
                <a:srgbClr val="FF000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6DF0569-9C38-C94C-AFFB-8D5B9E575E18}"/>
              </a:ext>
            </a:extLst>
          </p:cNvPr>
          <p:cNvCxnSpPr/>
          <p:nvPr/>
        </p:nvCxnSpPr>
        <p:spPr>
          <a:xfrm>
            <a:off x="2660650" y="2482179"/>
            <a:ext cx="5528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74EE60-89A0-3648-9403-71C521E9FAA7}"/>
              </a:ext>
            </a:extLst>
          </p:cNvPr>
          <p:cNvCxnSpPr>
            <a:cxnSpLocks/>
          </p:cNvCxnSpPr>
          <p:nvPr/>
        </p:nvCxnSpPr>
        <p:spPr>
          <a:xfrm>
            <a:off x="4008804" y="3091779"/>
            <a:ext cx="3052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809002D-C71D-404E-A639-34389F6B9777}"/>
              </a:ext>
            </a:extLst>
          </p:cNvPr>
          <p:cNvCxnSpPr>
            <a:cxnSpLocks/>
          </p:cNvCxnSpPr>
          <p:nvPr/>
        </p:nvCxnSpPr>
        <p:spPr>
          <a:xfrm>
            <a:off x="831850" y="3654487"/>
            <a:ext cx="3052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1AF0972-9A83-0645-9CF4-EBAE0411FB6C}"/>
              </a:ext>
            </a:extLst>
          </p:cNvPr>
          <p:cNvCxnSpPr>
            <a:cxnSpLocks/>
          </p:cNvCxnSpPr>
          <p:nvPr/>
        </p:nvCxnSpPr>
        <p:spPr>
          <a:xfrm>
            <a:off x="2789604" y="4275810"/>
            <a:ext cx="3052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4CB4A24-89FA-1B49-B33D-0FBD5FD39944}"/>
              </a:ext>
            </a:extLst>
          </p:cNvPr>
          <p:cNvCxnSpPr>
            <a:cxnSpLocks/>
          </p:cNvCxnSpPr>
          <p:nvPr/>
        </p:nvCxnSpPr>
        <p:spPr>
          <a:xfrm>
            <a:off x="3082681" y="4861964"/>
            <a:ext cx="3052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198A25E-B061-6649-981E-00A38E0D0B4D}"/>
              </a:ext>
            </a:extLst>
          </p:cNvPr>
          <p:cNvCxnSpPr>
            <a:cxnSpLocks/>
          </p:cNvCxnSpPr>
          <p:nvPr/>
        </p:nvCxnSpPr>
        <p:spPr>
          <a:xfrm>
            <a:off x="7572619" y="5483287"/>
            <a:ext cx="3052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19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4" y="1331912"/>
            <a:ext cx="328218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BC37D5C-714C-401F-A16D-6841E8D5F9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947987"/>
              </p:ext>
            </p:extLst>
          </p:nvPr>
        </p:nvGraphicFramePr>
        <p:xfrm>
          <a:off x="2553415" y="1896217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3114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8556568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for the next lesson: </a:t>
            </a:r>
            <a:r>
              <a:rPr lang="en-US" sz="2800" b="1" dirty="0">
                <a:solidFill>
                  <a:schemeClr val="accent2"/>
                </a:solidFill>
              </a:rPr>
              <a:t>Review 4 - Skills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92471D-73B4-D64C-AC2A-437FEA8790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50" y="3349977"/>
            <a:ext cx="3081461" cy="308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8D32174-9A49-F145-98C4-41FCA46C5E8D}"/>
              </a:ext>
            </a:extLst>
          </p:cNvPr>
          <p:cNvSpPr/>
          <p:nvPr/>
        </p:nvSpPr>
        <p:spPr>
          <a:xfrm>
            <a:off x="2911108" y="588138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/>
              <a:t>Website: </a:t>
            </a:r>
            <a:r>
              <a:rPr lang="en-GB" b="1" i="1" dirty="0"/>
              <a:t>hoclieu.vn</a:t>
            </a:r>
          </a:p>
          <a:p>
            <a:pPr algn="ctr"/>
            <a:r>
              <a:rPr lang="en-GB" b="1" dirty="0" err="1"/>
              <a:t>Fanpage</a:t>
            </a:r>
            <a:r>
              <a:rPr lang="en-GB" b="1" dirty="0"/>
              <a:t>: </a:t>
            </a:r>
            <a:r>
              <a:rPr lang="en-GB" b="1" i="1" dirty="0"/>
              <a:t>facebook.com/www.tienganhglobalsuccess.vn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7" y="1757476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1: LANGUAGE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242679"/>
            <a:ext cx="2310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Review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03381" y="264874"/>
            <a:ext cx="8283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Units 10-11-12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01411" y="190029"/>
            <a:ext cx="990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648611124"/>
              </p:ext>
            </p:extLst>
          </p:nvPr>
        </p:nvGraphicFramePr>
        <p:xfrm>
          <a:off x="2852189" y="2264632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98406" y="2171130"/>
            <a:ext cx="93781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 </a:t>
            </a:r>
            <a:r>
              <a:rPr lang="en-US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review pronunciation, vocabulary and the grammar points they have learnt in </a:t>
            </a:r>
            <a:r>
              <a:rPr lang="en-US" sz="2800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units </a:t>
            </a:r>
            <a:r>
              <a:rPr lang="en-US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10, 11, </a:t>
            </a:r>
            <a:r>
              <a:rPr lang="en-US" sz="2800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12.</a:t>
            </a: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26306" y="125285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268415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26306" y="3508135"/>
            <a:ext cx="1883777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55757" y="4922485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913350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Mind map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0309" y="2162497"/>
            <a:ext cx="5913349" cy="84590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Mark (') the stressed syllables in the underlined words. Then listen, check and repeat.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8838" y="3263167"/>
            <a:ext cx="5913351" cy="81332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2: Write the words in the box next to their definitions. </a:t>
            </a:r>
          </a:p>
          <a:p>
            <a:r>
              <a:rPr lang="en-US" dirty="0">
                <a:solidFill>
                  <a:schemeClr val="tx1"/>
                </a:solidFill>
              </a:rPr>
              <a:t>Task 3: Complete the sentences with the words below. </a:t>
            </a: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310073" y="1580395"/>
            <a:ext cx="1493256" cy="68802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368196" y="2596117"/>
            <a:ext cx="1459767" cy="91201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310083" y="3863238"/>
            <a:ext cx="1631535" cy="10592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426306" y="5818947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401673" y="5234227"/>
            <a:ext cx="1454084" cy="58472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7417" y="5818947"/>
            <a:ext cx="5916241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5947" y="4271213"/>
            <a:ext cx="5916242" cy="135233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4: Use the correct tense and form of each verb in brackets to complete the sentence. </a:t>
            </a:r>
          </a:p>
          <a:p>
            <a:r>
              <a:rPr lang="en-US" dirty="0">
                <a:solidFill>
                  <a:schemeClr val="tx1"/>
                </a:solidFill>
              </a:rPr>
              <a:t>Task 5: Find and cross (––) ONE incorrect article in each sentence and write the correct one.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1: LANGUAGE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5963" t="547" r="16847" b="1"/>
          <a:stretch/>
        </p:blipFill>
        <p:spPr>
          <a:xfrm>
            <a:off x="114300" y="2057215"/>
            <a:ext cx="5562600" cy="38328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444" r="6223" b="-1"/>
          <a:stretch/>
        </p:blipFill>
        <p:spPr>
          <a:xfrm>
            <a:off x="5676900" y="2057215"/>
            <a:ext cx="6401962" cy="383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4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 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9672" y="1255089"/>
            <a:ext cx="978430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Mark (') the stressed syllables in the underlined words. Then listen, check, and repeat.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CC6B70-E839-4399-ADD3-A52C4D52AAF7}"/>
              </a:ext>
            </a:extLst>
          </p:cNvPr>
          <p:cNvSpPr txBox="1"/>
          <p:nvPr/>
        </p:nvSpPr>
        <p:spPr>
          <a:xfrm>
            <a:off x="6257925" y="2402430"/>
            <a:ext cx="593407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1. </a:t>
            </a:r>
            <a:r>
              <a:rPr lang="en-US" sz="2600" u="sng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'Driverless</a:t>
            </a:r>
            <a:r>
              <a:rPr lang="en-US" sz="2600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 trains will be </a:t>
            </a:r>
            <a:r>
              <a:rPr lang="en-US" sz="2600" u="sng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'popular</a:t>
            </a:r>
            <a:r>
              <a:rPr lang="en-US" sz="2600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en-US" sz="2600" dirty="0">
              <a:solidFill>
                <a:srgbClr val="00A9A5"/>
              </a:solidFill>
              <a:effectLst/>
              <a:latin typeface="ChronicaPro-Bol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2. Niagara Falls is Canada’s most famous </a:t>
            </a:r>
            <a:r>
              <a:rPr lang="en-US" sz="2600" u="sng" dirty="0" smtClean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‘</a:t>
            </a:r>
            <a:r>
              <a:rPr lang="en-US" sz="2600" u="sng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natural</a:t>
            </a:r>
            <a:r>
              <a:rPr lang="en-US" sz="2600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600" u="sng" dirty="0" err="1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at’traction</a:t>
            </a:r>
            <a:r>
              <a:rPr lang="en-US" sz="2600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2600" dirty="0">
              <a:solidFill>
                <a:srgbClr val="00A9A5"/>
              </a:solidFill>
              <a:effectLst/>
              <a:latin typeface="ChronicaPro-Bol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3. We can save </a:t>
            </a:r>
            <a:r>
              <a:rPr lang="en-US" sz="2600" u="sng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'energy</a:t>
            </a:r>
            <a:r>
              <a:rPr lang="en-US" sz="2600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 by </a:t>
            </a:r>
            <a:r>
              <a:rPr lang="en-US" sz="2600" u="sng" dirty="0" err="1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re'cycling</a:t>
            </a:r>
            <a:r>
              <a:rPr lang="en-US" sz="2600" u="sng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2600" dirty="0">
              <a:solidFill>
                <a:srgbClr val="00A9A5"/>
              </a:solidFill>
              <a:effectLst/>
              <a:latin typeface="ChronicaPro-Bol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4. All plants and ‘</a:t>
            </a:r>
            <a:r>
              <a:rPr lang="en-US" sz="2600" u="sng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animals</a:t>
            </a:r>
            <a:r>
              <a:rPr lang="en-US" sz="2600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 need ‘</a:t>
            </a:r>
            <a:r>
              <a:rPr lang="en-US" sz="2600" u="sng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energy</a:t>
            </a:r>
            <a:endParaRPr lang="en-US" sz="2600" dirty="0">
              <a:solidFill>
                <a:srgbClr val="00A9A5"/>
              </a:solidFill>
              <a:effectLst/>
              <a:latin typeface="ChronicaPro-Bol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5. He’s reading </a:t>
            </a:r>
            <a:r>
              <a:rPr lang="en-US" sz="2600" i="1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Guidance for ‘</a:t>
            </a:r>
            <a:r>
              <a:rPr lang="en-US" sz="2600" i="1" u="sng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Visitors</a:t>
            </a:r>
            <a:r>
              <a:rPr lang="en-US" sz="2600" i="1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600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to </a:t>
            </a:r>
            <a:r>
              <a:rPr lang="en-US" sz="2600" dirty="0" smtClean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Scotland</a:t>
            </a:r>
            <a:r>
              <a:rPr lang="en-US" sz="2600" dirty="0">
                <a:solidFill>
                  <a:srgbClr val="00A9A5"/>
                </a:solidFill>
                <a:effectLst/>
                <a:latin typeface="ChronicaPro-Bold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2600" dirty="0">
              <a:solidFill>
                <a:srgbClr val="00A9A5"/>
              </a:solidFill>
              <a:effectLst/>
              <a:latin typeface="ChronicaPro-Bold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088.mp3" descr="088.mp3">
            <a:hlinkClick r:id="" action="ppaction://media"/>
            <a:extLst>
              <a:ext uri="{FF2B5EF4-FFF2-40B4-BE49-F238E27FC236}">
                <a16:creationId xmlns:a16="http://schemas.microsoft.com/office/drawing/2014/main" id="{33E4F60E-3EF4-1844-8A74-0CCCEF3922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30886" y="1520444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306D3D-4D98-1844-B1DF-D5EBFEEAE2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653" y="2402430"/>
            <a:ext cx="5934272" cy="296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36887" y="1302745"/>
            <a:ext cx="955467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Write the words in the box next to their definitions.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175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4911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7C56EB-432E-4E3A-B7E6-26E60BB27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009717" y="1860192"/>
            <a:ext cx="315408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58B455-9B4C-44A8-9A16-5CA3FEC2F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6650" y="20552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742882-D96F-4D15-B794-E0A7D6DA18BB}"/>
              </a:ext>
            </a:extLst>
          </p:cNvPr>
          <p:cNvSpPr txBox="1"/>
          <p:nvPr/>
        </p:nvSpPr>
        <p:spPr>
          <a:xfrm>
            <a:off x="8850617" y="2474833"/>
            <a:ext cx="1805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A9A5"/>
                </a:solidFill>
                <a:latin typeface="ChronicaPro-Bold"/>
                <a:sym typeface="Wingdings" panose="05000000000000000000" pitchFamily="2" charset="2"/>
              </a:rPr>
              <a:t></a:t>
            </a:r>
            <a:r>
              <a:rPr lang="en-US" sz="2800" dirty="0" smtClean="0">
                <a:solidFill>
                  <a:srgbClr val="00A9A5"/>
                </a:solidFill>
                <a:latin typeface="ChronicaPro-Bold"/>
              </a:rPr>
              <a:t> </a:t>
            </a:r>
            <a:r>
              <a:rPr lang="en-US" sz="2800" dirty="0">
                <a:solidFill>
                  <a:srgbClr val="00A9A5"/>
                </a:solidFill>
                <a:latin typeface="ChronicaPro-Bold"/>
              </a:rPr>
              <a:t>source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4965CC-4B22-4515-BF6C-FA09F10DAD91}"/>
              </a:ext>
            </a:extLst>
          </p:cNvPr>
          <p:cNvSpPr txBox="1"/>
          <p:nvPr/>
        </p:nvSpPr>
        <p:spPr>
          <a:xfrm>
            <a:off x="8910904" y="3052005"/>
            <a:ext cx="3433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9A5"/>
                </a:solidFill>
                <a:latin typeface="ChronicaPro-Bold"/>
                <a:sym typeface="Wingdings" panose="05000000000000000000" pitchFamily="2" charset="2"/>
              </a:rPr>
              <a:t></a:t>
            </a:r>
            <a:r>
              <a:rPr lang="en-US" sz="2800" dirty="0" smtClean="0">
                <a:solidFill>
                  <a:srgbClr val="00A9A5"/>
                </a:solidFill>
                <a:latin typeface="ChronicaPro-Bold"/>
              </a:rPr>
              <a:t> </a:t>
            </a:r>
            <a:r>
              <a:rPr lang="en-US" sz="2800" dirty="0">
                <a:solidFill>
                  <a:srgbClr val="00A9A5"/>
                </a:solidFill>
                <a:latin typeface="ChronicaPro-Bold"/>
              </a:rPr>
              <a:t>bamboo-copter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E66587-60ED-464B-A7D0-CF2C0F94EF81}"/>
              </a:ext>
            </a:extLst>
          </p:cNvPr>
          <p:cNvSpPr txBox="1"/>
          <p:nvPr/>
        </p:nvSpPr>
        <p:spPr>
          <a:xfrm>
            <a:off x="8992532" y="4165540"/>
            <a:ext cx="2571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9A5"/>
                </a:solidFill>
                <a:latin typeface="ChronicaPro-Bold"/>
                <a:sym typeface="Wingdings" panose="05000000000000000000" pitchFamily="2" charset="2"/>
              </a:rPr>
              <a:t></a:t>
            </a:r>
            <a:r>
              <a:rPr lang="en-US" sz="2800" dirty="0" smtClean="0">
                <a:solidFill>
                  <a:srgbClr val="00A9A5"/>
                </a:solidFill>
                <a:latin typeface="ChronicaPro-Bold"/>
              </a:rPr>
              <a:t> </a:t>
            </a:r>
            <a:r>
              <a:rPr lang="en-US" sz="2800" dirty="0">
                <a:solidFill>
                  <a:srgbClr val="00A9A5"/>
                </a:solidFill>
                <a:latin typeface="ChronicaPro-Bold"/>
              </a:rPr>
              <a:t>symbol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18BA55-E8F0-49CF-A13B-26E5ABA03039}"/>
              </a:ext>
            </a:extLst>
          </p:cNvPr>
          <p:cNvSpPr txBox="1"/>
          <p:nvPr/>
        </p:nvSpPr>
        <p:spPr>
          <a:xfrm>
            <a:off x="9044558" y="4991512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9A5"/>
                </a:solidFill>
                <a:latin typeface="ChronicaPro-Bold"/>
                <a:sym typeface="Wingdings" panose="05000000000000000000" pitchFamily="2" charset="2"/>
              </a:rPr>
              <a:t></a:t>
            </a:r>
            <a:r>
              <a:rPr lang="en-US" sz="2800" dirty="0" smtClean="0">
                <a:solidFill>
                  <a:srgbClr val="00A9A5"/>
                </a:solidFill>
                <a:latin typeface="ChronicaPro-Bold"/>
              </a:rPr>
              <a:t> </a:t>
            </a:r>
            <a:r>
              <a:rPr lang="en-US" sz="2800" dirty="0">
                <a:solidFill>
                  <a:srgbClr val="00A9A5"/>
                </a:solidFill>
                <a:latin typeface="ChronicaPro-Bold"/>
              </a:rPr>
              <a:t>coal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B3BEBD-7EB4-4873-8DBC-1FF09A7413C3}"/>
              </a:ext>
            </a:extLst>
          </p:cNvPr>
          <p:cNvSpPr txBox="1"/>
          <p:nvPr/>
        </p:nvSpPr>
        <p:spPr>
          <a:xfrm>
            <a:off x="9044558" y="5652660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9A5"/>
                </a:solidFill>
                <a:latin typeface="ChronicaPro-Bold"/>
                <a:sym typeface="Wingdings" panose="05000000000000000000" pitchFamily="2" charset="2"/>
              </a:rPr>
              <a:t></a:t>
            </a:r>
            <a:r>
              <a:rPr lang="en-US" sz="2800" dirty="0" smtClean="0">
                <a:solidFill>
                  <a:srgbClr val="00A9A5"/>
                </a:solidFill>
                <a:latin typeface="ChronicaPro-Bold"/>
              </a:rPr>
              <a:t> </a:t>
            </a:r>
            <a:r>
              <a:rPr lang="en-US" sz="2800" dirty="0">
                <a:solidFill>
                  <a:srgbClr val="00A9A5"/>
                </a:solidFill>
                <a:latin typeface="ChronicaPro-Bold"/>
              </a:rPr>
              <a:t>attraction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217D0E-2A8B-6447-A339-197930511EA8}"/>
              </a:ext>
            </a:extLst>
          </p:cNvPr>
          <p:cNvSpPr txBox="1"/>
          <p:nvPr/>
        </p:nvSpPr>
        <p:spPr>
          <a:xfrm>
            <a:off x="1879576" y="1883051"/>
            <a:ext cx="8222257" cy="4924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source    symbol     coal     attraction      bamboo-copter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386BDD-9116-7548-9966-C91843EA96F7}"/>
              </a:ext>
            </a:extLst>
          </p:cNvPr>
          <p:cNvSpPr txBox="1"/>
          <p:nvPr/>
        </p:nvSpPr>
        <p:spPr>
          <a:xfrm>
            <a:off x="490388" y="2375494"/>
            <a:ext cx="83602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hronicaPro-Bold"/>
              </a:rPr>
              <a:t>1. ﻿It is a place or thing that you get something from.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hronicaPro-Bold"/>
              </a:rPr>
              <a:t>2. ﻿This means of transport is eco-friendly.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hronicaPro-Bold"/>
              </a:rPr>
              <a:t>3. ﻿It is a person or an object that represents a place.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hronicaPro-Bold"/>
              </a:rPr>
              <a:t>4. ﻿It is a non-renewable source of energy.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hronicaPro-Bold"/>
              </a:rPr>
              <a:t>5. ﻿An object or a place many visitors want to see.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955467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Complete the sentences with the words below.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4ACB56-C314-47C8-8FB2-5F20E0B2C1CE}"/>
              </a:ext>
            </a:extLst>
          </p:cNvPr>
          <p:cNvSpPr txBox="1"/>
          <p:nvPr/>
        </p:nvSpPr>
        <p:spPr>
          <a:xfrm>
            <a:off x="755147" y="1999860"/>
            <a:ext cx="10681706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hronicaPro-Bold"/>
              </a:rPr>
              <a:t>national    native     renewable     electrical      public     natural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8E703F-AD2C-40A5-8F77-5B54AE232334}"/>
              </a:ext>
            </a:extLst>
          </p:cNvPr>
          <p:cNvSpPr txBox="1"/>
          <p:nvPr/>
        </p:nvSpPr>
        <p:spPr>
          <a:xfrm>
            <a:off x="539852" y="2700186"/>
            <a:ext cx="11149881" cy="3631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1. </a:t>
            </a:r>
            <a:r>
              <a:rPr lang="en-US" sz="2600" dirty="0" err="1"/>
              <a:t>SkyTrans</a:t>
            </a:r>
            <a:r>
              <a:rPr lang="en-US" sz="2600" dirty="0"/>
              <a:t> and driverless buses will be popular ___________ means of transport.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2. Niagara Falls is a ___________ wonder of both the USA and Canada.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3. The </a:t>
            </a:r>
            <a:r>
              <a:rPr lang="en-US" sz="2600" dirty="0" err="1"/>
              <a:t>colours</a:t>
            </a:r>
            <a:r>
              <a:rPr lang="en-US" sz="2600" dirty="0"/>
              <a:t> of the UK’s ____________ flag are red, white, and blue.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4. Solar energy and hydro energy are _____________sources.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5. The kangaroo is ______________ to Australia.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6. We can save electricity by using fewer _____________ appliances.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EAA441-5153-4818-B747-5089205B799C}"/>
              </a:ext>
            </a:extLst>
          </p:cNvPr>
          <p:cNvSpPr txBox="1"/>
          <p:nvPr/>
        </p:nvSpPr>
        <p:spPr>
          <a:xfrm>
            <a:off x="6842640" y="2757722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public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95037E-679F-4172-A413-9E5134202D5E}"/>
              </a:ext>
            </a:extLst>
          </p:cNvPr>
          <p:cNvSpPr txBox="1"/>
          <p:nvPr/>
        </p:nvSpPr>
        <p:spPr>
          <a:xfrm>
            <a:off x="3081268" y="3390006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natural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8156DC-C54F-4760-AA30-FA5CA54C796F}"/>
              </a:ext>
            </a:extLst>
          </p:cNvPr>
          <p:cNvSpPr txBox="1"/>
          <p:nvPr/>
        </p:nvSpPr>
        <p:spPr>
          <a:xfrm>
            <a:off x="3876155" y="3987312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national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9C4432-62E3-44E6-913E-9AF944A2680D}"/>
              </a:ext>
            </a:extLst>
          </p:cNvPr>
          <p:cNvSpPr txBox="1"/>
          <p:nvPr/>
        </p:nvSpPr>
        <p:spPr>
          <a:xfrm>
            <a:off x="5588035" y="4547559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renewable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FAE66C-5BCD-4CCE-B0C1-5528B82250E8}"/>
              </a:ext>
            </a:extLst>
          </p:cNvPr>
          <p:cNvSpPr txBox="1"/>
          <p:nvPr/>
        </p:nvSpPr>
        <p:spPr>
          <a:xfrm>
            <a:off x="3081268" y="5159374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native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BFDAA74-E8F3-47B3-A8F0-CFF8332A57D6}"/>
              </a:ext>
            </a:extLst>
          </p:cNvPr>
          <p:cNvSpPr txBox="1"/>
          <p:nvPr/>
        </p:nvSpPr>
        <p:spPr>
          <a:xfrm>
            <a:off x="5991634" y="5765117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</a:rPr>
              <a:t>electrical</a:t>
            </a:r>
          </a:p>
        </p:txBody>
      </p:sp>
    </p:spTree>
    <p:extLst>
      <p:ext uri="{BB962C8B-B14F-4D97-AF65-F5344CB8AC3E}">
        <p14:creationId xmlns:p14="http://schemas.microsoft.com/office/powerpoint/2010/main" val="321025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5" grpId="0"/>
      <p:bldP spid="18" grpId="0"/>
      <p:bldP spid="23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2" y="1361250"/>
            <a:ext cx="111839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Use the correct tense and form of each verb in brackets to complete the sentence.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509CAF-72DD-49D4-9967-5DAFF7BB678B}"/>
              </a:ext>
            </a:extLst>
          </p:cNvPr>
          <p:cNvSpPr txBox="1"/>
          <p:nvPr/>
        </p:nvSpPr>
        <p:spPr>
          <a:xfrm>
            <a:off x="539852" y="2001979"/>
            <a:ext cx="1101827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latin typeface="ChronicaPro-Bold"/>
              </a:rPr>
              <a:t>1. At present, our class (do) ____________ a big project on how to save energy in our school.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ChronicaPro-Bold"/>
              </a:rPr>
              <a:t>2. My biggest dream is that I (visit) ____________ Edinburgh one day.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ChronicaPro-Bold"/>
              </a:rPr>
              <a:t>3. At present, my city (build) ______________ stations for </a:t>
            </a:r>
            <a:r>
              <a:rPr lang="en-US" sz="2800" dirty="0" err="1">
                <a:latin typeface="ChronicaPro-Bold"/>
              </a:rPr>
              <a:t>skyTrans</a:t>
            </a:r>
            <a:r>
              <a:rPr lang="en-US" sz="2800" dirty="0">
                <a:latin typeface="ChronicaPro-Bold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ChronicaPro-Bold"/>
              </a:rPr>
              <a:t>4. In the future, we (use) _______________ more renewable energy in our daily life. 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ChronicaPro-Bold"/>
              </a:rPr>
              <a:t>5. I hope that we (have) _____________ flying cars for faster </a:t>
            </a:r>
            <a:r>
              <a:rPr lang="en-US" sz="2800" dirty="0" smtClean="0">
                <a:latin typeface="ChronicaPro-Bold"/>
              </a:rPr>
              <a:t>travel. </a:t>
            </a:r>
            <a:r>
              <a:rPr lang="en-US" sz="2800" dirty="0">
                <a:latin typeface="ChronicaPro-Bold"/>
              </a:rPr>
              <a:t>soon.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04BF9A-6291-4079-A64B-2829148C27FD}"/>
              </a:ext>
            </a:extLst>
          </p:cNvPr>
          <p:cNvSpPr txBox="1"/>
          <p:nvPr/>
        </p:nvSpPr>
        <p:spPr>
          <a:xfrm>
            <a:off x="4857590" y="1822825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  <a:sym typeface="Wingdings" panose="05000000000000000000" pitchFamily="2" charset="2"/>
              </a:rPr>
              <a:t>is doing</a:t>
            </a:r>
            <a:endParaRPr lang="en-US" sz="2800" dirty="0">
              <a:solidFill>
                <a:srgbClr val="00A9A5"/>
              </a:solidFill>
              <a:latin typeface="ChronicaPro-Bold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AAB11C-F17D-41FF-A964-DDF0AB9BE23F}"/>
              </a:ext>
            </a:extLst>
          </p:cNvPr>
          <p:cNvSpPr txBox="1"/>
          <p:nvPr/>
        </p:nvSpPr>
        <p:spPr>
          <a:xfrm>
            <a:off x="5914865" y="2886351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  <a:sym typeface="Wingdings" panose="05000000000000000000" pitchFamily="2" charset="2"/>
              </a:rPr>
              <a:t>will visit</a:t>
            </a:r>
            <a:endParaRPr lang="en-US" sz="2800" dirty="0">
              <a:solidFill>
                <a:srgbClr val="00A9A5"/>
              </a:solidFill>
              <a:latin typeface="ChronicaPro-Bold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19207C-6E12-4425-BD42-25A624521EC8}"/>
              </a:ext>
            </a:extLst>
          </p:cNvPr>
          <p:cNvSpPr txBox="1"/>
          <p:nvPr/>
        </p:nvSpPr>
        <p:spPr>
          <a:xfrm>
            <a:off x="5156420" y="3818823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  <a:sym typeface="Wingdings" panose="05000000000000000000" pitchFamily="2" charset="2"/>
              </a:rPr>
              <a:t>is building</a:t>
            </a:r>
            <a:endParaRPr lang="en-US" sz="2800" dirty="0">
              <a:solidFill>
                <a:srgbClr val="00A9A5"/>
              </a:solidFill>
              <a:latin typeface="ChronicaPro-Bold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B69054E-C528-4025-836F-1D910E2CFC19}"/>
              </a:ext>
            </a:extLst>
          </p:cNvPr>
          <p:cNvSpPr txBox="1"/>
          <p:nvPr/>
        </p:nvSpPr>
        <p:spPr>
          <a:xfrm>
            <a:off x="4693445" y="4359129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  <a:sym typeface="Wingdings" panose="05000000000000000000" pitchFamily="2" charset="2"/>
              </a:rPr>
              <a:t>will use </a:t>
            </a:r>
            <a:endParaRPr lang="en-US" sz="2800" dirty="0">
              <a:solidFill>
                <a:srgbClr val="00A9A5"/>
              </a:solidFill>
              <a:latin typeface="ChronicaPro-Bold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01144D-7C4A-4032-87BB-4A3093CC6E89}"/>
              </a:ext>
            </a:extLst>
          </p:cNvPr>
          <p:cNvSpPr txBox="1"/>
          <p:nvPr/>
        </p:nvSpPr>
        <p:spPr>
          <a:xfrm>
            <a:off x="4467109" y="5291601"/>
            <a:ext cx="2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9A5"/>
                </a:solidFill>
                <a:latin typeface="ChronicaPro-Bold"/>
                <a:sym typeface="Wingdings" panose="05000000000000000000" pitchFamily="2" charset="2"/>
              </a:rPr>
              <a:t>will have</a:t>
            </a:r>
            <a:endParaRPr lang="en-US" sz="2800" dirty="0">
              <a:solidFill>
                <a:srgbClr val="00A9A5"/>
              </a:solidFill>
              <a:latin typeface="ChronicaPro-Bold"/>
            </a:endParaRPr>
          </a:p>
        </p:txBody>
      </p:sp>
    </p:spTree>
    <p:extLst>
      <p:ext uri="{BB962C8B-B14F-4D97-AF65-F5344CB8AC3E}">
        <p14:creationId xmlns:p14="http://schemas.microsoft.com/office/powerpoint/2010/main" val="86350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4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3108</TotalTime>
  <Words>545</Words>
  <PresentationFormat>Widescreen</PresentationFormat>
  <Paragraphs>112</Paragraphs>
  <Slides>13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Adobe Gothic Std B</vt:lpstr>
      <vt:lpstr>Arial</vt:lpstr>
      <vt:lpstr>Calibri</vt:lpstr>
      <vt:lpstr>Calibri Light</vt:lpstr>
      <vt:lpstr>ChronicaPro-Bold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2023-04-10T14:53:06Z</dcterms:modified>
</cp:coreProperties>
</file>