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1" r:id="rId3"/>
    <p:sldMasterId id="2147483703" r:id="rId4"/>
  </p:sldMasterIdLst>
  <p:notesMasterIdLst>
    <p:notesMasterId r:id="rId21"/>
  </p:notesMasterIdLst>
  <p:sldIdLst>
    <p:sldId id="257" r:id="rId5"/>
    <p:sldId id="479" r:id="rId6"/>
    <p:sldId id="875" r:id="rId7"/>
    <p:sldId id="874" r:id="rId8"/>
    <p:sldId id="872" r:id="rId9"/>
    <p:sldId id="293" r:id="rId10"/>
    <p:sldId id="868" r:id="rId11"/>
    <p:sldId id="486" r:id="rId12"/>
    <p:sldId id="489" r:id="rId13"/>
    <p:sldId id="492" r:id="rId14"/>
    <p:sldId id="4411" r:id="rId15"/>
    <p:sldId id="4412" r:id="rId16"/>
    <p:sldId id="877" r:id="rId17"/>
    <p:sldId id="487" r:id="rId18"/>
    <p:sldId id="883" r:id="rId19"/>
    <p:sldId id="4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984" autoAdjust="0"/>
  </p:normalViewPr>
  <p:slideViewPr>
    <p:cSldViewPr snapToGrid="0">
      <p:cViewPr>
        <p:scale>
          <a:sx n="25" d="100"/>
          <a:sy n="25" d="100"/>
        </p:scale>
        <p:origin x="24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731B5-EA2B-4159-960A-49C98123083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12AB-DEEE-4B03-9D00-9EEF9A2A6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8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2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2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8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4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7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62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35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37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29C1DED-2446-2512-C4CD-6EE450200B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796051D-0F0B-AD39-553A-A8381B0B6A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2023/12/26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56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5621734-3DB0-B9C1-3108-2747382AB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068D782-231E-395F-3A72-D7D79F891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83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7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2DF-67CA-34F5-E1E0-CE6776FE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36" y="2505422"/>
            <a:ext cx="2938527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E97DE-5BC3-EEA8-01A6-2EDA6A8BC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007" y="3397310"/>
            <a:ext cx="827908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400747"/>
            <a:ext cx="1080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và nói tên các bộ phận của nấm hương trong hình 7 trang 65 SGK.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43C83-46B1-BCF4-A2F3-A41B534D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695450"/>
            <a:ext cx="81438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6E6867-9533-22FC-DA98-EDC8C0BEE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583" y="1965826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4: Vẽ sơ đồ và ghi chú tên các bộ phận của một loại nấm ăn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914401" y="278780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sơ đồ và ghi chú tên các bộ phận của một loại nấm ăn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33093-D3D0-B8C2-5E49-1881026B0A1C}"/>
              </a:ext>
            </a:extLst>
          </p:cNvPr>
          <p:cNvSpPr txBox="1"/>
          <p:nvPr/>
        </p:nvSpPr>
        <p:spPr>
          <a:xfrm>
            <a:off x="643054" y="197330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4555-8878-CAC1-C78D-E923F370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2166937"/>
            <a:ext cx="50292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1124F258-63B6-F27C-13A7-ACDDBC990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A27A5A-C0CC-26A2-7D8F-9D1051F89664}"/>
              </a:ext>
            </a:extLst>
          </p:cNvPr>
          <p:cNvSpPr/>
          <p:nvPr/>
        </p:nvSpPr>
        <p:spPr>
          <a:xfrm>
            <a:off x="2219325" y="609600"/>
            <a:ext cx="9039225" cy="707886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ăn.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D489E971-4C34-CE48-9BD6-41BF1AB9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1891950"/>
            <a:ext cx="7800975" cy="43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6905625" y="803343"/>
            <a:ext cx="447675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4610100" y="3916248"/>
            <a:ext cx="5131018" cy="162730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tán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  <p:pic>
        <p:nvPicPr>
          <p:cNvPr id="2050" name="Picture 2" descr="Khó phân biệt nấm độc tán trắng hình nón | Vinmec">
            <a:extLst>
              <a:ext uri="{FF2B5EF4-FFF2-40B4-BE49-F238E27FC236}">
                <a16:creationId xmlns:a16="http://schemas.microsoft.com/office/drawing/2014/main" id="{527F04ED-8899-A804-D2B7-3088451B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247649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5734050" y="870947"/>
            <a:ext cx="4770398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6038850" y="2936102"/>
            <a:ext cx="3920878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mốc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  <p:pic>
        <p:nvPicPr>
          <p:cNvPr id="3074" name="Picture 2" descr="Định lượng nấm men, nấm mốc trong thực phẩm">
            <a:extLst>
              <a:ext uri="{FF2B5EF4-FFF2-40B4-BE49-F238E27FC236}">
                <a16:creationId xmlns:a16="http://schemas.microsoft.com/office/drawing/2014/main" id="{5177235D-255A-4801-BD6A-7C03C521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706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5276849" y="559421"/>
            <a:ext cx="5313323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5200649" y="3374252"/>
            <a:ext cx="4216153" cy="14644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  <p:pic>
        <p:nvPicPr>
          <p:cNvPr id="1026" name="Picture 2" descr="Nấm tràm là gì? Nơi bán, giá cả? Cách chế biến và bảo quản nấm tràm?">
            <a:extLst>
              <a:ext uri="{FF2B5EF4-FFF2-40B4-BE49-F238E27FC236}">
                <a16:creationId xmlns:a16="http://schemas.microsoft.com/office/drawing/2014/main" id="{000ADD6C-1600-0855-AD09-38CE55E4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50"/>
            <a:ext cx="4848225" cy="28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Tìm hiểu các bộ phận của nấm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165</Words>
  <PresentationFormat>Widescreen</PresentationFormat>
  <Paragraphs>28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iCiel Cadena</vt:lpstr>
      <vt:lpstr>SVN-Cookies</vt:lpstr>
      <vt:lpstr>思源黑体</vt:lpstr>
      <vt:lpstr>杨任东竹石体-Medium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2023-12-24T05:08:24Z</dcterms:created>
  <dcterms:modified xsi:type="dcterms:W3CDTF">2023-12-26T12:41:23Z</dcterms:modified>
</cp:coreProperties>
</file>